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30"/>
  </p:notesMasterIdLst>
  <p:sldIdLst>
    <p:sldId id="256" r:id="rId2"/>
    <p:sldId id="257" r:id="rId3"/>
    <p:sldId id="305" r:id="rId4"/>
    <p:sldId id="258" r:id="rId5"/>
    <p:sldId id="261" r:id="rId6"/>
    <p:sldId id="259" r:id="rId7"/>
    <p:sldId id="260" r:id="rId8"/>
    <p:sldId id="264" r:id="rId9"/>
    <p:sldId id="303" r:id="rId10"/>
    <p:sldId id="310" r:id="rId11"/>
    <p:sldId id="263" r:id="rId12"/>
    <p:sldId id="304" r:id="rId13"/>
    <p:sldId id="267" r:id="rId14"/>
    <p:sldId id="266" r:id="rId15"/>
    <p:sldId id="268" r:id="rId16"/>
    <p:sldId id="265" r:id="rId17"/>
    <p:sldId id="269" r:id="rId18"/>
    <p:sldId id="270" r:id="rId19"/>
    <p:sldId id="271" r:id="rId20"/>
    <p:sldId id="306" r:id="rId21"/>
    <p:sldId id="307" r:id="rId22"/>
    <p:sldId id="275" r:id="rId23"/>
    <p:sldId id="273" r:id="rId24"/>
    <p:sldId id="308" r:id="rId25"/>
    <p:sldId id="272" r:id="rId26"/>
    <p:sldId id="262" r:id="rId27"/>
    <p:sldId id="309" r:id="rId28"/>
    <p:sldId id="274" r:id="rId2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DM Sans" panose="020B0604020202020204" charset="0"/>
      <p:regular r:id="rId35"/>
      <p:bold r:id="rId36"/>
      <p:italic r:id="rId37"/>
      <p:boldItalic r:id="rId38"/>
    </p:embeddedFont>
    <p:embeddedFont>
      <p:font typeface="Overpass" panose="020B0604020202020204" charset="0"/>
      <p:regular r:id="rId39"/>
      <p:bold r:id="rId40"/>
      <p:italic r:id="rId41"/>
      <p:boldItalic r:id="rId42"/>
    </p:embeddedFont>
    <p:embeddedFont>
      <p:font typeface="Ubuntu" panose="020B0604020202020204" charset="0"/>
      <p:regular r:id="rId43"/>
      <p:bold r:id="rId44"/>
      <p:italic r:id="rId45"/>
      <p:boldItalic r:id="rId46"/>
    </p:embeddedFont>
    <p:embeddedFont>
      <p:font typeface="Ubuntu Light" panose="020B060402020202020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C355E7-49F0-4FED-AF5E-197DC40B2018}">
  <a:tblStyle styleId="{1EC355E7-49F0-4FED-AF5E-197DC40B20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765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yên Lê" userId="2d11623896a6cb0a" providerId="LiveId" clId="{72E13F0A-B1C7-4CE0-BFD0-A0830EB6AFAB}"/>
    <pc:docChg chg="undo custSel addSld delSld modSld sldOrd delMainMaster">
      <pc:chgData name="Uyên Lê" userId="2d11623896a6cb0a" providerId="LiveId" clId="{72E13F0A-B1C7-4CE0-BFD0-A0830EB6AFAB}" dt="2024-06-23T12:39:14.306" v="2120" actId="1076"/>
      <pc:docMkLst>
        <pc:docMk/>
      </pc:docMkLst>
      <pc:sldChg chg="addSp modSp mod modTransition">
        <pc:chgData name="Uyên Lê" userId="2d11623896a6cb0a" providerId="LiveId" clId="{72E13F0A-B1C7-4CE0-BFD0-A0830EB6AFAB}" dt="2024-06-08T12:08:12.491" v="14" actId="1076"/>
        <pc:sldMkLst>
          <pc:docMk/>
          <pc:sldMk cId="0" sldId="256"/>
        </pc:sldMkLst>
        <pc:spChg chg="add mod">
          <ac:chgData name="Uyên Lê" userId="2d11623896a6cb0a" providerId="LiveId" clId="{72E13F0A-B1C7-4CE0-BFD0-A0830EB6AFAB}" dt="2024-06-08T12:08:12.491" v="14" actId="1076"/>
          <ac:spMkLst>
            <pc:docMk/>
            <pc:sldMk cId="0" sldId="256"/>
            <ac:spMk id="11" creationId="{EDC1711E-BEC2-491B-90CA-C622F737F84E}"/>
          </ac:spMkLst>
        </pc:spChg>
        <pc:spChg chg="mod">
          <ac:chgData name="Uyên Lê" userId="2d11623896a6cb0a" providerId="LiveId" clId="{72E13F0A-B1C7-4CE0-BFD0-A0830EB6AFAB}" dt="2024-06-08T12:07:49.969" v="3" actId="21"/>
          <ac:spMkLst>
            <pc:docMk/>
            <pc:sldMk cId="0" sldId="256"/>
            <ac:spMk id="1852" creationId="{00000000-0000-0000-0000-000000000000}"/>
          </ac:spMkLst>
        </pc:spChg>
      </pc:sldChg>
      <pc:sldChg chg="addSp modSp mod modTransition">
        <pc:chgData name="Uyên Lê" userId="2d11623896a6cb0a" providerId="LiveId" clId="{72E13F0A-B1C7-4CE0-BFD0-A0830EB6AFAB}" dt="2024-06-08T12:11:51.660" v="92" actId="1076"/>
        <pc:sldMkLst>
          <pc:docMk/>
          <pc:sldMk cId="0" sldId="257"/>
        </pc:sldMkLst>
        <pc:spChg chg="mod">
          <ac:chgData name="Uyên Lê" userId="2d11623896a6cb0a" providerId="LiveId" clId="{72E13F0A-B1C7-4CE0-BFD0-A0830EB6AFAB}" dt="2024-06-08T12:11:13.383" v="82"/>
          <ac:spMkLst>
            <pc:docMk/>
            <pc:sldMk cId="0" sldId="257"/>
            <ac:spMk id="4" creationId="{43F4B109-C5C5-40D2-A6CF-98E52F9DA39D}"/>
          </ac:spMkLst>
        </pc:spChg>
        <pc:spChg chg="mod">
          <ac:chgData name="Uyên Lê" userId="2d11623896a6cb0a" providerId="LiveId" clId="{72E13F0A-B1C7-4CE0-BFD0-A0830EB6AFAB}" dt="2024-06-08T12:11:13.383" v="82"/>
          <ac:spMkLst>
            <pc:docMk/>
            <pc:sldMk cId="0" sldId="257"/>
            <ac:spMk id="5" creationId="{F84601ED-AF5F-4AA0-A866-7EB1902EB825}"/>
          </ac:spMkLst>
        </pc:spChg>
        <pc:spChg chg="mod">
          <ac:chgData name="Uyên Lê" userId="2d11623896a6cb0a" providerId="LiveId" clId="{72E13F0A-B1C7-4CE0-BFD0-A0830EB6AFAB}" dt="2024-06-08T12:11:13.383" v="82"/>
          <ac:spMkLst>
            <pc:docMk/>
            <pc:sldMk cId="0" sldId="257"/>
            <ac:spMk id="6" creationId="{96A48A39-6B25-4C82-9DC9-5D73C90C5A79}"/>
          </ac:spMkLst>
        </pc:spChg>
        <pc:spChg chg="mod">
          <ac:chgData name="Uyên Lê" userId="2d11623896a6cb0a" providerId="LiveId" clId="{72E13F0A-B1C7-4CE0-BFD0-A0830EB6AFAB}" dt="2024-06-08T12:11:47.081" v="91" actId="1076"/>
          <ac:spMkLst>
            <pc:docMk/>
            <pc:sldMk cId="0" sldId="257"/>
            <ac:spMk id="10" creationId="{44B3A8C6-9CA6-4389-9C6D-014C3C5744DF}"/>
          </ac:spMkLst>
        </pc:spChg>
        <pc:grpChg chg="add mod">
          <ac:chgData name="Uyên Lê" userId="2d11623896a6cb0a" providerId="LiveId" clId="{72E13F0A-B1C7-4CE0-BFD0-A0830EB6AFAB}" dt="2024-06-08T12:11:51.660" v="92" actId="1076"/>
          <ac:grpSpMkLst>
            <pc:docMk/>
            <pc:sldMk cId="0" sldId="257"/>
            <ac:grpSpMk id="3" creationId="{B44B9893-89CD-4253-B3E8-C0E1A727705A}"/>
          </ac:grpSpMkLst>
        </pc:grpChg>
      </pc:sldChg>
      <pc:sldChg chg="modTransition modAnim">
        <pc:chgData name="Uyên Lê" userId="2d11623896a6cb0a" providerId="LiveId" clId="{72E13F0A-B1C7-4CE0-BFD0-A0830EB6AFAB}" dt="2024-06-08T12:08:43.418" v="19"/>
        <pc:sldMkLst>
          <pc:docMk/>
          <pc:sldMk cId="0" sldId="258"/>
        </pc:sldMkLst>
      </pc:sldChg>
      <pc:sldChg chg="modTransition modAnim">
        <pc:chgData name="Uyên Lê" userId="2d11623896a6cb0a" providerId="LiveId" clId="{72E13F0A-B1C7-4CE0-BFD0-A0830EB6AFAB}" dt="2024-06-08T12:12:15.071" v="97"/>
        <pc:sldMkLst>
          <pc:docMk/>
          <pc:sldMk cId="0" sldId="259"/>
        </pc:sldMkLst>
      </pc:sldChg>
      <pc:sldChg chg="modSp mod modTransition modAnim">
        <pc:chgData name="Uyên Lê" userId="2d11623896a6cb0a" providerId="LiveId" clId="{72E13F0A-B1C7-4CE0-BFD0-A0830EB6AFAB}" dt="2024-06-08T12:12:54.041" v="104"/>
        <pc:sldMkLst>
          <pc:docMk/>
          <pc:sldMk cId="0" sldId="260"/>
        </pc:sldMkLst>
        <pc:spChg chg="mod">
          <ac:chgData name="Uyên Lê" userId="2d11623896a6cb0a" providerId="LiveId" clId="{72E13F0A-B1C7-4CE0-BFD0-A0830EB6AFAB}" dt="2024-06-08T12:12:44.387" v="101" actId="1076"/>
          <ac:spMkLst>
            <pc:docMk/>
            <pc:sldMk cId="0" sldId="260"/>
            <ac:spMk id="23" creationId="{B0122C5A-D832-4956-A226-2ED904A80050}"/>
          </ac:spMkLst>
        </pc:spChg>
      </pc:sldChg>
      <pc:sldChg chg="modTransition">
        <pc:chgData name="Uyên Lê" userId="2d11623896a6cb0a" providerId="LiveId" clId="{72E13F0A-B1C7-4CE0-BFD0-A0830EB6AFAB}" dt="2024-06-08T12:11:59.343" v="93"/>
        <pc:sldMkLst>
          <pc:docMk/>
          <pc:sldMk cId="0" sldId="261"/>
        </pc:sldMkLst>
      </pc:sldChg>
      <pc:sldChg chg="addSp delSp modSp mod ord modTransition modNotes">
        <pc:chgData name="Uyên Lê" userId="2d11623896a6cb0a" providerId="LiveId" clId="{72E13F0A-B1C7-4CE0-BFD0-A0830EB6AFAB}" dt="2024-06-11T14:02:33.746" v="1976"/>
        <pc:sldMkLst>
          <pc:docMk/>
          <pc:sldMk cId="0" sldId="262"/>
        </pc:sldMkLst>
        <pc:spChg chg="add del mod">
          <ac:chgData name="Uyên Lê" userId="2d11623896a6cb0a" providerId="LiveId" clId="{72E13F0A-B1C7-4CE0-BFD0-A0830EB6AFAB}" dt="2024-06-11T13:48:31.067" v="391" actId="478"/>
          <ac:spMkLst>
            <pc:docMk/>
            <pc:sldMk cId="0" sldId="262"/>
            <ac:spMk id="3" creationId="{B4423552-C1A5-4F87-B76F-2DC1791D2DD1}"/>
          </ac:spMkLst>
        </pc:spChg>
        <pc:spChg chg="add mod">
          <ac:chgData name="Uyên Lê" userId="2d11623896a6cb0a" providerId="LiveId" clId="{72E13F0A-B1C7-4CE0-BFD0-A0830EB6AFAB}" dt="2024-06-11T13:51:30.121" v="1068" actId="1076"/>
          <ac:spMkLst>
            <pc:docMk/>
            <pc:sldMk cId="0" sldId="262"/>
            <ac:spMk id="4" creationId="{D6B4AFFE-4A84-4AAD-90B9-5624A3DA6B1B}"/>
          </ac:spMkLst>
        </pc:spChg>
        <pc:spChg chg="add mod">
          <ac:chgData name="Uyên Lê" userId="2d11623896a6cb0a" providerId="LiveId" clId="{72E13F0A-B1C7-4CE0-BFD0-A0830EB6AFAB}" dt="2024-06-11T13:51:33.575" v="1069" actId="1076"/>
          <ac:spMkLst>
            <pc:docMk/>
            <pc:sldMk cId="0" sldId="262"/>
            <ac:spMk id="5" creationId="{BB0B34B5-72C3-4F2C-85ED-CEA8152A3DD6}"/>
          </ac:spMkLst>
        </pc:spChg>
        <pc:spChg chg="add del">
          <ac:chgData name="Uyên Lê" userId="2d11623896a6cb0a" providerId="LiveId" clId="{72E13F0A-B1C7-4CE0-BFD0-A0830EB6AFAB}" dt="2024-06-11T13:48:50.002" v="394" actId="478"/>
          <ac:spMkLst>
            <pc:docMk/>
            <pc:sldMk cId="0" sldId="262"/>
            <ac:spMk id="6" creationId="{CD2E4F99-2C41-48CB-AEEA-3FEA09CBC516}"/>
          </ac:spMkLst>
        </pc:spChg>
        <pc:spChg chg="del">
          <ac:chgData name="Uyên Lê" userId="2d11623896a6cb0a" providerId="LiveId" clId="{72E13F0A-B1C7-4CE0-BFD0-A0830EB6AFAB}" dt="2024-06-11T13:48:28.281" v="390" actId="478"/>
          <ac:spMkLst>
            <pc:docMk/>
            <pc:sldMk cId="0" sldId="262"/>
            <ac:spMk id="1938" creationId="{00000000-0000-0000-0000-000000000000}"/>
          </ac:spMkLst>
        </pc:spChg>
        <pc:spChg chg="del">
          <ac:chgData name="Uyên Lê" userId="2d11623896a6cb0a" providerId="LiveId" clId="{72E13F0A-B1C7-4CE0-BFD0-A0830EB6AFAB}" dt="2024-06-11T13:48:28.281" v="390" actId="478"/>
          <ac:spMkLst>
            <pc:docMk/>
            <pc:sldMk cId="0" sldId="262"/>
            <ac:spMk id="1939" creationId="{00000000-0000-0000-0000-000000000000}"/>
          </ac:spMkLst>
        </pc:spChg>
        <pc:spChg chg="del">
          <ac:chgData name="Uyên Lê" userId="2d11623896a6cb0a" providerId="LiveId" clId="{72E13F0A-B1C7-4CE0-BFD0-A0830EB6AFAB}" dt="2024-06-11T13:48:28.281" v="390" actId="478"/>
          <ac:spMkLst>
            <pc:docMk/>
            <pc:sldMk cId="0" sldId="262"/>
            <ac:spMk id="1940" creationId="{00000000-0000-0000-0000-000000000000}"/>
          </ac:spMkLst>
        </pc:spChg>
        <pc:spChg chg="del">
          <ac:chgData name="Uyên Lê" userId="2d11623896a6cb0a" providerId="LiveId" clId="{72E13F0A-B1C7-4CE0-BFD0-A0830EB6AFAB}" dt="2024-06-11T13:48:28.281" v="390" actId="478"/>
          <ac:spMkLst>
            <pc:docMk/>
            <pc:sldMk cId="0" sldId="262"/>
            <ac:spMk id="1941" creationId="{00000000-0000-0000-0000-000000000000}"/>
          </ac:spMkLst>
        </pc:spChg>
        <pc:spChg chg="del">
          <ac:chgData name="Uyên Lê" userId="2d11623896a6cb0a" providerId="LiveId" clId="{72E13F0A-B1C7-4CE0-BFD0-A0830EB6AFAB}" dt="2024-06-11T13:48:28.281" v="390" actId="478"/>
          <ac:spMkLst>
            <pc:docMk/>
            <pc:sldMk cId="0" sldId="262"/>
            <ac:spMk id="1942" creationId="{00000000-0000-0000-0000-000000000000}"/>
          </ac:spMkLst>
        </pc:spChg>
        <pc:spChg chg="del">
          <ac:chgData name="Uyên Lê" userId="2d11623896a6cb0a" providerId="LiveId" clId="{72E13F0A-B1C7-4CE0-BFD0-A0830EB6AFAB}" dt="2024-06-11T13:48:28.281" v="390" actId="478"/>
          <ac:spMkLst>
            <pc:docMk/>
            <pc:sldMk cId="0" sldId="262"/>
            <ac:spMk id="1943" creationId="{00000000-0000-0000-0000-000000000000}"/>
          </ac:spMkLst>
        </pc:spChg>
        <pc:spChg chg="del">
          <ac:chgData name="Uyên Lê" userId="2d11623896a6cb0a" providerId="LiveId" clId="{72E13F0A-B1C7-4CE0-BFD0-A0830EB6AFAB}" dt="2024-06-11T13:48:28.281" v="390" actId="478"/>
          <ac:spMkLst>
            <pc:docMk/>
            <pc:sldMk cId="0" sldId="262"/>
            <ac:spMk id="1948" creationId="{00000000-0000-0000-0000-000000000000}"/>
          </ac:spMkLst>
        </pc:spChg>
        <pc:spChg chg="del">
          <ac:chgData name="Uyên Lê" userId="2d11623896a6cb0a" providerId="LiveId" clId="{72E13F0A-B1C7-4CE0-BFD0-A0830EB6AFAB}" dt="2024-06-11T13:48:28.281" v="390" actId="478"/>
          <ac:spMkLst>
            <pc:docMk/>
            <pc:sldMk cId="0" sldId="262"/>
            <ac:spMk id="1949" creationId="{00000000-0000-0000-0000-000000000000}"/>
          </ac:spMkLst>
        </pc:spChg>
        <pc:spChg chg="del">
          <ac:chgData name="Uyên Lê" userId="2d11623896a6cb0a" providerId="LiveId" clId="{72E13F0A-B1C7-4CE0-BFD0-A0830EB6AFAB}" dt="2024-06-11T13:48:28.281" v="390" actId="478"/>
          <ac:spMkLst>
            <pc:docMk/>
            <pc:sldMk cId="0" sldId="262"/>
            <ac:spMk id="1950" creationId="{00000000-0000-0000-0000-000000000000}"/>
          </ac:spMkLst>
        </pc:spChg>
        <pc:spChg chg="del">
          <ac:chgData name="Uyên Lê" userId="2d11623896a6cb0a" providerId="LiveId" clId="{72E13F0A-B1C7-4CE0-BFD0-A0830EB6AFAB}" dt="2024-06-11T13:48:28.281" v="390" actId="478"/>
          <ac:spMkLst>
            <pc:docMk/>
            <pc:sldMk cId="0" sldId="262"/>
            <ac:spMk id="1951" creationId="{00000000-0000-0000-0000-000000000000}"/>
          </ac:spMkLst>
        </pc:spChg>
        <pc:cxnChg chg="del mod">
          <ac:chgData name="Uyên Lê" userId="2d11623896a6cb0a" providerId="LiveId" clId="{72E13F0A-B1C7-4CE0-BFD0-A0830EB6AFAB}" dt="2024-06-11T13:48:28.281" v="390" actId="478"/>
          <ac:cxnSpMkLst>
            <pc:docMk/>
            <pc:sldMk cId="0" sldId="262"/>
            <ac:cxnSpMk id="1944" creationId="{00000000-0000-0000-0000-000000000000}"/>
          </ac:cxnSpMkLst>
        </pc:cxnChg>
        <pc:cxnChg chg="del mod">
          <ac:chgData name="Uyên Lê" userId="2d11623896a6cb0a" providerId="LiveId" clId="{72E13F0A-B1C7-4CE0-BFD0-A0830EB6AFAB}" dt="2024-06-11T13:48:28.281" v="390" actId="478"/>
          <ac:cxnSpMkLst>
            <pc:docMk/>
            <pc:sldMk cId="0" sldId="262"/>
            <ac:cxnSpMk id="1945" creationId="{00000000-0000-0000-0000-000000000000}"/>
          </ac:cxnSpMkLst>
        </pc:cxnChg>
        <pc:cxnChg chg="del mod">
          <ac:chgData name="Uyên Lê" userId="2d11623896a6cb0a" providerId="LiveId" clId="{72E13F0A-B1C7-4CE0-BFD0-A0830EB6AFAB}" dt="2024-06-11T13:48:28.281" v="390" actId="478"/>
          <ac:cxnSpMkLst>
            <pc:docMk/>
            <pc:sldMk cId="0" sldId="262"/>
            <ac:cxnSpMk id="1946" creationId="{00000000-0000-0000-0000-000000000000}"/>
          </ac:cxnSpMkLst>
        </pc:cxnChg>
        <pc:cxnChg chg="del mod">
          <ac:chgData name="Uyên Lê" userId="2d11623896a6cb0a" providerId="LiveId" clId="{72E13F0A-B1C7-4CE0-BFD0-A0830EB6AFAB}" dt="2024-06-11T13:48:28.281" v="390" actId="478"/>
          <ac:cxnSpMkLst>
            <pc:docMk/>
            <pc:sldMk cId="0" sldId="262"/>
            <ac:cxnSpMk id="1947" creationId="{00000000-0000-0000-0000-000000000000}"/>
          </ac:cxnSpMkLst>
        </pc:cxnChg>
        <pc:cxnChg chg="del mod">
          <ac:chgData name="Uyên Lê" userId="2d11623896a6cb0a" providerId="LiveId" clId="{72E13F0A-B1C7-4CE0-BFD0-A0830EB6AFAB}" dt="2024-06-11T13:48:28.281" v="390" actId="478"/>
          <ac:cxnSpMkLst>
            <pc:docMk/>
            <pc:sldMk cId="0" sldId="262"/>
            <ac:cxnSpMk id="1952" creationId="{00000000-0000-0000-0000-000000000000}"/>
          </ac:cxnSpMkLst>
        </pc:cxnChg>
        <pc:cxnChg chg="del mod">
          <ac:chgData name="Uyên Lê" userId="2d11623896a6cb0a" providerId="LiveId" clId="{72E13F0A-B1C7-4CE0-BFD0-A0830EB6AFAB}" dt="2024-06-11T13:48:28.281" v="390" actId="478"/>
          <ac:cxnSpMkLst>
            <pc:docMk/>
            <pc:sldMk cId="0" sldId="262"/>
            <ac:cxnSpMk id="1953" creationId="{00000000-0000-0000-0000-000000000000}"/>
          </ac:cxnSpMkLst>
        </pc:cxnChg>
        <pc:cxnChg chg="del mod">
          <ac:chgData name="Uyên Lê" userId="2d11623896a6cb0a" providerId="LiveId" clId="{72E13F0A-B1C7-4CE0-BFD0-A0830EB6AFAB}" dt="2024-06-11T13:48:28.281" v="390" actId="478"/>
          <ac:cxnSpMkLst>
            <pc:docMk/>
            <pc:sldMk cId="0" sldId="262"/>
            <ac:cxnSpMk id="1954" creationId="{00000000-0000-0000-0000-000000000000}"/>
          </ac:cxnSpMkLst>
        </pc:cxnChg>
        <pc:cxnChg chg="del mod">
          <ac:chgData name="Uyên Lê" userId="2d11623896a6cb0a" providerId="LiveId" clId="{72E13F0A-B1C7-4CE0-BFD0-A0830EB6AFAB}" dt="2024-06-11T13:48:28.281" v="390" actId="478"/>
          <ac:cxnSpMkLst>
            <pc:docMk/>
            <pc:sldMk cId="0" sldId="262"/>
            <ac:cxnSpMk id="1955" creationId="{00000000-0000-0000-0000-000000000000}"/>
          </ac:cxnSpMkLst>
        </pc:cxnChg>
      </pc:sldChg>
      <pc:sldChg chg="modSp mod modTransition modAnim">
        <pc:chgData name="Uyên Lê" userId="2d11623896a6cb0a" providerId="LiveId" clId="{72E13F0A-B1C7-4CE0-BFD0-A0830EB6AFAB}" dt="2024-06-08T12:14:00.018" v="119"/>
        <pc:sldMkLst>
          <pc:docMk/>
          <pc:sldMk cId="0" sldId="263"/>
        </pc:sldMkLst>
        <pc:spChg chg="mod">
          <ac:chgData name="Uyên Lê" userId="2d11623896a6cb0a" providerId="LiveId" clId="{72E13F0A-B1C7-4CE0-BFD0-A0830EB6AFAB}" dt="2024-06-08T12:13:43.395" v="112" actId="1076"/>
          <ac:spMkLst>
            <pc:docMk/>
            <pc:sldMk cId="0" sldId="263"/>
            <ac:spMk id="1960" creationId="{00000000-0000-0000-0000-000000000000}"/>
          </ac:spMkLst>
        </pc:spChg>
      </pc:sldChg>
      <pc:sldChg chg="modAnim">
        <pc:chgData name="Uyên Lê" userId="2d11623896a6cb0a" providerId="LiveId" clId="{72E13F0A-B1C7-4CE0-BFD0-A0830EB6AFAB}" dt="2024-06-08T12:13:03.112" v="106"/>
        <pc:sldMkLst>
          <pc:docMk/>
          <pc:sldMk cId="0" sldId="264"/>
        </pc:sldMkLst>
      </pc:sldChg>
      <pc:sldChg chg="modSp mod modTransition modAnim">
        <pc:chgData name="Uyên Lê" userId="2d11623896a6cb0a" providerId="LiveId" clId="{72E13F0A-B1C7-4CE0-BFD0-A0830EB6AFAB}" dt="2024-06-08T12:16:08.978" v="137"/>
        <pc:sldMkLst>
          <pc:docMk/>
          <pc:sldMk cId="0" sldId="265"/>
        </pc:sldMkLst>
        <pc:spChg chg="mod">
          <ac:chgData name="Uyên Lê" userId="2d11623896a6cb0a" providerId="LiveId" clId="{72E13F0A-B1C7-4CE0-BFD0-A0830EB6AFAB}" dt="2024-06-08T12:16:00.841" v="135" actId="1076"/>
          <ac:spMkLst>
            <pc:docMk/>
            <pc:sldMk cId="0" sldId="265"/>
            <ac:spMk id="42" creationId="{141F6A11-9123-4F29-B222-E6E118569C01}"/>
          </ac:spMkLst>
        </pc:spChg>
      </pc:sldChg>
      <pc:sldChg chg="modTransition modAnim">
        <pc:chgData name="Uyên Lê" userId="2d11623896a6cb0a" providerId="LiveId" clId="{72E13F0A-B1C7-4CE0-BFD0-A0830EB6AFAB}" dt="2024-06-08T12:15:32.379" v="130"/>
        <pc:sldMkLst>
          <pc:docMk/>
          <pc:sldMk cId="0" sldId="266"/>
        </pc:sldMkLst>
      </pc:sldChg>
      <pc:sldChg chg="modTransition modAnim">
        <pc:chgData name="Uyên Lê" userId="2d11623896a6cb0a" providerId="LiveId" clId="{72E13F0A-B1C7-4CE0-BFD0-A0830EB6AFAB}" dt="2024-06-08T12:15:02.738" v="124"/>
        <pc:sldMkLst>
          <pc:docMk/>
          <pc:sldMk cId="0" sldId="267"/>
        </pc:sldMkLst>
      </pc:sldChg>
      <pc:sldChg chg="modAnim">
        <pc:chgData name="Uyên Lê" userId="2d11623896a6cb0a" providerId="LiveId" clId="{72E13F0A-B1C7-4CE0-BFD0-A0830EB6AFAB}" dt="2024-06-08T12:15:46.944" v="132"/>
        <pc:sldMkLst>
          <pc:docMk/>
          <pc:sldMk cId="0" sldId="268"/>
        </pc:sldMkLst>
      </pc:sldChg>
      <pc:sldChg chg="addSp modSp mod modAnim">
        <pc:chgData name="Uyên Lê" userId="2d11623896a6cb0a" providerId="LiveId" clId="{72E13F0A-B1C7-4CE0-BFD0-A0830EB6AFAB}" dt="2024-06-23T12:36:54.636" v="1993"/>
        <pc:sldMkLst>
          <pc:docMk/>
          <pc:sldMk cId="0" sldId="269"/>
        </pc:sldMkLst>
        <pc:spChg chg="add mod">
          <ac:chgData name="Uyên Lê" userId="2d11623896a6cb0a" providerId="LiveId" clId="{72E13F0A-B1C7-4CE0-BFD0-A0830EB6AFAB}" dt="2024-06-23T12:36:42.680" v="1991" actId="1076"/>
          <ac:spMkLst>
            <pc:docMk/>
            <pc:sldMk cId="0" sldId="269"/>
            <ac:spMk id="25" creationId="{FA783694-9DC8-4202-947C-98D701CE7B1F}"/>
          </ac:spMkLst>
        </pc:spChg>
        <pc:spChg chg="mod">
          <ac:chgData name="Uyên Lê" userId="2d11623896a6cb0a" providerId="LiveId" clId="{72E13F0A-B1C7-4CE0-BFD0-A0830EB6AFAB}" dt="2024-06-23T12:36:12.015" v="1981" actId="21"/>
          <ac:spMkLst>
            <pc:docMk/>
            <pc:sldMk cId="0" sldId="269"/>
            <ac:spMk id="36" creationId="{AFD8AB6A-A35A-4A6C-9713-4882D01136B1}"/>
          </ac:spMkLst>
        </pc:spChg>
        <pc:grpChg chg="mod">
          <ac:chgData name="Uyên Lê" userId="2d11623896a6cb0a" providerId="LiveId" clId="{72E13F0A-B1C7-4CE0-BFD0-A0830EB6AFAB}" dt="2024-06-23T12:36:36.307" v="1990" actId="1076"/>
          <ac:grpSpMkLst>
            <pc:docMk/>
            <pc:sldMk cId="0" sldId="269"/>
            <ac:grpSpMk id="37" creationId="{648191DD-6A39-4089-91B6-B23C97866220}"/>
          </ac:grpSpMkLst>
        </pc:grpChg>
      </pc:sldChg>
      <pc:sldChg chg="modSp mod modTransition modAnim">
        <pc:chgData name="Uyên Lê" userId="2d11623896a6cb0a" providerId="LiveId" clId="{72E13F0A-B1C7-4CE0-BFD0-A0830EB6AFAB}" dt="2024-06-08T12:16:54.251" v="143"/>
        <pc:sldMkLst>
          <pc:docMk/>
          <pc:sldMk cId="0" sldId="270"/>
        </pc:sldMkLst>
        <pc:spChg chg="mod">
          <ac:chgData name="Uyên Lê" userId="2d11623896a6cb0a" providerId="LiveId" clId="{72E13F0A-B1C7-4CE0-BFD0-A0830EB6AFAB}" dt="2024-06-08T12:16:51.345" v="141" actId="1076"/>
          <ac:spMkLst>
            <pc:docMk/>
            <pc:sldMk cId="0" sldId="270"/>
            <ac:spMk id="12" creationId="{9E37C951-E69F-4396-B898-6959F8F9A418}"/>
          </ac:spMkLst>
        </pc:spChg>
      </pc:sldChg>
      <pc:sldChg chg="modSp modTransition modAnim">
        <pc:chgData name="Uyên Lê" userId="2d11623896a6cb0a" providerId="LiveId" clId="{72E13F0A-B1C7-4CE0-BFD0-A0830EB6AFAB}" dt="2024-06-11T14:00:29.121" v="1953" actId="20577"/>
        <pc:sldMkLst>
          <pc:docMk/>
          <pc:sldMk cId="0" sldId="271"/>
        </pc:sldMkLst>
        <pc:spChg chg="mod">
          <ac:chgData name="Uyên Lê" userId="2d11623896a6cb0a" providerId="LiveId" clId="{72E13F0A-B1C7-4CE0-BFD0-A0830EB6AFAB}" dt="2024-06-11T14:00:29.121" v="1953" actId="20577"/>
          <ac:spMkLst>
            <pc:docMk/>
            <pc:sldMk cId="0" sldId="271"/>
            <ac:spMk id="123" creationId="{77C573CF-6A39-49CF-AC24-3FF9CC99F5B3}"/>
          </ac:spMkLst>
        </pc:spChg>
      </pc:sldChg>
      <pc:sldChg chg="addSp delSp modSp mod ord modTransition modAnim modNotes">
        <pc:chgData name="Uyên Lê" userId="2d11623896a6cb0a" providerId="LiveId" clId="{72E13F0A-B1C7-4CE0-BFD0-A0830EB6AFAB}" dt="2024-06-11T14:02:24.305" v="1975"/>
        <pc:sldMkLst>
          <pc:docMk/>
          <pc:sldMk cId="0" sldId="272"/>
        </pc:sldMkLst>
        <pc:spChg chg="add del mod">
          <ac:chgData name="Uyên Lê" userId="2d11623896a6cb0a" providerId="LiveId" clId="{72E13F0A-B1C7-4CE0-BFD0-A0830EB6AFAB}" dt="2024-06-11T13:52:48.608" v="1154" actId="478"/>
          <ac:spMkLst>
            <pc:docMk/>
            <pc:sldMk cId="0" sldId="272"/>
            <ac:spMk id="3" creationId="{F6A1F524-C166-4113-9EED-1A19B82D6193}"/>
          </ac:spMkLst>
        </pc:spChg>
        <pc:spChg chg="add del mod">
          <ac:chgData name="Uyên Lê" userId="2d11623896a6cb0a" providerId="LiveId" clId="{72E13F0A-B1C7-4CE0-BFD0-A0830EB6AFAB}" dt="2024-06-11T13:52:48.608" v="1154" actId="478"/>
          <ac:spMkLst>
            <pc:docMk/>
            <pc:sldMk cId="0" sldId="272"/>
            <ac:spMk id="5" creationId="{CB379B63-1AC6-448D-B9C6-027CA1DE7246}"/>
          </ac:spMkLst>
        </pc:spChg>
        <pc:spChg chg="add del mod">
          <ac:chgData name="Uyên Lê" userId="2d11623896a6cb0a" providerId="LiveId" clId="{72E13F0A-B1C7-4CE0-BFD0-A0830EB6AFAB}" dt="2024-06-11T13:54:07.745" v="1170" actId="478"/>
          <ac:spMkLst>
            <pc:docMk/>
            <pc:sldMk cId="0" sldId="272"/>
            <ac:spMk id="8" creationId="{3464E4AC-C823-4921-BFC8-203C40BACFAF}"/>
          </ac:spMkLst>
        </pc:spChg>
        <pc:spChg chg="add mod">
          <ac:chgData name="Uyên Lê" userId="2d11623896a6cb0a" providerId="LiveId" clId="{72E13F0A-B1C7-4CE0-BFD0-A0830EB6AFAB}" dt="2024-06-11T14:02:16.382" v="1972" actId="1076"/>
          <ac:spMkLst>
            <pc:docMk/>
            <pc:sldMk cId="0" sldId="272"/>
            <ac:spMk id="9" creationId="{1633F07E-7D3E-429F-9E5E-7A4CDA369BBB}"/>
          </ac:spMkLst>
        </pc:spChg>
        <pc:spChg chg="add mod">
          <ac:chgData name="Uyên Lê" userId="2d11623896a6cb0a" providerId="LiveId" clId="{72E13F0A-B1C7-4CE0-BFD0-A0830EB6AFAB}" dt="2024-06-11T13:54:33.541" v="1176" actId="1076"/>
          <ac:spMkLst>
            <pc:docMk/>
            <pc:sldMk cId="0" sldId="272"/>
            <ac:spMk id="16" creationId="{D810FBE4-5659-4097-BBCA-101DE962D605}"/>
          </ac:spMkLst>
        </pc:spChg>
        <pc:spChg chg="del">
          <ac:chgData name="Uyên Lê" userId="2d11623896a6cb0a" providerId="LiveId" clId="{72E13F0A-B1C7-4CE0-BFD0-A0830EB6AFAB}" dt="2024-06-11T13:52:45.615" v="1153" actId="478"/>
          <ac:spMkLst>
            <pc:docMk/>
            <pc:sldMk cId="0" sldId="272"/>
            <ac:spMk id="2281" creationId="{00000000-0000-0000-0000-000000000000}"/>
          </ac:spMkLst>
        </pc:spChg>
        <pc:spChg chg="del">
          <ac:chgData name="Uyên Lê" userId="2d11623896a6cb0a" providerId="LiveId" clId="{72E13F0A-B1C7-4CE0-BFD0-A0830EB6AFAB}" dt="2024-06-11T13:52:45.615" v="1153" actId="478"/>
          <ac:spMkLst>
            <pc:docMk/>
            <pc:sldMk cId="0" sldId="272"/>
            <ac:spMk id="2282" creationId="{00000000-0000-0000-0000-000000000000}"/>
          </ac:spMkLst>
        </pc:spChg>
        <pc:picChg chg="add mod">
          <ac:chgData name="Uyên Lê" userId="2d11623896a6cb0a" providerId="LiveId" clId="{72E13F0A-B1C7-4CE0-BFD0-A0830EB6AFAB}" dt="2024-06-11T13:54:24.217" v="1175" actId="1440"/>
          <ac:picMkLst>
            <pc:docMk/>
            <pc:sldMk cId="0" sldId="272"/>
            <ac:picMk id="2050" creationId="{9A8965E6-8591-4363-9CA1-1B91577A5795}"/>
          </ac:picMkLst>
        </pc:picChg>
        <pc:picChg chg="del">
          <ac:chgData name="Uyên Lê" userId="2d11623896a6cb0a" providerId="LiveId" clId="{72E13F0A-B1C7-4CE0-BFD0-A0830EB6AFAB}" dt="2024-06-11T13:54:04.220" v="1169" actId="478"/>
          <ac:picMkLst>
            <pc:docMk/>
            <pc:sldMk cId="0" sldId="272"/>
            <ac:picMk id="2280" creationId="{00000000-0000-0000-0000-000000000000}"/>
          </ac:picMkLst>
        </pc:picChg>
      </pc:sldChg>
      <pc:sldChg chg="addSp delSp modSp mod ord modTransition modNotes">
        <pc:chgData name="Uyên Lê" userId="2d11623896a6cb0a" providerId="LiveId" clId="{72E13F0A-B1C7-4CE0-BFD0-A0830EB6AFAB}" dt="2024-06-11T14:02:02.622" v="1970"/>
        <pc:sldMkLst>
          <pc:docMk/>
          <pc:sldMk cId="0" sldId="273"/>
        </pc:sldMkLst>
        <pc:spChg chg="add del mod">
          <ac:chgData name="Uyên Lê" userId="2d11623896a6cb0a" providerId="LiveId" clId="{72E13F0A-B1C7-4CE0-BFD0-A0830EB6AFAB}" dt="2024-06-08T12:31:10.446" v="378" actId="478"/>
          <ac:spMkLst>
            <pc:docMk/>
            <pc:sldMk cId="0" sldId="273"/>
            <ac:spMk id="3" creationId="{9BDA371D-A79F-4148-A0A1-6CF6318D6DE6}"/>
          </ac:spMkLst>
        </pc:spChg>
        <pc:spChg chg="add mod">
          <ac:chgData name="Uyên Lê" userId="2d11623896a6cb0a" providerId="LiveId" clId="{72E13F0A-B1C7-4CE0-BFD0-A0830EB6AFAB}" dt="2024-06-08T12:31:40.553" v="389" actId="1076"/>
          <ac:spMkLst>
            <pc:docMk/>
            <pc:sldMk cId="0" sldId="273"/>
            <ac:spMk id="20" creationId="{6FB2BA4E-12A0-4FE6-B723-182337AEB0A0}"/>
          </ac:spMkLst>
        </pc:spChg>
        <pc:spChg chg="del">
          <ac:chgData name="Uyên Lê" userId="2d11623896a6cb0a" providerId="LiveId" clId="{72E13F0A-B1C7-4CE0-BFD0-A0830EB6AFAB}" dt="2024-06-08T12:31:07.773" v="377" actId="478"/>
          <ac:spMkLst>
            <pc:docMk/>
            <pc:sldMk cId="0" sldId="273"/>
            <ac:spMk id="2287" creationId="{00000000-0000-0000-0000-000000000000}"/>
          </ac:spMkLst>
        </pc:spChg>
        <pc:spChg chg="del">
          <ac:chgData name="Uyên Lê" userId="2d11623896a6cb0a" providerId="LiveId" clId="{72E13F0A-B1C7-4CE0-BFD0-A0830EB6AFAB}" dt="2024-06-08T12:31:07.773" v="377" actId="478"/>
          <ac:spMkLst>
            <pc:docMk/>
            <pc:sldMk cId="0" sldId="273"/>
            <ac:spMk id="2288" creationId="{00000000-0000-0000-0000-000000000000}"/>
          </ac:spMkLst>
        </pc:spChg>
        <pc:spChg chg="del">
          <ac:chgData name="Uyên Lê" userId="2d11623896a6cb0a" providerId="LiveId" clId="{72E13F0A-B1C7-4CE0-BFD0-A0830EB6AFAB}" dt="2024-06-08T12:31:07.773" v="377" actId="478"/>
          <ac:spMkLst>
            <pc:docMk/>
            <pc:sldMk cId="0" sldId="273"/>
            <ac:spMk id="2289" creationId="{00000000-0000-0000-0000-000000000000}"/>
          </ac:spMkLst>
        </pc:spChg>
        <pc:spChg chg="del">
          <ac:chgData name="Uyên Lê" userId="2d11623896a6cb0a" providerId="LiveId" clId="{72E13F0A-B1C7-4CE0-BFD0-A0830EB6AFAB}" dt="2024-06-08T12:31:07.773" v="377" actId="478"/>
          <ac:spMkLst>
            <pc:docMk/>
            <pc:sldMk cId="0" sldId="273"/>
            <ac:spMk id="2290" creationId="{00000000-0000-0000-0000-000000000000}"/>
          </ac:spMkLst>
        </pc:spChg>
        <pc:spChg chg="del">
          <ac:chgData name="Uyên Lê" userId="2d11623896a6cb0a" providerId="LiveId" clId="{72E13F0A-B1C7-4CE0-BFD0-A0830EB6AFAB}" dt="2024-06-08T12:31:07.773" v="377" actId="478"/>
          <ac:spMkLst>
            <pc:docMk/>
            <pc:sldMk cId="0" sldId="273"/>
            <ac:spMk id="2291" creationId="{00000000-0000-0000-0000-000000000000}"/>
          </ac:spMkLst>
        </pc:spChg>
        <pc:spChg chg="del">
          <ac:chgData name="Uyên Lê" userId="2d11623896a6cb0a" providerId="LiveId" clId="{72E13F0A-B1C7-4CE0-BFD0-A0830EB6AFAB}" dt="2024-06-08T12:31:07.773" v="377" actId="478"/>
          <ac:spMkLst>
            <pc:docMk/>
            <pc:sldMk cId="0" sldId="273"/>
            <ac:spMk id="2292" creationId="{00000000-0000-0000-0000-000000000000}"/>
          </ac:spMkLst>
        </pc:spChg>
        <pc:spChg chg="del">
          <ac:chgData name="Uyên Lê" userId="2d11623896a6cb0a" providerId="LiveId" clId="{72E13F0A-B1C7-4CE0-BFD0-A0830EB6AFAB}" dt="2024-06-08T12:31:07.773" v="377" actId="478"/>
          <ac:spMkLst>
            <pc:docMk/>
            <pc:sldMk cId="0" sldId="273"/>
            <ac:spMk id="2293" creationId="{00000000-0000-0000-0000-000000000000}"/>
          </ac:spMkLst>
        </pc:spChg>
        <pc:spChg chg="del">
          <ac:chgData name="Uyên Lê" userId="2d11623896a6cb0a" providerId="LiveId" clId="{72E13F0A-B1C7-4CE0-BFD0-A0830EB6AFAB}" dt="2024-06-08T12:31:07.773" v="377" actId="478"/>
          <ac:spMkLst>
            <pc:docMk/>
            <pc:sldMk cId="0" sldId="273"/>
            <ac:spMk id="2294" creationId="{00000000-0000-0000-0000-000000000000}"/>
          </ac:spMkLst>
        </pc:spChg>
        <pc:spChg chg="del">
          <ac:chgData name="Uyên Lê" userId="2d11623896a6cb0a" providerId="LiveId" clId="{72E13F0A-B1C7-4CE0-BFD0-A0830EB6AFAB}" dt="2024-06-08T12:31:07.773" v="377" actId="478"/>
          <ac:spMkLst>
            <pc:docMk/>
            <pc:sldMk cId="0" sldId="273"/>
            <ac:spMk id="2295" creationId="{00000000-0000-0000-0000-000000000000}"/>
          </ac:spMkLst>
        </pc:spChg>
        <pc:spChg chg="del">
          <ac:chgData name="Uyên Lê" userId="2d11623896a6cb0a" providerId="LiveId" clId="{72E13F0A-B1C7-4CE0-BFD0-A0830EB6AFAB}" dt="2024-06-08T12:31:07.773" v="377" actId="478"/>
          <ac:spMkLst>
            <pc:docMk/>
            <pc:sldMk cId="0" sldId="273"/>
            <ac:spMk id="2296" creationId="{00000000-0000-0000-0000-000000000000}"/>
          </ac:spMkLst>
        </pc:spChg>
        <pc:spChg chg="del">
          <ac:chgData name="Uyên Lê" userId="2d11623896a6cb0a" providerId="LiveId" clId="{72E13F0A-B1C7-4CE0-BFD0-A0830EB6AFAB}" dt="2024-06-08T12:31:07.773" v="377" actId="478"/>
          <ac:spMkLst>
            <pc:docMk/>
            <pc:sldMk cId="0" sldId="273"/>
            <ac:spMk id="2297" creationId="{00000000-0000-0000-0000-000000000000}"/>
          </ac:spMkLst>
        </pc:spChg>
        <pc:spChg chg="del">
          <ac:chgData name="Uyên Lê" userId="2d11623896a6cb0a" providerId="LiveId" clId="{72E13F0A-B1C7-4CE0-BFD0-A0830EB6AFAB}" dt="2024-06-08T12:31:07.773" v="377" actId="478"/>
          <ac:spMkLst>
            <pc:docMk/>
            <pc:sldMk cId="0" sldId="273"/>
            <ac:spMk id="2298" creationId="{00000000-0000-0000-0000-000000000000}"/>
          </ac:spMkLst>
        </pc:spChg>
        <pc:spChg chg="del">
          <ac:chgData name="Uyên Lê" userId="2d11623896a6cb0a" providerId="LiveId" clId="{72E13F0A-B1C7-4CE0-BFD0-A0830EB6AFAB}" dt="2024-06-08T12:31:07.773" v="377" actId="478"/>
          <ac:spMkLst>
            <pc:docMk/>
            <pc:sldMk cId="0" sldId="273"/>
            <ac:spMk id="2299" creationId="{00000000-0000-0000-0000-000000000000}"/>
          </ac:spMkLst>
        </pc:spChg>
        <pc:spChg chg="del">
          <ac:chgData name="Uyên Lê" userId="2d11623896a6cb0a" providerId="LiveId" clId="{72E13F0A-B1C7-4CE0-BFD0-A0830EB6AFAB}" dt="2024-06-08T12:31:07.773" v="377" actId="478"/>
          <ac:spMkLst>
            <pc:docMk/>
            <pc:sldMk cId="0" sldId="273"/>
            <ac:spMk id="2300" creationId="{00000000-0000-0000-0000-000000000000}"/>
          </ac:spMkLst>
        </pc:spChg>
        <pc:picChg chg="del">
          <ac:chgData name="Uyên Lê" userId="2d11623896a6cb0a" providerId="LiveId" clId="{72E13F0A-B1C7-4CE0-BFD0-A0830EB6AFAB}" dt="2024-06-08T12:31:07.773" v="377" actId="478"/>
          <ac:picMkLst>
            <pc:docMk/>
            <pc:sldMk cId="0" sldId="273"/>
            <ac:picMk id="2301" creationId="{00000000-0000-0000-0000-000000000000}"/>
          </ac:picMkLst>
        </pc:picChg>
      </pc:sldChg>
      <pc:sldChg chg="addSp delSp modSp mod modTransition">
        <pc:chgData name="Uyên Lê" userId="2d11623896a6cb0a" providerId="LiveId" clId="{72E13F0A-B1C7-4CE0-BFD0-A0830EB6AFAB}" dt="2024-06-11T13:59:51.840" v="1946"/>
        <pc:sldMkLst>
          <pc:docMk/>
          <pc:sldMk cId="0" sldId="274"/>
        </pc:sldMkLst>
        <pc:spChg chg="add del mod">
          <ac:chgData name="Uyên Lê" userId="2d11623896a6cb0a" providerId="LiveId" clId="{72E13F0A-B1C7-4CE0-BFD0-A0830EB6AFAB}" dt="2024-06-11T13:56:54.063" v="1301" actId="478"/>
          <ac:spMkLst>
            <pc:docMk/>
            <pc:sldMk cId="0" sldId="274"/>
            <ac:spMk id="3" creationId="{A580135B-B4CC-4968-8C16-D19AF1644D89}"/>
          </ac:spMkLst>
        </pc:spChg>
        <pc:spChg chg="add mod">
          <ac:chgData name="Uyên Lê" userId="2d11623896a6cb0a" providerId="LiveId" clId="{72E13F0A-B1C7-4CE0-BFD0-A0830EB6AFAB}" dt="2024-06-11T13:59:10" v="1917" actId="1076"/>
          <ac:spMkLst>
            <pc:docMk/>
            <pc:sldMk cId="0" sldId="274"/>
            <ac:spMk id="70" creationId="{A45BDAD0-EF01-4848-9CBC-ACC8AA29498B}"/>
          </ac:spMkLst>
        </pc:spChg>
        <pc:spChg chg="del">
          <ac:chgData name="Uyên Lê" userId="2d11623896a6cb0a" providerId="LiveId" clId="{72E13F0A-B1C7-4CE0-BFD0-A0830EB6AFAB}" dt="2024-06-11T13:56:51.525" v="1300" actId="478"/>
          <ac:spMkLst>
            <pc:docMk/>
            <pc:sldMk cId="0" sldId="274"/>
            <ac:spMk id="2306" creationId="{00000000-0000-0000-0000-000000000000}"/>
          </ac:spMkLst>
        </pc:spChg>
        <pc:spChg chg="del">
          <ac:chgData name="Uyên Lê" userId="2d11623896a6cb0a" providerId="LiveId" clId="{72E13F0A-B1C7-4CE0-BFD0-A0830EB6AFAB}" dt="2024-06-11T13:56:51.525" v="1300" actId="478"/>
          <ac:spMkLst>
            <pc:docMk/>
            <pc:sldMk cId="0" sldId="274"/>
            <ac:spMk id="2307" creationId="{00000000-0000-0000-0000-000000000000}"/>
          </ac:spMkLst>
        </pc:spChg>
        <pc:spChg chg="del">
          <ac:chgData name="Uyên Lê" userId="2d11623896a6cb0a" providerId="LiveId" clId="{72E13F0A-B1C7-4CE0-BFD0-A0830EB6AFAB}" dt="2024-06-11T13:56:51.525" v="1300" actId="478"/>
          <ac:spMkLst>
            <pc:docMk/>
            <pc:sldMk cId="0" sldId="274"/>
            <ac:spMk id="2308" creationId="{00000000-0000-0000-0000-000000000000}"/>
          </ac:spMkLst>
        </pc:spChg>
        <pc:spChg chg="del">
          <ac:chgData name="Uyên Lê" userId="2d11623896a6cb0a" providerId="LiveId" clId="{72E13F0A-B1C7-4CE0-BFD0-A0830EB6AFAB}" dt="2024-06-11T13:56:51.525" v="1300" actId="478"/>
          <ac:spMkLst>
            <pc:docMk/>
            <pc:sldMk cId="0" sldId="274"/>
            <ac:spMk id="2309" creationId="{00000000-0000-0000-0000-000000000000}"/>
          </ac:spMkLst>
        </pc:spChg>
        <pc:spChg chg="del">
          <ac:chgData name="Uyên Lê" userId="2d11623896a6cb0a" providerId="LiveId" clId="{72E13F0A-B1C7-4CE0-BFD0-A0830EB6AFAB}" dt="2024-06-11T13:56:51.525" v="1300" actId="478"/>
          <ac:spMkLst>
            <pc:docMk/>
            <pc:sldMk cId="0" sldId="274"/>
            <ac:spMk id="2310" creationId="{00000000-0000-0000-0000-000000000000}"/>
          </ac:spMkLst>
        </pc:spChg>
        <pc:spChg chg="del">
          <ac:chgData name="Uyên Lê" userId="2d11623896a6cb0a" providerId="LiveId" clId="{72E13F0A-B1C7-4CE0-BFD0-A0830EB6AFAB}" dt="2024-06-11T13:56:51.525" v="1300" actId="478"/>
          <ac:spMkLst>
            <pc:docMk/>
            <pc:sldMk cId="0" sldId="274"/>
            <ac:spMk id="2311" creationId="{00000000-0000-0000-0000-000000000000}"/>
          </ac:spMkLst>
        </pc:spChg>
        <pc:spChg chg="del">
          <ac:chgData name="Uyên Lê" userId="2d11623896a6cb0a" providerId="LiveId" clId="{72E13F0A-B1C7-4CE0-BFD0-A0830EB6AFAB}" dt="2024-06-11T13:56:51.525" v="1300" actId="478"/>
          <ac:spMkLst>
            <pc:docMk/>
            <pc:sldMk cId="0" sldId="274"/>
            <ac:spMk id="2312" creationId="{00000000-0000-0000-0000-000000000000}"/>
          </ac:spMkLst>
        </pc:spChg>
        <pc:spChg chg="del">
          <ac:chgData name="Uyên Lê" userId="2d11623896a6cb0a" providerId="LiveId" clId="{72E13F0A-B1C7-4CE0-BFD0-A0830EB6AFAB}" dt="2024-06-11T13:56:51.525" v="1300" actId="478"/>
          <ac:spMkLst>
            <pc:docMk/>
            <pc:sldMk cId="0" sldId="274"/>
            <ac:spMk id="2365" creationId="{00000000-0000-0000-0000-000000000000}"/>
          </ac:spMkLst>
        </pc:spChg>
        <pc:spChg chg="del">
          <ac:chgData name="Uyên Lê" userId="2d11623896a6cb0a" providerId="LiveId" clId="{72E13F0A-B1C7-4CE0-BFD0-A0830EB6AFAB}" dt="2024-06-11T13:56:51.525" v="1300" actId="478"/>
          <ac:spMkLst>
            <pc:docMk/>
            <pc:sldMk cId="0" sldId="274"/>
            <ac:spMk id="2366" creationId="{00000000-0000-0000-0000-000000000000}"/>
          </ac:spMkLst>
        </pc:spChg>
        <pc:spChg chg="del">
          <ac:chgData name="Uyên Lê" userId="2d11623896a6cb0a" providerId="LiveId" clId="{72E13F0A-B1C7-4CE0-BFD0-A0830EB6AFAB}" dt="2024-06-11T13:56:51.525" v="1300" actId="478"/>
          <ac:spMkLst>
            <pc:docMk/>
            <pc:sldMk cId="0" sldId="274"/>
            <ac:spMk id="2367" creationId="{00000000-0000-0000-0000-000000000000}"/>
          </ac:spMkLst>
        </pc:spChg>
        <pc:spChg chg="del">
          <ac:chgData name="Uyên Lê" userId="2d11623896a6cb0a" providerId="LiveId" clId="{72E13F0A-B1C7-4CE0-BFD0-A0830EB6AFAB}" dt="2024-06-11T13:56:51.525" v="1300" actId="478"/>
          <ac:spMkLst>
            <pc:docMk/>
            <pc:sldMk cId="0" sldId="274"/>
            <ac:spMk id="2368" creationId="{00000000-0000-0000-0000-000000000000}"/>
          </ac:spMkLst>
        </pc:spChg>
        <pc:spChg chg="del">
          <ac:chgData name="Uyên Lê" userId="2d11623896a6cb0a" providerId="LiveId" clId="{72E13F0A-B1C7-4CE0-BFD0-A0830EB6AFAB}" dt="2024-06-11T13:56:51.525" v="1300" actId="478"/>
          <ac:spMkLst>
            <pc:docMk/>
            <pc:sldMk cId="0" sldId="274"/>
            <ac:spMk id="2369" creationId="{00000000-0000-0000-0000-000000000000}"/>
          </ac:spMkLst>
        </pc:spChg>
        <pc:spChg chg="del">
          <ac:chgData name="Uyên Lê" userId="2d11623896a6cb0a" providerId="LiveId" clId="{72E13F0A-B1C7-4CE0-BFD0-A0830EB6AFAB}" dt="2024-06-11T13:56:51.525" v="1300" actId="478"/>
          <ac:spMkLst>
            <pc:docMk/>
            <pc:sldMk cId="0" sldId="274"/>
            <ac:spMk id="2370" creationId="{00000000-0000-0000-0000-000000000000}"/>
          </ac:spMkLst>
        </pc:spChg>
        <pc:grpChg chg="del">
          <ac:chgData name="Uyên Lê" userId="2d11623896a6cb0a" providerId="LiveId" clId="{72E13F0A-B1C7-4CE0-BFD0-A0830EB6AFAB}" dt="2024-06-11T13:56:51.525" v="1300" actId="478"/>
          <ac:grpSpMkLst>
            <pc:docMk/>
            <pc:sldMk cId="0" sldId="274"/>
            <ac:grpSpMk id="2313" creationId="{00000000-0000-0000-0000-000000000000}"/>
          </ac:grpSpMkLst>
        </pc:grpChg>
      </pc:sldChg>
      <pc:sldChg chg="addSp delSp modSp mod ord modTransition modAnim modNotes">
        <pc:chgData name="Uyên Lê" userId="2d11623896a6cb0a" providerId="LiveId" clId="{72E13F0A-B1C7-4CE0-BFD0-A0830EB6AFAB}" dt="2024-06-11T14:01:48.236" v="1969"/>
        <pc:sldMkLst>
          <pc:docMk/>
          <pc:sldMk cId="0" sldId="275"/>
        </pc:sldMkLst>
        <pc:spChg chg="add del mod">
          <ac:chgData name="Uyên Lê" userId="2d11623896a6cb0a" providerId="LiveId" clId="{72E13F0A-B1C7-4CE0-BFD0-A0830EB6AFAB}" dt="2024-06-08T12:28:43.700" v="315" actId="478"/>
          <ac:spMkLst>
            <pc:docMk/>
            <pc:sldMk cId="0" sldId="275"/>
            <ac:spMk id="3" creationId="{4FB7CC5B-BAFA-4CCA-9734-97E50B23E20A}"/>
          </ac:spMkLst>
        </pc:spChg>
        <pc:spChg chg="add del mod">
          <ac:chgData name="Uyên Lê" userId="2d11623896a6cb0a" providerId="LiveId" clId="{72E13F0A-B1C7-4CE0-BFD0-A0830EB6AFAB}" dt="2024-06-08T12:28:43.700" v="315" actId="478"/>
          <ac:spMkLst>
            <pc:docMk/>
            <pc:sldMk cId="0" sldId="275"/>
            <ac:spMk id="5" creationId="{E7276EF2-FAF2-4DBE-9706-83DAA1E43624}"/>
          </ac:spMkLst>
        </pc:spChg>
        <pc:spChg chg="add mod">
          <ac:chgData name="Uyên Lê" userId="2d11623896a6cb0a" providerId="LiveId" clId="{72E13F0A-B1C7-4CE0-BFD0-A0830EB6AFAB}" dt="2024-06-08T12:30:23.800" v="372" actId="404"/>
          <ac:spMkLst>
            <pc:docMk/>
            <pc:sldMk cId="0" sldId="275"/>
            <ac:spMk id="20" creationId="{AF79D1EB-6A3F-4078-A8A1-4A661608C74D}"/>
          </ac:spMkLst>
        </pc:spChg>
        <pc:spChg chg="del">
          <ac:chgData name="Uyên Lê" userId="2d11623896a6cb0a" providerId="LiveId" clId="{72E13F0A-B1C7-4CE0-BFD0-A0830EB6AFAB}" dt="2024-06-08T12:28:41.117" v="314" actId="478"/>
          <ac:spMkLst>
            <pc:docMk/>
            <pc:sldMk cId="0" sldId="275"/>
            <ac:spMk id="2375" creationId="{00000000-0000-0000-0000-000000000000}"/>
          </ac:spMkLst>
        </pc:spChg>
        <pc:spChg chg="del">
          <ac:chgData name="Uyên Lê" userId="2d11623896a6cb0a" providerId="LiveId" clId="{72E13F0A-B1C7-4CE0-BFD0-A0830EB6AFAB}" dt="2024-06-08T12:28:41.117" v="314" actId="478"/>
          <ac:spMkLst>
            <pc:docMk/>
            <pc:sldMk cId="0" sldId="275"/>
            <ac:spMk id="2376" creationId="{00000000-0000-0000-0000-000000000000}"/>
          </ac:spMkLst>
        </pc:spChg>
        <pc:spChg chg="del">
          <ac:chgData name="Uyên Lê" userId="2d11623896a6cb0a" providerId="LiveId" clId="{72E13F0A-B1C7-4CE0-BFD0-A0830EB6AFAB}" dt="2024-06-08T12:28:41.117" v="314" actId="478"/>
          <ac:spMkLst>
            <pc:docMk/>
            <pc:sldMk cId="0" sldId="275"/>
            <ac:spMk id="2383" creationId="{00000000-0000-0000-0000-000000000000}"/>
          </ac:spMkLst>
        </pc:spChg>
        <pc:grpChg chg="del">
          <ac:chgData name="Uyên Lê" userId="2d11623896a6cb0a" providerId="LiveId" clId="{72E13F0A-B1C7-4CE0-BFD0-A0830EB6AFAB}" dt="2024-06-08T12:28:41.117" v="314" actId="478"/>
          <ac:grpSpMkLst>
            <pc:docMk/>
            <pc:sldMk cId="0" sldId="275"/>
            <ac:grpSpMk id="2377" creationId="{00000000-0000-0000-0000-000000000000}"/>
          </ac:grpSpMkLst>
        </pc:grpChg>
        <pc:grpChg chg="del">
          <ac:chgData name="Uyên Lê" userId="2d11623896a6cb0a" providerId="LiveId" clId="{72E13F0A-B1C7-4CE0-BFD0-A0830EB6AFAB}" dt="2024-06-08T12:28:41.117" v="314" actId="478"/>
          <ac:grpSpMkLst>
            <pc:docMk/>
            <pc:sldMk cId="0" sldId="275"/>
            <ac:grpSpMk id="2384" creationId="{00000000-0000-0000-0000-000000000000}"/>
          </ac:grpSpMkLst>
        </pc:grpChg>
        <pc:picChg chg="del">
          <ac:chgData name="Uyên Lê" userId="2d11623896a6cb0a" providerId="LiveId" clId="{72E13F0A-B1C7-4CE0-BFD0-A0830EB6AFAB}" dt="2024-06-08T12:28:41.117" v="314" actId="478"/>
          <ac:picMkLst>
            <pc:docMk/>
            <pc:sldMk cId="0" sldId="275"/>
            <ac:picMk id="2382" creationId="{00000000-0000-0000-0000-000000000000}"/>
          </ac:picMkLst>
        </pc:picChg>
        <pc:picChg chg="del">
          <ac:chgData name="Uyên Lê" userId="2d11623896a6cb0a" providerId="LiveId" clId="{72E13F0A-B1C7-4CE0-BFD0-A0830EB6AFAB}" dt="2024-06-08T12:28:41.117" v="314" actId="478"/>
          <ac:picMkLst>
            <pc:docMk/>
            <pc:sldMk cId="0" sldId="275"/>
            <ac:picMk id="2387" creationId="{00000000-0000-0000-0000-000000000000}"/>
          </ac:picMkLst>
        </pc:picChg>
      </pc:sldChg>
      <pc:sldChg chg="del">
        <pc:chgData name="Uyên Lê" userId="2d11623896a6cb0a" providerId="LiveId" clId="{72E13F0A-B1C7-4CE0-BFD0-A0830EB6AFAB}" dt="2024-06-11T13:59:32.484" v="1918" actId="47"/>
        <pc:sldMkLst>
          <pc:docMk/>
          <pc:sldMk cId="0" sldId="276"/>
        </pc:sldMkLst>
      </pc:sldChg>
      <pc:sldChg chg="del">
        <pc:chgData name="Uyên Lê" userId="2d11623896a6cb0a" providerId="LiveId" clId="{72E13F0A-B1C7-4CE0-BFD0-A0830EB6AFAB}" dt="2024-06-11T13:59:33.082" v="1919" actId="47"/>
        <pc:sldMkLst>
          <pc:docMk/>
          <pc:sldMk cId="0" sldId="277"/>
        </pc:sldMkLst>
      </pc:sldChg>
      <pc:sldChg chg="del">
        <pc:chgData name="Uyên Lê" userId="2d11623896a6cb0a" providerId="LiveId" clId="{72E13F0A-B1C7-4CE0-BFD0-A0830EB6AFAB}" dt="2024-06-11T13:59:33.436" v="1920" actId="47"/>
        <pc:sldMkLst>
          <pc:docMk/>
          <pc:sldMk cId="0" sldId="278"/>
        </pc:sldMkLst>
      </pc:sldChg>
      <pc:sldChg chg="del">
        <pc:chgData name="Uyên Lê" userId="2d11623896a6cb0a" providerId="LiveId" clId="{72E13F0A-B1C7-4CE0-BFD0-A0830EB6AFAB}" dt="2024-06-11T13:59:33.978" v="1921" actId="47"/>
        <pc:sldMkLst>
          <pc:docMk/>
          <pc:sldMk cId="0" sldId="279"/>
        </pc:sldMkLst>
      </pc:sldChg>
      <pc:sldChg chg="del">
        <pc:chgData name="Uyên Lê" userId="2d11623896a6cb0a" providerId="LiveId" clId="{72E13F0A-B1C7-4CE0-BFD0-A0830EB6AFAB}" dt="2024-06-11T13:59:34.447" v="1922" actId="47"/>
        <pc:sldMkLst>
          <pc:docMk/>
          <pc:sldMk cId="0" sldId="280"/>
        </pc:sldMkLst>
      </pc:sldChg>
      <pc:sldChg chg="del">
        <pc:chgData name="Uyên Lê" userId="2d11623896a6cb0a" providerId="LiveId" clId="{72E13F0A-B1C7-4CE0-BFD0-A0830EB6AFAB}" dt="2024-06-11T13:59:34.871" v="1923" actId="47"/>
        <pc:sldMkLst>
          <pc:docMk/>
          <pc:sldMk cId="0" sldId="281"/>
        </pc:sldMkLst>
      </pc:sldChg>
      <pc:sldChg chg="del">
        <pc:chgData name="Uyên Lê" userId="2d11623896a6cb0a" providerId="LiveId" clId="{72E13F0A-B1C7-4CE0-BFD0-A0830EB6AFAB}" dt="2024-06-11T13:59:36.608" v="1924" actId="47"/>
        <pc:sldMkLst>
          <pc:docMk/>
          <pc:sldMk cId="0" sldId="282"/>
        </pc:sldMkLst>
      </pc:sldChg>
      <pc:sldChg chg="del">
        <pc:chgData name="Uyên Lê" userId="2d11623896a6cb0a" providerId="LiveId" clId="{72E13F0A-B1C7-4CE0-BFD0-A0830EB6AFAB}" dt="2024-06-11T13:59:37.098" v="1925" actId="47"/>
        <pc:sldMkLst>
          <pc:docMk/>
          <pc:sldMk cId="0" sldId="283"/>
        </pc:sldMkLst>
      </pc:sldChg>
      <pc:sldChg chg="del">
        <pc:chgData name="Uyên Lê" userId="2d11623896a6cb0a" providerId="LiveId" clId="{72E13F0A-B1C7-4CE0-BFD0-A0830EB6AFAB}" dt="2024-06-11T13:59:37.968" v="1926" actId="47"/>
        <pc:sldMkLst>
          <pc:docMk/>
          <pc:sldMk cId="0" sldId="284"/>
        </pc:sldMkLst>
      </pc:sldChg>
      <pc:sldChg chg="del">
        <pc:chgData name="Uyên Lê" userId="2d11623896a6cb0a" providerId="LiveId" clId="{72E13F0A-B1C7-4CE0-BFD0-A0830EB6AFAB}" dt="2024-06-11T13:59:38.681" v="1927" actId="47"/>
        <pc:sldMkLst>
          <pc:docMk/>
          <pc:sldMk cId="0" sldId="285"/>
        </pc:sldMkLst>
      </pc:sldChg>
      <pc:sldChg chg="del">
        <pc:chgData name="Uyên Lê" userId="2d11623896a6cb0a" providerId="LiveId" clId="{72E13F0A-B1C7-4CE0-BFD0-A0830EB6AFAB}" dt="2024-06-11T13:59:39.030" v="1928" actId="47"/>
        <pc:sldMkLst>
          <pc:docMk/>
          <pc:sldMk cId="0" sldId="286"/>
        </pc:sldMkLst>
      </pc:sldChg>
      <pc:sldChg chg="del">
        <pc:chgData name="Uyên Lê" userId="2d11623896a6cb0a" providerId="LiveId" clId="{72E13F0A-B1C7-4CE0-BFD0-A0830EB6AFAB}" dt="2024-06-11T13:59:39.410" v="1929" actId="47"/>
        <pc:sldMkLst>
          <pc:docMk/>
          <pc:sldMk cId="0" sldId="287"/>
        </pc:sldMkLst>
      </pc:sldChg>
      <pc:sldChg chg="del">
        <pc:chgData name="Uyên Lê" userId="2d11623896a6cb0a" providerId="LiveId" clId="{72E13F0A-B1C7-4CE0-BFD0-A0830EB6AFAB}" dt="2024-06-11T13:59:39.851" v="1930" actId="47"/>
        <pc:sldMkLst>
          <pc:docMk/>
          <pc:sldMk cId="0" sldId="288"/>
        </pc:sldMkLst>
      </pc:sldChg>
      <pc:sldChg chg="del">
        <pc:chgData name="Uyên Lê" userId="2d11623896a6cb0a" providerId="LiveId" clId="{72E13F0A-B1C7-4CE0-BFD0-A0830EB6AFAB}" dt="2024-06-11T13:59:40.325" v="1931" actId="47"/>
        <pc:sldMkLst>
          <pc:docMk/>
          <pc:sldMk cId="0" sldId="289"/>
        </pc:sldMkLst>
      </pc:sldChg>
      <pc:sldChg chg="del">
        <pc:chgData name="Uyên Lê" userId="2d11623896a6cb0a" providerId="LiveId" clId="{72E13F0A-B1C7-4CE0-BFD0-A0830EB6AFAB}" dt="2024-06-11T13:59:40.829" v="1932" actId="47"/>
        <pc:sldMkLst>
          <pc:docMk/>
          <pc:sldMk cId="0" sldId="290"/>
        </pc:sldMkLst>
      </pc:sldChg>
      <pc:sldChg chg="del">
        <pc:chgData name="Uyên Lê" userId="2d11623896a6cb0a" providerId="LiveId" clId="{72E13F0A-B1C7-4CE0-BFD0-A0830EB6AFAB}" dt="2024-06-11T13:59:41.243" v="1933" actId="47"/>
        <pc:sldMkLst>
          <pc:docMk/>
          <pc:sldMk cId="0" sldId="291"/>
        </pc:sldMkLst>
      </pc:sldChg>
      <pc:sldChg chg="del">
        <pc:chgData name="Uyên Lê" userId="2d11623896a6cb0a" providerId="LiveId" clId="{72E13F0A-B1C7-4CE0-BFD0-A0830EB6AFAB}" dt="2024-06-11T13:59:41.574" v="1934" actId="47"/>
        <pc:sldMkLst>
          <pc:docMk/>
          <pc:sldMk cId="0" sldId="292"/>
        </pc:sldMkLst>
      </pc:sldChg>
      <pc:sldChg chg="del">
        <pc:chgData name="Uyên Lê" userId="2d11623896a6cb0a" providerId="LiveId" clId="{72E13F0A-B1C7-4CE0-BFD0-A0830EB6AFAB}" dt="2024-06-11T13:59:41.939" v="1935" actId="47"/>
        <pc:sldMkLst>
          <pc:docMk/>
          <pc:sldMk cId="0" sldId="293"/>
        </pc:sldMkLst>
      </pc:sldChg>
      <pc:sldChg chg="del">
        <pc:chgData name="Uyên Lê" userId="2d11623896a6cb0a" providerId="LiveId" clId="{72E13F0A-B1C7-4CE0-BFD0-A0830EB6AFAB}" dt="2024-06-11T13:59:42.336" v="1936" actId="47"/>
        <pc:sldMkLst>
          <pc:docMk/>
          <pc:sldMk cId="0" sldId="294"/>
        </pc:sldMkLst>
      </pc:sldChg>
      <pc:sldChg chg="del">
        <pc:chgData name="Uyên Lê" userId="2d11623896a6cb0a" providerId="LiveId" clId="{72E13F0A-B1C7-4CE0-BFD0-A0830EB6AFAB}" dt="2024-06-11T13:59:42.702" v="1937" actId="47"/>
        <pc:sldMkLst>
          <pc:docMk/>
          <pc:sldMk cId="0" sldId="295"/>
        </pc:sldMkLst>
      </pc:sldChg>
      <pc:sldChg chg="del">
        <pc:chgData name="Uyên Lê" userId="2d11623896a6cb0a" providerId="LiveId" clId="{72E13F0A-B1C7-4CE0-BFD0-A0830EB6AFAB}" dt="2024-06-11T13:59:43.050" v="1938" actId="47"/>
        <pc:sldMkLst>
          <pc:docMk/>
          <pc:sldMk cId="0" sldId="296"/>
        </pc:sldMkLst>
      </pc:sldChg>
      <pc:sldChg chg="del">
        <pc:chgData name="Uyên Lê" userId="2d11623896a6cb0a" providerId="LiveId" clId="{72E13F0A-B1C7-4CE0-BFD0-A0830EB6AFAB}" dt="2024-06-11T13:59:43.415" v="1939" actId="47"/>
        <pc:sldMkLst>
          <pc:docMk/>
          <pc:sldMk cId="0" sldId="297"/>
        </pc:sldMkLst>
      </pc:sldChg>
      <pc:sldChg chg="del">
        <pc:chgData name="Uyên Lê" userId="2d11623896a6cb0a" providerId="LiveId" clId="{72E13F0A-B1C7-4CE0-BFD0-A0830EB6AFAB}" dt="2024-06-11T13:59:43.842" v="1940" actId="47"/>
        <pc:sldMkLst>
          <pc:docMk/>
          <pc:sldMk cId="0" sldId="298"/>
        </pc:sldMkLst>
      </pc:sldChg>
      <pc:sldChg chg="del">
        <pc:chgData name="Uyên Lê" userId="2d11623896a6cb0a" providerId="LiveId" clId="{72E13F0A-B1C7-4CE0-BFD0-A0830EB6AFAB}" dt="2024-06-11T13:59:44.221" v="1941" actId="47"/>
        <pc:sldMkLst>
          <pc:docMk/>
          <pc:sldMk cId="0" sldId="299"/>
        </pc:sldMkLst>
      </pc:sldChg>
      <pc:sldChg chg="del">
        <pc:chgData name="Uyên Lê" userId="2d11623896a6cb0a" providerId="LiveId" clId="{72E13F0A-B1C7-4CE0-BFD0-A0830EB6AFAB}" dt="2024-06-11T13:59:44.742" v="1942" actId="47"/>
        <pc:sldMkLst>
          <pc:docMk/>
          <pc:sldMk cId="0" sldId="300"/>
        </pc:sldMkLst>
      </pc:sldChg>
      <pc:sldChg chg="del">
        <pc:chgData name="Uyên Lê" userId="2d11623896a6cb0a" providerId="LiveId" clId="{72E13F0A-B1C7-4CE0-BFD0-A0830EB6AFAB}" dt="2024-06-11T13:59:45.152" v="1943" actId="47"/>
        <pc:sldMkLst>
          <pc:docMk/>
          <pc:sldMk cId="0" sldId="301"/>
        </pc:sldMkLst>
      </pc:sldChg>
      <pc:sldChg chg="del">
        <pc:chgData name="Uyên Lê" userId="2d11623896a6cb0a" providerId="LiveId" clId="{72E13F0A-B1C7-4CE0-BFD0-A0830EB6AFAB}" dt="2024-06-11T13:59:45.920" v="1944" actId="47"/>
        <pc:sldMkLst>
          <pc:docMk/>
          <pc:sldMk cId="0" sldId="302"/>
        </pc:sldMkLst>
      </pc:sldChg>
      <pc:sldChg chg="modTransition">
        <pc:chgData name="Uyên Lê" userId="2d11623896a6cb0a" providerId="LiveId" clId="{72E13F0A-B1C7-4CE0-BFD0-A0830EB6AFAB}" dt="2024-06-08T12:13:27.853" v="110"/>
        <pc:sldMkLst>
          <pc:docMk/>
          <pc:sldMk cId="3280114021" sldId="303"/>
        </pc:sldMkLst>
      </pc:sldChg>
      <pc:sldChg chg="modAnim">
        <pc:chgData name="Uyên Lê" userId="2d11623896a6cb0a" providerId="LiveId" clId="{72E13F0A-B1C7-4CE0-BFD0-A0830EB6AFAB}" dt="2024-06-08T12:14:11.230" v="121"/>
        <pc:sldMkLst>
          <pc:docMk/>
          <pc:sldMk cId="2941004080" sldId="304"/>
        </pc:sldMkLst>
      </pc:sldChg>
      <pc:sldChg chg="addSp delSp modSp new mod modTransition">
        <pc:chgData name="Uyên Lê" userId="2d11623896a6cb0a" providerId="LiveId" clId="{72E13F0A-B1C7-4CE0-BFD0-A0830EB6AFAB}" dt="2024-06-08T12:10:46.285" v="81" actId="1076"/>
        <pc:sldMkLst>
          <pc:docMk/>
          <pc:sldMk cId="1570967202" sldId="305"/>
        </pc:sldMkLst>
        <pc:spChg chg="del">
          <ac:chgData name="Uyên Lê" userId="2d11623896a6cb0a" providerId="LiveId" clId="{72E13F0A-B1C7-4CE0-BFD0-A0830EB6AFAB}" dt="2024-06-08T12:09:09.349" v="21" actId="478"/>
          <ac:spMkLst>
            <pc:docMk/>
            <pc:sldMk cId="1570967202" sldId="305"/>
            <ac:spMk id="2" creationId="{AAA59564-C26B-4B70-A662-BFDA654C29A7}"/>
          </ac:spMkLst>
        </pc:spChg>
        <pc:spChg chg="del">
          <ac:chgData name="Uyên Lê" userId="2d11623896a6cb0a" providerId="LiveId" clId="{72E13F0A-B1C7-4CE0-BFD0-A0830EB6AFAB}" dt="2024-06-08T12:09:09.349" v="21" actId="478"/>
          <ac:spMkLst>
            <pc:docMk/>
            <pc:sldMk cId="1570967202" sldId="305"/>
            <ac:spMk id="3" creationId="{2706E41D-2FB1-41FE-8BC3-45C232AD9D91}"/>
          </ac:spMkLst>
        </pc:spChg>
        <pc:spChg chg="del">
          <ac:chgData name="Uyên Lê" userId="2d11623896a6cb0a" providerId="LiveId" clId="{72E13F0A-B1C7-4CE0-BFD0-A0830EB6AFAB}" dt="2024-06-08T12:09:09.349" v="21" actId="478"/>
          <ac:spMkLst>
            <pc:docMk/>
            <pc:sldMk cId="1570967202" sldId="305"/>
            <ac:spMk id="4" creationId="{B8ED19D6-819C-4C56-B3CC-33F7C6D5E054}"/>
          </ac:spMkLst>
        </pc:spChg>
        <pc:spChg chg="del">
          <ac:chgData name="Uyên Lê" userId="2d11623896a6cb0a" providerId="LiveId" clId="{72E13F0A-B1C7-4CE0-BFD0-A0830EB6AFAB}" dt="2024-06-08T12:09:09.349" v="21" actId="478"/>
          <ac:spMkLst>
            <pc:docMk/>
            <pc:sldMk cId="1570967202" sldId="305"/>
            <ac:spMk id="5" creationId="{1608E203-6215-4308-A39C-05FDA5155809}"/>
          </ac:spMkLst>
        </pc:spChg>
        <pc:spChg chg="del">
          <ac:chgData name="Uyên Lê" userId="2d11623896a6cb0a" providerId="LiveId" clId="{72E13F0A-B1C7-4CE0-BFD0-A0830EB6AFAB}" dt="2024-06-08T12:09:09.349" v="21" actId="478"/>
          <ac:spMkLst>
            <pc:docMk/>
            <pc:sldMk cId="1570967202" sldId="305"/>
            <ac:spMk id="6" creationId="{CC6D58CB-ACB1-439C-BB52-FEFF6469C110}"/>
          </ac:spMkLst>
        </pc:spChg>
        <pc:spChg chg="add mod">
          <ac:chgData name="Uyên Lê" userId="2d11623896a6cb0a" providerId="LiveId" clId="{72E13F0A-B1C7-4CE0-BFD0-A0830EB6AFAB}" dt="2024-06-08T12:10:00.897" v="76" actId="1076"/>
          <ac:spMkLst>
            <pc:docMk/>
            <pc:sldMk cId="1570967202" sldId="305"/>
            <ac:spMk id="8" creationId="{D493BEBD-6E1D-485F-99FE-E6C4A299FD90}"/>
          </ac:spMkLst>
        </pc:spChg>
        <pc:spChg chg="mod">
          <ac:chgData name="Uyên Lê" userId="2d11623896a6cb0a" providerId="LiveId" clId="{72E13F0A-B1C7-4CE0-BFD0-A0830EB6AFAB}" dt="2024-06-08T12:10:34.878" v="78"/>
          <ac:spMkLst>
            <pc:docMk/>
            <pc:sldMk cId="1570967202" sldId="305"/>
            <ac:spMk id="10" creationId="{521AEA3B-B300-4883-81B6-A59F3031B137}"/>
          </ac:spMkLst>
        </pc:spChg>
        <pc:spChg chg="mod">
          <ac:chgData name="Uyên Lê" userId="2d11623896a6cb0a" providerId="LiveId" clId="{72E13F0A-B1C7-4CE0-BFD0-A0830EB6AFAB}" dt="2024-06-08T12:10:34.878" v="78"/>
          <ac:spMkLst>
            <pc:docMk/>
            <pc:sldMk cId="1570967202" sldId="305"/>
            <ac:spMk id="11" creationId="{687372D2-B9DF-40DD-B665-C8D34E81D09F}"/>
          </ac:spMkLst>
        </pc:spChg>
        <pc:spChg chg="mod">
          <ac:chgData name="Uyên Lê" userId="2d11623896a6cb0a" providerId="LiveId" clId="{72E13F0A-B1C7-4CE0-BFD0-A0830EB6AFAB}" dt="2024-06-08T12:10:34.878" v="78"/>
          <ac:spMkLst>
            <pc:docMk/>
            <pc:sldMk cId="1570967202" sldId="305"/>
            <ac:spMk id="12" creationId="{DB5FC390-B75D-4D66-B038-2ECA52F6EA52}"/>
          </ac:spMkLst>
        </pc:spChg>
        <pc:grpChg chg="add mod">
          <ac:chgData name="Uyên Lê" userId="2d11623896a6cb0a" providerId="LiveId" clId="{72E13F0A-B1C7-4CE0-BFD0-A0830EB6AFAB}" dt="2024-06-08T12:10:46.285" v="81" actId="1076"/>
          <ac:grpSpMkLst>
            <pc:docMk/>
            <pc:sldMk cId="1570967202" sldId="305"/>
            <ac:grpSpMk id="9" creationId="{597E7E38-1B36-458B-A3FF-6B4A194D0891}"/>
          </ac:grpSpMkLst>
        </pc:grpChg>
      </pc:sldChg>
      <pc:sldChg chg="modSp add mod ord">
        <pc:chgData name="Uyên Lê" userId="2d11623896a6cb0a" providerId="LiveId" clId="{72E13F0A-B1C7-4CE0-BFD0-A0830EB6AFAB}" dt="2024-06-08T12:19:44.287" v="291" actId="1076"/>
        <pc:sldMkLst>
          <pc:docMk/>
          <pc:sldMk cId="3693880963" sldId="306"/>
        </pc:sldMkLst>
        <pc:spChg chg="mod">
          <ac:chgData name="Uyên Lê" userId="2d11623896a6cb0a" providerId="LiveId" clId="{72E13F0A-B1C7-4CE0-BFD0-A0830EB6AFAB}" dt="2024-06-08T12:19:44.287" v="291" actId="1076"/>
          <ac:spMkLst>
            <pc:docMk/>
            <pc:sldMk cId="3693880963" sldId="306"/>
            <ac:spMk id="1920" creationId="{00000000-0000-0000-0000-000000000000}"/>
          </ac:spMkLst>
        </pc:spChg>
        <pc:spChg chg="mod">
          <ac:chgData name="Uyên Lê" userId="2d11623896a6cb0a" providerId="LiveId" clId="{72E13F0A-B1C7-4CE0-BFD0-A0830EB6AFAB}" dt="2024-06-08T12:18:48.148" v="149" actId="20577"/>
          <ac:spMkLst>
            <pc:docMk/>
            <pc:sldMk cId="3693880963" sldId="306"/>
            <ac:spMk id="1922" creationId="{00000000-0000-0000-0000-000000000000}"/>
          </ac:spMkLst>
        </pc:spChg>
        <pc:grpChg chg="mod">
          <ac:chgData name="Uyên Lê" userId="2d11623896a6cb0a" providerId="LiveId" clId="{72E13F0A-B1C7-4CE0-BFD0-A0830EB6AFAB}" dt="2024-06-08T12:19:29.859" v="286" actId="1076"/>
          <ac:grpSpMkLst>
            <pc:docMk/>
            <pc:sldMk cId="3693880963" sldId="306"/>
            <ac:grpSpMk id="1923" creationId="{00000000-0000-0000-0000-000000000000}"/>
          </ac:grpSpMkLst>
        </pc:grpChg>
      </pc:sldChg>
      <pc:sldChg chg="modSp add mod modAnim">
        <pc:chgData name="Uyên Lê" userId="2d11623896a6cb0a" providerId="LiveId" clId="{72E13F0A-B1C7-4CE0-BFD0-A0830EB6AFAB}" dt="2024-06-11T14:01:41.621" v="1968"/>
        <pc:sldMkLst>
          <pc:docMk/>
          <pc:sldMk cId="4282352492" sldId="307"/>
        </pc:sldMkLst>
        <pc:spChg chg="mod">
          <ac:chgData name="Uyên Lê" userId="2d11623896a6cb0a" providerId="LiveId" clId="{72E13F0A-B1C7-4CE0-BFD0-A0830EB6AFAB}" dt="2024-06-08T12:22:19.782" v="308" actId="1076"/>
          <ac:spMkLst>
            <pc:docMk/>
            <pc:sldMk cId="4282352492" sldId="307"/>
            <ac:spMk id="10" creationId="{44B3A8C6-9CA6-4389-9C6D-014C3C5744DF}"/>
          </ac:spMkLst>
        </pc:spChg>
        <pc:grpChg chg="mod">
          <ac:chgData name="Uyên Lê" userId="2d11623896a6cb0a" providerId="LiveId" clId="{72E13F0A-B1C7-4CE0-BFD0-A0830EB6AFAB}" dt="2024-06-08T12:22:22.489" v="309" actId="1076"/>
          <ac:grpSpMkLst>
            <pc:docMk/>
            <pc:sldMk cId="4282352492" sldId="307"/>
            <ac:grpSpMk id="3" creationId="{B44B9893-89CD-4253-B3E8-C0E1A727705A}"/>
          </ac:grpSpMkLst>
        </pc:grpChg>
      </pc:sldChg>
      <pc:sldChg chg="modSp add mod ord">
        <pc:chgData name="Uyên Lê" userId="2d11623896a6cb0a" providerId="LiveId" clId="{72E13F0A-B1C7-4CE0-BFD0-A0830EB6AFAB}" dt="2024-06-11T13:52:22.685" v="1150" actId="20577"/>
        <pc:sldMkLst>
          <pc:docMk/>
          <pc:sldMk cId="2780184585" sldId="308"/>
        </pc:sldMkLst>
        <pc:spChg chg="mod">
          <ac:chgData name="Uyên Lê" userId="2d11623896a6cb0a" providerId="LiveId" clId="{72E13F0A-B1C7-4CE0-BFD0-A0830EB6AFAB}" dt="2024-06-11T13:52:22.685" v="1150" actId="20577"/>
          <ac:spMkLst>
            <pc:docMk/>
            <pc:sldMk cId="2780184585" sldId="308"/>
            <ac:spMk id="1920" creationId="{00000000-0000-0000-0000-000000000000}"/>
          </ac:spMkLst>
        </pc:spChg>
        <pc:spChg chg="mod">
          <ac:chgData name="Uyên Lê" userId="2d11623896a6cb0a" providerId="LiveId" clId="{72E13F0A-B1C7-4CE0-BFD0-A0830EB6AFAB}" dt="2024-06-11T13:52:04.513" v="1075" actId="20577"/>
          <ac:spMkLst>
            <pc:docMk/>
            <pc:sldMk cId="2780184585" sldId="308"/>
            <ac:spMk id="1922" creationId="{00000000-0000-0000-0000-000000000000}"/>
          </ac:spMkLst>
        </pc:spChg>
      </pc:sldChg>
      <pc:sldChg chg="addSp delSp modSp add mod ord modTransition">
        <pc:chgData name="Uyên Lê" userId="2d11623896a6cb0a" providerId="LiveId" clId="{72E13F0A-B1C7-4CE0-BFD0-A0830EB6AFAB}" dt="2024-06-11T14:02:56.683" v="1980"/>
        <pc:sldMkLst>
          <pc:docMk/>
          <pc:sldMk cId="3784110406" sldId="309"/>
        </pc:sldMkLst>
        <pc:spChg chg="mod">
          <ac:chgData name="Uyên Lê" userId="2d11623896a6cb0a" providerId="LiveId" clId="{72E13F0A-B1C7-4CE0-BFD0-A0830EB6AFAB}" dt="2024-06-11T13:56:47.199" v="1299" actId="1076"/>
          <ac:spMkLst>
            <pc:docMk/>
            <pc:sldMk cId="3784110406" sldId="309"/>
            <ac:spMk id="9" creationId="{1633F07E-7D3E-429F-9E5E-7A4CDA369BBB}"/>
          </ac:spMkLst>
        </pc:spChg>
        <pc:spChg chg="mod">
          <ac:chgData name="Uyên Lê" userId="2d11623896a6cb0a" providerId="LiveId" clId="{72E13F0A-B1C7-4CE0-BFD0-A0830EB6AFAB}" dt="2024-06-11T13:55:40.363" v="1239" actId="1076"/>
          <ac:spMkLst>
            <pc:docMk/>
            <pc:sldMk cId="3784110406" sldId="309"/>
            <ac:spMk id="16" creationId="{D810FBE4-5659-4097-BBCA-101DE962D605}"/>
          </ac:spMkLst>
        </pc:spChg>
        <pc:grpChg chg="del">
          <ac:chgData name="Uyên Lê" userId="2d11623896a6cb0a" providerId="LiveId" clId="{72E13F0A-B1C7-4CE0-BFD0-A0830EB6AFAB}" dt="2024-06-11T13:56:33.976" v="1297" actId="478"/>
          <ac:grpSpMkLst>
            <pc:docMk/>
            <pc:sldMk cId="3784110406" sldId="309"/>
            <ac:grpSpMk id="2274" creationId="{00000000-0000-0000-0000-000000000000}"/>
          </ac:grpSpMkLst>
        </pc:grpChg>
        <pc:picChg chg="del">
          <ac:chgData name="Uyên Lê" userId="2d11623896a6cb0a" providerId="LiveId" clId="{72E13F0A-B1C7-4CE0-BFD0-A0830EB6AFAB}" dt="2024-06-11T13:56:15.100" v="1291" actId="478"/>
          <ac:picMkLst>
            <pc:docMk/>
            <pc:sldMk cId="3784110406" sldId="309"/>
            <ac:picMk id="2050" creationId="{9A8965E6-8591-4363-9CA1-1B91577A5795}"/>
          </ac:picMkLst>
        </pc:picChg>
        <pc:picChg chg="add mod">
          <ac:chgData name="Uyên Lê" userId="2d11623896a6cb0a" providerId="LiveId" clId="{72E13F0A-B1C7-4CE0-BFD0-A0830EB6AFAB}" dt="2024-06-11T13:56:36.288" v="1298" actId="1076"/>
          <ac:picMkLst>
            <pc:docMk/>
            <pc:sldMk cId="3784110406" sldId="309"/>
            <ac:picMk id="3074" creationId="{CC5757DA-7C3A-4CBE-A8CE-09EF7DA6AEEC}"/>
          </ac:picMkLst>
        </pc:picChg>
      </pc:sldChg>
      <pc:sldChg chg="addSp delSp modSp new mod modTransition">
        <pc:chgData name="Uyên Lê" userId="2d11623896a6cb0a" providerId="LiveId" clId="{72E13F0A-B1C7-4CE0-BFD0-A0830EB6AFAB}" dt="2024-06-23T12:39:14.306" v="2120" actId="1076"/>
        <pc:sldMkLst>
          <pc:docMk/>
          <pc:sldMk cId="4181559082" sldId="310"/>
        </pc:sldMkLst>
        <pc:spChg chg="del">
          <ac:chgData name="Uyên Lê" userId="2d11623896a6cb0a" providerId="LiveId" clId="{72E13F0A-B1C7-4CE0-BFD0-A0830EB6AFAB}" dt="2024-06-23T12:37:16.110" v="1995" actId="478"/>
          <ac:spMkLst>
            <pc:docMk/>
            <pc:sldMk cId="4181559082" sldId="310"/>
            <ac:spMk id="2" creationId="{84BDF956-77D8-4C2B-973B-0687841D6838}"/>
          </ac:spMkLst>
        </pc:spChg>
        <pc:spChg chg="add del">
          <ac:chgData name="Uyên Lê" userId="2d11623896a6cb0a" providerId="LiveId" clId="{72E13F0A-B1C7-4CE0-BFD0-A0830EB6AFAB}" dt="2024-06-23T12:37:24.643" v="1997" actId="478"/>
          <ac:spMkLst>
            <pc:docMk/>
            <pc:sldMk cId="4181559082" sldId="310"/>
            <ac:spMk id="4" creationId="{F6351A56-D442-4CBD-8285-EA109F054602}"/>
          </ac:spMkLst>
        </pc:spChg>
        <pc:spChg chg="add del mod">
          <ac:chgData name="Uyên Lê" userId="2d11623896a6cb0a" providerId="LiveId" clId="{72E13F0A-B1C7-4CE0-BFD0-A0830EB6AFAB}" dt="2024-06-23T12:37:30.834" v="2000" actId="478"/>
          <ac:spMkLst>
            <pc:docMk/>
            <pc:sldMk cId="4181559082" sldId="310"/>
            <ac:spMk id="5" creationId="{1EE7F163-D2FC-4FA4-AB61-98DD1A083E0D}"/>
          </ac:spMkLst>
        </pc:spChg>
        <pc:spChg chg="add del">
          <ac:chgData name="Uyên Lê" userId="2d11623896a6cb0a" providerId="LiveId" clId="{72E13F0A-B1C7-4CE0-BFD0-A0830EB6AFAB}" dt="2024-06-23T12:37:57.788" v="2006" actId="478"/>
          <ac:spMkLst>
            <pc:docMk/>
            <pc:sldMk cId="4181559082" sldId="310"/>
            <ac:spMk id="7" creationId="{1DEB14D2-187F-48DC-868F-58DCC7FB6CD1}"/>
          </ac:spMkLst>
        </pc:spChg>
        <pc:spChg chg="add mod">
          <ac:chgData name="Uyên Lê" userId="2d11623896a6cb0a" providerId="LiveId" clId="{72E13F0A-B1C7-4CE0-BFD0-A0830EB6AFAB}" dt="2024-06-23T12:39:14.306" v="2120" actId="1076"/>
          <ac:spMkLst>
            <pc:docMk/>
            <pc:sldMk cId="4181559082" sldId="310"/>
            <ac:spMk id="9" creationId="{769CD3BC-BE80-49D3-8D0A-7218C1565631}"/>
          </ac:spMkLst>
        </pc:spChg>
        <pc:picChg chg="add mod">
          <ac:chgData name="Uyên Lê" userId="2d11623896a6cb0a" providerId="LiveId" clId="{72E13F0A-B1C7-4CE0-BFD0-A0830EB6AFAB}" dt="2024-06-23T12:38:29.060" v="2013" actId="1076"/>
          <ac:picMkLst>
            <pc:docMk/>
            <pc:sldMk cId="4181559082" sldId="310"/>
            <ac:picMk id="6" creationId="{F7D72323-A799-406E-8822-48F88BBAA764}"/>
          </ac:picMkLst>
        </pc:picChg>
        <pc:picChg chg="add mod">
          <ac:chgData name="Uyên Lê" userId="2d11623896a6cb0a" providerId="LiveId" clId="{72E13F0A-B1C7-4CE0-BFD0-A0830EB6AFAB}" dt="2024-06-23T12:38:35.129" v="2016" actId="1076"/>
          <ac:picMkLst>
            <pc:docMk/>
            <pc:sldMk cId="4181559082" sldId="310"/>
            <ac:picMk id="8" creationId="{7E17740C-4C36-437D-84EA-627E3D379904}"/>
          </ac:picMkLst>
        </pc:picChg>
      </pc:sldChg>
      <pc:sldMasterChg chg="delSldLayout">
        <pc:chgData name="Uyên Lê" userId="2d11623896a6cb0a" providerId="LiveId" clId="{72E13F0A-B1C7-4CE0-BFD0-A0830EB6AFAB}" dt="2024-06-11T13:59:37.968" v="1926" actId="47"/>
        <pc:sldMasterMkLst>
          <pc:docMk/>
          <pc:sldMasterMk cId="0" sldId="2147483678"/>
        </pc:sldMasterMkLst>
        <pc:sldLayoutChg chg="del">
          <pc:chgData name="Uyên Lê" userId="2d11623896a6cb0a" providerId="LiveId" clId="{72E13F0A-B1C7-4CE0-BFD0-A0830EB6AFAB}" dt="2024-06-11T13:59:32.484" v="1918" actId="47"/>
          <pc:sldLayoutMkLst>
            <pc:docMk/>
            <pc:sldMasterMk cId="0" sldId="2147483678"/>
            <pc:sldLayoutMk cId="0" sldId="2147483651"/>
          </pc:sldLayoutMkLst>
        </pc:sldLayoutChg>
        <pc:sldLayoutChg chg="del">
          <pc:chgData name="Uyên Lê" userId="2d11623896a6cb0a" providerId="LiveId" clId="{72E13F0A-B1C7-4CE0-BFD0-A0830EB6AFAB}" dt="2024-06-11T13:59:34.447" v="1922" actId="47"/>
          <pc:sldLayoutMkLst>
            <pc:docMk/>
            <pc:sldMasterMk cId="0" sldId="2147483678"/>
            <pc:sldLayoutMk cId="0" sldId="2147483655"/>
          </pc:sldLayoutMkLst>
        </pc:sldLayoutChg>
        <pc:sldLayoutChg chg="del">
          <pc:chgData name="Uyên Lê" userId="2d11623896a6cb0a" providerId="LiveId" clId="{72E13F0A-B1C7-4CE0-BFD0-A0830EB6AFAB}" dt="2024-06-11T13:59:37.968" v="1926" actId="47"/>
          <pc:sldLayoutMkLst>
            <pc:docMk/>
            <pc:sldMasterMk cId="0" sldId="2147483678"/>
            <pc:sldLayoutMk cId="0" sldId="2147483663"/>
          </pc:sldLayoutMkLst>
        </pc:sldLayoutChg>
        <pc:sldLayoutChg chg="del">
          <pc:chgData name="Uyên Lê" userId="2d11623896a6cb0a" providerId="LiveId" clId="{72E13F0A-B1C7-4CE0-BFD0-A0830EB6AFAB}" dt="2024-06-11T13:59:37.098" v="1925" actId="47"/>
          <pc:sldLayoutMkLst>
            <pc:docMk/>
            <pc:sldMasterMk cId="0" sldId="2147483678"/>
            <pc:sldLayoutMk cId="0" sldId="2147483669"/>
          </pc:sldLayoutMkLst>
        </pc:sldLayoutChg>
        <pc:sldLayoutChg chg="del">
          <pc:chgData name="Uyên Lê" userId="2d11623896a6cb0a" providerId="LiveId" clId="{72E13F0A-B1C7-4CE0-BFD0-A0830EB6AFAB}" dt="2024-06-11T13:59:34.871" v="1923" actId="47"/>
          <pc:sldLayoutMkLst>
            <pc:docMk/>
            <pc:sldMasterMk cId="0" sldId="2147483678"/>
            <pc:sldLayoutMk cId="0" sldId="2147483673"/>
          </pc:sldLayoutMkLst>
        </pc:sldLayoutChg>
      </pc:sldMasterChg>
      <pc:sldMasterChg chg="del delSldLayout">
        <pc:chgData name="Uyên Lê" userId="2d11623896a6cb0a" providerId="LiveId" clId="{72E13F0A-B1C7-4CE0-BFD0-A0830EB6AFAB}" dt="2024-06-11T13:59:45.920" v="1944" actId="47"/>
        <pc:sldMasterMkLst>
          <pc:docMk/>
          <pc:sldMasterMk cId="0" sldId="2147483679"/>
        </pc:sldMasterMkLst>
        <pc:sldLayoutChg chg="del">
          <pc:chgData name="Uyên Lê" userId="2d11623896a6cb0a" providerId="LiveId" clId="{72E13F0A-B1C7-4CE0-BFD0-A0830EB6AFAB}" dt="2024-06-11T13:59:45.920" v="1944" actId="47"/>
          <pc:sldLayoutMkLst>
            <pc:docMk/>
            <pc:sldMasterMk cId="0" sldId="2147483679"/>
            <pc:sldLayoutMk cId="0" sldId="2147483676"/>
          </pc:sldLayoutMkLst>
        </pc:sldLayoutChg>
        <pc:sldLayoutChg chg="del">
          <pc:chgData name="Uyên Lê" userId="2d11623896a6cb0a" providerId="LiveId" clId="{72E13F0A-B1C7-4CE0-BFD0-A0830EB6AFAB}" dt="2024-06-11T13:59:45.152" v="1943" actId="47"/>
          <pc:sldLayoutMkLst>
            <pc:docMk/>
            <pc:sldMasterMk cId="0" sldId="2147483679"/>
            <pc:sldLayoutMk cId="0" sldId="214748367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9" name="Google Shape;1849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8" name="Google Shape;1958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9265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ec9722e163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ec9722e163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4" name="Google Shape;2044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Google Shape;2093;g1336c2bb6c6_1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4" name="Google Shape;2094;g1336c2bb6c6_1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" name="Google Shape;2026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7" name="Google Shape;2027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Google Shape;2113;g20f4d7b453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4" name="Google Shape;2114;g20f4d7b453e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g20f4d7b453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1" name="Google Shape;2141;g20f4d7b453e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Google Shape;2151;g20f4d7b453e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2" name="Google Shape;2152;g20f4d7b453e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Google Shape;1916;g1dfe0b786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7" name="Google Shape;1917;g1dfe0b786a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6913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1e47179659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2" name="Google Shape;1862;g1e47179659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7510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1e47179659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2" name="Google Shape;1862;g1e47179659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2" name="Google Shape;2372;g20f4d7b453e_0_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3" name="Google Shape;2373;g20f4d7b453e_0_6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" name="Google Shape;2284;g257a96575e9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5" name="Google Shape;2285;g257a96575e9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Google Shape;1916;g1dfe0b786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7" name="Google Shape;1917;g1dfe0b786a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15693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" name="Google Shape;2271;g20f4d7b453e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2" name="Google Shape;2272;g20f4d7b453e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g257a96575e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6" name="Google Shape;1936;g257a96575e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" name="Google Shape;2271;g20f4d7b453e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2" name="Google Shape;2272;g20f4d7b453e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49623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g257a96575e9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4" name="Google Shape;2304;g257a96575e9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1" name="Google Shape;187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Google Shape;1916;g1dfe0b786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7" name="Google Shape;1917;g1dfe0b786a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2" name="Google Shape;1892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9" name="Google Shape;1899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257a96575e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0" name="Google Shape;1980;g257a96575e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Google Shape;1916;g1dfe0b786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7" name="Google Shape;1917;g1dfe0b786a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022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8" name="Google Shape;1958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58959" y="-629265"/>
            <a:ext cx="10927838" cy="8585541"/>
            <a:chOff x="-558959" y="-629265"/>
            <a:chExt cx="10927838" cy="8585541"/>
          </a:xfrm>
        </p:grpSpPr>
        <p:sp>
          <p:nvSpPr>
            <p:cNvPr id="10" name="Google Shape;10;p2"/>
            <p:cNvSpPr/>
            <p:nvPr/>
          </p:nvSpPr>
          <p:spPr>
            <a:xfrm rot="10558084">
              <a:off x="7970863" y="-565142"/>
              <a:ext cx="1882661" cy="1667561"/>
            </a:xfrm>
            <a:custGeom>
              <a:avLst/>
              <a:gdLst/>
              <a:ahLst/>
              <a:cxnLst/>
              <a:rect l="l" t="t" r="r" b="b"/>
              <a:pathLst>
                <a:path w="51308" h="45449" extrusionOk="0">
                  <a:moveTo>
                    <a:pt x="22430" y="1"/>
                  </a:moveTo>
                  <a:cubicBezTo>
                    <a:pt x="19735" y="1"/>
                    <a:pt x="16942" y="517"/>
                    <a:pt x="13875" y="1685"/>
                  </a:cubicBezTo>
                  <a:cubicBezTo>
                    <a:pt x="9078" y="3510"/>
                    <a:pt x="4444" y="5283"/>
                    <a:pt x="1" y="7483"/>
                  </a:cubicBezTo>
                  <a:lnTo>
                    <a:pt x="1" y="34642"/>
                  </a:lnTo>
                  <a:cubicBezTo>
                    <a:pt x="2254" y="36006"/>
                    <a:pt x="4621" y="37194"/>
                    <a:pt x="7035" y="38218"/>
                  </a:cubicBezTo>
                  <a:cubicBezTo>
                    <a:pt x="14667" y="41453"/>
                    <a:pt x="22836" y="43182"/>
                    <a:pt x="30946" y="44893"/>
                  </a:cubicBezTo>
                  <a:cubicBezTo>
                    <a:pt x="32273" y="45173"/>
                    <a:pt x="33653" y="45449"/>
                    <a:pt x="35000" y="45449"/>
                  </a:cubicBezTo>
                  <a:cubicBezTo>
                    <a:pt x="35910" y="45449"/>
                    <a:pt x="36805" y="45323"/>
                    <a:pt x="37656" y="44987"/>
                  </a:cubicBezTo>
                  <a:cubicBezTo>
                    <a:pt x="39781" y="44151"/>
                    <a:pt x="41209" y="42182"/>
                    <a:pt x="42512" y="40307"/>
                  </a:cubicBezTo>
                  <a:cubicBezTo>
                    <a:pt x="45374" y="36193"/>
                    <a:pt x="48257" y="31989"/>
                    <a:pt x="49782" y="27214"/>
                  </a:cubicBezTo>
                  <a:cubicBezTo>
                    <a:pt x="51308" y="22441"/>
                    <a:pt x="51305" y="16931"/>
                    <a:pt x="48604" y="12710"/>
                  </a:cubicBezTo>
                  <a:cubicBezTo>
                    <a:pt x="46101" y="8799"/>
                    <a:pt x="41737" y="6558"/>
                    <a:pt x="37576" y="4495"/>
                  </a:cubicBezTo>
                  <a:cubicBezTo>
                    <a:pt x="32114" y="1787"/>
                    <a:pt x="27442" y="1"/>
                    <a:pt x="224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1254582">
              <a:off x="-246850" y="4939626"/>
              <a:ext cx="3713444" cy="2434151"/>
            </a:xfrm>
            <a:custGeom>
              <a:avLst/>
              <a:gdLst/>
              <a:ahLst/>
              <a:cxnLst/>
              <a:rect l="l" t="t" r="r" b="b"/>
              <a:pathLst>
                <a:path w="58198" h="38150" extrusionOk="0">
                  <a:moveTo>
                    <a:pt x="30621" y="1"/>
                  </a:moveTo>
                  <a:cubicBezTo>
                    <a:pt x="20758" y="1"/>
                    <a:pt x="11184" y="1277"/>
                    <a:pt x="3699" y="6619"/>
                  </a:cubicBezTo>
                  <a:cubicBezTo>
                    <a:pt x="2529" y="7454"/>
                    <a:pt x="1399" y="8414"/>
                    <a:pt x="759" y="9754"/>
                  </a:cubicBezTo>
                  <a:cubicBezTo>
                    <a:pt x="53" y="11231"/>
                    <a:pt x="1" y="13043"/>
                    <a:pt x="85" y="14813"/>
                  </a:cubicBezTo>
                  <a:cubicBezTo>
                    <a:pt x="303" y="19466"/>
                    <a:pt x="1380" y="24221"/>
                    <a:pt x="3236" y="28744"/>
                  </a:cubicBezTo>
                  <a:cubicBezTo>
                    <a:pt x="4229" y="31159"/>
                    <a:pt x="5508" y="33595"/>
                    <a:pt x="7490" y="35307"/>
                  </a:cubicBezTo>
                  <a:cubicBezTo>
                    <a:pt x="10151" y="37607"/>
                    <a:pt x="13454" y="38149"/>
                    <a:pt x="16700" y="38149"/>
                  </a:cubicBezTo>
                  <a:cubicBezTo>
                    <a:pt x="17868" y="38149"/>
                    <a:pt x="19029" y="38079"/>
                    <a:pt x="20149" y="37995"/>
                  </a:cubicBezTo>
                  <a:cubicBezTo>
                    <a:pt x="35387" y="36857"/>
                    <a:pt x="45658" y="32562"/>
                    <a:pt x="53783" y="19726"/>
                  </a:cubicBezTo>
                  <a:cubicBezTo>
                    <a:pt x="56450" y="15512"/>
                    <a:pt x="58198" y="9270"/>
                    <a:pt x="54519" y="4767"/>
                  </a:cubicBezTo>
                  <a:cubicBezTo>
                    <a:pt x="51653" y="1258"/>
                    <a:pt x="46972" y="699"/>
                    <a:pt x="42910" y="460"/>
                  </a:cubicBezTo>
                  <a:cubicBezTo>
                    <a:pt x="38849" y="220"/>
                    <a:pt x="34710" y="1"/>
                    <a:pt x="30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5987343" y="3364253"/>
              <a:ext cx="4381536" cy="2786410"/>
            </a:xfrm>
            <a:custGeom>
              <a:avLst/>
              <a:gdLst/>
              <a:ahLst/>
              <a:cxnLst/>
              <a:rect l="l" t="t" r="r" b="b"/>
              <a:pathLst>
                <a:path w="136369" h="86723" extrusionOk="0">
                  <a:moveTo>
                    <a:pt x="99670" y="1"/>
                  </a:moveTo>
                  <a:cubicBezTo>
                    <a:pt x="85805" y="6523"/>
                    <a:pt x="75341" y="21230"/>
                    <a:pt x="61992" y="27779"/>
                  </a:cubicBezTo>
                  <a:cubicBezTo>
                    <a:pt x="56068" y="30683"/>
                    <a:pt x="50799" y="33200"/>
                    <a:pt x="44380" y="34595"/>
                  </a:cubicBezTo>
                  <a:cubicBezTo>
                    <a:pt x="38455" y="35881"/>
                    <a:pt x="32373" y="36175"/>
                    <a:pt x="26378" y="37048"/>
                  </a:cubicBezTo>
                  <a:cubicBezTo>
                    <a:pt x="20382" y="37921"/>
                    <a:pt x="14327" y="39434"/>
                    <a:pt x="9270" y="42868"/>
                  </a:cubicBezTo>
                  <a:cubicBezTo>
                    <a:pt x="4214" y="46303"/>
                    <a:pt x="272" y="51947"/>
                    <a:pt x="53" y="58184"/>
                  </a:cubicBezTo>
                  <a:cubicBezTo>
                    <a:pt x="1" y="59714"/>
                    <a:pt x="182" y="61294"/>
                    <a:pt x="895" y="62636"/>
                  </a:cubicBezTo>
                  <a:cubicBezTo>
                    <a:pt x="1562" y="63888"/>
                    <a:pt x="2644" y="64847"/>
                    <a:pt x="3759" y="65694"/>
                  </a:cubicBezTo>
                  <a:cubicBezTo>
                    <a:pt x="8189" y="69055"/>
                    <a:pt x="13620" y="71818"/>
                    <a:pt x="18759" y="73840"/>
                  </a:cubicBezTo>
                  <a:cubicBezTo>
                    <a:pt x="33302" y="79563"/>
                    <a:pt x="41728" y="81687"/>
                    <a:pt x="58554" y="84606"/>
                  </a:cubicBezTo>
                  <a:cubicBezTo>
                    <a:pt x="65654" y="85837"/>
                    <a:pt x="78227" y="86722"/>
                    <a:pt x="85702" y="86722"/>
                  </a:cubicBezTo>
                  <a:cubicBezTo>
                    <a:pt x="86742" y="86722"/>
                    <a:pt x="87682" y="86705"/>
                    <a:pt x="88496" y="86669"/>
                  </a:cubicBezTo>
                  <a:cubicBezTo>
                    <a:pt x="97413" y="86279"/>
                    <a:pt x="105670" y="84312"/>
                    <a:pt x="114026" y="81142"/>
                  </a:cubicBezTo>
                  <a:cubicBezTo>
                    <a:pt x="122874" y="77787"/>
                    <a:pt x="128889" y="74326"/>
                    <a:pt x="136368" y="70782"/>
                  </a:cubicBezTo>
                  <a:lnTo>
                    <a:pt x="136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713225" y="1206525"/>
            <a:ext cx="6995400" cy="170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13225" y="2991500"/>
            <a:ext cx="18651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-121264" y="-335791"/>
            <a:ext cx="9644800" cy="6810059"/>
            <a:chOff x="-121264" y="-335791"/>
            <a:chExt cx="9644800" cy="6810059"/>
          </a:xfrm>
        </p:grpSpPr>
        <p:grpSp>
          <p:nvGrpSpPr>
            <p:cNvPr id="16" name="Google Shape;16;p2"/>
            <p:cNvGrpSpPr/>
            <p:nvPr/>
          </p:nvGrpSpPr>
          <p:grpSpPr>
            <a:xfrm>
              <a:off x="-121264" y="-335791"/>
              <a:ext cx="3168097" cy="804764"/>
              <a:chOff x="1049050" y="250125"/>
              <a:chExt cx="4344025" cy="1103475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1049050" y="250125"/>
                <a:ext cx="4344025" cy="275200"/>
              </a:xfrm>
              <a:custGeom>
                <a:avLst/>
                <a:gdLst/>
                <a:ahLst/>
                <a:cxnLst/>
                <a:rect l="l" t="t" r="r" b="b"/>
                <a:pathLst>
                  <a:path w="173761" h="11008" fill="none" extrusionOk="0">
                    <a:moveTo>
                      <a:pt x="173760" y="11007"/>
                    </a:moveTo>
                    <a:lnTo>
                      <a:pt x="161349" y="1"/>
                    </a:lnTo>
                    <a:lnTo>
                      <a:pt x="148938" y="11007"/>
                    </a:lnTo>
                    <a:lnTo>
                      <a:pt x="136526" y="1"/>
                    </a:lnTo>
                    <a:lnTo>
                      <a:pt x="124115" y="11007"/>
                    </a:lnTo>
                    <a:lnTo>
                      <a:pt x="111704" y="1"/>
                    </a:lnTo>
                    <a:lnTo>
                      <a:pt x="99292" y="11007"/>
                    </a:lnTo>
                    <a:lnTo>
                      <a:pt x="86881" y="1"/>
                    </a:lnTo>
                    <a:lnTo>
                      <a:pt x="74470" y="11007"/>
                    </a:lnTo>
                    <a:lnTo>
                      <a:pt x="62058" y="1"/>
                    </a:lnTo>
                    <a:lnTo>
                      <a:pt x="49647" y="11007"/>
                    </a:lnTo>
                    <a:lnTo>
                      <a:pt x="37235" y="1"/>
                    </a:lnTo>
                    <a:lnTo>
                      <a:pt x="24824" y="11007"/>
                    </a:lnTo>
                    <a:lnTo>
                      <a:pt x="12412" y="1"/>
                    </a:lnTo>
                    <a:lnTo>
                      <a:pt x="0" y="11007"/>
                    </a:lnTo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1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049050" y="457175"/>
                <a:ext cx="4344025" cy="275225"/>
              </a:xfrm>
              <a:custGeom>
                <a:avLst/>
                <a:gdLst/>
                <a:ahLst/>
                <a:cxnLst/>
                <a:rect l="l" t="t" r="r" b="b"/>
                <a:pathLst>
                  <a:path w="173761" h="11009" fill="none" extrusionOk="0">
                    <a:moveTo>
                      <a:pt x="173760" y="11009"/>
                    </a:moveTo>
                    <a:lnTo>
                      <a:pt x="161349" y="1"/>
                    </a:lnTo>
                    <a:lnTo>
                      <a:pt x="148938" y="11009"/>
                    </a:lnTo>
                    <a:lnTo>
                      <a:pt x="136526" y="1"/>
                    </a:lnTo>
                    <a:lnTo>
                      <a:pt x="124115" y="11009"/>
                    </a:lnTo>
                    <a:lnTo>
                      <a:pt x="111704" y="1"/>
                    </a:lnTo>
                    <a:lnTo>
                      <a:pt x="99292" y="11009"/>
                    </a:lnTo>
                    <a:lnTo>
                      <a:pt x="86881" y="1"/>
                    </a:lnTo>
                    <a:lnTo>
                      <a:pt x="74470" y="11009"/>
                    </a:lnTo>
                    <a:lnTo>
                      <a:pt x="62058" y="1"/>
                    </a:lnTo>
                    <a:lnTo>
                      <a:pt x="49647" y="11009"/>
                    </a:lnTo>
                    <a:lnTo>
                      <a:pt x="37235" y="1"/>
                    </a:lnTo>
                    <a:lnTo>
                      <a:pt x="24824" y="11009"/>
                    </a:lnTo>
                    <a:lnTo>
                      <a:pt x="12412" y="1"/>
                    </a:lnTo>
                    <a:lnTo>
                      <a:pt x="0" y="11009"/>
                    </a:lnTo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1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049050" y="664250"/>
                <a:ext cx="4344025" cy="275225"/>
              </a:xfrm>
              <a:custGeom>
                <a:avLst/>
                <a:gdLst/>
                <a:ahLst/>
                <a:cxnLst/>
                <a:rect l="l" t="t" r="r" b="b"/>
                <a:pathLst>
                  <a:path w="173761" h="11009" fill="none" extrusionOk="0">
                    <a:moveTo>
                      <a:pt x="173760" y="11009"/>
                    </a:moveTo>
                    <a:lnTo>
                      <a:pt x="161349" y="1"/>
                    </a:lnTo>
                    <a:lnTo>
                      <a:pt x="148938" y="11009"/>
                    </a:lnTo>
                    <a:lnTo>
                      <a:pt x="136526" y="1"/>
                    </a:lnTo>
                    <a:lnTo>
                      <a:pt x="124115" y="11009"/>
                    </a:lnTo>
                    <a:lnTo>
                      <a:pt x="111704" y="1"/>
                    </a:lnTo>
                    <a:lnTo>
                      <a:pt x="99292" y="11009"/>
                    </a:lnTo>
                    <a:lnTo>
                      <a:pt x="86881" y="1"/>
                    </a:lnTo>
                    <a:lnTo>
                      <a:pt x="74470" y="11009"/>
                    </a:lnTo>
                    <a:lnTo>
                      <a:pt x="62058" y="1"/>
                    </a:lnTo>
                    <a:lnTo>
                      <a:pt x="49647" y="11009"/>
                    </a:lnTo>
                    <a:lnTo>
                      <a:pt x="37235" y="1"/>
                    </a:lnTo>
                    <a:lnTo>
                      <a:pt x="24824" y="11009"/>
                    </a:lnTo>
                    <a:lnTo>
                      <a:pt x="12412" y="1"/>
                    </a:lnTo>
                    <a:lnTo>
                      <a:pt x="0" y="11009"/>
                    </a:lnTo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1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049050" y="871350"/>
                <a:ext cx="4344025" cy="275175"/>
              </a:xfrm>
              <a:custGeom>
                <a:avLst/>
                <a:gdLst/>
                <a:ahLst/>
                <a:cxnLst/>
                <a:rect l="l" t="t" r="r" b="b"/>
                <a:pathLst>
                  <a:path w="173761" h="11007" fill="none" extrusionOk="0">
                    <a:moveTo>
                      <a:pt x="173760" y="11007"/>
                    </a:moveTo>
                    <a:lnTo>
                      <a:pt x="161349" y="0"/>
                    </a:lnTo>
                    <a:lnTo>
                      <a:pt x="148938" y="11007"/>
                    </a:lnTo>
                    <a:lnTo>
                      <a:pt x="136526" y="0"/>
                    </a:lnTo>
                    <a:lnTo>
                      <a:pt x="124115" y="11007"/>
                    </a:lnTo>
                    <a:lnTo>
                      <a:pt x="111704" y="0"/>
                    </a:lnTo>
                    <a:lnTo>
                      <a:pt x="99292" y="11007"/>
                    </a:lnTo>
                    <a:lnTo>
                      <a:pt x="86881" y="0"/>
                    </a:lnTo>
                    <a:lnTo>
                      <a:pt x="74470" y="11007"/>
                    </a:lnTo>
                    <a:lnTo>
                      <a:pt x="62058" y="0"/>
                    </a:lnTo>
                    <a:lnTo>
                      <a:pt x="49647" y="11007"/>
                    </a:lnTo>
                    <a:lnTo>
                      <a:pt x="37235" y="0"/>
                    </a:lnTo>
                    <a:lnTo>
                      <a:pt x="24824" y="11007"/>
                    </a:lnTo>
                    <a:lnTo>
                      <a:pt x="12412" y="0"/>
                    </a:lnTo>
                    <a:lnTo>
                      <a:pt x="0" y="11007"/>
                    </a:lnTo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1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049050" y="1078400"/>
                <a:ext cx="4344025" cy="275200"/>
              </a:xfrm>
              <a:custGeom>
                <a:avLst/>
                <a:gdLst/>
                <a:ahLst/>
                <a:cxnLst/>
                <a:rect l="l" t="t" r="r" b="b"/>
                <a:pathLst>
                  <a:path w="173761" h="11008" fill="none" extrusionOk="0">
                    <a:moveTo>
                      <a:pt x="173760" y="11008"/>
                    </a:moveTo>
                    <a:lnTo>
                      <a:pt x="161349" y="0"/>
                    </a:lnTo>
                    <a:lnTo>
                      <a:pt x="148938" y="11008"/>
                    </a:lnTo>
                    <a:lnTo>
                      <a:pt x="136526" y="0"/>
                    </a:lnTo>
                    <a:lnTo>
                      <a:pt x="124115" y="11008"/>
                    </a:lnTo>
                    <a:lnTo>
                      <a:pt x="111704" y="0"/>
                    </a:lnTo>
                    <a:lnTo>
                      <a:pt x="99292" y="11008"/>
                    </a:lnTo>
                    <a:lnTo>
                      <a:pt x="86881" y="0"/>
                    </a:lnTo>
                    <a:lnTo>
                      <a:pt x="74470" y="11008"/>
                    </a:lnTo>
                    <a:lnTo>
                      <a:pt x="62058" y="0"/>
                    </a:lnTo>
                    <a:lnTo>
                      <a:pt x="49647" y="11008"/>
                    </a:lnTo>
                    <a:lnTo>
                      <a:pt x="37235" y="0"/>
                    </a:lnTo>
                    <a:lnTo>
                      <a:pt x="24824" y="11008"/>
                    </a:lnTo>
                    <a:lnTo>
                      <a:pt x="12412" y="0"/>
                    </a:lnTo>
                    <a:lnTo>
                      <a:pt x="0" y="11008"/>
                    </a:lnTo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1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22;p2"/>
            <p:cNvGrpSpPr/>
            <p:nvPr/>
          </p:nvGrpSpPr>
          <p:grpSpPr>
            <a:xfrm>
              <a:off x="1326876" y="4608572"/>
              <a:ext cx="1865053" cy="1865697"/>
              <a:chOff x="3441375" y="466825"/>
              <a:chExt cx="2173975" cy="2174725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3445550" y="1647975"/>
                <a:ext cx="81075" cy="95050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802" extrusionOk="0">
                    <a:moveTo>
                      <a:pt x="2454" y="0"/>
                    </a:moveTo>
                    <a:lnTo>
                      <a:pt x="1341" y="1116"/>
                    </a:lnTo>
                    <a:lnTo>
                      <a:pt x="226" y="2"/>
                    </a:lnTo>
                    <a:lnTo>
                      <a:pt x="1" y="228"/>
                    </a:lnTo>
                    <a:cubicBezTo>
                      <a:pt x="39" y="647"/>
                      <a:pt x="83" y="1065"/>
                      <a:pt x="132" y="1481"/>
                    </a:cubicBezTo>
                    <a:lnTo>
                      <a:pt x="555" y="1902"/>
                    </a:lnTo>
                    <a:lnTo>
                      <a:pt x="229" y="2229"/>
                    </a:lnTo>
                    <a:cubicBezTo>
                      <a:pt x="292" y="2686"/>
                      <a:pt x="362" y="3140"/>
                      <a:pt x="439" y="3593"/>
                    </a:cubicBezTo>
                    <a:lnTo>
                      <a:pt x="1342" y="2688"/>
                    </a:lnTo>
                    <a:lnTo>
                      <a:pt x="2457" y="3801"/>
                    </a:lnTo>
                    <a:lnTo>
                      <a:pt x="3243" y="3014"/>
                    </a:lnTo>
                    <a:lnTo>
                      <a:pt x="2129" y="1900"/>
                    </a:lnTo>
                    <a:lnTo>
                      <a:pt x="3242" y="78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486875" y="1847250"/>
                <a:ext cx="39875" cy="9120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48" extrusionOk="0">
                    <a:moveTo>
                      <a:pt x="807" y="0"/>
                    </a:moveTo>
                    <a:lnTo>
                      <a:pt x="0" y="807"/>
                    </a:lnTo>
                    <a:cubicBezTo>
                      <a:pt x="289" y="1768"/>
                      <a:pt x="610" y="2715"/>
                      <a:pt x="962" y="3648"/>
                    </a:cubicBezTo>
                    <a:lnTo>
                      <a:pt x="1595" y="3014"/>
                    </a:lnTo>
                    <a:lnTo>
                      <a:pt x="480" y="1901"/>
                    </a:lnTo>
                    <a:lnTo>
                      <a:pt x="1593" y="786"/>
                    </a:lnTo>
                    <a:lnTo>
                      <a:pt x="8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525125" y="1132550"/>
                <a:ext cx="110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44" h="63" extrusionOk="0">
                    <a:moveTo>
                      <a:pt x="27" y="0"/>
                    </a:moveTo>
                    <a:cubicBezTo>
                      <a:pt x="18" y="21"/>
                      <a:pt x="10" y="42"/>
                      <a:pt x="0" y="62"/>
                    </a:cubicBezTo>
                    <a:lnTo>
                      <a:pt x="44" y="19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461900" y="1256900"/>
                <a:ext cx="644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3803" extrusionOk="0">
                    <a:moveTo>
                      <a:pt x="1790" y="0"/>
                    </a:moveTo>
                    <a:lnTo>
                      <a:pt x="676" y="1116"/>
                    </a:lnTo>
                    <a:lnTo>
                      <a:pt x="545" y="984"/>
                    </a:lnTo>
                    <a:cubicBezTo>
                      <a:pt x="342" y="1770"/>
                      <a:pt x="160" y="2563"/>
                      <a:pt x="1" y="3366"/>
                    </a:cubicBezTo>
                    <a:lnTo>
                      <a:pt x="678" y="2688"/>
                    </a:lnTo>
                    <a:lnTo>
                      <a:pt x="1793" y="3802"/>
                    </a:lnTo>
                    <a:lnTo>
                      <a:pt x="2579" y="3015"/>
                    </a:lnTo>
                    <a:lnTo>
                      <a:pt x="1464" y="1901"/>
                    </a:lnTo>
                    <a:lnTo>
                      <a:pt x="2578" y="787"/>
                    </a:lnTo>
                    <a:lnTo>
                      <a:pt x="179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441375" y="1442250"/>
                <a:ext cx="8512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3804" extrusionOk="0">
                    <a:moveTo>
                      <a:pt x="2615" y="1"/>
                    </a:moveTo>
                    <a:lnTo>
                      <a:pt x="1502" y="1116"/>
                    </a:lnTo>
                    <a:lnTo>
                      <a:pt x="388" y="3"/>
                    </a:lnTo>
                    <a:lnTo>
                      <a:pt x="196" y="195"/>
                    </a:lnTo>
                    <a:cubicBezTo>
                      <a:pt x="161" y="559"/>
                      <a:pt x="130" y="924"/>
                      <a:pt x="104" y="1290"/>
                    </a:cubicBezTo>
                    <a:lnTo>
                      <a:pt x="717" y="1903"/>
                    </a:lnTo>
                    <a:lnTo>
                      <a:pt x="28" y="2593"/>
                    </a:lnTo>
                    <a:cubicBezTo>
                      <a:pt x="17" y="2866"/>
                      <a:pt x="6" y="3140"/>
                      <a:pt x="1" y="3415"/>
                    </a:cubicBezTo>
                    <a:lnTo>
                      <a:pt x="390" y="3804"/>
                    </a:lnTo>
                    <a:lnTo>
                      <a:pt x="1504" y="2690"/>
                    </a:lnTo>
                    <a:lnTo>
                      <a:pt x="2619" y="3803"/>
                    </a:lnTo>
                    <a:lnTo>
                      <a:pt x="3404" y="3015"/>
                    </a:lnTo>
                    <a:lnTo>
                      <a:pt x="2290" y="1902"/>
                    </a:lnTo>
                    <a:lnTo>
                      <a:pt x="3403" y="787"/>
                    </a:lnTo>
                    <a:lnTo>
                      <a:pt x="26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698425" y="2238175"/>
                <a:ext cx="38125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580" extrusionOk="0">
                    <a:moveTo>
                      <a:pt x="738" y="0"/>
                    </a:moveTo>
                    <a:lnTo>
                      <a:pt x="1" y="738"/>
                    </a:lnTo>
                    <a:cubicBezTo>
                      <a:pt x="241" y="1022"/>
                      <a:pt x="485" y="1302"/>
                      <a:pt x="732" y="1580"/>
                    </a:cubicBezTo>
                    <a:lnTo>
                      <a:pt x="1525" y="786"/>
                    </a:lnTo>
                    <a:lnTo>
                      <a:pt x="73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839600" y="2238025"/>
                <a:ext cx="9512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3803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8" y="2"/>
                    </a:lnTo>
                    <a:lnTo>
                      <a:pt x="1" y="790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8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9" y="1902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4037725" y="2237900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4" y="1"/>
                    </a:moveTo>
                    <a:lnTo>
                      <a:pt x="1901" y="1115"/>
                    </a:lnTo>
                    <a:lnTo>
                      <a:pt x="786" y="2"/>
                    </a:lnTo>
                    <a:lnTo>
                      <a:pt x="1" y="789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2" y="2688"/>
                    </a:lnTo>
                    <a:lnTo>
                      <a:pt x="3017" y="3802"/>
                    </a:lnTo>
                    <a:lnTo>
                      <a:pt x="3803" y="3014"/>
                    </a:lnTo>
                    <a:lnTo>
                      <a:pt x="2688" y="1901"/>
                    </a:lnTo>
                    <a:lnTo>
                      <a:pt x="3802" y="787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4235825" y="223777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0"/>
                    </a:moveTo>
                    <a:lnTo>
                      <a:pt x="1902" y="1115"/>
                    </a:lnTo>
                    <a:lnTo>
                      <a:pt x="786" y="1"/>
                    </a:lnTo>
                    <a:lnTo>
                      <a:pt x="1" y="788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9" y="3802"/>
                    </a:lnTo>
                    <a:lnTo>
                      <a:pt x="1903" y="2688"/>
                    </a:lnTo>
                    <a:lnTo>
                      <a:pt x="3017" y="3801"/>
                    </a:lnTo>
                    <a:lnTo>
                      <a:pt x="3803" y="3014"/>
                    </a:lnTo>
                    <a:lnTo>
                      <a:pt x="2689" y="1901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4433925" y="2237625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6" y="3"/>
                    </a:lnTo>
                    <a:lnTo>
                      <a:pt x="1" y="790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4"/>
                    </a:lnTo>
                    <a:lnTo>
                      <a:pt x="1903" y="2688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9" y="1902"/>
                    </a:lnTo>
                    <a:lnTo>
                      <a:pt x="3802" y="787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906350" y="2437300"/>
                <a:ext cx="28425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988" extrusionOk="0">
                    <a:moveTo>
                      <a:pt x="351" y="0"/>
                    </a:moveTo>
                    <a:lnTo>
                      <a:pt x="0" y="351"/>
                    </a:lnTo>
                    <a:cubicBezTo>
                      <a:pt x="310" y="567"/>
                      <a:pt x="621" y="779"/>
                      <a:pt x="936" y="988"/>
                    </a:cubicBezTo>
                    <a:lnTo>
                      <a:pt x="1136" y="786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4037850" y="2437150"/>
                <a:ext cx="95100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5" extrusionOk="0">
                    <a:moveTo>
                      <a:pt x="3015" y="1"/>
                    </a:moveTo>
                    <a:lnTo>
                      <a:pt x="1902" y="1116"/>
                    </a:lnTo>
                    <a:lnTo>
                      <a:pt x="786" y="3"/>
                    </a:lnTo>
                    <a:lnTo>
                      <a:pt x="0" y="790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4"/>
                    </a:lnTo>
                    <a:lnTo>
                      <a:pt x="1903" y="2689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8" y="1902"/>
                    </a:lnTo>
                    <a:lnTo>
                      <a:pt x="3801" y="787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235975" y="2437050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4" y="0"/>
                    </a:moveTo>
                    <a:lnTo>
                      <a:pt x="1900" y="1114"/>
                    </a:lnTo>
                    <a:lnTo>
                      <a:pt x="786" y="1"/>
                    </a:lnTo>
                    <a:lnTo>
                      <a:pt x="1" y="788"/>
                    </a:lnTo>
                    <a:lnTo>
                      <a:pt x="1115" y="1901"/>
                    </a:lnTo>
                    <a:lnTo>
                      <a:pt x="2" y="3017"/>
                    </a:lnTo>
                    <a:lnTo>
                      <a:pt x="788" y="3802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3" y="3014"/>
                    </a:lnTo>
                    <a:lnTo>
                      <a:pt x="2687" y="1900"/>
                    </a:lnTo>
                    <a:lnTo>
                      <a:pt x="3802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4434075" y="2436900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6" y="2"/>
                    </a:lnTo>
                    <a:lnTo>
                      <a:pt x="0" y="789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788" y="3803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3" y="3015"/>
                    </a:lnTo>
                    <a:lnTo>
                      <a:pt x="2688" y="1901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4438300" y="2622300"/>
                <a:ext cx="3332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712" extrusionOk="0">
                    <a:moveTo>
                      <a:pt x="622" y="1"/>
                    </a:moveTo>
                    <a:lnTo>
                      <a:pt x="1" y="622"/>
                    </a:lnTo>
                    <a:cubicBezTo>
                      <a:pt x="443" y="658"/>
                      <a:pt x="887" y="688"/>
                      <a:pt x="1333" y="711"/>
                    </a:cubicBezTo>
                    <a:lnTo>
                      <a:pt x="62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4490925" y="2622250"/>
                <a:ext cx="37925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772" extrusionOk="0">
                    <a:moveTo>
                      <a:pt x="745" y="1"/>
                    </a:moveTo>
                    <a:lnTo>
                      <a:pt x="1" y="745"/>
                    </a:lnTo>
                    <a:cubicBezTo>
                      <a:pt x="505" y="762"/>
                      <a:pt x="1010" y="771"/>
                      <a:pt x="1516" y="771"/>
                    </a:cubicBezTo>
                    <a:lnTo>
                      <a:pt x="74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641100" y="1647825"/>
                <a:ext cx="9512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3804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8" y="3"/>
                    </a:lnTo>
                    <a:lnTo>
                      <a:pt x="1" y="789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4"/>
                    </a:lnTo>
                    <a:lnTo>
                      <a:pt x="1903" y="2688"/>
                    </a:lnTo>
                    <a:lnTo>
                      <a:pt x="3019" y="3801"/>
                    </a:lnTo>
                    <a:lnTo>
                      <a:pt x="3804" y="3015"/>
                    </a:lnTo>
                    <a:lnTo>
                      <a:pt x="2689" y="1902"/>
                    </a:lnTo>
                    <a:lnTo>
                      <a:pt x="3802" y="787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3839225" y="1647700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5" y="1"/>
                    </a:moveTo>
                    <a:lnTo>
                      <a:pt x="1901" y="1115"/>
                    </a:lnTo>
                    <a:lnTo>
                      <a:pt x="787" y="2"/>
                    </a:lnTo>
                    <a:lnTo>
                      <a:pt x="1" y="789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2" y="2688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9" y="1901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4037325" y="1647575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6" y="2"/>
                    </a:lnTo>
                    <a:lnTo>
                      <a:pt x="1" y="789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3" y="2688"/>
                    </a:lnTo>
                    <a:lnTo>
                      <a:pt x="3017" y="3801"/>
                    </a:lnTo>
                    <a:lnTo>
                      <a:pt x="3803" y="3014"/>
                    </a:lnTo>
                    <a:lnTo>
                      <a:pt x="2689" y="1901"/>
                    </a:lnTo>
                    <a:lnTo>
                      <a:pt x="3802" y="787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235425" y="1647450"/>
                <a:ext cx="9512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3803" extrusionOk="0">
                    <a:moveTo>
                      <a:pt x="3015" y="1"/>
                    </a:moveTo>
                    <a:lnTo>
                      <a:pt x="1902" y="1115"/>
                    </a:lnTo>
                    <a:lnTo>
                      <a:pt x="786" y="2"/>
                    </a:lnTo>
                    <a:lnTo>
                      <a:pt x="1" y="788"/>
                    </a:lnTo>
                    <a:lnTo>
                      <a:pt x="1116" y="1902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8"/>
                    </a:lnTo>
                    <a:lnTo>
                      <a:pt x="3017" y="3802"/>
                    </a:lnTo>
                    <a:lnTo>
                      <a:pt x="3804" y="3014"/>
                    </a:lnTo>
                    <a:lnTo>
                      <a:pt x="2689" y="1900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4433550" y="1647300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4" y="1"/>
                    </a:moveTo>
                    <a:lnTo>
                      <a:pt x="1901" y="1116"/>
                    </a:lnTo>
                    <a:lnTo>
                      <a:pt x="786" y="2"/>
                    </a:lnTo>
                    <a:lnTo>
                      <a:pt x="1" y="789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2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2" y="786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3641250" y="1847100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6" y="1"/>
                    </a:lnTo>
                    <a:lnTo>
                      <a:pt x="1" y="789"/>
                    </a:lnTo>
                    <a:lnTo>
                      <a:pt x="1116" y="1903"/>
                    </a:lnTo>
                    <a:lnTo>
                      <a:pt x="2" y="3017"/>
                    </a:lnTo>
                    <a:lnTo>
                      <a:pt x="788" y="3803"/>
                    </a:lnTo>
                    <a:lnTo>
                      <a:pt x="1903" y="2688"/>
                    </a:lnTo>
                    <a:lnTo>
                      <a:pt x="3017" y="3801"/>
                    </a:lnTo>
                    <a:lnTo>
                      <a:pt x="3803" y="3015"/>
                    </a:lnTo>
                    <a:lnTo>
                      <a:pt x="2688" y="1901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3839350" y="1846950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5" y="1"/>
                    </a:moveTo>
                    <a:lnTo>
                      <a:pt x="1902" y="1116"/>
                    </a:lnTo>
                    <a:lnTo>
                      <a:pt x="787" y="3"/>
                    </a:lnTo>
                    <a:lnTo>
                      <a:pt x="0" y="790"/>
                    </a:lnTo>
                    <a:lnTo>
                      <a:pt x="1116" y="1903"/>
                    </a:lnTo>
                    <a:lnTo>
                      <a:pt x="3" y="3018"/>
                    </a:lnTo>
                    <a:lnTo>
                      <a:pt x="790" y="3804"/>
                    </a:lnTo>
                    <a:lnTo>
                      <a:pt x="1903" y="2688"/>
                    </a:lnTo>
                    <a:lnTo>
                      <a:pt x="3017" y="3803"/>
                    </a:lnTo>
                    <a:lnTo>
                      <a:pt x="3804" y="3015"/>
                    </a:lnTo>
                    <a:lnTo>
                      <a:pt x="2688" y="1902"/>
                    </a:lnTo>
                    <a:lnTo>
                      <a:pt x="3802" y="787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037475" y="1846850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4" y="0"/>
                    </a:moveTo>
                    <a:lnTo>
                      <a:pt x="1901" y="1114"/>
                    </a:lnTo>
                    <a:lnTo>
                      <a:pt x="786" y="1"/>
                    </a:lnTo>
                    <a:lnTo>
                      <a:pt x="1" y="788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8" y="3802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3" y="3014"/>
                    </a:lnTo>
                    <a:lnTo>
                      <a:pt x="2687" y="1901"/>
                    </a:lnTo>
                    <a:lnTo>
                      <a:pt x="3802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235575" y="1846700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6" y="3"/>
                    </a:lnTo>
                    <a:lnTo>
                      <a:pt x="0" y="789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788" y="3804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3" y="3015"/>
                    </a:lnTo>
                    <a:lnTo>
                      <a:pt x="2688" y="1901"/>
                    </a:lnTo>
                    <a:lnTo>
                      <a:pt x="3802" y="787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4433675" y="184657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1"/>
                    </a:moveTo>
                    <a:lnTo>
                      <a:pt x="1902" y="1115"/>
                    </a:lnTo>
                    <a:lnTo>
                      <a:pt x="786" y="2"/>
                    </a:lnTo>
                    <a:lnTo>
                      <a:pt x="0" y="789"/>
                    </a:lnTo>
                    <a:lnTo>
                      <a:pt x="1116" y="1902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3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1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3641375" y="2032450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4" y="1"/>
                    </a:moveTo>
                    <a:lnTo>
                      <a:pt x="1901" y="1116"/>
                    </a:lnTo>
                    <a:lnTo>
                      <a:pt x="787" y="3"/>
                    </a:lnTo>
                    <a:lnTo>
                      <a:pt x="0" y="790"/>
                    </a:lnTo>
                    <a:lnTo>
                      <a:pt x="1116" y="1903"/>
                    </a:lnTo>
                    <a:lnTo>
                      <a:pt x="2" y="3017"/>
                    </a:lnTo>
                    <a:lnTo>
                      <a:pt x="789" y="3804"/>
                    </a:lnTo>
                    <a:lnTo>
                      <a:pt x="1902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1" y="787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3839500" y="2032350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3" y="0"/>
                    </a:moveTo>
                    <a:lnTo>
                      <a:pt x="1900" y="1114"/>
                    </a:lnTo>
                    <a:lnTo>
                      <a:pt x="786" y="1"/>
                    </a:lnTo>
                    <a:lnTo>
                      <a:pt x="0" y="788"/>
                    </a:lnTo>
                    <a:lnTo>
                      <a:pt x="1115" y="1901"/>
                    </a:lnTo>
                    <a:lnTo>
                      <a:pt x="1" y="3017"/>
                    </a:lnTo>
                    <a:lnTo>
                      <a:pt x="788" y="3802"/>
                    </a:lnTo>
                    <a:lnTo>
                      <a:pt x="1901" y="2688"/>
                    </a:lnTo>
                    <a:lnTo>
                      <a:pt x="3017" y="3801"/>
                    </a:lnTo>
                    <a:lnTo>
                      <a:pt x="3802" y="3014"/>
                    </a:lnTo>
                    <a:lnTo>
                      <a:pt x="2687" y="1900"/>
                    </a:lnTo>
                    <a:lnTo>
                      <a:pt x="3801" y="786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037600" y="2032200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4" y="0"/>
                    </a:moveTo>
                    <a:lnTo>
                      <a:pt x="1901" y="1116"/>
                    </a:lnTo>
                    <a:lnTo>
                      <a:pt x="786" y="1"/>
                    </a:lnTo>
                    <a:lnTo>
                      <a:pt x="0" y="789"/>
                    </a:lnTo>
                    <a:lnTo>
                      <a:pt x="1114" y="1903"/>
                    </a:lnTo>
                    <a:lnTo>
                      <a:pt x="1" y="3017"/>
                    </a:lnTo>
                    <a:lnTo>
                      <a:pt x="788" y="3803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2" y="3015"/>
                    </a:lnTo>
                    <a:lnTo>
                      <a:pt x="2688" y="1901"/>
                    </a:lnTo>
                    <a:lnTo>
                      <a:pt x="3801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4235700" y="203207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4" y="1"/>
                    </a:moveTo>
                    <a:lnTo>
                      <a:pt x="1901" y="1115"/>
                    </a:lnTo>
                    <a:lnTo>
                      <a:pt x="786" y="2"/>
                    </a:lnTo>
                    <a:lnTo>
                      <a:pt x="0" y="789"/>
                    </a:lnTo>
                    <a:lnTo>
                      <a:pt x="1116" y="1902"/>
                    </a:lnTo>
                    <a:lnTo>
                      <a:pt x="1" y="3017"/>
                    </a:lnTo>
                    <a:lnTo>
                      <a:pt x="789" y="3803"/>
                    </a:lnTo>
                    <a:lnTo>
                      <a:pt x="1902" y="2687"/>
                    </a:lnTo>
                    <a:lnTo>
                      <a:pt x="3017" y="3802"/>
                    </a:lnTo>
                    <a:lnTo>
                      <a:pt x="3802" y="3014"/>
                    </a:lnTo>
                    <a:lnTo>
                      <a:pt x="2688" y="1901"/>
                    </a:lnTo>
                    <a:lnTo>
                      <a:pt x="3801" y="786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4433800" y="2031950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4" y="0"/>
                    </a:moveTo>
                    <a:lnTo>
                      <a:pt x="1901" y="1114"/>
                    </a:lnTo>
                    <a:lnTo>
                      <a:pt x="787" y="1"/>
                    </a:lnTo>
                    <a:lnTo>
                      <a:pt x="0" y="788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9" y="3802"/>
                    </a:lnTo>
                    <a:lnTo>
                      <a:pt x="1902" y="2688"/>
                    </a:lnTo>
                    <a:lnTo>
                      <a:pt x="3018" y="3801"/>
                    </a:lnTo>
                    <a:lnTo>
                      <a:pt x="3803" y="3014"/>
                    </a:lnTo>
                    <a:lnTo>
                      <a:pt x="2688" y="1901"/>
                    </a:lnTo>
                    <a:lnTo>
                      <a:pt x="3801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640725" y="1057500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5" y="1"/>
                    </a:moveTo>
                    <a:lnTo>
                      <a:pt x="1902" y="1116"/>
                    </a:lnTo>
                    <a:lnTo>
                      <a:pt x="787" y="2"/>
                    </a:lnTo>
                    <a:lnTo>
                      <a:pt x="1" y="789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2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9" y="1902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838825" y="1057375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6" y="2"/>
                    </a:lnTo>
                    <a:lnTo>
                      <a:pt x="1" y="789"/>
                    </a:lnTo>
                    <a:lnTo>
                      <a:pt x="1116" y="1902"/>
                    </a:lnTo>
                    <a:lnTo>
                      <a:pt x="2" y="3018"/>
                    </a:lnTo>
                    <a:lnTo>
                      <a:pt x="790" y="3803"/>
                    </a:lnTo>
                    <a:lnTo>
                      <a:pt x="1903" y="2688"/>
                    </a:lnTo>
                    <a:lnTo>
                      <a:pt x="3017" y="3801"/>
                    </a:lnTo>
                    <a:lnTo>
                      <a:pt x="3803" y="3014"/>
                    </a:lnTo>
                    <a:lnTo>
                      <a:pt x="2689" y="1901"/>
                    </a:lnTo>
                    <a:lnTo>
                      <a:pt x="3802" y="787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4036925" y="1057250"/>
                <a:ext cx="9512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3803" extrusionOk="0">
                    <a:moveTo>
                      <a:pt x="3015" y="0"/>
                    </a:moveTo>
                    <a:lnTo>
                      <a:pt x="1902" y="1115"/>
                    </a:lnTo>
                    <a:lnTo>
                      <a:pt x="788" y="2"/>
                    </a:lnTo>
                    <a:lnTo>
                      <a:pt x="1" y="788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8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9" y="1902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4235050" y="1057100"/>
                <a:ext cx="95100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5" extrusionOk="0">
                    <a:moveTo>
                      <a:pt x="3015" y="1"/>
                    </a:moveTo>
                    <a:lnTo>
                      <a:pt x="1901" y="1116"/>
                    </a:lnTo>
                    <a:lnTo>
                      <a:pt x="787" y="3"/>
                    </a:lnTo>
                    <a:lnTo>
                      <a:pt x="1" y="790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789" y="3804"/>
                    </a:lnTo>
                    <a:lnTo>
                      <a:pt x="1902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2" y="788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4433150" y="1057000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5" y="0"/>
                    </a:moveTo>
                    <a:lnTo>
                      <a:pt x="1902" y="1114"/>
                    </a:lnTo>
                    <a:lnTo>
                      <a:pt x="786" y="1"/>
                    </a:lnTo>
                    <a:lnTo>
                      <a:pt x="1" y="788"/>
                    </a:lnTo>
                    <a:lnTo>
                      <a:pt x="1115" y="1901"/>
                    </a:lnTo>
                    <a:lnTo>
                      <a:pt x="2" y="3017"/>
                    </a:lnTo>
                    <a:lnTo>
                      <a:pt x="789" y="3802"/>
                    </a:lnTo>
                    <a:lnTo>
                      <a:pt x="1903" y="2688"/>
                    </a:lnTo>
                    <a:lnTo>
                      <a:pt x="3017" y="3801"/>
                    </a:lnTo>
                    <a:lnTo>
                      <a:pt x="3803" y="3014"/>
                    </a:lnTo>
                    <a:lnTo>
                      <a:pt x="2689" y="1900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640850" y="1256775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5" y="1"/>
                    </a:moveTo>
                    <a:lnTo>
                      <a:pt x="1902" y="1115"/>
                    </a:lnTo>
                    <a:lnTo>
                      <a:pt x="787" y="2"/>
                    </a:lnTo>
                    <a:lnTo>
                      <a:pt x="0" y="789"/>
                    </a:lnTo>
                    <a:lnTo>
                      <a:pt x="1116" y="1902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9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8" y="1902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3838975" y="1256625"/>
                <a:ext cx="95075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5" extrusionOk="0">
                    <a:moveTo>
                      <a:pt x="3015" y="1"/>
                    </a:moveTo>
                    <a:lnTo>
                      <a:pt x="1901" y="1116"/>
                    </a:lnTo>
                    <a:lnTo>
                      <a:pt x="786" y="3"/>
                    </a:lnTo>
                    <a:lnTo>
                      <a:pt x="1" y="790"/>
                    </a:lnTo>
                    <a:lnTo>
                      <a:pt x="1115" y="1903"/>
                    </a:lnTo>
                    <a:lnTo>
                      <a:pt x="2" y="3018"/>
                    </a:lnTo>
                    <a:lnTo>
                      <a:pt x="788" y="3804"/>
                    </a:lnTo>
                    <a:lnTo>
                      <a:pt x="1902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2" y="787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037075" y="125652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0"/>
                    </a:moveTo>
                    <a:lnTo>
                      <a:pt x="1902" y="1115"/>
                    </a:lnTo>
                    <a:lnTo>
                      <a:pt x="786" y="2"/>
                    </a:lnTo>
                    <a:lnTo>
                      <a:pt x="1" y="788"/>
                    </a:lnTo>
                    <a:lnTo>
                      <a:pt x="1115" y="1901"/>
                    </a:lnTo>
                    <a:lnTo>
                      <a:pt x="2" y="3017"/>
                    </a:lnTo>
                    <a:lnTo>
                      <a:pt x="788" y="3803"/>
                    </a:lnTo>
                    <a:lnTo>
                      <a:pt x="1903" y="2688"/>
                    </a:lnTo>
                    <a:lnTo>
                      <a:pt x="3017" y="3801"/>
                    </a:lnTo>
                    <a:lnTo>
                      <a:pt x="3803" y="3015"/>
                    </a:lnTo>
                    <a:lnTo>
                      <a:pt x="2688" y="1900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235175" y="1256375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5" y="1"/>
                    </a:moveTo>
                    <a:lnTo>
                      <a:pt x="1902" y="1116"/>
                    </a:lnTo>
                    <a:lnTo>
                      <a:pt x="786" y="2"/>
                    </a:lnTo>
                    <a:lnTo>
                      <a:pt x="0" y="790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9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8" y="1902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433300" y="125627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4" y="0"/>
                    </a:moveTo>
                    <a:lnTo>
                      <a:pt x="1900" y="1114"/>
                    </a:lnTo>
                    <a:lnTo>
                      <a:pt x="786" y="1"/>
                    </a:lnTo>
                    <a:lnTo>
                      <a:pt x="1" y="788"/>
                    </a:lnTo>
                    <a:lnTo>
                      <a:pt x="1115" y="1901"/>
                    </a:lnTo>
                    <a:lnTo>
                      <a:pt x="2" y="3017"/>
                    </a:lnTo>
                    <a:lnTo>
                      <a:pt x="788" y="3802"/>
                    </a:lnTo>
                    <a:lnTo>
                      <a:pt x="1902" y="2687"/>
                    </a:lnTo>
                    <a:lnTo>
                      <a:pt x="3017" y="3801"/>
                    </a:lnTo>
                    <a:lnTo>
                      <a:pt x="3803" y="3013"/>
                    </a:lnTo>
                    <a:lnTo>
                      <a:pt x="2687" y="1900"/>
                    </a:lnTo>
                    <a:lnTo>
                      <a:pt x="3800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641000" y="1442125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4" y="1"/>
                    </a:moveTo>
                    <a:lnTo>
                      <a:pt x="1900" y="1115"/>
                    </a:lnTo>
                    <a:lnTo>
                      <a:pt x="786" y="2"/>
                    </a:lnTo>
                    <a:lnTo>
                      <a:pt x="0" y="789"/>
                    </a:lnTo>
                    <a:lnTo>
                      <a:pt x="1115" y="1903"/>
                    </a:lnTo>
                    <a:lnTo>
                      <a:pt x="1" y="3018"/>
                    </a:lnTo>
                    <a:lnTo>
                      <a:pt x="788" y="3803"/>
                    </a:lnTo>
                    <a:lnTo>
                      <a:pt x="1901" y="2689"/>
                    </a:lnTo>
                    <a:lnTo>
                      <a:pt x="3017" y="3802"/>
                    </a:lnTo>
                    <a:lnTo>
                      <a:pt x="3802" y="3015"/>
                    </a:lnTo>
                    <a:lnTo>
                      <a:pt x="2688" y="1902"/>
                    </a:lnTo>
                    <a:lnTo>
                      <a:pt x="3801" y="787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839100" y="1442000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4" y="0"/>
                    </a:moveTo>
                    <a:lnTo>
                      <a:pt x="1901" y="1116"/>
                    </a:lnTo>
                    <a:lnTo>
                      <a:pt x="786" y="3"/>
                    </a:lnTo>
                    <a:lnTo>
                      <a:pt x="0" y="789"/>
                    </a:lnTo>
                    <a:lnTo>
                      <a:pt x="1114" y="1903"/>
                    </a:lnTo>
                    <a:lnTo>
                      <a:pt x="1" y="3017"/>
                    </a:lnTo>
                    <a:lnTo>
                      <a:pt x="788" y="3804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2" y="3015"/>
                    </a:lnTo>
                    <a:lnTo>
                      <a:pt x="2688" y="1901"/>
                    </a:lnTo>
                    <a:lnTo>
                      <a:pt x="3801" y="787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037200" y="1441875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4" y="1"/>
                    </a:moveTo>
                    <a:lnTo>
                      <a:pt x="1901" y="1115"/>
                    </a:lnTo>
                    <a:lnTo>
                      <a:pt x="786" y="2"/>
                    </a:lnTo>
                    <a:lnTo>
                      <a:pt x="0" y="789"/>
                    </a:lnTo>
                    <a:lnTo>
                      <a:pt x="1116" y="1902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2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1" y="786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235325" y="1441725"/>
                <a:ext cx="95075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5" extrusionOk="0">
                    <a:moveTo>
                      <a:pt x="3013" y="1"/>
                    </a:moveTo>
                    <a:lnTo>
                      <a:pt x="1900" y="1116"/>
                    </a:lnTo>
                    <a:lnTo>
                      <a:pt x="786" y="3"/>
                    </a:lnTo>
                    <a:lnTo>
                      <a:pt x="0" y="790"/>
                    </a:lnTo>
                    <a:lnTo>
                      <a:pt x="1114" y="1903"/>
                    </a:lnTo>
                    <a:lnTo>
                      <a:pt x="1" y="3018"/>
                    </a:lnTo>
                    <a:lnTo>
                      <a:pt x="788" y="3804"/>
                    </a:lnTo>
                    <a:lnTo>
                      <a:pt x="1901" y="2689"/>
                    </a:lnTo>
                    <a:lnTo>
                      <a:pt x="3016" y="3802"/>
                    </a:lnTo>
                    <a:lnTo>
                      <a:pt x="3802" y="3015"/>
                    </a:lnTo>
                    <a:lnTo>
                      <a:pt x="2687" y="1902"/>
                    </a:lnTo>
                    <a:lnTo>
                      <a:pt x="3801" y="788"/>
                    </a:lnTo>
                    <a:lnTo>
                      <a:pt x="30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433425" y="144162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4" y="0"/>
                    </a:moveTo>
                    <a:lnTo>
                      <a:pt x="1901" y="1115"/>
                    </a:lnTo>
                    <a:lnTo>
                      <a:pt x="786" y="2"/>
                    </a:lnTo>
                    <a:lnTo>
                      <a:pt x="0" y="788"/>
                    </a:lnTo>
                    <a:lnTo>
                      <a:pt x="1114" y="1901"/>
                    </a:lnTo>
                    <a:lnTo>
                      <a:pt x="1" y="3017"/>
                    </a:lnTo>
                    <a:lnTo>
                      <a:pt x="788" y="3803"/>
                    </a:lnTo>
                    <a:lnTo>
                      <a:pt x="1901" y="2688"/>
                    </a:lnTo>
                    <a:lnTo>
                      <a:pt x="3017" y="3801"/>
                    </a:lnTo>
                    <a:lnTo>
                      <a:pt x="3802" y="3015"/>
                    </a:lnTo>
                    <a:lnTo>
                      <a:pt x="2688" y="1900"/>
                    </a:lnTo>
                    <a:lnTo>
                      <a:pt x="3801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4103050" y="541600"/>
                <a:ext cx="28600" cy="2037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815" extrusionOk="0">
                    <a:moveTo>
                      <a:pt x="1117" y="1"/>
                    </a:moveTo>
                    <a:cubicBezTo>
                      <a:pt x="742" y="148"/>
                      <a:pt x="370" y="301"/>
                      <a:pt x="0" y="458"/>
                    </a:cubicBezTo>
                    <a:lnTo>
                      <a:pt x="357" y="815"/>
                    </a:lnTo>
                    <a:lnTo>
                      <a:pt x="1143" y="27"/>
                    </a:lnTo>
                    <a:lnTo>
                      <a:pt x="11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4234675" y="485025"/>
                <a:ext cx="95100" cy="7685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074" extrusionOk="0">
                    <a:moveTo>
                      <a:pt x="3745" y="1"/>
                    </a:moveTo>
                    <a:cubicBezTo>
                      <a:pt x="3126" y="115"/>
                      <a:pt x="2511" y="243"/>
                      <a:pt x="1901" y="385"/>
                    </a:cubicBezTo>
                    <a:cubicBezTo>
                      <a:pt x="1478" y="484"/>
                      <a:pt x="1057" y="588"/>
                      <a:pt x="639" y="698"/>
                    </a:cubicBezTo>
                    <a:lnTo>
                      <a:pt x="1114" y="1173"/>
                    </a:lnTo>
                    <a:lnTo>
                      <a:pt x="1" y="2288"/>
                    </a:lnTo>
                    <a:lnTo>
                      <a:pt x="789" y="3073"/>
                    </a:lnTo>
                    <a:lnTo>
                      <a:pt x="1902" y="1959"/>
                    </a:lnTo>
                    <a:lnTo>
                      <a:pt x="3016" y="3072"/>
                    </a:lnTo>
                    <a:lnTo>
                      <a:pt x="3803" y="2285"/>
                    </a:lnTo>
                    <a:lnTo>
                      <a:pt x="2688" y="1171"/>
                    </a:lnTo>
                    <a:lnTo>
                      <a:pt x="3801" y="57"/>
                    </a:lnTo>
                    <a:lnTo>
                      <a:pt x="374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4432750" y="466825"/>
                <a:ext cx="95125" cy="94925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3797" extrusionOk="0">
                    <a:moveTo>
                      <a:pt x="3008" y="0"/>
                    </a:moveTo>
                    <a:lnTo>
                      <a:pt x="1902" y="1108"/>
                    </a:lnTo>
                    <a:lnTo>
                      <a:pt x="884" y="91"/>
                    </a:lnTo>
                    <a:cubicBezTo>
                      <a:pt x="814" y="96"/>
                      <a:pt x="745" y="101"/>
                      <a:pt x="676" y="106"/>
                    </a:cubicBezTo>
                    <a:lnTo>
                      <a:pt x="1" y="782"/>
                    </a:lnTo>
                    <a:lnTo>
                      <a:pt x="1116" y="1896"/>
                    </a:lnTo>
                    <a:lnTo>
                      <a:pt x="2" y="3011"/>
                    </a:lnTo>
                    <a:lnTo>
                      <a:pt x="790" y="3797"/>
                    </a:lnTo>
                    <a:lnTo>
                      <a:pt x="1903" y="2681"/>
                    </a:lnTo>
                    <a:lnTo>
                      <a:pt x="3018" y="3794"/>
                    </a:lnTo>
                    <a:lnTo>
                      <a:pt x="3804" y="3008"/>
                    </a:lnTo>
                    <a:lnTo>
                      <a:pt x="2689" y="1894"/>
                    </a:lnTo>
                    <a:lnTo>
                      <a:pt x="3803" y="779"/>
                    </a:lnTo>
                    <a:lnTo>
                      <a:pt x="30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838625" y="666325"/>
                <a:ext cx="9502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1" h="3803" extrusionOk="0">
                    <a:moveTo>
                      <a:pt x="3013" y="0"/>
                    </a:moveTo>
                    <a:lnTo>
                      <a:pt x="1900" y="1115"/>
                    </a:lnTo>
                    <a:lnTo>
                      <a:pt x="1495" y="711"/>
                    </a:lnTo>
                    <a:cubicBezTo>
                      <a:pt x="1196" y="936"/>
                      <a:pt x="901" y="1164"/>
                      <a:pt x="608" y="1396"/>
                    </a:cubicBezTo>
                    <a:lnTo>
                      <a:pt x="1114" y="1903"/>
                    </a:lnTo>
                    <a:lnTo>
                      <a:pt x="1" y="3017"/>
                    </a:lnTo>
                    <a:lnTo>
                      <a:pt x="788" y="3802"/>
                    </a:lnTo>
                    <a:lnTo>
                      <a:pt x="1901" y="2688"/>
                    </a:lnTo>
                    <a:lnTo>
                      <a:pt x="3015" y="3801"/>
                    </a:lnTo>
                    <a:lnTo>
                      <a:pt x="3801" y="3013"/>
                    </a:lnTo>
                    <a:lnTo>
                      <a:pt x="2686" y="1901"/>
                    </a:lnTo>
                    <a:lnTo>
                      <a:pt x="3800" y="787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4036675" y="666175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5" y="1"/>
                    </a:moveTo>
                    <a:lnTo>
                      <a:pt x="1902" y="1116"/>
                    </a:lnTo>
                    <a:lnTo>
                      <a:pt x="787" y="3"/>
                    </a:lnTo>
                    <a:lnTo>
                      <a:pt x="0" y="790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4"/>
                    </a:lnTo>
                    <a:lnTo>
                      <a:pt x="1903" y="2688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8" y="1902"/>
                    </a:lnTo>
                    <a:lnTo>
                      <a:pt x="3802" y="787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4234800" y="666050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4" y="1"/>
                    </a:moveTo>
                    <a:lnTo>
                      <a:pt x="1901" y="1115"/>
                    </a:lnTo>
                    <a:lnTo>
                      <a:pt x="786" y="2"/>
                    </a:lnTo>
                    <a:lnTo>
                      <a:pt x="1" y="789"/>
                    </a:lnTo>
                    <a:lnTo>
                      <a:pt x="1115" y="1902"/>
                    </a:lnTo>
                    <a:lnTo>
                      <a:pt x="2" y="3018"/>
                    </a:lnTo>
                    <a:lnTo>
                      <a:pt x="788" y="3803"/>
                    </a:lnTo>
                    <a:lnTo>
                      <a:pt x="1902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7" y="1901"/>
                    </a:lnTo>
                    <a:lnTo>
                      <a:pt x="3802" y="787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4432900" y="665925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5" y="0"/>
                    </a:moveTo>
                    <a:lnTo>
                      <a:pt x="1900" y="1116"/>
                    </a:lnTo>
                    <a:lnTo>
                      <a:pt x="786" y="1"/>
                    </a:lnTo>
                    <a:lnTo>
                      <a:pt x="1" y="789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8" y="3804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3" y="3015"/>
                    </a:lnTo>
                    <a:lnTo>
                      <a:pt x="2688" y="1901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640625" y="851800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3" y="0"/>
                    </a:moveTo>
                    <a:lnTo>
                      <a:pt x="1900" y="1116"/>
                    </a:lnTo>
                    <a:lnTo>
                      <a:pt x="1617" y="833"/>
                    </a:lnTo>
                    <a:cubicBezTo>
                      <a:pt x="1383" y="1124"/>
                      <a:pt x="1152" y="1417"/>
                      <a:pt x="926" y="1715"/>
                    </a:cubicBezTo>
                    <a:lnTo>
                      <a:pt x="1115" y="1902"/>
                    </a:lnTo>
                    <a:lnTo>
                      <a:pt x="0" y="3018"/>
                    </a:lnTo>
                    <a:lnTo>
                      <a:pt x="788" y="3804"/>
                    </a:lnTo>
                    <a:lnTo>
                      <a:pt x="1901" y="2688"/>
                    </a:lnTo>
                    <a:lnTo>
                      <a:pt x="3016" y="3802"/>
                    </a:lnTo>
                    <a:lnTo>
                      <a:pt x="3803" y="3014"/>
                    </a:lnTo>
                    <a:lnTo>
                      <a:pt x="2687" y="1901"/>
                    </a:lnTo>
                    <a:lnTo>
                      <a:pt x="3800" y="787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838700" y="851675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4" y="1"/>
                    </a:moveTo>
                    <a:lnTo>
                      <a:pt x="1901" y="1116"/>
                    </a:lnTo>
                    <a:lnTo>
                      <a:pt x="787" y="2"/>
                    </a:lnTo>
                    <a:lnTo>
                      <a:pt x="0" y="790"/>
                    </a:lnTo>
                    <a:lnTo>
                      <a:pt x="1116" y="1903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2" y="2688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1" y="786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4036825" y="85157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3" y="0"/>
                    </a:moveTo>
                    <a:lnTo>
                      <a:pt x="1900" y="1114"/>
                    </a:lnTo>
                    <a:lnTo>
                      <a:pt x="786" y="1"/>
                    </a:lnTo>
                    <a:lnTo>
                      <a:pt x="0" y="788"/>
                    </a:lnTo>
                    <a:lnTo>
                      <a:pt x="1115" y="1901"/>
                    </a:lnTo>
                    <a:lnTo>
                      <a:pt x="1" y="3017"/>
                    </a:lnTo>
                    <a:lnTo>
                      <a:pt x="788" y="3802"/>
                    </a:lnTo>
                    <a:lnTo>
                      <a:pt x="1901" y="2687"/>
                    </a:lnTo>
                    <a:lnTo>
                      <a:pt x="3017" y="3801"/>
                    </a:lnTo>
                    <a:lnTo>
                      <a:pt x="3802" y="3013"/>
                    </a:lnTo>
                    <a:lnTo>
                      <a:pt x="2687" y="1900"/>
                    </a:lnTo>
                    <a:lnTo>
                      <a:pt x="3800" y="786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4234925" y="85142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4" y="0"/>
                    </a:moveTo>
                    <a:lnTo>
                      <a:pt x="1901" y="1115"/>
                    </a:lnTo>
                    <a:lnTo>
                      <a:pt x="786" y="1"/>
                    </a:lnTo>
                    <a:lnTo>
                      <a:pt x="0" y="788"/>
                    </a:lnTo>
                    <a:lnTo>
                      <a:pt x="1114" y="1903"/>
                    </a:lnTo>
                    <a:lnTo>
                      <a:pt x="1" y="3017"/>
                    </a:lnTo>
                    <a:lnTo>
                      <a:pt x="788" y="3803"/>
                    </a:lnTo>
                    <a:lnTo>
                      <a:pt x="1901" y="2688"/>
                    </a:lnTo>
                    <a:lnTo>
                      <a:pt x="3017" y="3801"/>
                    </a:lnTo>
                    <a:lnTo>
                      <a:pt x="3802" y="3015"/>
                    </a:lnTo>
                    <a:lnTo>
                      <a:pt x="2688" y="1901"/>
                    </a:lnTo>
                    <a:lnTo>
                      <a:pt x="3801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4433025" y="851275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4" y="1"/>
                    </a:moveTo>
                    <a:lnTo>
                      <a:pt x="1901" y="1116"/>
                    </a:lnTo>
                    <a:lnTo>
                      <a:pt x="786" y="3"/>
                    </a:lnTo>
                    <a:lnTo>
                      <a:pt x="0" y="790"/>
                    </a:lnTo>
                    <a:lnTo>
                      <a:pt x="1116" y="1903"/>
                    </a:lnTo>
                    <a:lnTo>
                      <a:pt x="1" y="3017"/>
                    </a:lnTo>
                    <a:lnTo>
                      <a:pt x="789" y="3804"/>
                    </a:lnTo>
                    <a:lnTo>
                      <a:pt x="1902" y="2688"/>
                    </a:lnTo>
                    <a:lnTo>
                      <a:pt x="3017" y="3802"/>
                    </a:lnTo>
                    <a:lnTo>
                      <a:pt x="3802" y="3015"/>
                    </a:lnTo>
                    <a:lnTo>
                      <a:pt x="2688" y="1902"/>
                    </a:lnTo>
                    <a:lnTo>
                      <a:pt x="3801" y="787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4612450" y="2237500"/>
                <a:ext cx="95075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5" extrusionOk="0">
                    <a:moveTo>
                      <a:pt x="3015" y="1"/>
                    </a:moveTo>
                    <a:lnTo>
                      <a:pt x="1900" y="1116"/>
                    </a:lnTo>
                    <a:lnTo>
                      <a:pt x="786" y="3"/>
                    </a:lnTo>
                    <a:lnTo>
                      <a:pt x="0" y="790"/>
                    </a:lnTo>
                    <a:lnTo>
                      <a:pt x="1115" y="1903"/>
                    </a:lnTo>
                    <a:lnTo>
                      <a:pt x="1" y="3017"/>
                    </a:lnTo>
                    <a:lnTo>
                      <a:pt x="788" y="3804"/>
                    </a:lnTo>
                    <a:lnTo>
                      <a:pt x="1901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1" y="788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4810550" y="2237400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0"/>
                    </a:moveTo>
                    <a:lnTo>
                      <a:pt x="1901" y="1115"/>
                    </a:lnTo>
                    <a:lnTo>
                      <a:pt x="786" y="1"/>
                    </a:lnTo>
                    <a:lnTo>
                      <a:pt x="0" y="788"/>
                    </a:lnTo>
                    <a:lnTo>
                      <a:pt x="1116" y="1901"/>
                    </a:lnTo>
                    <a:lnTo>
                      <a:pt x="1" y="3017"/>
                    </a:lnTo>
                    <a:lnTo>
                      <a:pt x="789" y="3803"/>
                    </a:lnTo>
                    <a:lnTo>
                      <a:pt x="1903" y="2688"/>
                    </a:lnTo>
                    <a:lnTo>
                      <a:pt x="3017" y="3801"/>
                    </a:lnTo>
                    <a:lnTo>
                      <a:pt x="3802" y="3015"/>
                    </a:lnTo>
                    <a:lnTo>
                      <a:pt x="2688" y="1900"/>
                    </a:lnTo>
                    <a:lnTo>
                      <a:pt x="3801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5008650" y="2237250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4" y="1"/>
                    </a:moveTo>
                    <a:lnTo>
                      <a:pt x="1901" y="1116"/>
                    </a:lnTo>
                    <a:lnTo>
                      <a:pt x="787" y="2"/>
                    </a:lnTo>
                    <a:lnTo>
                      <a:pt x="0" y="790"/>
                    </a:lnTo>
                    <a:lnTo>
                      <a:pt x="1116" y="1903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2" y="2688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8" y="1902"/>
                    </a:lnTo>
                    <a:lnTo>
                      <a:pt x="3801" y="786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5206775" y="2237125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3" y="1"/>
                    </a:moveTo>
                    <a:lnTo>
                      <a:pt x="1900" y="1115"/>
                    </a:lnTo>
                    <a:lnTo>
                      <a:pt x="786" y="2"/>
                    </a:lnTo>
                    <a:lnTo>
                      <a:pt x="0" y="789"/>
                    </a:lnTo>
                    <a:lnTo>
                      <a:pt x="1115" y="1902"/>
                    </a:lnTo>
                    <a:lnTo>
                      <a:pt x="1" y="3018"/>
                    </a:lnTo>
                    <a:lnTo>
                      <a:pt x="788" y="3803"/>
                    </a:lnTo>
                    <a:lnTo>
                      <a:pt x="1901" y="2688"/>
                    </a:lnTo>
                    <a:lnTo>
                      <a:pt x="3017" y="3802"/>
                    </a:lnTo>
                    <a:lnTo>
                      <a:pt x="3803" y="3014"/>
                    </a:lnTo>
                    <a:lnTo>
                      <a:pt x="2687" y="1901"/>
                    </a:lnTo>
                    <a:lnTo>
                      <a:pt x="3801" y="787"/>
                    </a:lnTo>
                    <a:lnTo>
                      <a:pt x="30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4612550" y="2436775"/>
                <a:ext cx="9512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3803" extrusionOk="0">
                    <a:moveTo>
                      <a:pt x="3015" y="1"/>
                    </a:moveTo>
                    <a:lnTo>
                      <a:pt x="1902" y="1115"/>
                    </a:lnTo>
                    <a:lnTo>
                      <a:pt x="788" y="2"/>
                    </a:lnTo>
                    <a:lnTo>
                      <a:pt x="1" y="789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9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9" y="1902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4810675" y="2436650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5" y="0"/>
                    </a:moveTo>
                    <a:lnTo>
                      <a:pt x="1901" y="1116"/>
                    </a:lnTo>
                    <a:lnTo>
                      <a:pt x="787" y="2"/>
                    </a:lnTo>
                    <a:lnTo>
                      <a:pt x="1" y="789"/>
                    </a:lnTo>
                    <a:lnTo>
                      <a:pt x="1115" y="1902"/>
                    </a:lnTo>
                    <a:lnTo>
                      <a:pt x="2" y="3018"/>
                    </a:lnTo>
                    <a:lnTo>
                      <a:pt x="789" y="3803"/>
                    </a:lnTo>
                    <a:lnTo>
                      <a:pt x="1902" y="2688"/>
                    </a:lnTo>
                    <a:lnTo>
                      <a:pt x="3018" y="3801"/>
                    </a:lnTo>
                    <a:lnTo>
                      <a:pt x="3803" y="3014"/>
                    </a:lnTo>
                    <a:lnTo>
                      <a:pt x="2688" y="1901"/>
                    </a:lnTo>
                    <a:lnTo>
                      <a:pt x="3802" y="787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5008775" y="2436525"/>
                <a:ext cx="95050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802" h="3497" extrusionOk="0">
                    <a:moveTo>
                      <a:pt x="3014" y="0"/>
                    </a:moveTo>
                    <a:lnTo>
                      <a:pt x="1901" y="1115"/>
                    </a:lnTo>
                    <a:lnTo>
                      <a:pt x="787" y="2"/>
                    </a:lnTo>
                    <a:lnTo>
                      <a:pt x="1" y="790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483" y="3497"/>
                    </a:lnTo>
                    <a:cubicBezTo>
                      <a:pt x="919" y="3275"/>
                      <a:pt x="1353" y="3046"/>
                      <a:pt x="1782" y="2809"/>
                    </a:cubicBezTo>
                    <a:lnTo>
                      <a:pt x="1902" y="2688"/>
                    </a:lnTo>
                    <a:lnTo>
                      <a:pt x="1936" y="2723"/>
                    </a:lnTo>
                    <a:cubicBezTo>
                      <a:pt x="2272" y="2536"/>
                      <a:pt x="2605" y="2345"/>
                      <a:pt x="2935" y="2149"/>
                    </a:cubicBezTo>
                    <a:lnTo>
                      <a:pt x="2688" y="1902"/>
                    </a:lnTo>
                    <a:lnTo>
                      <a:pt x="3802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4616550" y="2622175"/>
                <a:ext cx="2895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634" extrusionOk="0">
                    <a:moveTo>
                      <a:pt x="632" y="0"/>
                    </a:moveTo>
                    <a:lnTo>
                      <a:pt x="0" y="634"/>
                    </a:lnTo>
                    <a:cubicBezTo>
                      <a:pt x="387" y="603"/>
                      <a:pt x="773" y="566"/>
                      <a:pt x="1158" y="525"/>
                    </a:cubicBezTo>
                    <a:lnTo>
                      <a:pt x="63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4679025" y="2622150"/>
                <a:ext cx="15800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62" extrusionOk="0">
                    <a:moveTo>
                      <a:pt x="361" y="0"/>
                    </a:moveTo>
                    <a:lnTo>
                      <a:pt x="0" y="362"/>
                    </a:lnTo>
                    <a:cubicBezTo>
                      <a:pt x="211" y="332"/>
                      <a:pt x="421" y="302"/>
                      <a:pt x="631" y="270"/>
                    </a:cubicBezTo>
                    <a:lnTo>
                      <a:pt x="36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4612050" y="1647200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0"/>
                    </a:moveTo>
                    <a:lnTo>
                      <a:pt x="1901" y="1115"/>
                    </a:lnTo>
                    <a:lnTo>
                      <a:pt x="786" y="1"/>
                    </a:lnTo>
                    <a:lnTo>
                      <a:pt x="0" y="788"/>
                    </a:lnTo>
                    <a:lnTo>
                      <a:pt x="1116" y="1902"/>
                    </a:lnTo>
                    <a:lnTo>
                      <a:pt x="1" y="3017"/>
                    </a:lnTo>
                    <a:lnTo>
                      <a:pt x="789" y="3802"/>
                    </a:lnTo>
                    <a:lnTo>
                      <a:pt x="1903" y="2688"/>
                    </a:lnTo>
                    <a:lnTo>
                      <a:pt x="3017" y="3801"/>
                    </a:lnTo>
                    <a:lnTo>
                      <a:pt x="3803" y="3015"/>
                    </a:lnTo>
                    <a:lnTo>
                      <a:pt x="2688" y="1901"/>
                    </a:lnTo>
                    <a:lnTo>
                      <a:pt x="3801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810150" y="1647050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5" y="0"/>
                    </a:moveTo>
                    <a:lnTo>
                      <a:pt x="1901" y="1116"/>
                    </a:lnTo>
                    <a:lnTo>
                      <a:pt x="787" y="3"/>
                    </a:lnTo>
                    <a:lnTo>
                      <a:pt x="0" y="790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89" y="3804"/>
                    </a:lnTo>
                    <a:lnTo>
                      <a:pt x="1902" y="2688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8" y="1902"/>
                    </a:lnTo>
                    <a:lnTo>
                      <a:pt x="3801" y="787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5008275" y="1646925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5" y="1"/>
                    </a:moveTo>
                    <a:lnTo>
                      <a:pt x="1900" y="1115"/>
                    </a:lnTo>
                    <a:lnTo>
                      <a:pt x="786" y="2"/>
                    </a:lnTo>
                    <a:lnTo>
                      <a:pt x="0" y="789"/>
                    </a:lnTo>
                    <a:lnTo>
                      <a:pt x="1115" y="1902"/>
                    </a:lnTo>
                    <a:lnTo>
                      <a:pt x="1" y="3017"/>
                    </a:lnTo>
                    <a:lnTo>
                      <a:pt x="788" y="3803"/>
                    </a:lnTo>
                    <a:lnTo>
                      <a:pt x="1901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1" y="787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5206375" y="1646800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5" y="0"/>
                    </a:moveTo>
                    <a:lnTo>
                      <a:pt x="1901" y="1116"/>
                    </a:lnTo>
                    <a:lnTo>
                      <a:pt x="786" y="2"/>
                    </a:lnTo>
                    <a:lnTo>
                      <a:pt x="0" y="789"/>
                    </a:lnTo>
                    <a:lnTo>
                      <a:pt x="1115" y="1902"/>
                    </a:lnTo>
                    <a:lnTo>
                      <a:pt x="1" y="3017"/>
                    </a:lnTo>
                    <a:lnTo>
                      <a:pt x="788" y="3804"/>
                    </a:lnTo>
                    <a:lnTo>
                      <a:pt x="1903" y="2688"/>
                    </a:lnTo>
                    <a:lnTo>
                      <a:pt x="3017" y="3801"/>
                    </a:lnTo>
                    <a:lnTo>
                      <a:pt x="3802" y="3014"/>
                    </a:lnTo>
                    <a:lnTo>
                      <a:pt x="2688" y="1901"/>
                    </a:lnTo>
                    <a:lnTo>
                      <a:pt x="3801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5404475" y="1646675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4" y="1"/>
                    </a:moveTo>
                    <a:lnTo>
                      <a:pt x="1901" y="1115"/>
                    </a:lnTo>
                    <a:lnTo>
                      <a:pt x="786" y="2"/>
                    </a:lnTo>
                    <a:lnTo>
                      <a:pt x="0" y="789"/>
                    </a:lnTo>
                    <a:lnTo>
                      <a:pt x="1116" y="1902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2" y="2687"/>
                    </a:lnTo>
                    <a:lnTo>
                      <a:pt x="3017" y="3802"/>
                    </a:lnTo>
                    <a:lnTo>
                      <a:pt x="3804" y="3014"/>
                    </a:lnTo>
                    <a:lnTo>
                      <a:pt x="2688" y="1901"/>
                    </a:lnTo>
                    <a:lnTo>
                      <a:pt x="3801" y="786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4612200" y="184647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4" y="0"/>
                    </a:moveTo>
                    <a:lnTo>
                      <a:pt x="1900" y="1114"/>
                    </a:lnTo>
                    <a:lnTo>
                      <a:pt x="786" y="1"/>
                    </a:lnTo>
                    <a:lnTo>
                      <a:pt x="0" y="788"/>
                    </a:lnTo>
                    <a:lnTo>
                      <a:pt x="1114" y="1901"/>
                    </a:lnTo>
                    <a:lnTo>
                      <a:pt x="1" y="3017"/>
                    </a:lnTo>
                    <a:lnTo>
                      <a:pt x="788" y="3802"/>
                    </a:lnTo>
                    <a:lnTo>
                      <a:pt x="1901" y="2688"/>
                    </a:lnTo>
                    <a:lnTo>
                      <a:pt x="3017" y="3801"/>
                    </a:lnTo>
                    <a:lnTo>
                      <a:pt x="3802" y="3014"/>
                    </a:lnTo>
                    <a:lnTo>
                      <a:pt x="2687" y="1900"/>
                    </a:lnTo>
                    <a:lnTo>
                      <a:pt x="3801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4810275" y="1846325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5" y="0"/>
                    </a:moveTo>
                    <a:lnTo>
                      <a:pt x="1902" y="1115"/>
                    </a:lnTo>
                    <a:lnTo>
                      <a:pt x="787" y="2"/>
                    </a:lnTo>
                    <a:lnTo>
                      <a:pt x="1" y="789"/>
                    </a:lnTo>
                    <a:lnTo>
                      <a:pt x="1116" y="1903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3" y="2688"/>
                    </a:lnTo>
                    <a:lnTo>
                      <a:pt x="3018" y="3801"/>
                    </a:lnTo>
                    <a:lnTo>
                      <a:pt x="3803" y="3015"/>
                    </a:lnTo>
                    <a:lnTo>
                      <a:pt x="2689" y="1902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5008375" y="1846200"/>
                <a:ext cx="9512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3804" extrusionOk="0">
                    <a:moveTo>
                      <a:pt x="3015" y="1"/>
                    </a:moveTo>
                    <a:lnTo>
                      <a:pt x="1902" y="1115"/>
                    </a:lnTo>
                    <a:lnTo>
                      <a:pt x="788" y="2"/>
                    </a:lnTo>
                    <a:lnTo>
                      <a:pt x="1" y="789"/>
                    </a:lnTo>
                    <a:lnTo>
                      <a:pt x="1116" y="1902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8"/>
                    </a:lnTo>
                    <a:lnTo>
                      <a:pt x="3017" y="3802"/>
                    </a:lnTo>
                    <a:lnTo>
                      <a:pt x="3804" y="3014"/>
                    </a:lnTo>
                    <a:lnTo>
                      <a:pt x="2689" y="1901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5206500" y="1846075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4" y="0"/>
                    </a:moveTo>
                    <a:lnTo>
                      <a:pt x="1901" y="1114"/>
                    </a:lnTo>
                    <a:lnTo>
                      <a:pt x="787" y="1"/>
                    </a:lnTo>
                    <a:lnTo>
                      <a:pt x="1" y="788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9" y="3802"/>
                    </a:lnTo>
                    <a:lnTo>
                      <a:pt x="1902" y="2688"/>
                    </a:lnTo>
                    <a:lnTo>
                      <a:pt x="3018" y="3801"/>
                    </a:lnTo>
                    <a:lnTo>
                      <a:pt x="3803" y="3014"/>
                    </a:lnTo>
                    <a:lnTo>
                      <a:pt x="2688" y="1901"/>
                    </a:lnTo>
                    <a:lnTo>
                      <a:pt x="3802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5404600" y="1845925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7" y="3"/>
                    </a:lnTo>
                    <a:lnTo>
                      <a:pt x="1" y="789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789" y="3804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3" y="3015"/>
                    </a:lnTo>
                    <a:lnTo>
                      <a:pt x="2689" y="1901"/>
                    </a:lnTo>
                    <a:lnTo>
                      <a:pt x="3802" y="787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4612300" y="203182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0"/>
                    </a:moveTo>
                    <a:lnTo>
                      <a:pt x="1902" y="1115"/>
                    </a:lnTo>
                    <a:lnTo>
                      <a:pt x="786" y="2"/>
                    </a:lnTo>
                    <a:lnTo>
                      <a:pt x="1" y="788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3" y="2688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4810400" y="2031675"/>
                <a:ext cx="95100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5" extrusionOk="0">
                    <a:moveTo>
                      <a:pt x="3015" y="1"/>
                    </a:moveTo>
                    <a:lnTo>
                      <a:pt x="1902" y="1116"/>
                    </a:lnTo>
                    <a:lnTo>
                      <a:pt x="787" y="3"/>
                    </a:lnTo>
                    <a:lnTo>
                      <a:pt x="1" y="790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4"/>
                    </a:lnTo>
                    <a:lnTo>
                      <a:pt x="1903" y="2689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8" y="1902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5008525" y="203157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4" y="0"/>
                    </a:moveTo>
                    <a:lnTo>
                      <a:pt x="1901" y="1114"/>
                    </a:lnTo>
                    <a:lnTo>
                      <a:pt x="786" y="1"/>
                    </a:lnTo>
                    <a:lnTo>
                      <a:pt x="1" y="788"/>
                    </a:lnTo>
                    <a:lnTo>
                      <a:pt x="1115" y="1901"/>
                    </a:lnTo>
                    <a:lnTo>
                      <a:pt x="2" y="3017"/>
                    </a:lnTo>
                    <a:lnTo>
                      <a:pt x="789" y="3802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3" y="3014"/>
                    </a:lnTo>
                    <a:lnTo>
                      <a:pt x="2687" y="1900"/>
                    </a:lnTo>
                    <a:lnTo>
                      <a:pt x="3802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5206625" y="203142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6" y="2"/>
                    </a:lnTo>
                    <a:lnTo>
                      <a:pt x="1" y="789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788" y="3803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5404725" y="2031275"/>
                <a:ext cx="92600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3805" extrusionOk="0">
                    <a:moveTo>
                      <a:pt x="3015" y="1"/>
                    </a:moveTo>
                    <a:lnTo>
                      <a:pt x="1900" y="1116"/>
                    </a:lnTo>
                    <a:lnTo>
                      <a:pt x="786" y="2"/>
                    </a:lnTo>
                    <a:lnTo>
                      <a:pt x="1" y="790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788" y="3804"/>
                    </a:lnTo>
                    <a:lnTo>
                      <a:pt x="1903" y="2689"/>
                    </a:lnTo>
                    <a:lnTo>
                      <a:pt x="2351" y="3136"/>
                    </a:lnTo>
                    <a:cubicBezTo>
                      <a:pt x="2546" y="2807"/>
                      <a:pt x="2739" y="2474"/>
                      <a:pt x="2927" y="2140"/>
                    </a:cubicBezTo>
                    <a:lnTo>
                      <a:pt x="2688" y="1902"/>
                    </a:lnTo>
                    <a:lnTo>
                      <a:pt x="3491" y="1098"/>
                    </a:lnTo>
                    <a:cubicBezTo>
                      <a:pt x="3563" y="962"/>
                      <a:pt x="3633" y="825"/>
                      <a:pt x="3703" y="689"/>
                    </a:cubicBez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4611675" y="105687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4" y="1"/>
                    </a:moveTo>
                    <a:lnTo>
                      <a:pt x="1900" y="1115"/>
                    </a:lnTo>
                    <a:lnTo>
                      <a:pt x="786" y="2"/>
                    </a:lnTo>
                    <a:lnTo>
                      <a:pt x="0" y="788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8" y="3803"/>
                    </a:lnTo>
                    <a:lnTo>
                      <a:pt x="1902" y="2687"/>
                    </a:lnTo>
                    <a:lnTo>
                      <a:pt x="3017" y="3800"/>
                    </a:lnTo>
                    <a:lnTo>
                      <a:pt x="3803" y="3015"/>
                    </a:lnTo>
                    <a:lnTo>
                      <a:pt x="2687" y="1901"/>
                    </a:lnTo>
                    <a:lnTo>
                      <a:pt x="3800" y="786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4809775" y="1056725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5" y="1"/>
                    </a:moveTo>
                    <a:lnTo>
                      <a:pt x="1900" y="1115"/>
                    </a:lnTo>
                    <a:lnTo>
                      <a:pt x="786" y="2"/>
                    </a:lnTo>
                    <a:lnTo>
                      <a:pt x="0" y="790"/>
                    </a:lnTo>
                    <a:lnTo>
                      <a:pt x="1115" y="1903"/>
                    </a:lnTo>
                    <a:lnTo>
                      <a:pt x="1" y="3017"/>
                    </a:lnTo>
                    <a:lnTo>
                      <a:pt x="788" y="3803"/>
                    </a:lnTo>
                    <a:lnTo>
                      <a:pt x="1901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1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5007875" y="105662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0"/>
                    </a:moveTo>
                    <a:lnTo>
                      <a:pt x="1901" y="1115"/>
                    </a:lnTo>
                    <a:lnTo>
                      <a:pt x="786" y="1"/>
                    </a:lnTo>
                    <a:lnTo>
                      <a:pt x="0" y="788"/>
                    </a:lnTo>
                    <a:lnTo>
                      <a:pt x="1116" y="1901"/>
                    </a:lnTo>
                    <a:lnTo>
                      <a:pt x="1" y="3016"/>
                    </a:lnTo>
                    <a:lnTo>
                      <a:pt x="789" y="3802"/>
                    </a:lnTo>
                    <a:lnTo>
                      <a:pt x="1903" y="2687"/>
                    </a:lnTo>
                    <a:lnTo>
                      <a:pt x="3017" y="3800"/>
                    </a:lnTo>
                    <a:lnTo>
                      <a:pt x="3802" y="3013"/>
                    </a:lnTo>
                    <a:lnTo>
                      <a:pt x="2688" y="1900"/>
                    </a:lnTo>
                    <a:lnTo>
                      <a:pt x="3801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5205975" y="1056475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5" y="1"/>
                    </a:moveTo>
                    <a:lnTo>
                      <a:pt x="1901" y="1115"/>
                    </a:lnTo>
                    <a:lnTo>
                      <a:pt x="787" y="2"/>
                    </a:lnTo>
                    <a:lnTo>
                      <a:pt x="0" y="788"/>
                    </a:lnTo>
                    <a:lnTo>
                      <a:pt x="1116" y="1902"/>
                    </a:lnTo>
                    <a:lnTo>
                      <a:pt x="3" y="3017"/>
                    </a:lnTo>
                    <a:lnTo>
                      <a:pt x="789" y="3803"/>
                    </a:lnTo>
                    <a:lnTo>
                      <a:pt x="1902" y="2688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8" y="1902"/>
                    </a:lnTo>
                    <a:lnTo>
                      <a:pt x="3801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5404100" y="1056325"/>
                <a:ext cx="95075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5" extrusionOk="0">
                    <a:moveTo>
                      <a:pt x="3015" y="1"/>
                    </a:moveTo>
                    <a:lnTo>
                      <a:pt x="1900" y="1116"/>
                    </a:lnTo>
                    <a:lnTo>
                      <a:pt x="786" y="3"/>
                    </a:lnTo>
                    <a:lnTo>
                      <a:pt x="0" y="790"/>
                    </a:lnTo>
                    <a:lnTo>
                      <a:pt x="1115" y="1903"/>
                    </a:lnTo>
                    <a:lnTo>
                      <a:pt x="1" y="3017"/>
                    </a:lnTo>
                    <a:lnTo>
                      <a:pt x="788" y="3804"/>
                    </a:lnTo>
                    <a:lnTo>
                      <a:pt x="1901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7" y="1902"/>
                    </a:lnTo>
                    <a:lnTo>
                      <a:pt x="3801" y="788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4611775" y="1256125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7" y="3"/>
                    </a:lnTo>
                    <a:lnTo>
                      <a:pt x="1" y="789"/>
                    </a:lnTo>
                    <a:lnTo>
                      <a:pt x="1116" y="1903"/>
                    </a:lnTo>
                    <a:lnTo>
                      <a:pt x="2" y="3017"/>
                    </a:lnTo>
                    <a:lnTo>
                      <a:pt x="790" y="3804"/>
                    </a:lnTo>
                    <a:lnTo>
                      <a:pt x="1903" y="2688"/>
                    </a:lnTo>
                    <a:lnTo>
                      <a:pt x="3018" y="3801"/>
                    </a:lnTo>
                    <a:lnTo>
                      <a:pt x="3803" y="3015"/>
                    </a:lnTo>
                    <a:lnTo>
                      <a:pt x="2689" y="1901"/>
                    </a:lnTo>
                    <a:lnTo>
                      <a:pt x="3802" y="787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4809875" y="1256000"/>
                <a:ext cx="9512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3803" extrusionOk="0">
                    <a:moveTo>
                      <a:pt x="3015" y="1"/>
                    </a:moveTo>
                    <a:lnTo>
                      <a:pt x="1902" y="1115"/>
                    </a:lnTo>
                    <a:lnTo>
                      <a:pt x="788" y="2"/>
                    </a:lnTo>
                    <a:lnTo>
                      <a:pt x="1" y="789"/>
                    </a:lnTo>
                    <a:lnTo>
                      <a:pt x="1116" y="1902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9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9" y="1902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5008025" y="1255875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4" y="0"/>
                    </a:moveTo>
                    <a:lnTo>
                      <a:pt x="1900" y="1115"/>
                    </a:lnTo>
                    <a:lnTo>
                      <a:pt x="786" y="2"/>
                    </a:lnTo>
                    <a:lnTo>
                      <a:pt x="0" y="789"/>
                    </a:lnTo>
                    <a:lnTo>
                      <a:pt x="1114" y="1902"/>
                    </a:lnTo>
                    <a:lnTo>
                      <a:pt x="1" y="3017"/>
                    </a:lnTo>
                    <a:lnTo>
                      <a:pt x="788" y="3803"/>
                    </a:lnTo>
                    <a:lnTo>
                      <a:pt x="1901" y="2688"/>
                    </a:lnTo>
                    <a:lnTo>
                      <a:pt x="3017" y="3801"/>
                    </a:lnTo>
                    <a:lnTo>
                      <a:pt x="3802" y="3014"/>
                    </a:lnTo>
                    <a:lnTo>
                      <a:pt x="2688" y="1901"/>
                    </a:lnTo>
                    <a:lnTo>
                      <a:pt x="3801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5206100" y="1255750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5" y="0"/>
                    </a:moveTo>
                    <a:lnTo>
                      <a:pt x="1902" y="1115"/>
                    </a:lnTo>
                    <a:lnTo>
                      <a:pt x="787" y="2"/>
                    </a:lnTo>
                    <a:lnTo>
                      <a:pt x="1" y="788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3" y="2687"/>
                    </a:lnTo>
                    <a:lnTo>
                      <a:pt x="3018" y="3802"/>
                    </a:lnTo>
                    <a:lnTo>
                      <a:pt x="3803" y="3015"/>
                    </a:lnTo>
                    <a:lnTo>
                      <a:pt x="2689" y="1900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5404200" y="1255600"/>
                <a:ext cx="9512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3803" extrusionOk="0">
                    <a:moveTo>
                      <a:pt x="3015" y="1"/>
                    </a:moveTo>
                    <a:lnTo>
                      <a:pt x="1902" y="1116"/>
                    </a:lnTo>
                    <a:lnTo>
                      <a:pt x="787" y="2"/>
                    </a:lnTo>
                    <a:lnTo>
                      <a:pt x="1" y="789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9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9" y="1902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4611900" y="1441500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5" y="1"/>
                    </a:moveTo>
                    <a:lnTo>
                      <a:pt x="1902" y="1115"/>
                    </a:lnTo>
                    <a:lnTo>
                      <a:pt x="787" y="2"/>
                    </a:lnTo>
                    <a:lnTo>
                      <a:pt x="1" y="789"/>
                    </a:lnTo>
                    <a:lnTo>
                      <a:pt x="1116" y="1902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8"/>
                    </a:lnTo>
                    <a:lnTo>
                      <a:pt x="3017" y="3802"/>
                    </a:lnTo>
                    <a:lnTo>
                      <a:pt x="3804" y="3014"/>
                    </a:lnTo>
                    <a:lnTo>
                      <a:pt x="2688" y="1901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4810025" y="144137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0"/>
                    </a:moveTo>
                    <a:lnTo>
                      <a:pt x="1901" y="1114"/>
                    </a:lnTo>
                    <a:lnTo>
                      <a:pt x="786" y="1"/>
                    </a:lnTo>
                    <a:lnTo>
                      <a:pt x="1" y="788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9" y="3802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3" y="3014"/>
                    </a:lnTo>
                    <a:lnTo>
                      <a:pt x="2689" y="1901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5008125" y="1441225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6" y="3"/>
                    </a:lnTo>
                    <a:lnTo>
                      <a:pt x="1" y="789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789" y="3804"/>
                    </a:lnTo>
                    <a:lnTo>
                      <a:pt x="1903" y="2688"/>
                    </a:lnTo>
                    <a:lnTo>
                      <a:pt x="3017" y="3801"/>
                    </a:lnTo>
                    <a:lnTo>
                      <a:pt x="3803" y="3015"/>
                    </a:lnTo>
                    <a:lnTo>
                      <a:pt x="2688" y="1901"/>
                    </a:lnTo>
                    <a:lnTo>
                      <a:pt x="3802" y="787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5206225" y="1441100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5" y="1"/>
                    </a:moveTo>
                    <a:lnTo>
                      <a:pt x="1902" y="1115"/>
                    </a:lnTo>
                    <a:lnTo>
                      <a:pt x="786" y="2"/>
                    </a:lnTo>
                    <a:lnTo>
                      <a:pt x="1" y="789"/>
                    </a:lnTo>
                    <a:lnTo>
                      <a:pt x="1116" y="1902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9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8" y="1902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5404350" y="1440975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4" y="0"/>
                    </a:moveTo>
                    <a:lnTo>
                      <a:pt x="1901" y="1115"/>
                    </a:lnTo>
                    <a:lnTo>
                      <a:pt x="786" y="2"/>
                    </a:lnTo>
                    <a:lnTo>
                      <a:pt x="1" y="789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3" y="3014"/>
                    </a:lnTo>
                    <a:lnTo>
                      <a:pt x="2687" y="1901"/>
                    </a:lnTo>
                    <a:lnTo>
                      <a:pt x="3802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4611275" y="471000"/>
                <a:ext cx="95100" cy="9065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626" extrusionOk="0">
                    <a:moveTo>
                      <a:pt x="610" y="0"/>
                    </a:moveTo>
                    <a:lnTo>
                      <a:pt x="0" y="611"/>
                    </a:lnTo>
                    <a:lnTo>
                      <a:pt x="1115" y="1724"/>
                    </a:lnTo>
                    <a:lnTo>
                      <a:pt x="2" y="2838"/>
                    </a:lnTo>
                    <a:lnTo>
                      <a:pt x="789" y="3625"/>
                    </a:lnTo>
                    <a:lnTo>
                      <a:pt x="1903" y="2510"/>
                    </a:lnTo>
                    <a:lnTo>
                      <a:pt x="3017" y="3623"/>
                    </a:lnTo>
                    <a:lnTo>
                      <a:pt x="3804" y="2836"/>
                    </a:lnTo>
                    <a:lnTo>
                      <a:pt x="2688" y="1723"/>
                    </a:lnTo>
                    <a:lnTo>
                      <a:pt x="3801" y="607"/>
                    </a:lnTo>
                    <a:lnTo>
                      <a:pt x="3559" y="365"/>
                    </a:lnTo>
                    <a:cubicBezTo>
                      <a:pt x="3244" y="314"/>
                      <a:pt x="2928" y="267"/>
                      <a:pt x="2612" y="225"/>
                    </a:cubicBezTo>
                    <a:lnTo>
                      <a:pt x="1901" y="936"/>
                    </a:lnTo>
                    <a:lnTo>
                      <a:pt x="999" y="37"/>
                    </a:lnTo>
                    <a:cubicBezTo>
                      <a:pt x="870" y="24"/>
                      <a:pt x="740" y="12"/>
                      <a:pt x="6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4809400" y="509900"/>
                <a:ext cx="95075" cy="516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2064" extrusionOk="0">
                    <a:moveTo>
                      <a:pt x="952" y="1"/>
                    </a:moveTo>
                    <a:lnTo>
                      <a:pt x="1115" y="162"/>
                    </a:lnTo>
                    <a:lnTo>
                      <a:pt x="0" y="1278"/>
                    </a:lnTo>
                    <a:lnTo>
                      <a:pt x="788" y="2063"/>
                    </a:lnTo>
                    <a:lnTo>
                      <a:pt x="1902" y="949"/>
                    </a:lnTo>
                    <a:lnTo>
                      <a:pt x="3016" y="2062"/>
                    </a:lnTo>
                    <a:lnTo>
                      <a:pt x="3803" y="1274"/>
                    </a:lnTo>
                    <a:lnTo>
                      <a:pt x="3276" y="749"/>
                    </a:lnTo>
                    <a:cubicBezTo>
                      <a:pt x="2511" y="478"/>
                      <a:pt x="1737" y="229"/>
                      <a:pt x="9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4611375" y="665800"/>
                <a:ext cx="9512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3803" extrusionOk="0">
                    <a:moveTo>
                      <a:pt x="3015" y="1"/>
                    </a:moveTo>
                    <a:lnTo>
                      <a:pt x="1902" y="1116"/>
                    </a:lnTo>
                    <a:lnTo>
                      <a:pt x="788" y="2"/>
                    </a:lnTo>
                    <a:lnTo>
                      <a:pt x="1" y="789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9"/>
                    </a:lnTo>
                    <a:lnTo>
                      <a:pt x="3019" y="3802"/>
                    </a:lnTo>
                    <a:lnTo>
                      <a:pt x="3804" y="3015"/>
                    </a:lnTo>
                    <a:lnTo>
                      <a:pt x="2689" y="1902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4809525" y="665650"/>
                <a:ext cx="95075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5" extrusionOk="0">
                    <a:moveTo>
                      <a:pt x="3014" y="1"/>
                    </a:moveTo>
                    <a:lnTo>
                      <a:pt x="1900" y="1116"/>
                    </a:lnTo>
                    <a:lnTo>
                      <a:pt x="786" y="3"/>
                    </a:lnTo>
                    <a:lnTo>
                      <a:pt x="0" y="790"/>
                    </a:lnTo>
                    <a:lnTo>
                      <a:pt x="1114" y="1903"/>
                    </a:lnTo>
                    <a:lnTo>
                      <a:pt x="1" y="3019"/>
                    </a:lnTo>
                    <a:lnTo>
                      <a:pt x="788" y="3804"/>
                    </a:lnTo>
                    <a:lnTo>
                      <a:pt x="1901" y="2689"/>
                    </a:lnTo>
                    <a:lnTo>
                      <a:pt x="3017" y="3803"/>
                    </a:lnTo>
                    <a:lnTo>
                      <a:pt x="3802" y="3015"/>
                    </a:lnTo>
                    <a:lnTo>
                      <a:pt x="2688" y="1902"/>
                    </a:lnTo>
                    <a:lnTo>
                      <a:pt x="3801" y="788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5007600" y="665550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5" y="0"/>
                    </a:moveTo>
                    <a:lnTo>
                      <a:pt x="1902" y="1115"/>
                    </a:lnTo>
                    <a:lnTo>
                      <a:pt x="787" y="2"/>
                    </a:lnTo>
                    <a:lnTo>
                      <a:pt x="1" y="788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3" y="2688"/>
                    </a:lnTo>
                    <a:lnTo>
                      <a:pt x="3018" y="3801"/>
                    </a:lnTo>
                    <a:lnTo>
                      <a:pt x="3803" y="3015"/>
                    </a:lnTo>
                    <a:lnTo>
                      <a:pt x="2689" y="1901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5205775" y="720125"/>
                <a:ext cx="41825" cy="403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15" extrusionOk="0">
                    <a:moveTo>
                      <a:pt x="827" y="0"/>
                    </a:moveTo>
                    <a:lnTo>
                      <a:pt x="0" y="828"/>
                    </a:lnTo>
                    <a:lnTo>
                      <a:pt x="787" y="1615"/>
                    </a:lnTo>
                    <a:lnTo>
                      <a:pt x="1672" y="727"/>
                    </a:lnTo>
                    <a:cubicBezTo>
                      <a:pt x="1394" y="482"/>
                      <a:pt x="1112" y="240"/>
                      <a:pt x="8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4611525" y="851150"/>
                <a:ext cx="95075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5" extrusionOk="0">
                    <a:moveTo>
                      <a:pt x="3015" y="1"/>
                    </a:moveTo>
                    <a:lnTo>
                      <a:pt x="1901" y="1116"/>
                    </a:lnTo>
                    <a:lnTo>
                      <a:pt x="786" y="3"/>
                    </a:lnTo>
                    <a:lnTo>
                      <a:pt x="1" y="790"/>
                    </a:lnTo>
                    <a:lnTo>
                      <a:pt x="1115" y="1903"/>
                    </a:lnTo>
                    <a:lnTo>
                      <a:pt x="2" y="3018"/>
                    </a:lnTo>
                    <a:lnTo>
                      <a:pt x="789" y="3804"/>
                    </a:lnTo>
                    <a:lnTo>
                      <a:pt x="1902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7" y="1902"/>
                    </a:lnTo>
                    <a:lnTo>
                      <a:pt x="3802" y="787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4809625" y="851050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0"/>
                    </a:moveTo>
                    <a:lnTo>
                      <a:pt x="1902" y="1115"/>
                    </a:lnTo>
                    <a:lnTo>
                      <a:pt x="786" y="2"/>
                    </a:lnTo>
                    <a:lnTo>
                      <a:pt x="1" y="788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3" y="2688"/>
                    </a:lnTo>
                    <a:lnTo>
                      <a:pt x="3017" y="3801"/>
                    </a:lnTo>
                    <a:lnTo>
                      <a:pt x="3803" y="3015"/>
                    </a:lnTo>
                    <a:lnTo>
                      <a:pt x="2689" y="1900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5007725" y="850900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5" y="1"/>
                    </a:moveTo>
                    <a:lnTo>
                      <a:pt x="1902" y="1116"/>
                    </a:lnTo>
                    <a:lnTo>
                      <a:pt x="787" y="2"/>
                    </a:lnTo>
                    <a:lnTo>
                      <a:pt x="1" y="790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9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8" y="1902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5205850" y="850800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4" y="0"/>
                    </a:moveTo>
                    <a:lnTo>
                      <a:pt x="1901" y="1114"/>
                    </a:lnTo>
                    <a:lnTo>
                      <a:pt x="786" y="1"/>
                    </a:lnTo>
                    <a:lnTo>
                      <a:pt x="1" y="788"/>
                    </a:lnTo>
                    <a:lnTo>
                      <a:pt x="1115" y="1901"/>
                    </a:lnTo>
                    <a:lnTo>
                      <a:pt x="2" y="3017"/>
                    </a:lnTo>
                    <a:lnTo>
                      <a:pt x="789" y="3802"/>
                    </a:lnTo>
                    <a:lnTo>
                      <a:pt x="1902" y="2687"/>
                    </a:lnTo>
                    <a:lnTo>
                      <a:pt x="3017" y="3801"/>
                    </a:lnTo>
                    <a:lnTo>
                      <a:pt x="3803" y="3013"/>
                    </a:lnTo>
                    <a:lnTo>
                      <a:pt x="2687" y="1900"/>
                    </a:lnTo>
                    <a:lnTo>
                      <a:pt x="3802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5403975" y="918825"/>
                <a:ext cx="23450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76" extrusionOk="0">
                    <a:moveTo>
                      <a:pt x="289" y="0"/>
                    </a:moveTo>
                    <a:lnTo>
                      <a:pt x="1" y="290"/>
                    </a:lnTo>
                    <a:lnTo>
                      <a:pt x="788" y="1076"/>
                    </a:lnTo>
                    <a:lnTo>
                      <a:pt x="938" y="926"/>
                    </a:lnTo>
                    <a:cubicBezTo>
                      <a:pt x="726" y="614"/>
                      <a:pt x="509" y="306"/>
                      <a:pt x="2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5613925" y="1514950"/>
                <a:ext cx="1425" cy="2700"/>
              </a:xfrm>
              <a:custGeom>
                <a:avLst/>
                <a:gdLst/>
                <a:ahLst/>
                <a:cxnLst/>
                <a:rect l="l" t="t" r="r" b="b"/>
                <a:pathLst>
                  <a:path w="57" h="108" extrusionOk="0">
                    <a:moveTo>
                      <a:pt x="53" y="0"/>
                    </a:moveTo>
                    <a:lnTo>
                      <a:pt x="1" y="52"/>
                    </a:lnTo>
                    <a:lnTo>
                      <a:pt x="57" y="108"/>
                    </a:lnTo>
                    <a:cubicBezTo>
                      <a:pt x="56" y="72"/>
                      <a:pt x="55" y="36"/>
                      <a:pt x="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" name="Google Shape;132;p2"/>
            <p:cNvGrpSpPr/>
            <p:nvPr/>
          </p:nvGrpSpPr>
          <p:grpSpPr>
            <a:xfrm>
              <a:off x="8186433" y="307760"/>
              <a:ext cx="1337103" cy="1337081"/>
              <a:chOff x="1164825" y="238125"/>
              <a:chExt cx="1549725" cy="1549700"/>
            </a:xfrm>
          </p:grpSpPr>
          <p:sp>
            <p:nvSpPr>
              <p:cNvPr id="133" name="Google Shape;133;p2"/>
              <p:cNvSpPr/>
              <p:nvPr/>
            </p:nvSpPr>
            <p:spPr>
              <a:xfrm>
                <a:off x="1921950" y="238125"/>
                <a:ext cx="35450" cy="885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3543" extrusionOk="0">
                    <a:moveTo>
                      <a:pt x="1" y="0"/>
                    </a:moveTo>
                    <a:lnTo>
                      <a:pt x="1" y="3542"/>
                    </a:lnTo>
                    <a:lnTo>
                      <a:pt x="1417" y="3542"/>
                    </a:lnTo>
                    <a:lnTo>
                      <a:pt x="141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1921950" y="238125"/>
                <a:ext cx="35450" cy="885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3543" extrusionOk="0">
                    <a:moveTo>
                      <a:pt x="1" y="0"/>
                    </a:moveTo>
                    <a:lnTo>
                      <a:pt x="1" y="3542"/>
                    </a:lnTo>
                    <a:lnTo>
                      <a:pt x="1417" y="3542"/>
                    </a:lnTo>
                    <a:lnTo>
                      <a:pt x="141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1921950" y="1699250"/>
                <a:ext cx="35450" cy="885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3543" extrusionOk="0">
                    <a:moveTo>
                      <a:pt x="1" y="0"/>
                    </a:moveTo>
                    <a:lnTo>
                      <a:pt x="1" y="3543"/>
                    </a:lnTo>
                    <a:lnTo>
                      <a:pt x="1417" y="3543"/>
                    </a:lnTo>
                    <a:lnTo>
                      <a:pt x="141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1164825" y="995225"/>
                <a:ext cx="8860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1419" extrusionOk="0">
                    <a:moveTo>
                      <a:pt x="1" y="1"/>
                    </a:moveTo>
                    <a:lnTo>
                      <a:pt x="1" y="1419"/>
                    </a:lnTo>
                    <a:lnTo>
                      <a:pt x="3543" y="1419"/>
                    </a:lnTo>
                    <a:lnTo>
                      <a:pt x="354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1164825" y="995225"/>
                <a:ext cx="8860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1419" extrusionOk="0">
                    <a:moveTo>
                      <a:pt x="1" y="1"/>
                    </a:moveTo>
                    <a:lnTo>
                      <a:pt x="1" y="1419"/>
                    </a:lnTo>
                    <a:lnTo>
                      <a:pt x="3543" y="1419"/>
                    </a:lnTo>
                    <a:lnTo>
                      <a:pt x="354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2625975" y="995225"/>
                <a:ext cx="8857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3543" h="1419" extrusionOk="0">
                    <a:moveTo>
                      <a:pt x="0" y="1"/>
                    </a:moveTo>
                    <a:lnTo>
                      <a:pt x="0" y="1419"/>
                    </a:lnTo>
                    <a:lnTo>
                      <a:pt x="3542" y="1419"/>
                    </a:lnTo>
                    <a:lnTo>
                      <a:pt x="35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1379250" y="452600"/>
                <a:ext cx="87700" cy="87675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507" extrusionOk="0">
                    <a:moveTo>
                      <a:pt x="1003" y="0"/>
                    </a:moveTo>
                    <a:lnTo>
                      <a:pt x="1" y="1001"/>
                    </a:lnTo>
                    <a:lnTo>
                      <a:pt x="2505" y="3507"/>
                    </a:lnTo>
                    <a:lnTo>
                      <a:pt x="3507" y="2505"/>
                    </a:ln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1379250" y="452600"/>
                <a:ext cx="87700" cy="87675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507" extrusionOk="0">
                    <a:moveTo>
                      <a:pt x="1003" y="0"/>
                    </a:moveTo>
                    <a:lnTo>
                      <a:pt x="1" y="1001"/>
                    </a:lnTo>
                    <a:lnTo>
                      <a:pt x="2505" y="3507"/>
                    </a:lnTo>
                    <a:lnTo>
                      <a:pt x="3507" y="2505"/>
                    </a:ln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2412425" y="1485825"/>
                <a:ext cx="87700" cy="8770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508" extrusionOk="0">
                    <a:moveTo>
                      <a:pt x="1003" y="1"/>
                    </a:moveTo>
                    <a:lnTo>
                      <a:pt x="1" y="1003"/>
                    </a:lnTo>
                    <a:lnTo>
                      <a:pt x="2505" y="3507"/>
                    </a:lnTo>
                    <a:lnTo>
                      <a:pt x="3508" y="2505"/>
                    </a:lnTo>
                    <a:lnTo>
                      <a:pt x="10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1379275" y="1485650"/>
                <a:ext cx="87700" cy="8770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508" extrusionOk="0">
                    <a:moveTo>
                      <a:pt x="2505" y="1"/>
                    </a:moveTo>
                    <a:lnTo>
                      <a:pt x="1" y="2505"/>
                    </a:lnTo>
                    <a:lnTo>
                      <a:pt x="1003" y="3507"/>
                    </a:lnTo>
                    <a:lnTo>
                      <a:pt x="3507" y="1002"/>
                    </a:lnTo>
                    <a:lnTo>
                      <a:pt x="250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1379275" y="1485650"/>
                <a:ext cx="87700" cy="8770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508" extrusionOk="0">
                    <a:moveTo>
                      <a:pt x="2505" y="1"/>
                    </a:moveTo>
                    <a:lnTo>
                      <a:pt x="1" y="2505"/>
                    </a:lnTo>
                    <a:lnTo>
                      <a:pt x="1003" y="3507"/>
                    </a:lnTo>
                    <a:lnTo>
                      <a:pt x="3507" y="1002"/>
                    </a:lnTo>
                    <a:lnTo>
                      <a:pt x="250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2412400" y="452475"/>
                <a:ext cx="87700" cy="8770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508" extrusionOk="0">
                    <a:moveTo>
                      <a:pt x="2505" y="0"/>
                    </a:moveTo>
                    <a:lnTo>
                      <a:pt x="1" y="2505"/>
                    </a:lnTo>
                    <a:lnTo>
                      <a:pt x="1003" y="3507"/>
                    </a:lnTo>
                    <a:lnTo>
                      <a:pt x="3507" y="1003"/>
                    </a:lnTo>
                    <a:lnTo>
                      <a:pt x="250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1745825" y="254525"/>
                <a:ext cx="54675" cy="94300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3772" extrusionOk="0">
                    <a:moveTo>
                      <a:pt x="1380" y="0"/>
                    </a:moveTo>
                    <a:lnTo>
                      <a:pt x="0" y="322"/>
                    </a:lnTo>
                    <a:lnTo>
                      <a:pt x="807" y="3772"/>
                    </a:lnTo>
                    <a:lnTo>
                      <a:pt x="2186" y="3449"/>
                    </a:lnTo>
                    <a:lnTo>
                      <a:pt x="138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1745825" y="254525"/>
                <a:ext cx="54675" cy="94300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3772" extrusionOk="0">
                    <a:moveTo>
                      <a:pt x="1380" y="0"/>
                    </a:moveTo>
                    <a:lnTo>
                      <a:pt x="0" y="322"/>
                    </a:lnTo>
                    <a:lnTo>
                      <a:pt x="807" y="3772"/>
                    </a:lnTo>
                    <a:lnTo>
                      <a:pt x="2186" y="3449"/>
                    </a:lnTo>
                    <a:lnTo>
                      <a:pt x="138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078800" y="1677200"/>
                <a:ext cx="54675" cy="94325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3773" extrusionOk="0">
                    <a:moveTo>
                      <a:pt x="1380" y="0"/>
                    </a:moveTo>
                    <a:lnTo>
                      <a:pt x="0" y="323"/>
                    </a:lnTo>
                    <a:lnTo>
                      <a:pt x="808" y="3773"/>
                    </a:lnTo>
                    <a:lnTo>
                      <a:pt x="2187" y="3450"/>
                    </a:lnTo>
                    <a:lnTo>
                      <a:pt x="138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1181275" y="1152075"/>
                <a:ext cx="94325" cy="54700"/>
              </a:xfrm>
              <a:custGeom>
                <a:avLst/>
                <a:gdLst/>
                <a:ahLst/>
                <a:cxnLst/>
                <a:rect l="l" t="t" r="r" b="b"/>
                <a:pathLst>
                  <a:path w="3773" h="2188" extrusionOk="0">
                    <a:moveTo>
                      <a:pt x="3448" y="1"/>
                    </a:moveTo>
                    <a:lnTo>
                      <a:pt x="0" y="809"/>
                    </a:lnTo>
                    <a:lnTo>
                      <a:pt x="323" y="2188"/>
                    </a:lnTo>
                    <a:lnTo>
                      <a:pt x="3773" y="1379"/>
                    </a:lnTo>
                    <a:lnTo>
                      <a:pt x="344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1181275" y="1152075"/>
                <a:ext cx="94325" cy="54700"/>
              </a:xfrm>
              <a:custGeom>
                <a:avLst/>
                <a:gdLst/>
                <a:ahLst/>
                <a:cxnLst/>
                <a:rect l="l" t="t" r="r" b="b"/>
                <a:pathLst>
                  <a:path w="3773" h="2188" extrusionOk="0">
                    <a:moveTo>
                      <a:pt x="3448" y="1"/>
                    </a:moveTo>
                    <a:lnTo>
                      <a:pt x="0" y="809"/>
                    </a:lnTo>
                    <a:lnTo>
                      <a:pt x="323" y="2188"/>
                    </a:lnTo>
                    <a:lnTo>
                      <a:pt x="3773" y="1379"/>
                    </a:lnTo>
                    <a:lnTo>
                      <a:pt x="344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2603825" y="819250"/>
                <a:ext cx="94325" cy="54700"/>
              </a:xfrm>
              <a:custGeom>
                <a:avLst/>
                <a:gdLst/>
                <a:ahLst/>
                <a:cxnLst/>
                <a:rect l="l" t="t" r="r" b="b"/>
                <a:pathLst>
                  <a:path w="3773" h="2188" extrusionOk="0">
                    <a:moveTo>
                      <a:pt x="3449" y="0"/>
                    </a:moveTo>
                    <a:lnTo>
                      <a:pt x="1" y="807"/>
                    </a:lnTo>
                    <a:lnTo>
                      <a:pt x="324" y="2187"/>
                    </a:lnTo>
                    <a:lnTo>
                      <a:pt x="3772" y="1380"/>
                    </a:lnTo>
                    <a:lnTo>
                      <a:pt x="34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1271975" y="589275"/>
                <a:ext cx="93950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3758" h="3072" extrusionOk="0">
                    <a:moveTo>
                      <a:pt x="748" y="0"/>
                    </a:moveTo>
                    <a:lnTo>
                      <a:pt x="0" y="1204"/>
                    </a:lnTo>
                    <a:lnTo>
                      <a:pt x="3011" y="3072"/>
                    </a:lnTo>
                    <a:lnTo>
                      <a:pt x="3758" y="1868"/>
                    </a:lnTo>
                    <a:lnTo>
                      <a:pt x="7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1271975" y="589275"/>
                <a:ext cx="93950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3758" h="3072" extrusionOk="0">
                    <a:moveTo>
                      <a:pt x="748" y="0"/>
                    </a:moveTo>
                    <a:lnTo>
                      <a:pt x="0" y="1204"/>
                    </a:lnTo>
                    <a:lnTo>
                      <a:pt x="3011" y="3072"/>
                    </a:lnTo>
                    <a:lnTo>
                      <a:pt x="3758" y="1868"/>
                    </a:lnTo>
                    <a:lnTo>
                      <a:pt x="7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2513425" y="1359675"/>
                <a:ext cx="93925" cy="76825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3073" extrusionOk="0">
                    <a:moveTo>
                      <a:pt x="747" y="1"/>
                    </a:moveTo>
                    <a:lnTo>
                      <a:pt x="0" y="1204"/>
                    </a:lnTo>
                    <a:lnTo>
                      <a:pt x="3010" y="3072"/>
                    </a:lnTo>
                    <a:lnTo>
                      <a:pt x="3756" y="1869"/>
                    </a:lnTo>
                    <a:lnTo>
                      <a:pt x="7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1516050" y="1586650"/>
                <a:ext cx="76825" cy="93925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757" extrusionOk="0">
                    <a:moveTo>
                      <a:pt x="1868" y="0"/>
                    </a:moveTo>
                    <a:lnTo>
                      <a:pt x="1" y="3010"/>
                    </a:lnTo>
                    <a:lnTo>
                      <a:pt x="1204" y="3756"/>
                    </a:lnTo>
                    <a:lnTo>
                      <a:pt x="3072" y="747"/>
                    </a:lnTo>
                    <a:lnTo>
                      <a:pt x="18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1516050" y="1586650"/>
                <a:ext cx="76825" cy="93925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757" extrusionOk="0">
                    <a:moveTo>
                      <a:pt x="1868" y="0"/>
                    </a:moveTo>
                    <a:lnTo>
                      <a:pt x="1" y="3010"/>
                    </a:lnTo>
                    <a:lnTo>
                      <a:pt x="1204" y="3756"/>
                    </a:lnTo>
                    <a:lnTo>
                      <a:pt x="3072" y="747"/>
                    </a:lnTo>
                    <a:lnTo>
                      <a:pt x="18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2286525" y="345250"/>
                <a:ext cx="76800" cy="939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757" extrusionOk="0">
                    <a:moveTo>
                      <a:pt x="1868" y="1"/>
                    </a:moveTo>
                    <a:lnTo>
                      <a:pt x="0" y="3009"/>
                    </a:lnTo>
                    <a:lnTo>
                      <a:pt x="1204" y="3757"/>
                    </a:lnTo>
                    <a:lnTo>
                      <a:pt x="3072" y="747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1637400" y="286150"/>
                <a:ext cx="65600" cy="95400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3816" extrusionOk="0">
                    <a:moveTo>
                      <a:pt x="1317" y="1"/>
                    </a:moveTo>
                    <a:lnTo>
                      <a:pt x="0" y="523"/>
                    </a:lnTo>
                    <a:lnTo>
                      <a:pt x="1307" y="3816"/>
                    </a:lnTo>
                    <a:lnTo>
                      <a:pt x="2624" y="3293"/>
                    </a:lnTo>
                    <a:lnTo>
                      <a:pt x="13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1637400" y="286150"/>
                <a:ext cx="65600" cy="95400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3816" extrusionOk="0">
                    <a:moveTo>
                      <a:pt x="1317" y="1"/>
                    </a:moveTo>
                    <a:lnTo>
                      <a:pt x="0" y="523"/>
                    </a:lnTo>
                    <a:lnTo>
                      <a:pt x="1307" y="3816"/>
                    </a:lnTo>
                    <a:lnTo>
                      <a:pt x="2624" y="3293"/>
                    </a:lnTo>
                    <a:lnTo>
                      <a:pt x="13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2176450" y="1644150"/>
                <a:ext cx="65625" cy="95425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3817" extrusionOk="0">
                    <a:moveTo>
                      <a:pt x="1318" y="1"/>
                    </a:moveTo>
                    <a:lnTo>
                      <a:pt x="1" y="524"/>
                    </a:lnTo>
                    <a:lnTo>
                      <a:pt x="1307" y="3817"/>
                    </a:lnTo>
                    <a:lnTo>
                      <a:pt x="2624" y="3293"/>
                    </a:lnTo>
                    <a:lnTo>
                      <a:pt x="13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1213000" y="1249625"/>
                <a:ext cx="95375" cy="65625"/>
              </a:xfrm>
              <a:custGeom>
                <a:avLst/>
                <a:gdLst/>
                <a:ahLst/>
                <a:cxnLst/>
                <a:rect l="l" t="t" r="r" b="b"/>
                <a:pathLst>
                  <a:path w="3815" h="2625" extrusionOk="0">
                    <a:moveTo>
                      <a:pt x="3293" y="0"/>
                    </a:moveTo>
                    <a:lnTo>
                      <a:pt x="0" y="1307"/>
                    </a:lnTo>
                    <a:lnTo>
                      <a:pt x="523" y="2624"/>
                    </a:lnTo>
                    <a:lnTo>
                      <a:pt x="3815" y="1316"/>
                    </a:lnTo>
                    <a:lnTo>
                      <a:pt x="329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1213000" y="1249625"/>
                <a:ext cx="95375" cy="65625"/>
              </a:xfrm>
              <a:custGeom>
                <a:avLst/>
                <a:gdLst/>
                <a:ahLst/>
                <a:cxnLst/>
                <a:rect l="l" t="t" r="r" b="b"/>
                <a:pathLst>
                  <a:path w="3815" h="2625" extrusionOk="0">
                    <a:moveTo>
                      <a:pt x="3293" y="0"/>
                    </a:moveTo>
                    <a:lnTo>
                      <a:pt x="0" y="1307"/>
                    </a:lnTo>
                    <a:lnTo>
                      <a:pt x="523" y="2624"/>
                    </a:lnTo>
                    <a:lnTo>
                      <a:pt x="3815" y="1316"/>
                    </a:lnTo>
                    <a:lnTo>
                      <a:pt x="329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2571025" y="710600"/>
                <a:ext cx="95425" cy="65625"/>
              </a:xfrm>
              <a:custGeom>
                <a:avLst/>
                <a:gdLst/>
                <a:ahLst/>
                <a:cxnLst/>
                <a:rect l="l" t="t" r="r" b="b"/>
                <a:pathLst>
                  <a:path w="3817" h="2625" extrusionOk="0">
                    <a:moveTo>
                      <a:pt x="3293" y="1"/>
                    </a:moveTo>
                    <a:lnTo>
                      <a:pt x="0" y="1308"/>
                    </a:lnTo>
                    <a:lnTo>
                      <a:pt x="524" y="2625"/>
                    </a:lnTo>
                    <a:lnTo>
                      <a:pt x="3816" y="1317"/>
                    </a:lnTo>
                    <a:lnTo>
                      <a:pt x="329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1221300" y="689625"/>
                <a:ext cx="95350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3814" h="2706" extrusionOk="0">
                    <a:moveTo>
                      <a:pt x="563" y="1"/>
                    </a:moveTo>
                    <a:lnTo>
                      <a:pt x="0" y="1302"/>
                    </a:lnTo>
                    <a:lnTo>
                      <a:pt x="3253" y="2706"/>
                    </a:lnTo>
                    <a:lnTo>
                      <a:pt x="3814" y="1405"/>
                    </a:lnTo>
                    <a:lnTo>
                      <a:pt x="5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1221300" y="689625"/>
                <a:ext cx="95350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3814" h="2706" extrusionOk="0">
                    <a:moveTo>
                      <a:pt x="563" y="1"/>
                    </a:moveTo>
                    <a:lnTo>
                      <a:pt x="0" y="1302"/>
                    </a:lnTo>
                    <a:lnTo>
                      <a:pt x="3253" y="2706"/>
                    </a:lnTo>
                    <a:lnTo>
                      <a:pt x="3814" y="1405"/>
                    </a:lnTo>
                    <a:lnTo>
                      <a:pt x="5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2562800" y="1268900"/>
                <a:ext cx="95375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3815" h="2706" extrusionOk="0">
                    <a:moveTo>
                      <a:pt x="562" y="0"/>
                    </a:moveTo>
                    <a:lnTo>
                      <a:pt x="1" y="1301"/>
                    </a:lnTo>
                    <a:lnTo>
                      <a:pt x="3252" y="2705"/>
                    </a:lnTo>
                    <a:lnTo>
                      <a:pt x="3814" y="1404"/>
                    </a:lnTo>
                    <a:lnTo>
                      <a:pt x="5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1616250" y="1636075"/>
                <a:ext cx="67650" cy="95375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3815" extrusionOk="0">
                    <a:moveTo>
                      <a:pt x="1405" y="1"/>
                    </a:moveTo>
                    <a:lnTo>
                      <a:pt x="1" y="3253"/>
                    </a:lnTo>
                    <a:lnTo>
                      <a:pt x="1302" y="3815"/>
                    </a:lnTo>
                    <a:lnTo>
                      <a:pt x="2706" y="562"/>
                    </a:lnTo>
                    <a:lnTo>
                      <a:pt x="140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1616250" y="1636075"/>
                <a:ext cx="67650" cy="95375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3815" extrusionOk="0">
                    <a:moveTo>
                      <a:pt x="1405" y="1"/>
                    </a:moveTo>
                    <a:lnTo>
                      <a:pt x="1" y="3253"/>
                    </a:lnTo>
                    <a:lnTo>
                      <a:pt x="1302" y="3815"/>
                    </a:lnTo>
                    <a:lnTo>
                      <a:pt x="2706" y="562"/>
                    </a:lnTo>
                    <a:lnTo>
                      <a:pt x="140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2195525" y="294600"/>
                <a:ext cx="67625" cy="95375"/>
              </a:xfrm>
              <a:custGeom>
                <a:avLst/>
                <a:gdLst/>
                <a:ahLst/>
                <a:cxnLst/>
                <a:rect l="l" t="t" r="r" b="b"/>
                <a:pathLst>
                  <a:path w="2705" h="3815" extrusionOk="0">
                    <a:moveTo>
                      <a:pt x="1403" y="1"/>
                    </a:moveTo>
                    <a:lnTo>
                      <a:pt x="0" y="3253"/>
                    </a:lnTo>
                    <a:lnTo>
                      <a:pt x="1301" y="3814"/>
                    </a:lnTo>
                    <a:lnTo>
                      <a:pt x="2704" y="563"/>
                    </a:lnTo>
                    <a:lnTo>
                      <a:pt x="14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1481600" y="366975"/>
                <a:ext cx="79550" cy="92825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3713" extrusionOk="0">
                    <a:moveTo>
                      <a:pt x="1162" y="1"/>
                    </a:moveTo>
                    <a:lnTo>
                      <a:pt x="1" y="808"/>
                    </a:lnTo>
                    <a:lnTo>
                      <a:pt x="2020" y="3712"/>
                    </a:lnTo>
                    <a:lnTo>
                      <a:pt x="3181" y="2905"/>
                    </a:lnTo>
                    <a:lnTo>
                      <a:pt x="11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1481600" y="366975"/>
                <a:ext cx="79550" cy="92825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3713" extrusionOk="0">
                    <a:moveTo>
                      <a:pt x="1162" y="1"/>
                    </a:moveTo>
                    <a:lnTo>
                      <a:pt x="1" y="808"/>
                    </a:lnTo>
                    <a:lnTo>
                      <a:pt x="2020" y="3712"/>
                    </a:lnTo>
                    <a:lnTo>
                      <a:pt x="3181" y="2905"/>
                    </a:lnTo>
                    <a:lnTo>
                      <a:pt x="11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2313950" y="1566150"/>
                <a:ext cx="79550" cy="92800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3712" extrusionOk="0">
                    <a:moveTo>
                      <a:pt x="1163" y="0"/>
                    </a:moveTo>
                    <a:lnTo>
                      <a:pt x="0" y="807"/>
                    </a:lnTo>
                    <a:lnTo>
                      <a:pt x="2019" y="3712"/>
                    </a:lnTo>
                    <a:lnTo>
                      <a:pt x="3182" y="2904"/>
                    </a:lnTo>
                    <a:lnTo>
                      <a:pt x="11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1293425" y="1390375"/>
                <a:ext cx="92925" cy="79675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3187" extrusionOk="0">
                    <a:moveTo>
                      <a:pt x="2908" y="0"/>
                    </a:moveTo>
                    <a:lnTo>
                      <a:pt x="0" y="2024"/>
                    </a:lnTo>
                    <a:lnTo>
                      <a:pt x="809" y="3186"/>
                    </a:lnTo>
                    <a:lnTo>
                      <a:pt x="3716" y="1164"/>
                    </a:lnTo>
                    <a:lnTo>
                      <a:pt x="29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1293425" y="1390375"/>
                <a:ext cx="92925" cy="79675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3187" extrusionOk="0">
                    <a:moveTo>
                      <a:pt x="2908" y="0"/>
                    </a:moveTo>
                    <a:lnTo>
                      <a:pt x="0" y="2024"/>
                    </a:lnTo>
                    <a:lnTo>
                      <a:pt x="809" y="3186"/>
                    </a:lnTo>
                    <a:lnTo>
                      <a:pt x="3716" y="1164"/>
                    </a:lnTo>
                    <a:lnTo>
                      <a:pt x="29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2492975" y="556025"/>
                <a:ext cx="92925" cy="79650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3186" extrusionOk="0">
                    <a:moveTo>
                      <a:pt x="2908" y="1"/>
                    </a:moveTo>
                    <a:lnTo>
                      <a:pt x="0" y="2023"/>
                    </a:lnTo>
                    <a:lnTo>
                      <a:pt x="809" y="3186"/>
                    </a:lnTo>
                    <a:lnTo>
                      <a:pt x="3717" y="1163"/>
                    </a:lnTo>
                    <a:lnTo>
                      <a:pt x="290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1173900" y="858625"/>
                <a:ext cx="93450" cy="50575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2023" extrusionOk="0">
                    <a:moveTo>
                      <a:pt x="252" y="1"/>
                    </a:moveTo>
                    <a:lnTo>
                      <a:pt x="1" y="1396"/>
                    </a:lnTo>
                    <a:lnTo>
                      <a:pt x="3487" y="2022"/>
                    </a:lnTo>
                    <a:lnTo>
                      <a:pt x="3738" y="627"/>
                    </a:lnTo>
                    <a:lnTo>
                      <a:pt x="25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1173900" y="858625"/>
                <a:ext cx="93450" cy="50575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2023" extrusionOk="0">
                    <a:moveTo>
                      <a:pt x="252" y="1"/>
                    </a:moveTo>
                    <a:lnTo>
                      <a:pt x="1" y="1396"/>
                    </a:lnTo>
                    <a:lnTo>
                      <a:pt x="3487" y="2022"/>
                    </a:lnTo>
                    <a:lnTo>
                      <a:pt x="3738" y="627"/>
                    </a:lnTo>
                    <a:lnTo>
                      <a:pt x="25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2612075" y="1116850"/>
                <a:ext cx="93450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2022" extrusionOk="0">
                    <a:moveTo>
                      <a:pt x="251" y="1"/>
                    </a:moveTo>
                    <a:lnTo>
                      <a:pt x="1" y="1395"/>
                    </a:lnTo>
                    <a:lnTo>
                      <a:pt x="3487" y="2021"/>
                    </a:lnTo>
                    <a:lnTo>
                      <a:pt x="3738" y="626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1785275" y="1685150"/>
                <a:ext cx="5052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3738" extrusionOk="0">
                    <a:moveTo>
                      <a:pt x="626" y="1"/>
                    </a:moveTo>
                    <a:lnTo>
                      <a:pt x="0" y="3487"/>
                    </a:lnTo>
                    <a:lnTo>
                      <a:pt x="1395" y="3738"/>
                    </a:lnTo>
                    <a:lnTo>
                      <a:pt x="2020" y="250"/>
                    </a:lnTo>
                    <a:lnTo>
                      <a:pt x="62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1785275" y="1685150"/>
                <a:ext cx="5052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3738" extrusionOk="0">
                    <a:moveTo>
                      <a:pt x="626" y="1"/>
                    </a:moveTo>
                    <a:lnTo>
                      <a:pt x="0" y="3487"/>
                    </a:lnTo>
                    <a:lnTo>
                      <a:pt x="1395" y="3738"/>
                    </a:lnTo>
                    <a:lnTo>
                      <a:pt x="2020" y="250"/>
                    </a:lnTo>
                    <a:lnTo>
                      <a:pt x="62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2043475" y="247150"/>
                <a:ext cx="50525" cy="93425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3737" extrusionOk="0">
                    <a:moveTo>
                      <a:pt x="625" y="1"/>
                    </a:moveTo>
                    <a:lnTo>
                      <a:pt x="0" y="3487"/>
                    </a:lnTo>
                    <a:lnTo>
                      <a:pt x="1395" y="3737"/>
                    </a:lnTo>
                    <a:lnTo>
                      <a:pt x="2020" y="251"/>
                    </a:lnTo>
                    <a:lnTo>
                      <a:pt x="62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13"/>
          <p:cNvSpPr txBox="1">
            <a:spLocks noGrp="1"/>
          </p:cNvSpPr>
          <p:nvPr>
            <p:ph type="subTitle" idx="1"/>
          </p:nvPr>
        </p:nvSpPr>
        <p:spPr>
          <a:xfrm>
            <a:off x="1643726" y="2108325"/>
            <a:ext cx="2309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5" name="Google Shape;805;p13"/>
          <p:cNvSpPr txBox="1">
            <a:spLocks noGrp="1"/>
          </p:cNvSpPr>
          <p:nvPr>
            <p:ph type="subTitle" idx="2"/>
          </p:nvPr>
        </p:nvSpPr>
        <p:spPr>
          <a:xfrm>
            <a:off x="1643726" y="3917980"/>
            <a:ext cx="2309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6" name="Google Shape;806;p13"/>
          <p:cNvSpPr txBox="1">
            <a:spLocks noGrp="1"/>
          </p:cNvSpPr>
          <p:nvPr>
            <p:ph type="subTitle" idx="3"/>
          </p:nvPr>
        </p:nvSpPr>
        <p:spPr>
          <a:xfrm>
            <a:off x="5597675" y="3917950"/>
            <a:ext cx="2309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7" name="Google Shape;807;p13"/>
          <p:cNvSpPr txBox="1">
            <a:spLocks noGrp="1"/>
          </p:cNvSpPr>
          <p:nvPr>
            <p:ph type="subTitle" idx="4"/>
          </p:nvPr>
        </p:nvSpPr>
        <p:spPr>
          <a:xfrm>
            <a:off x="5597675" y="2108325"/>
            <a:ext cx="2309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8" name="Google Shape;808;p13"/>
          <p:cNvSpPr txBox="1">
            <a:spLocks noGrp="1"/>
          </p:cNvSpPr>
          <p:nvPr>
            <p:ph type="title" idx="5" hasCustomPrompt="1"/>
          </p:nvPr>
        </p:nvSpPr>
        <p:spPr>
          <a:xfrm>
            <a:off x="751250" y="1504500"/>
            <a:ext cx="815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700" b="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09" name="Google Shape;809;p13"/>
          <p:cNvSpPr txBox="1">
            <a:spLocks noGrp="1"/>
          </p:cNvSpPr>
          <p:nvPr>
            <p:ph type="title" idx="6" hasCustomPrompt="1"/>
          </p:nvPr>
        </p:nvSpPr>
        <p:spPr>
          <a:xfrm>
            <a:off x="4688201" y="3309599"/>
            <a:ext cx="8334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700" b="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0" name="Google Shape;810;p13"/>
          <p:cNvSpPr txBox="1">
            <a:spLocks noGrp="1"/>
          </p:cNvSpPr>
          <p:nvPr>
            <p:ph type="title" idx="7" hasCustomPrompt="1"/>
          </p:nvPr>
        </p:nvSpPr>
        <p:spPr>
          <a:xfrm>
            <a:off x="751250" y="3309600"/>
            <a:ext cx="815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700" b="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1" name="Google Shape;811;p13"/>
          <p:cNvSpPr txBox="1">
            <a:spLocks noGrp="1"/>
          </p:cNvSpPr>
          <p:nvPr>
            <p:ph type="title" idx="8" hasCustomPrompt="1"/>
          </p:nvPr>
        </p:nvSpPr>
        <p:spPr>
          <a:xfrm>
            <a:off x="4688201" y="1504500"/>
            <a:ext cx="8334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700" b="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2" name="Google Shape;812;p13"/>
          <p:cNvSpPr txBox="1">
            <a:spLocks noGrp="1"/>
          </p:cNvSpPr>
          <p:nvPr>
            <p:ph type="subTitle" idx="9"/>
          </p:nvPr>
        </p:nvSpPr>
        <p:spPr>
          <a:xfrm>
            <a:off x="1643726" y="1405075"/>
            <a:ext cx="2309700" cy="81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13" name="Google Shape;813;p13"/>
          <p:cNvSpPr txBox="1">
            <a:spLocks noGrp="1"/>
          </p:cNvSpPr>
          <p:nvPr>
            <p:ph type="subTitle" idx="13"/>
          </p:nvPr>
        </p:nvSpPr>
        <p:spPr>
          <a:xfrm>
            <a:off x="1643726" y="3214751"/>
            <a:ext cx="2309700" cy="81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14" name="Google Shape;814;p13"/>
          <p:cNvSpPr txBox="1">
            <a:spLocks noGrp="1"/>
          </p:cNvSpPr>
          <p:nvPr>
            <p:ph type="subTitle" idx="14"/>
          </p:nvPr>
        </p:nvSpPr>
        <p:spPr>
          <a:xfrm>
            <a:off x="5597676" y="3214709"/>
            <a:ext cx="2309700" cy="81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15" name="Google Shape;815;p13"/>
          <p:cNvSpPr txBox="1">
            <a:spLocks noGrp="1"/>
          </p:cNvSpPr>
          <p:nvPr>
            <p:ph type="subTitle" idx="15"/>
          </p:nvPr>
        </p:nvSpPr>
        <p:spPr>
          <a:xfrm>
            <a:off x="5597676" y="1405075"/>
            <a:ext cx="2309700" cy="81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16" name="Google Shape;816;p13"/>
          <p:cNvSpPr/>
          <p:nvPr/>
        </p:nvSpPr>
        <p:spPr>
          <a:xfrm rot="2700000">
            <a:off x="-537913" y="4217141"/>
            <a:ext cx="3409192" cy="2168054"/>
          </a:xfrm>
          <a:custGeom>
            <a:avLst/>
            <a:gdLst/>
            <a:ahLst/>
            <a:cxnLst/>
            <a:rect l="l" t="t" r="r" b="b"/>
            <a:pathLst>
              <a:path w="136369" h="86723" extrusionOk="0">
                <a:moveTo>
                  <a:pt x="99670" y="1"/>
                </a:moveTo>
                <a:cubicBezTo>
                  <a:pt x="85805" y="6523"/>
                  <a:pt x="75341" y="21230"/>
                  <a:pt x="61992" y="27779"/>
                </a:cubicBezTo>
                <a:cubicBezTo>
                  <a:pt x="56068" y="30683"/>
                  <a:pt x="50799" y="33200"/>
                  <a:pt x="44380" y="34595"/>
                </a:cubicBezTo>
                <a:cubicBezTo>
                  <a:pt x="38455" y="35881"/>
                  <a:pt x="32373" y="36175"/>
                  <a:pt x="26378" y="37048"/>
                </a:cubicBezTo>
                <a:cubicBezTo>
                  <a:pt x="20382" y="37921"/>
                  <a:pt x="14327" y="39434"/>
                  <a:pt x="9270" y="42868"/>
                </a:cubicBezTo>
                <a:cubicBezTo>
                  <a:pt x="4214" y="46303"/>
                  <a:pt x="272" y="51947"/>
                  <a:pt x="53" y="58184"/>
                </a:cubicBezTo>
                <a:cubicBezTo>
                  <a:pt x="1" y="59714"/>
                  <a:pt x="182" y="61294"/>
                  <a:pt x="895" y="62636"/>
                </a:cubicBezTo>
                <a:cubicBezTo>
                  <a:pt x="1562" y="63888"/>
                  <a:pt x="2644" y="64847"/>
                  <a:pt x="3759" y="65694"/>
                </a:cubicBezTo>
                <a:cubicBezTo>
                  <a:pt x="8189" y="69055"/>
                  <a:pt x="13620" y="71818"/>
                  <a:pt x="18759" y="73840"/>
                </a:cubicBezTo>
                <a:cubicBezTo>
                  <a:pt x="33302" y="79563"/>
                  <a:pt x="41728" y="81687"/>
                  <a:pt x="58554" y="84606"/>
                </a:cubicBezTo>
                <a:cubicBezTo>
                  <a:pt x="65654" y="85837"/>
                  <a:pt x="78227" y="86722"/>
                  <a:pt x="85702" y="86722"/>
                </a:cubicBezTo>
                <a:cubicBezTo>
                  <a:pt x="86742" y="86722"/>
                  <a:pt x="87682" y="86705"/>
                  <a:pt x="88496" y="86669"/>
                </a:cubicBezTo>
                <a:cubicBezTo>
                  <a:pt x="97413" y="86279"/>
                  <a:pt x="105670" y="84312"/>
                  <a:pt x="114026" y="81142"/>
                </a:cubicBezTo>
                <a:cubicBezTo>
                  <a:pt x="122874" y="77787"/>
                  <a:pt x="128889" y="74326"/>
                  <a:pt x="136368" y="70782"/>
                </a:cubicBezTo>
                <a:lnTo>
                  <a:pt x="1363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7" name="Google Shape;817;p13"/>
          <p:cNvGrpSpPr/>
          <p:nvPr/>
        </p:nvGrpSpPr>
        <p:grpSpPr>
          <a:xfrm>
            <a:off x="7418736" y="-265266"/>
            <a:ext cx="3168097" cy="804764"/>
            <a:chOff x="1049050" y="250125"/>
            <a:chExt cx="4344025" cy="1103475"/>
          </a:xfrm>
        </p:grpSpPr>
        <p:sp>
          <p:nvSpPr>
            <p:cNvPr id="818" name="Google Shape;818;p13"/>
            <p:cNvSpPr/>
            <p:nvPr/>
          </p:nvSpPr>
          <p:spPr>
            <a:xfrm>
              <a:off x="1049050" y="250125"/>
              <a:ext cx="4344025" cy="275200"/>
            </a:xfrm>
            <a:custGeom>
              <a:avLst/>
              <a:gdLst/>
              <a:ahLst/>
              <a:cxnLst/>
              <a:rect l="l" t="t" r="r" b="b"/>
              <a:pathLst>
                <a:path w="173761" h="11008" fill="none" extrusionOk="0">
                  <a:moveTo>
                    <a:pt x="173760" y="11007"/>
                  </a:moveTo>
                  <a:lnTo>
                    <a:pt x="161349" y="1"/>
                  </a:lnTo>
                  <a:lnTo>
                    <a:pt x="148938" y="11007"/>
                  </a:lnTo>
                  <a:lnTo>
                    <a:pt x="136526" y="1"/>
                  </a:lnTo>
                  <a:lnTo>
                    <a:pt x="124115" y="11007"/>
                  </a:lnTo>
                  <a:lnTo>
                    <a:pt x="111704" y="1"/>
                  </a:lnTo>
                  <a:lnTo>
                    <a:pt x="99292" y="11007"/>
                  </a:lnTo>
                  <a:lnTo>
                    <a:pt x="86881" y="1"/>
                  </a:lnTo>
                  <a:lnTo>
                    <a:pt x="74470" y="11007"/>
                  </a:lnTo>
                  <a:lnTo>
                    <a:pt x="62058" y="1"/>
                  </a:lnTo>
                  <a:lnTo>
                    <a:pt x="49647" y="11007"/>
                  </a:lnTo>
                  <a:lnTo>
                    <a:pt x="37235" y="1"/>
                  </a:lnTo>
                  <a:lnTo>
                    <a:pt x="24824" y="11007"/>
                  </a:lnTo>
                  <a:lnTo>
                    <a:pt x="12412" y="1"/>
                  </a:lnTo>
                  <a:lnTo>
                    <a:pt x="0" y="11007"/>
                  </a:ln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1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3"/>
            <p:cNvSpPr/>
            <p:nvPr/>
          </p:nvSpPr>
          <p:spPr>
            <a:xfrm>
              <a:off x="1049050" y="457175"/>
              <a:ext cx="4344025" cy="275225"/>
            </a:xfrm>
            <a:custGeom>
              <a:avLst/>
              <a:gdLst/>
              <a:ahLst/>
              <a:cxnLst/>
              <a:rect l="l" t="t" r="r" b="b"/>
              <a:pathLst>
                <a:path w="173761" h="11009" fill="none" extrusionOk="0">
                  <a:moveTo>
                    <a:pt x="173760" y="11009"/>
                  </a:moveTo>
                  <a:lnTo>
                    <a:pt x="161349" y="1"/>
                  </a:lnTo>
                  <a:lnTo>
                    <a:pt x="148938" y="11009"/>
                  </a:lnTo>
                  <a:lnTo>
                    <a:pt x="136526" y="1"/>
                  </a:lnTo>
                  <a:lnTo>
                    <a:pt x="124115" y="11009"/>
                  </a:lnTo>
                  <a:lnTo>
                    <a:pt x="111704" y="1"/>
                  </a:lnTo>
                  <a:lnTo>
                    <a:pt x="99292" y="11009"/>
                  </a:lnTo>
                  <a:lnTo>
                    <a:pt x="86881" y="1"/>
                  </a:lnTo>
                  <a:lnTo>
                    <a:pt x="74470" y="11009"/>
                  </a:lnTo>
                  <a:lnTo>
                    <a:pt x="62058" y="1"/>
                  </a:lnTo>
                  <a:lnTo>
                    <a:pt x="49647" y="11009"/>
                  </a:lnTo>
                  <a:lnTo>
                    <a:pt x="37235" y="1"/>
                  </a:lnTo>
                  <a:lnTo>
                    <a:pt x="24824" y="11009"/>
                  </a:lnTo>
                  <a:lnTo>
                    <a:pt x="12412" y="1"/>
                  </a:lnTo>
                  <a:lnTo>
                    <a:pt x="0" y="11009"/>
                  </a:ln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1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3"/>
            <p:cNvSpPr/>
            <p:nvPr/>
          </p:nvSpPr>
          <p:spPr>
            <a:xfrm>
              <a:off x="1049050" y="664250"/>
              <a:ext cx="4344025" cy="275225"/>
            </a:xfrm>
            <a:custGeom>
              <a:avLst/>
              <a:gdLst/>
              <a:ahLst/>
              <a:cxnLst/>
              <a:rect l="l" t="t" r="r" b="b"/>
              <a:pathLst>
                <a:path w="173761" h="11009" fill="none" extrusionOk="0">
                  <a:moveTo>
                    <a:pt x="173760" y="11009"/>
                  </a:moveTo>
                  <a:lnTo>
                    <a:pt x="161349" y="1"/>
                  </a:lnTo>
                  <a:lnTo>
                    <a:pt x="148938" y="11009"/>
                  </a:lnTo>
                  <a:lnTo>
                    <a:pt x="136526" y="1"/>
                  </a:lnTo>
                  <a:lnTo>
                    <a:pt x="124115" y="11009"/>
                  </a:lnTo>
                  <a:lnTo>
                    <a:pt x="111704" y="1"/>
                  </a:lnTo>
                  <a:lnTo>
                    <a:pt x="99292" y="11009"/>
                  </a:lnTo>
                  <a:lnTo>
                    <a:pt x="86881" y="1"/>
                  </a:lnTo>
                  <a:lnTo>
                    <a:pt x="74470" y="11009"/>
                  </a:lnTo>
                  <a:lnTo>
                    <a:pt x="62058" y="1"/>
                  </a:lnTo>
                  <a:lnTo>
                    <a:pt x="49647" y="11009"/>
                  </a:lnTo>
                  <a:lnTo>
                    <a:pt x="37235" y="1"/>
                  </a:lnTo>
                  <a:lnTo>
                    <a:pt x="24824" y="11009"/>
                  </a:lnTo>
                  <a:lnTo>
                    <a:pt x="12412" y="1"/>
                  </a:lnTo>
                  <a:lnTo>
                    <a:pt x="0" y="11009"/>
                  </a:ln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1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3"/>
            <p:cNvSpPr/>
            <p:nvPr/>
          </p:nvSpPr>
          <p:spPr>
            <a:xfrm>
              <a:off x="1049050" y="871350"/>
              <a:ext cx="4344025" cy="275175"/>
            </a:xfrm>
            <a:custGeom>
              <a:avLst/>
              <a:gdLst/>
              <a:ahLst/>
              <a:cxnLst/>
              <a:rect l="l" t="t" r="r" b="b"/>
              <a:pathLst>
                <a:path w="173761" h="11007" fill="none" extrusionOk="0">
                  <a:moveTo>
                    <a:pt x="173760" y="11007"/>
                  </a:moveTo>
                  <a:lnTo>
                    <a:pt x="161349" y="0"/>
                  </a:lnTo>
                  <a:lnTo>
                    <a:pt x="148938" y="11007"/>
                  </a:lnTo>
                  <a:lnTo>
                    <a:pt x="136526" y="0"/>
                  </a:lnTo>
                  <a:lnTo>
                    <a:pt x="124115" y="11007"/>
                  </a:lnTo>
                  <a:lnTo>
                    <a:pt x="111704" y="0"/>
                  </a:lnTo>
                  <a:lnTo>
                    <a:pt x="99292" y="11007"/>
                  </a:lnTo>
                  <a:lnTo>
                    <a:pt x="86881" y="0"/>
                  </a:lnTo>
                  <a:lnTo>
                    <a:pt x="74470" y="11007"/>
                  </a:lnTo>
                  <a:lnTo>
                    <a:pt x="62058" y="0"/>
                  </a:lnTo>
                  <a:lnTo>
                    <a:pt x="49647" y="11007"/>
                  </a:lnTo>
                  <a:lnTo>
                    <a:pt x="37235" y="0"/>
                  </a:lnTo>
                  <a:lnTo>
                    <a:pt x="24824" y="11007"/>
                  </a:lnTo>
                  <a:lnTo>
                    <a:pt x="12412" y="0"/>
                  </a:lnTo>
                  <a:lnTo>
                    <a:pt x="0" y="11007"/>
                  </a:ln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1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3"/>
            <p:cNvSpPr/>
            <p:nvPr/>
          </p:nvSpPr>
          <p:spPr>
            <a:xfrm>
              <a:off x="1049050" y="1078400"/>
              <a:ext cx="4344025" cy="275200"/>
            </a:xfrm>
            <a:custGeom>
              <a:avLst/>
              <a:gdLst/>
              <a:ahLst/>
              <a:cxnLst/>
              <a:rect l="l" t="t" r="r" b="b"/>
              <a:pathLst>
                <a:path w="173761" h="11008" fill="none" extrusionOk="0">
                  <a:moveTo>
                    <a:pt x="173760" y="11008"/>
                  </a:moveTo>
                  <a:lnTo>
                    <a:pt x="161349" y="0"/>
                  </a:lnTo>
                  <a:lnTo>
                    <a:pt x="148938" y="11008"/>
                  </a:lnTo>
                  <a:lnTo>
                    <a:pt x="136526" y="0"/>
                  </a:lnTo>
                  <a:lnTo>
                    <a:pt x="124115" y="11008"/>
                  </a:lnTo>
                  <a:lnTo>
                    <a:pt x="111704" y="0"/>
                  </a:lnTo>
                  <a:lnTo>
                    <a:pt x="99292" y="11008"/>
                  </a:lnTo>
                  <a:lnTo>
                    <a:pt x="86881" y="0"/>
                  </a:lnTo>
                  <a:lnTo>
                    <a:pt x="74470" y="11008"/>
                  </a:lnTo>
                  <a:lnTo>
                    <a:pt x="62058" y="0"/>
                  </a:lnTo>
                  <a:lnTo>
                    <a:pt x="49647" y="11008"/>
                  </a:lnTo>
                  <a:lnTo>
                    <a:pt x="37235" y="0"/>
                  </a:lnTo>
                  <a:lnTo>
                    <a:pt x="24824" y="11008"/>
                  </a:lnTo>
                  <a:lnTo>
                    <a:pt x="12412" y="0"/>
                  </a:lnTo>
                  <a:lnTo>
                    <a:pt x="0" y="11008"/>
                  </a:ln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1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4" name="Google Shape;824;p14"/>
          <p:cNvGrpSpPr/>
          <p:nvPr/>
        </p:nvGrpSpPr>
        <p:grpSpPr>
          <a:xfrm>
            <a:off x="5975911" y="-265266"/>
            <a:ext cx="3168097" cy="804764"/>
            <a:chOff x="1049050" y="250125"/>
            <a:chExt cx="4344025" cy="1103475"/>
          </a:xfrm>
        </p:grpSpPr>
        <p:sp>
          <p:nvSpPr>
            <p:cNvPr id="825" name="Google Shape;825;p14"/>
            <p:cNvSpPr/>
            <p:nvPr/>
          </p:nvSpPr>
          <p:spPr>
            <a:xfrm>
              <a:off x="1049050" y="250125"/>
              <a:ext cx="4344025" cy="275200"/>
            </a:xfrm>
            <a:custGeom>
              <a:avLst/>
              <a:gdLst/>
              <a:ahLst/>
              <a:cxnLst/>
              <a:rect l="l" t="t" r="r" b="b"/>
              <a:pathLst>
                <a:path w="173761" h="11008" fill="none" extrusionOk="0">
                  <a:moveTo>
                    <a:pt x="173760" y="11007"/>
                  </a:moveTo>
                  <a:lnTo>
                    <a:pt x="161349" y="1"/>
                  </a:lnTo>
                  <a:lnTo>
                    <a:pt x="148938" y="11007"/>
                  </a:lnTo>
                  <a:lnTo>
                    <a:pt x="136526" y="1"/>
                  </a:lnTo>
                  <a:lnTo>
                    <a:pt x="124115" y="11007"/>
                  </a:lnTo>
                  <a:lnTo>
                    <a:pt x="111704" y="1"/>
                  </a:lnTo>
                  <a:lnTo>
                    <a:pt x="99292" y="11007"/>
                  </a:lnTo>
                  <a:lnTo>
                    <a:pt x="86881" y="1"/>
                  </a:lnTo>
                  <a:lnTo>
                    <a:pt x="74470" y="11007"/>
                  </a:lnTo>
                  <a:lnTo>
                    <a:pt x="62058" y="1"/>
                  </a:lnTo>
                  <a:lnTo>
                    <a:pt x="49647" y="11007"/>
                  </a:lnTo>
                  <a:lnTo>
                    <a:pt x="37235" y="1"/>
                  </a:lnTo>
                  <a:lnTo>
                    <a:pt x="24824" y="11007"/>
                  </a:lnTo>
                  <a:lnTo>
                    <a:pt x="12412" y="1"/>
                  </a:lnTo>
                  <a:lnTo>
                    <a:pt x="0" y="11007"/>
                  </a:ln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1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4"/>
            <p:cNvSpPr/>
            <p:nvPr/>
          </p:nvSpPr>
          <p:spPr>
            <a:xfrm>
              <a:off x="1049050" y="457175"/>
              <a:ext cx="4344025" cy="275225"/>
            </a:xfrm>
            <a:custGeom>
              <a:avLst/>
              <a:gdLst/>
              <a:ahLst/>
              <a:cxnLst/>
              <a:rect l="l" t="t" r="r" b="b"/>
              <a:pathLst>
                <a:path w="173761" h="11009" fill="none" extrusionOk="0">
                  <a:moveTo>
                    <a:pt x="173760" y="11009"/>
                  </a:moveTo>
                  <a:lnTo>
                    <a:pt x="161349" y="1"/>
                  </a:lnTo>
                  <a:lnTo>
                    <a:pt x="148938" y="11009"/>
                  </a:lnTo>
                  <a:lnTo>
                    <a:pt x="136526" y="1"/>
                  </a:lnTo>
                  <a:lnTo>
                    <a:pt x="124115" y="11009"/>
                  </a:lnTo>
                  <a:lnTo>
                    <a:pt x="111704" y="1"/>
                  </a:lnTo>
                  <a:lnTo>
                    <a:pt x="99292" y="11009"/>
                  </a:lnTo>
                  <a:lnTo>
                    <a:pt x="86881" y="1"/>
                  </a:lnTo>
                  <a:lnTo>
                    <a:pt x="74470" y="11009"/>
                  </a:lnTo>
                  <a:lnTo>
                    <a:pt x="62058" y="1"/>
                  </a:lnTo>
                  <a:lnTo>
                    <a:pt x="49647" y="11009"/>
                  </a:lnTo>
                  <a:lnTo>
                    <a:pt x="37235" y="1"/>
                  </a:lnTo>
                  <a:lnTo>
                    <a:pt x="24824" y="11009"/>
                  </a:lnTo>
                  <a:lnTo>
                    <a:pt x="12412" y="1"/>
                  </a:lnTo>
                  <a:lnTo>
                    <a:pt x="0" y="11009"/>
                  </a:ln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1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4"/>
            <p:cNvSpPr/>
            <p:nvPr/>
          </p:nvSpPr>
          <p:spPr>
            <a:xfrm>
              <a:off x="1049050" y="664250"/>
              <a:ext cx="4344025" cy="275225"/>
            </a:xfrm>
            <a:custGeom>
              <a:avLst/>
              <a:gdLst/>
              <a:ahLst/>
              <a:cxnLst/>
              <a:rect l="l" t="t" r="r" b="b"/>
              <a:pathLst>
                <a:path w="173761" h="11009" fill="none" extrusionOk="0">
                  <a:moveTo>
                    <a:pt x="173760" y="11009"/>
                  </a:moveTo>
                  <a:lnTo>
                    <a:pt x="161349" y="1"/>
                  </a:lnTo>
                  <a:lnTo>
                    <a:pt x="148938" y="11009"/>
                  </a:lnTo>
                  <a:lnTo>
                    <a:pt x="136526" y="1"/>
                  </a:lnTo>
                  <a:lnTo>
                    <a:pt x="124115" y="11009"/>
                  </a:lnTo>
                  <a:lnTo>
                    <a:pt x="111704" y="1"/>
                  </a:lnTo>
                  <a:lnTo>
                    <a:pt x="99292" y="11009"/>
                  </a:lnTo>
                  <a:lnTo>
                    <a:pt x="86881" y="1"/>
                  </a:lnTo>
                  <a:lnTo>
                    <a:pt x="74470" y="11009"/>
                  </a:lnTo>
                  <a:lnTo>
                    <a:pt x="62058" y="1"/>
                  </a:lnTo>
                  <a:lnTo>
                    <a:pt x="49647" y="11009"/>
                  </a:lnTo>
                  <a:lnTo>
                    <a:pt x="37235" y="1"/>
                  </a:lnTo>
                  <a:lnTo>
                    <a:pt x="24824" y="11009"/>
                  </a:lnTo>
                  <a:lnTo>
                    <a:pt x="12412" y="1"/>
                  </a:lnTo>
                  <a:lnTo>
                    <a:pt x="0" y="11009"/>
                  </a:ln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1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4"/>
            <p:cNvSpPr/>
            <p:nvPr/>
          </p:nvSpPr>
          <p:spPr>
            <a:xfrm>
              <a:off x="1049050" y="871350"/>
              <a:ext cx="4344025" cy="275175"/>
            </a:xfrm>
            <a:custGeom>
              <a:avLst/>
              <a:gdLst/>
              <a:ahLst/>
              <a:cxnLst/>
              <a:rect l="l" t="t" r="r" b="b"/>
              <a:pathLst>
                <a:path w="173761" h="11007" fill="none" extrusionOk="0">
                  <a:moveTo>
                    <a:pt x="173760" y="11007"/>
                  </a:moveTo>
                  <a:lnTo>
                    <a:pt x="161349" y="0"/>
                  </a:lnTo>
                  <a:lnTo>
                    <a:pt x="148938" y="11007"/>
                  </a:lnTo>
                  <a:lnTo>
                    <a:pt x="136526" y="0"/>
                  </a:lnTo>
                  <a:lnTo>
                    <a:pt x="124115" y="11007"/>
                  </a:lnTo>
                  <a:lnTo>
                    <a:pt x="111704" y="0"/>
                  </a:lnTo>
                  <a:lnTo>
                    <a:pt x="99292" y="11007"/>
                  </a:lnTo>
                  <a:lnTo>
                    <a:pt x="86881" y="0"/>
                  </a:lnTo>
                  <a:lnTo>
                    <a:pt x="74470" y="11007"/>
                  </a:lnTo>
                  <a:lnTo>
                    <a:pt x="62058" y="0"/>
                  </a:lnTo>
                  <a:lnTo>
                    <a:pt x="49647" y="11007"/>
                  </a:lnTo>
                  <a:lnTo>
                    <a:pt x="37235" y="0"/>
                  </a:lnTo>
                  <a:lnTo>
                    <a:pt x="24824" y="11007"/>
                  </a:lnTo>
                  <a:lnTo>
                    <a:pt x="12412" y="0"/>
                  </a:lnTo>
                  <a:lnTo>
                    <a:pt x="0" y="11007"/>
                  </a:ln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1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4"/>
            <p:cNvSpPr/>
            <p:nvPr/>
          </p:nvSpPr>
          <p:spPr>
            <a:xfrm>
              <a:off x="1049050" y="1078400"/>
              <a:ext cx="4344025" cy="275200"/>
            </a:xfrm>
            <a:custGeom>
              <a:avLst/>
              <a:gdLst/>
              <a:ahLst/>
              <a:cxnLst/>
              <a:rect l="l" t="t" r="r" b="b"/>
              <a:pathLst>
                <a:path w="173761" h="11008" fill="none" extrusionOk="0">
                  <a:moveTo>
                    <a:pt x="173760" y="11008"/>
                  </a:moveTo>
                  <a:lnTo>
                    <a:pt x="161349" y="0"/>
                  </a:lnTo>
                  <a:lnTo>
                    <a:pt x="148938" y="11008"/>
                  </a:lnTo>
                  <a:lnTo>
                    <a:pt x="136526" y="0"/>
                  </a:lnTo>
                  <a:lnTo>
                    <a:pt x="124115" y="11008"/>
                  </a:lnTo>
                  <a:lnTo>
                    <a:pt x="111704" y="0"/>
                  </a:lnTo>
                  <a:lnTo>
                    <a:pt x="99292" y="11008"/>
                  </a:lnTo>
                  <a:lnTo>
                    <a:pt x="86881" y="0"/>
                  </a:lnTo>
                  <a:lnTo>
                    <a:pt x="74470" y="11008"/>
                  </a:lnTo>
                  <a:lnTo>
                    <a:pt x="62058" y="0"/>
                  </a:lnTo>
                  <a:lnTo>
                    <a:pt x="49647" y="11008"/>
                  </a:lnTo>
                  <a:lnTo>
                    <a:pt x="37235" y="0"/>
                  </a:lnTo>
                  <a:lnTo>
                    <a:pt x="24824" y="11008"/>
                  </a:lnTo>
                  <a:lnTo>
                    <a:pt x="12412" y="0"/>
                  </a:lnTo>
                  <a:lnTo>
                    <a:pt x="0" y="11008"/>
                  </a:ln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1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" name="Google Shape;830;p14"/>
          <p:cNvGrpSpPr/>
          <p:nvPr/>
        </p:nvGrpSpPr>
        <p:grpSpPr>
          <a:xfrm>
            <a:off x="-1687115" y="-600936"/>
            <a:ext cx="10716140" cy="6994684"/>
            <a:chOff x="-1687115" y="-600936"/>
            <a:chExt cx="10716140" cy="6994684"/>
          </a:xfrm>
        </p:grpSpPr>
        <p:grpSp>
          <p:nvGrpSpPr>
            <p:cNvPr id="831" name="Google Shape;831;p14"/>
            <p:cNvGrpSpPr/>
            <p:nvPr/>
          </p:nvGrpSpPr>
          <p:grpSpPr>
            <a:xfrm>
              <a:off x="-1687115" y="-600936"/>
              <a:ext cx="4595916" cy="6994684"/>
              <a:chOff x="-1687115" y="-600936"/>
              <a:chExt cx="4595916" cy="6994684"/>
            </a:xfrm>
          </p:grpSpPr>
          <p:sp>
            <p:nvSpPr>
              <p:cNvPr id="832" name="Google Shape;832;p14"/>
              <p:cNvSpPr/>
              <p:nvPr/>
            </p:nvSpPr>
            <p:spPr>
              <a:xfrm rot="-9434245">
                <a:off x="-1343625" y="3174933"/>
                <a:ext cx="3908937" cy="2562389"/>
              </a:xfrm>
              <a:custGeom>
                <a:avLst/>
                <a:gdLst/>
                <a:ahLst/>
                <a:cxnLst/>
                <a:rect l="l" t="t" r="r" b="b"/>
                <a:pathLst>
                  <a:path w="58198" h="38150" extrusionOk="0">
                    <a:moveTo>
                      <a:pt x="30621" y="1"/>
                    </a:moveTo>
                    <a:cubicBezTo>
                      <a:pt x="20758" y="1"/>
                      <a:pt x="11184" y="1277"/>
                      <a:pt x="3699" y="6619"/>
                    </a:cubicBezTo>
                    <a:cubicBezTo>
                      <a:pt x="2529" y="7454"/>
                      <a:pt x="1399" y="8414"/>
                      <a:pt x="759" y="9754"/>
                    </a:cubicBezTo>
                    <a:cubicBezTo>
                      <a:pt x="53" y="11231"/>
                      <a:pt x="1" y="13043"/>
                      <a:pt x="85" y="14813"/>
                    </a:cubicBezTo>
                    <a:cubicBezTo>
                      <a:pt x="303" y="19466"/>
                      <a:pt x="1380" y="24221"/>
                      <a:pt x="3236" y="28744"/>
                    </a:cubicBezTo>
                    <a:cubicBezTo>
                      <a:pt x="4229" y="31159"/>
                      <a:pt x="5508" y="33595"/>
                      <a:pt x="7490" y="35307"/>
                    </a:cubicBezTo>
                    <a:cubicBezTo>
                      <a:pt x="10151" y="37607"/>
                      <a:pt x="13454" y="38149"/>
                      <a:pt x="16700" y="38149"/>
                    </a:cubicBezTo>
                    <a:cubicBezTo>
                      <a:pt x="17868" y="38149"/>
                      <a:pt x="19029" y="38079"/>
                      <a:pt x="20149" y="37995"/>
                    </a:cubicBezTo>
                    <a:cubicBezTo>
                      <a:pt x="35387" y="36857"/>
                      <a:pt x="45658" y="32562"/>
                      <a:pt x="53783" y="19726"/>
                    </a:cubicBezTo>
                    <a:cubicBezTo>
                      <a:pt x="56450" y="15512"/>
                      <a:pt x="58198" y="9270"/>
                      <a:pt x="54519" y="4767"/>
                    </a:cubicBezTo>
                    <a:cubicBezTo>
                      <a:pt x="51653" y="1258"/>
                      <a:pt x="46972" y="699"/>
                      <a:pt x="42910" y="460"/>
                    </a:cubicBezTo>
                    <a:cubicBezTo>
                      <a:pt x="38849" y="220"/>
                      <a:pt x="34710" y="1"/>
                      <a:pt x="306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14"/>
              <p:cNvSpPr/>
              <p:nvPr/>
            </p:nvSpPr>
            <p:spPr>
              <a:xfrm rot="7517235">
                <a:off x="906108" y="-317340"/>
                <a:ext cx="1282753" cy="1136272"/>
              </a:xfrm>
              <a:custGeom>
                <a:avLst/>
                <a:gdLst/>
                <a:ahLst/>
                <a:cxnLst/>
                <a:rect l="l" t="t" r="r" b="b"/>
                <a:pathLst>
                  <a:path w="51308" h="45449" extrusionOk="0">
                    <a:moveTo>
                      <a:pt x="22430" y="1"/>
                    </a:moveTo>
                    <a:cubicBezTo>
                      <a:pt x="19735" y="1"/>
                      <a:pt x="16942" y="517"/>
                      <a:pt x="13875" y="1685"/>
                    </a:cubicBezTo>
                    <a:cubicBezTo>
                      <a:pt x="9078" y="3510"/>
                      <a:pt x="4444" y="5283"/>
                      <a:pt x="1" y="7483"/>
                    </a:cubicBezTo>
                    <a:lnTo>
                      <a:pt x="1" y="34642"/>
                    </a:lnTo>
                    <a:cubicBezTo>
                      <a:pt x="2254" y="36006"/>
                      <a:pt x="4621" y="37194"/>
                      <a:pt x="7035" y="38218"/>
                    </a:cubicBezTo>
                    <a:cubicBezTo>
                      <a:pt x="14667" y="41453"/>
                      <a:pt x="22836" y="43182"/>
                      <a:pt x="30946" y="44893"/>
                    </a:cubicBezTo>
                    <a:cubicBezTo>
                      <a:pt x="32273" y="45173"/>
                      <a:pt x="33653" y="45449"/>
                      <a:pt x="35000" y="45449"/>
                    </a:cubicBezTo>
                    <a:cubicBezTo>
                      <a:pt x="35910" y="45449"/>
                      <a:pt x="36805" y="45323"/>
                      <a:pt x="37656" y="44987"/>
                    </a:cubicBezTo>
                    <a:cubicBezTo>
                      <a:pt x="39781" y="44151"/>
                      <a:pt x="41209" y="42182"/>
                      <a:pt x="42512" y="40307"/>
                    </a:cubicBezTo>
                    <a:cubicBezTo>
                      <a:pt x="45374" y="36193"/>
                      <a:pt x="48257" y="31989"/>
                      <a:pt x="49782" y="27214"/>
                    </a:cubicBezTo>
                    <a:cubicBezTo>
                      <a:pt x="51308" y="22441"/>
                      <a:pt x="51305" y="16931"/>
                      <a:pt x="48604" y="12710"/>
                    </a:cubicBezTo>
                    <a:cubicBezTo>
                      <a:pt x="46101" y="8799"/>
                      <a:pt x="41737" y="6558"/>
                      <a:pt x="37576" y="4495"/>
                    </a:cubicBezTo>
                    <a:cubicBezTo>
                      <a:pt x="32114" y="1787"/>
                      <a:pt x="27442" y="1"/>
                      <a:pt x="22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4" name="Google Shape;834;p14"/>
            <p:cNvSpPr/>
            <p:nvPr/>
          </p:nvSpPr>
          <p:spPr>
            <a:xfrm>
              <a:off x="8026025" y="4004425"/>
              <a:ext cx="1003000" cy="1139075"/>
            </a:xfrm>
            <a:custGeom>
              <a:avLst/>
              <a:gdLst/>
              <a:ahLst/>
              <a:cxnLst/>
              <a:rect l="l" t="t" r="r" b="b"/>
              <a:pathLst>
                <a:path w="40120" h="45563" extrusionOk="0">
                  <a:moveTo>
                    <a:pt x="20083" y="0"/>
                  </a:moveTo>
                  <a:cubicBezTo>
                    <a:pt x="18835" y="1298"/>
                    <a:pt x="17824" y="3721"/>
                    <a:pt x="17509" y="5494"/>
                  </a:cubicBezTo>
                  <a:cubicBezTo>
                    <a:pt x="17427" y="5960"/>
                    <a:pt x="17382" y="6450"/>
                    <a:pt x="17532" y="6899"/>
                  </a:cubicBezTo>
                  <a:cubicBezTo>
                    <a:pt x="17788" y="7663"/>
                    <a:pt x="18535" y="8132"/>
                    <a:pt x="19229" y="8541"/>
                  </a:cubicBezTo>
                  <a:cubicBezTo>
                    <a:pt x="23604" y="11115"/>
                    <a:pt x="28642" y="13996"/>
                    <a:pt x="29827" y="18931"/>
                  </a:cubicBezTo>
                  <a:cubicBezTo>
                    <a:pt x="30607" y="22178"/>
                    <a:pt x="30406" y="26152"/>
                    <a:pt x="28151" y="29251"/>
                  </a:cubicBezTo>
                  <a:cubicBezTo>
                    <a:pt x="26186" y="31950"/>
                    <a:pt x="23631" y="34255"/>
                    <a:pt x="20536" y="35509"/>
                  </a:cubicBezTo>
                  <a:cubicBezTo>
                    <a:pt x="18646" y="36275"/>
                    <a:pt x="16481" y="36658"/>
                    <a:pt x="14361" y="36658"/>
                  </a:cubicBezTo>
                  <a:cubicBezTo>
                    <a:pt x="13357" y="36658"/>
                    <a:pt x="12363" y="36572"/>
                    <a:pt x="11413" y="36400"/>
                  </a:cubicBezTo>
                  <a:cubicBezTo>
                    <a:pt x="9162" y="35994"/>
                    <a:pt x="6960" y="35377"/>
                    <a:pt x="5271" y="34790"/>
                  </a:cubicBezTo>
                  <a:cubicBezTo>
                    <a:pt x="4646" y="34573"/>
                    <a:pt x="3988" y="34333"/>
                    <a:pt x="3339" y="34333"/>
                  </a:cubicBezTo>
                  <a:cubicBezTo>
                    <a:pt x="3138" y="34333"/>
                    <a:pt x="2937" y="34356"/>
                    <a:pt x="2739" y="34410"/>
                  </a:cubicBezTo>
                  <a:cubicBezTo>
                    <a:pt x="1463" y="34756"/>
                    <a:pt x="857" y="36187"/>
                    <a:pt x="490" y="37459"/>
                  </a:cubicBezTo>
                  <a:cubicBezTo>
                    <a:pt x="1" y="39148"/>
                    <a:pt x="2" y="41225"/>
                    <a:pt x="1520" y="42113"/>
                  </a:cubicBezTo>
                  <a:cubicBezTo>
                    <a:pt x="5405" y="44382"/>
                    <a:pt x="9906" y="45562"/>
                    <a:pt x="14402" y="45562"/>
                  </a:cubicBezTo>
                  <a:cubicBezTo>
                    <a:pt x="16370" y="45562"/>
                    <a:pt x="18337" y="45336"/>
                    <a:pt x="20251" y="44876"/>
                  </a:cubicBezTo>
                  <a:cubicBezTo>
                    <a:pt x="26539" y="43366"/>
                    <a:pt x="32189" y="39349"/>
                    <a:pt x="35683" y="33908"/>
                  </a:cubicBezTo>
                  <a:cubicBezTo>
                    <a:pt x="37030" y="31811"/>
                    <a:pt x="38067" y="29508"/>
                    <a:pt x="38661" y="27089"/>
                  </a:cubicBezTo>
                  <a:cubicBezTo>
                    <a:pt x="40120" y="21139"/>
                    <a:pt x="38749" y="14609"/>
                    <a:pt x="35217" y="9605"/>
                  </a:cubicBezTo>
                  <a:cubicBezTo>
                    <a:pt x="31686" y="4602"/>
                    <a:pt x="26096" y="1154"/>
                    <a:pt x="200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5" name="Google Shape;835;p14"/>
          <p:cNvSpPr txBox="1">
            <a:spLocks noGrp="1"/>
          </p:cNvSpPr>
          <p:nvPr>
            <p:ph type="title"/>
          </p:nvPr>
        </p:nvSpPr>
        <p:spPr>
          <a:xfrm>
            <a:off x="3554225" y="3233275"/>
            <a:ext cx="44718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36" name="Google Shape;836;p14"/>
          <p:cNvSpPr txBox="1">
            <a:spLocks noGrp="1"/>
          </p:cNvSpPr>
          <p:nvPr>
            <p:ph type="subTitle" idx="1"/>
          </p:nvPr>
        </p:nvSpPr>
        <p:spPr>
          <a:xfrm>
            <a:off x="3554225" y="1378325"/>
            <a:ext cx="4471800" cy="17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0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39" name="Google Shape;839;p15"/>
          <p:cNvSpPr txBox="1">
            <a:spLocks noGrp="1"/>
          </p:cNvSpPr>
          <p:nvPr>
            <p:ph type="subTitle" idx="1"/>
          </p:nvPr>
        </p:nvSpPr>
        <p:spPr>
          <a:xfrm>
            <a:off x="785300" y="358677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5"/>
          <p:cNvSpPr txBox="1">
            <a:spLocks noGrp="1"/>
          </p:cNvSpPr>
          <p:nvPr>
            <p:ph type="subTitle" idx="2"/>
          </p:nvPr>
        </p:nvSpPr>
        <p:spPr>
          <a:xfrm>
            <a:off x="3425037" y="358677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5"/>
          <p:cNvSpPr txBox="1">
            <a:spLocks noGrp="1"/>
          </p:cNvSpPr>
          <p:nvPr>
            <p:ph type="subTitle" idx="3"/>
          </p:nvPr>
        </p:nvSpPr>
        <p:spPr>
          <a:xfrm>
            <a:off x="6064497" y="358677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5"/>
          <p:cNvSpPr txBox="1">
            <a:spLocks noGrp="1"/>
          </p:cNvSpPr>
          <p:nvPr>
            <p:ph type="title" idx="4" hasCustomPrompt="1"/>
          </p:nvPr>
        </p:nvSpPr>
        <p:spPr>
          <a:xfrm>
            <a:off x="785300" y="1389513"/>
            <a:ext cx="1038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43" name="Google Shape;843;p15"/>
          <p:cNvSpPr txBox="1">
            <a:spLocks noGrp="1"/>
          </p:cNvSpPr>
          <p:nvPr>
            <p:ph type="title" idx="5" hasCustomPrompt="1"/>
          </p:nvPr>
        </p:nvSpPr>
        <p:spPr>
          <a:xfrm>
            <a:off x="3425037" y="1396913"/>
            <a:ext cx="1038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44" name="Google Shape;844;p15"/>
          <p:cNvSpPr txBox="1">
            <a:spLocks noGrp="1"/>
          </p:cNvSpPr>
          <p:nvPr>
            <p:ph type="title" idx="6" hasCustomPrompt="1"/>
          </p:nvPr>
        </p:nvSpPr>
        <p:spPr>
          <a:xfrm>
            <a:off x="6064497" y="1389513"/>
            <a:ext cx="1038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45" name="Google Shape;845;p15"/>
          <p:cNvSpPr txBox="1">
            <a:spLocks noGrp="1"/>
          </p:cNvSpPr>
          <p:nvPr>
            <p:ph type="subTitle" idx="7"/>
          </p:nvPr>
        </p:nvSpPr>
        <p:spPr>
          <a:xfrm>
            <a:off x="785300" y="3312975"/>
            <a:ext cx="21753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46" name="Google Shape;846;p15"/>
          <p:cNvSpPr txBox="1">
            <a:spLocks noGrp="1"/>
          </p:cNvSpPr>
          <p:nvPr>
            <p:ph type="subTitle" idx="8"/>
          </p:nvPr>
        </p:nvSpPr>
        <p:spPr>
          <a:xfrm>
            <a:off x="3425037" y="3312975"/>
            <a:ext cx="21753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47" name="Google Shape;847;p15"/>
          <p:cNvSpPr txBox="1">
            <a:spLocks noGrp="1"/>
          </p:cNvSpPr>
          <p:nvPr>
            <p:ph type="subTitle" idx="9"/>
          </p:nvPr>
        </p:nvSpPr>
        <p:spPr>
          <a:xfrm>
            <a:off x="6064497" y="3312975"/>
            <a:ext cx="21753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848" name="Google Shape;848;p15"/>
          <p:cNvGrpSpPr/>
          <p:nvPr/>
        </p:nvGrpSpPr>
        <p:grpSpPr>
          <a:xfrm>
            <a:off x="-90725" y="1848694"/>
            <a:ext cx="9877692" cy="4179753"/>
            <a:chOff x="-90725" y="1848694"/>
            <a:chExt cx="9877692" cy="4179753"/>
          </a:xfrm>
        </p:grpSpPr>
        <p:sp>
          <p:nvSpPr>
            <p:cNvPr id="849" name="Google Shape;849;p15"/>
            <p:cNvSpPr/>
            <p:nvPr/>
          </p:nvSpPr>
          <p:spPr>
            <a:xfrm rot="5598475">
              <a:off x="-300136" y="4797834"/>
              <a:ext cx="1454901" cy="953718"/>
            </a:xfrm>
            <a:custGeom>
              <a:avLst/>
              <a:gdLst/>
              <a:ahLst/>
              <a:cxnLst/>
              <a:rect l="l" t="t" r="r" b="b"/>
              <a:pathLst>
                <a:path w="58198" h="38150" extrusionOk="0">
                  <a:moveTo>
                    <a:pt x="30621" y="1"/>
                  </a:moveTo>
                  <a:cubicBezTo>
                    <a:pt x="20758" y="1"/>
                    <a:pt x="11184" y="1277"/>
                    <a:pt x="3699" y="6619"/>
                  </a:cubicBezTo>
                  <a:cubicBezTo>
                    <a:pt x="2529" y="7454"/>
                    <a:pt x="1399" y="8414"/>
                    <a:pt x="759" y="9754"/>
                  </a:cubicBezTo>
                  <a:cubicBezTo>
                    <a:pt x="53" y="11231"/>
                    <a:pt x="1" y="13043"/>
                    <a:pt x="85" y="14813"/>
                  </a:cubicBezTo>
                  <a:cubicBezTo>
                    <a:pt x="303" y="19466"/>
                    <a:pt x="1380" y="24221"/>
                    <a:pt x="3236" y="28744"/>
                  </a:cubicBezTo>
                  <a:cubicBezTo>
                    <a:pt x="4229" y="31159"/>
                    <a:pt x="5508" y="33595"/>
                    <a:pt x="7490" y="35307"/>
                  </a:cubicBezTo>
                  <a:cubicBezTo>
                    <a:pt x="10151" y="37607"/>
                    <a:pt x="13454" y="38149"/>
                    <a:pt x="16700" y="38149"/>
                  </a:cubicBezTo>
                  <a:cubicBezTo>
                    <a:pt x="17868" y="38149"/>
                    <a:pt x="19029" y="38079"/>
                    <a:pt x="20149" y="37995"/>
                  </a:cubicBezTo>
                  <a:cubicBezTo>
                    <a:pt x="35387" y="36857"/>
                    <a:pt x="45658" y="32562"/>
                    <a:pt x="53783" y="19726"/>
                  </a:cubicBezTo>
                  <a:cubicBezTo>
                    <a:pt x="56450" y="15512"/>
                    <a:pt x="58198" y="9270"/>
                    <a:pt x="54519" y="4767"/>
                  </a:cubicBezTo>
                  <a:cubicBezTo>
                    <a:pt x="51653" y="1258"/>
                    <a:pt x="46972" y="699"/>
                    <a:pt x="42910" y="460"/>
                  </a:cubicBezTo>
                  <a:cubicBezTo>
                    <a:pt x="38849" y="220"/>
                    <a:pt x="34710" y="1"/>
                    <a:pt x="30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5"/>
            <p:cNvSpPr/>
            <p:nvPr/>
          </p:nvSpPr>
          <p:spPr>
            <a:xfrm rot="6840263">
              <a:off x="8561192" y="1968973"/>
              <a:ext cx="1002984" cy="1139057"/>
            </a:xfrm>
            <a:custGeom>
              <a:avLst/>
              <a:gdLst/>
              <a:ahLst/>
              <a:cxnLst/>
              <a:rect l="l" t="t" r="r" b="b"/>
              <a:pathLst>
                <a:path w="40120" h="45563" extrusionOk="0">
                  <a:moveTo>
                    <a:pt x="20083" y="0"/>
                  </a:moveTo>
                  <a:cubicBezTo>
                    <a:pt x="18835" y="1298"/>
                    <a:pt x="17824" y="3721"/>
                    <a:pt x="17509" y="5494"/>
                  </a:cubicBezTo>
                  <a:cubicBezTo>
                    <a:pt x="17427" y="5960"/>
                    <a:pt x="17382" y="6450"/>
                    <a:pt x="17532" y="6899"/>
                  </a:cubicBezTo>
                  <a:cubicBezTo>
                    <a:pt x="17788" y="7663"/>
                    <a:pt x="18535" y="8132"/>
                    <a:pt x="19229" y="8541"/>
                  </a:cubicBezTo>
                  <a:cubicBezTo>
                    <a:pt x="23604" y="11115"/>
                    <a:pt x="28642" y="13996"/>
                    <a:pt x="29827" y="18931"/>
                  </a:cubicBezTo>
                  <a:cubicBezTo>
                    <a:pt x="30607" y="22178"/>
                    <a:pt x="30406" y="26152"/>
                    <a:pt x="28151" y="29251"/>
                  </a:cubicBezTo>
                  <a:cubicBezTo>
                    <a:pt x="26186" y="31950"/>
                    <a:pt x="23631" y="34255"/>
                    <a:pt x="20536" y="35509"/>
                  </a:cubicBezTo>
                  <a:cubicBezTo>
                    <a:pt x="18646" y="36275"/>
                    <a:pt x="16481" y="36658"/>
                    <a:pt x="14361" y="36658"/>
                  </a:cubicBezTo>
                  <a:cubicBezTo>
                    <a:pt x="13357" y="36658"/>
                    <a:pt x="12363" y="36572"/>
                    <a:pt x="11413" y="36400"/>
                  </a:cubicBezTo>
                  <a:cubicBezTo>
                    <a:pt x="9162" y="35994"/>
                    <a:pt x="6960" y="35377"/>
                    <a:pt x="5271" y="34790"/>
                  </a:cubicBezTo>
                  <a:cubicBezTo>
                    <a:pt x="4646" y="34573"/>
                    <a:pt x="3988" y="34333"/>
                    <a:pt x="3339" y="34333"/>
                  </a:cubicBezTo>
                  <a:cubicBezTo>
                    <a:pt x="3138" y="34333"/>
                    <a:pt x="2937" y="34356"/>
                    <a:pt x="2739" y="34410"/>
                  </a:cubicBezTo>
                  <a:cubicBezTo>
                    <a:pt x="1463" y="34756"/>
                    <a:pt x="857" y="36187"/>
                    <a:pt x="490" y="37459"/>
                  </a:cubicBezTo>
                  <a:cubicBezTo>
                    <a:pt x="1" y="39148"/>
                    <a:pt x="2" y="41225"/>
                    <a:pt x="1520" y="42113"/>
                  </a:cubicBezTo>
                  <a:cubicBezTo>
                    <a:pt x="5405" y="44382"/>
                    <a:pt x="9906" y="45562"/>
                    <a:pt x="14402" y="45562"/>
                  </a:cubicBezTo>
                  <a:cubicBezTo>
                    <a:pt x="16370" y="45562"/>
                    <a:pt x="18337" y="45336"/>
                    <a:pt x="20251" y="44876"/>
                  </a:cubicBezTo>
                  <a:cubicBezTo>
                    <a:pt x="26539" y="43366"/>
                    <a:pt x="32189" y="39349"/>
                    <a:pt x="35683" y="33908"/>
                  </a:cubicBezTo>
                  <a:cubicBezTo>
                    <a:pt x="37030" y="31811"/>
                    <a:pt x="38067" y="29508"/>
                    <a:pt x="38661" y="27089"/>
                  </a:cubicBezTo>
                  <a:cubicBezTo>
                    <a:pt x="40120" y="21139"/>
                    <a:pt x="38749" y="14609"/>
                    <a:pt x="35217" y="9605"/>
                  </a:cubicBezTo>
                  <a:cubicBezTo>
                    <a:pt x="31686" y="4602"/>
                    <a:pt x="26096" y="1154"/>
                    <a:pt x="200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1" name="Google Shape;851;p15"/>
          <p:cNvGrpSpPr/>
          <p:nvPr/>
        </p:nvGrpSpPr>
        <p:grpSpPr>
          <a:xfrm>
            <a:off x="2988036" y="-471716"/>
            <a:ext cx="3168097" cy="804764"/>
            <a:chOff x="1049050" y="250125"/>
            <a:chExt cx="4344025" cy="1103475"/>
          </a:xfrm>
        </p:grpSpPr>
        <p:sp>
          <p:nvSpPr>
            <p:cNvPr id="852" name="Google Shape;852;p15"/>
            <p:cNvSpPr/>
            <p:nvPr/>
          </p:nvSpPr>
          <p:spPr>
            <a:xfrm>
              <a:off x="1049050" y="250125"/>
              <a:ext cx="4344025" cy="275200"/>
            </a:xfrm>
            <a:custGeom>
              <a:avLst/>
              <a:gdLst/>
              <a:ahLst/>
              <a:cxnLst/>
              <a:rect l="l" t="t" r="r" b="b"/>
              <a:pathLst>
                <a:path w="173761" h="11008" fill="none" extrusionOk="0">
                  <a:moveTo>
                    <a:pt x="173760" y="11007"/>
                  </a:moveTo>
                  <a:lnTo>
                    <a:pt x="161349" y="1"/>
                  </a:lnTo>
                  <a:lnTo>
                    <a:pt x="148938" y="11007"/>
                  </a:lnTo>
                  <a:lnTo>
                    <a:pt x="136526" y="1"/>
                  </a:lnTo>
                  <a:lnTo>
                    <a:pt x="124115" y="11007"/>
                  </a:lnTo>
                  <a:lnTo>
                    <a:pt x="111704" y="1"/>
                  </a:lnTo>
                  <a:lnTo>
                    <a:pt x="99292" y="11007"/>
                  </a:lnTo>
                  <a:lnTo>
                    <a:pt x="86881" y="1"/>
                  </a:lnTo>
                  <a:lnTo>
                    <a:pt x="74470" y="11007"/>
                  </a:lnTo>
                  <a:lnTo>
                    <a:pt x="62058" y="1"/>
                  </a:lnTo>
                  <a:lnTo>
                    <a:pt x="49647" y="11007"/>
                  </a:lnTo>
                  <a:lnTo>
                    <a:pt x="37235" y="1"/>
                  </a:lnTo>
                  <a:lnTo>
                    <a:pt x="24824" y="11007"/>
                  </a:lnTo>
                  <a:lnTo>
                    <a:pt x="12412" y="1"/>
                  </a:lnTo>
                  <a:lnTo>
                    <a:pt x="0" y="11007"/>
                  </a:ln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1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5"/>
            <p:cNvSpPr/>
            <p:nvPr/>
          </p:nvSpPr>
          <p:spPr>
            <a:xfrm>
              <a:off x="1049050" y="457175"/>
              <a:ext cx="4344025" cy="275225"/>
            </a:xfrm>
            <a:custGeom>
              <a:avLst/>
              <a:gdLst/>
              <a:ahLst/>
              <a:cxnLst/>
              <a:rect l="l" t="t" r="r" b="b"/>
              <a:pathLst>
                <a:path w="173761" h="11009" fill="none" extrusionOk="0">
                  <a:moveTo>
                    <a:pt x="173760" y="11009"/>
                  </a:moveTo>
                  <a:lnTo>
                    <a:pt x="161349" y="1"/>
                  </a:lnTo>
                  <a:lnTo>
                    <a:pt x="148938" y="11009"/>
                  </a:lnTo>
                  <a:lnTo>
                    <a:pt x="136526" y="1"/>
                  </a:lnTo>
                  <a:lnTo>
                    <a:pt x="124115" y="11009"/>
                  </a:lnTo>
                  <a:lnTo>
                    <a:pt x="111704" y="1"/>
                  </a:lnTo>
                  <a:lnTo>
                    <a:pt x="99292" y="11009"/>
                  </a:lnTo>
                  <a:lnTo>
                    <a:pt x="86881" y="1"/>
                  </a:lnTo>
                  <a:lnTo>
                    <a:pt x="74470" y="11009"/>
                  </a:lnTo>
                  <a:lnTo>
                    <a:pt x="62058" y="1"/>
                  </a:lnTo>
                  <a:lnTo>
                    <a:pt x="49647" y="11009"/>
                  </a:lnTo>
                  <a:lnTo>
                    <a:pt x="37235" y="1"/>
                  </a:lnTo>
                  <a:lnTo>
                    <a:pt x="24824" y="11009"/>
                  </a:lnTo>
                  <a:lnTo>
                    <a:pt x="12412" y="1"/>
                  </a:lnTo>
                  <a:lnTo>
                    <a:pt x="0" y="11009"/>
                  </a:ln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1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5"/>
            <p:cNvSpPr/>
            <p:nvPr/>
          </p:nvSpPr>
          <p:spPr>
            <a:xfrm>
              <a:off x="1049050" y="664250"/>
              <a:ext cx="4344025" cy="275225"/>
            </a:xfrm>
            <a:custGeom>
              <a:avLst/>
              <a:gdLst/>
              <a:ahLst/>
              <a:cxnLst/>
              <a:rect l="l" t="t" r="r" b="b"/>
              <a:pathLst>
                <a:path w="173761" h="11009" fill="none" extrusionOk="0">
                  <a:moveTo>
                    <a:pt x="173760" y="11009"/>
                  </a:moveTo>
                  <a:lnTo>
                    <a:pt x="161349" y="1"/>
                  </a:lnTo>
                  <a:lnTo>
                    <a:pt x="148938" y="11009"/>
                  </a:lnTo>
                  <a:lnTo>
                    <a:pt x="136526" y="1"/>
                  </a:lnTo>
                  <a:lnTo>
                    <a:pt x="124115" y="11009"/>
                  </a:lnTo>
                  <a:lnTo>
                    <a:pt x="111704" y="1"/>
                  </a:lnTo>
                  <a:lnTo>
                    <a:pt x="99292" y="11009"/>
                  </a:lnTo>
                  <a:lnTo>
                    <a:pt x="86881" y="1"/>
                  </a:lnTo>
                  <a:lnTo>
                    <a:pt x="74470" y="11009"/>
                  </a:lnTo>
                  <a:lnTo>
                    <a:pt x="62058" y="1"/>
                  </a:lnTo>
                  <a:lnTo>
                    <a:pt x="49647" y="11009"/>
                  </a:lnTo>
                  <a:lnTo>
                    <a:pt x="37235" y="1"/>
                  </a:lnTo>
                  <a:lnTo>
                    <a:pt x="24824" y="11009"/>
                  </a:lnTo>
                  <a:lnTo>
                    <a:pt x="12412" y="1"/>
                  </a:lnTo>
                  <a:lnTo>
                    <a:pt x="0" y="11009"/>
                  </a:ln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1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5"/>
            <p:cNvSpPr/>
            <p:nvPr/>
          </p:nvSpPr>
          <p:spPr>
            <a:xfrm>
              <a:off x="1049050" y="871350"/>
              <a:ext cx="4344025" cy="275175"/>
            </a:xfrm>
            <a:custGeom>
              <a:avLst/>
              <a:gdLst/>
              <a:ahLst/>
              <a:cxnLst/>
              <a:rect l="l" t="t" r="r" b="b"/>
              <a:pathLst>
                <a:path w="173761" h="11007" fill="none" extrusionOk="0">
                  <a:moveTo>
                    <a:pt x="173760" y="11007"/>
                  </a:moveTo>
                  <a:lnTo>
                    <a:pt x="161349" y="0"/>
                  </a:lnTo>
                  <a:lnTo>
                    <a:pt x="148938" y="11007"/>
                  </a:lnTo>
                  <a:lnTo>
                    <a:pt x="136526" y="0"/>
                  </a:lnTo>
                  <a:lnTo>
                    <a:pt x="124115" y="11007"/>
                  </a:lnTo>
                  <a:lnTo>
                    <a:pt x="111704" y="0"/>
                  </a:lnTo>
                  <a:lnTo>
                    <a:pt x="99292" y="11007"/>
                  </a:lnTo>
                  <a:lnTo>
                    <a:pt x="86881" y="0"/>
                  </a:lnTo>
                  <a:lnTo>
                    <a:pt x="74470" y="11007"/>
                  </a:lnTo>
                  <a:lnTo>
                    <a:pt x="62058" y="0"/>
                  </a:lnTo>
                  <a:lnTo>
                    <a:pt x="49647" y="11007"/>
                  </a:lnTo>
                  <a:lnTo>
                    <a:pt x="37235" y="0"/>
                  </a:lnTo>
                  <a:lnTo>
                    <a:pt x="24824" y="11007"/>
                  </a:lnTo>
                  <a:lnTo>
                    <a:pt x="12412" y="0"/>
                  </a:lnTo>
                  <a:lnTo>
                    <a:pt x="0" y="11007"/>
                  </a:ln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1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5"/>
            <p:cNvSpPr/>
            <p:nvPr/>
          </p:nvSpPr>
          <p:spPr>
            <a:xfrm>
              <a:off x="1049050" y="1078400"/>
              <a:ext cx="4344025" cy="275200"/>
            </a:xfrm>
            <a:custGeom>
              <a:avLst/>
              <a:gdLst/>
              <a:ahLst/>
              <a:cxnLst/>
              <a:rect l="l" t="t" r="r" b="b"/>
              <a:pathLst>
                <a:path w="173761" h="11008" fill="none" extrusionOk="0">
                  <a:moveTo>
                    <a:pt x="173760" y="11008"/>
                  </a:moveTo>
                  <a:lnTo>
                    <a:pt x="161349" y="0"/>
                  </a:lnTo>
                  <a:lnTo>
                    <a:pt x="148938" y="11008"/>
                  </a:lnTo>
                  <a:lnTo>
                    <a:pt x="136526" y="0"/>
                  </a:lnTo>
                  <a:lnTo>
                    <a:pt x="124115" y="11008"/>
                  </a:lnTo>
                  <a:lnTo>
                    <a:pt x="111704" y="0"/>
                  </a:lnTo>
                  <a:lnTo>
                    <a:pt x="99292" y="11008"/>
                  </a:lnTo>
                  <a:lnTo>
                    <a:pt x="86881" y="0"/>
                  </a:lnTo>
                  <a:lnTo>
                    <a:pt x="74470" y="11008"/>
                  </a:lnTo>
                  <a:lnTo>
                    <a:pt x="62058" y="0"/>
                  </a:lnTo>
                  <a:lnTo>
                    <a:pt x="49647" y="11008"/>
                  </a:lnTo>
                  <a:lnTo>
                    <a:pt x="37235" y="0"/>
                  </a:lnTo>
                  <a:lnTo>
                    <a:pt x="24824" y="11008"/>
                  </a:lnTo>
                  <a:lnTo>
                    <a:pt x="12412" y="0"/>
                  </a:lnTo>
                  <a:lnTo>
                    <a:pt x="0" y="11008"/>
                  </a:ln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1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59" name="Google Shape;859;p16"/>
          <p:cNvSpPr txBox="1">
            <a:spLocks noGrp="1"/>
          </p:cNvSpPr>
          <p:nvPr>
            <p:ph type="subTitle" idx="1"/>
          </p:nvPr>
        </p:nvSpPr>
        <p:spPr>
          <a:xfrm>
            <a:off x="4177062" y="3233012"/>
            <a:ext cx="2661900" cy="12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60" name="Google Shape;860;p16"/>
          <p:cNvSpPr txBox="1">
            <a:spLocks noGrp="1"/>
          </p:cNvSpPr>
          <p:nvPr>
            <p:ph type="subTitle" idx="2"/>
          </p:nvPr>
        </p:nvSpPr>
        <p:spPr>
          <a:xfrm>
            <a:off x="719997" y="3233012"/>
            <a:ext cx="2661900" cy="12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61" name="Google Shape;861;p16"/>
          <p:cNvSpPr txBox="1">
            <a:spLocks noGrp="1"/>
          </p:cNvSpPr>
          <p:nvPr>
            <p:ph type="subTitle" idx="3"/>
          </p:nvPr>
        </p:nvSpPr>
        <p:spPr>
          <a:xfrm>
            <a:off x="4177063" y="2649507"/>
            <a:ext cx="2661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62" name="Google Shape;862;p16"/>
          <p:cNvSpPr txBox="1">
            <a:spLocks noGrp="1"/>
          </p:cNvSpPr>
          <p:nvPr>
            <p:ph type="subTitle" idx="4"/>
          </p:nvPr>
        </p:nvSpPr>
        <p:spPr>
          <a:xfrm>
            <a:off x="719988" y="2649507"/>
            <a:ext cx="2661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863" name="Google Shape;863;p16"/>
          <p:cNvGrpSpPr/>
          <p:nvPr/>
        </p:nvGrpSpPr>
        <p:grpSpPr>
          <a:xfrm>
            <a:off x="-2634789" y="815622"/>
            <a:ext cx="12999993" cy="4300314"/>
            <a:chOff x="-2454864" y="710647"/>
            <a:chExt cx="12999993" cy="4300314"/>
          </a:xfrm>
        </p:grpSpPr>
        <p:grpSp>
          <p:nvGrpSpPr>
            <p:cNvPr id="864" name="Google Shape;864;p16"/>
            <p:cNvGrpSpPr/>
            <p:nvPr/>
          </p:nvGrpSpPr>
          <p:grpSpPr>
            <a:xfrm>
              <a:off x="-2454864" y="4206196"/>
              <a:ext cx="3168097" cy="804764"/>
              <a:chOff x="1049050" y="250125"/>
              <a:chExt cx="4344025" cy="1103475"/>
            </a:xfrm>
          </p:grpSpPr>
          <p:sp>
            <p:nvSpPr>
              <p:cNvPr id="865" name="Google Shape;865;p16"/>
              <p:cNvSpPr/>
              <p:nvPr/>
            </p:nvSpPr>
            <p:spPr>
              <a:xfrm>
                <a:off x="1049050" y="250125"/>
                <a:ext cx="4344025" cy="275200"/>
              </a:xfrm>
              <a:custGeom>
                <a:avLst/>
                <a:gdLst/>
                <a:ahLst/>
                <a:cxnLst/>
                <a:rect l="l" t="t" r="r" b="b"/>
                <a:pathLst>
                  <a:path w="173761" h="11008" fill="none" extrusionOk="0">
                    <a:moveTo>
                      <a:pt x="173760" y="11007"/>
                    </a:moveTo>
                    <a:lnTo>
                      <a:pt x="161349" y="1"/>
                    </a:lnTo>
                    <a:lnTo>
                      <a:pt x="148938" y="11007"/>
                    </a:lnTo>
                    <a:lnTo>
                      <a:pt x="136526" y="1"/>
                    </a:lnTo>
                    <a:lnTo>
                      <a:pt x="124115" y="11007"/>
                    </a:lnTo>
                    <a:lnTo>
                      <a:pt x="111704" y="1"/>
                    </a:lnTo>
                    <a:lnTo>
                      <a:pt x="99292" y="11007"/>
                    </a:lnTo>
                    <a:lnTo>
                      <a:pt x="86881" y="1"/>
                    </a:lnTo>
                    <a:lnTo>
                      <a:pt x="74470" y="11007"/>
                    </a:lnTo>
                    <a:lnTo>
                      <a:pt x="62058" y="1"/>
                    </a:lnTo>
                    <a:lnTo>
                      <a:pt x="49647" y="11007"/>
                    </a:lnTo>
                    <a:lnTo>
                      <a:pt x="37235" y="1"/>
                    </a:lnTo>
                    <a:lnTo>
                      <a:pt x="24824" y="11007"/>
                    </a:lnTo>
                    <a:lnTo>
                      <a:pt x="12412" y="1"/>
                    </a:lnTo>
                    <a:lnTo>
                      <a:pt x="0" y="11007"/>
                    </a:lnTo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1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16"/>
              <p:cNvSpPr/>
              <p:nvPr/>
            </p:nvSpPr>
            <p:spPr>
              <a:xfrm>
                <a:off x="1049050" y="457175"/>
                <a:ext cx="4344025" cy="275225"/>
              </a:xfrm>
              <a:custGeom>
                <a:avLst/>
                <a:gdLst/>
                <a:ahLst/>
                <a:cxnLst/>
                <a:rect l="l" t="t" r="r" b="b"/>
                <a:pathLst>
                  <a:path w="173761" h="11009" fill="none" extrusionOk="0">
                    <a:moveTo>
                      <a:pt x="173760" y="11009"/>
                    </a:moveTo>
                    <a:lnTo>
                      <a:pt x="161349" y="1"/>
                    </a:lnTo>
                    <a:lnTo>
                      <a:pt x="148938" y="11009"/>
                    </a:lnTo>
                    <a:lnTo>
                      <a:pt x="136526" y="1"/>
                    </a:lnTo>
                    <a:lnTo>
                      <a:pt x="124115" y="11009"/>
                    </a:lnTo>
                    <a:lnTo>
                      <a:pt x="111704" y="1"/>
                    </a:lnTo>
                    <a:lnTo>
                      <a:pt x="99292" y="11009"/>
                    </a:lnTo>
                    <a:lnTo>
                      <a:pt x="86881" y="1"/>
                    </a:lnTo>
                    <a:lnTo>
                      <a:pt x="74470" y="11009"/>
                    </a:lnTo>
                    <a:lnTo>
                      <a:pt x="62058" y="1"/>
                    </a:lnTo>
                    <a:lnTo>
                      <a:pt x="49647" y="11009"/>
                    </a:lnTo>
                    <a:lnTo>
                      <a:pt x="37235" y="1"/>
                    </a:lnTo>
                    <a:lnTo>
                      <a:pt x="24824" y="11009"/>
                    </a:lnTo>
                    <a:lnTo>
                      <a:pt x="12412" y="1"/>
                    </a:lnTo>
                    <a:lnTo>
                      <a:pt x="0" y="11009"/>
                    </a:lnTo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1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16"/>
              <p:cNvSpPr/>
              <p:nvPr/>
            </p:nvSpPr>
            <p:spPr>
              <a:xfrm>
                <a:off x="1049050" y="664250"/>
                <a:ext cx="4344025" cy="275225"/>
              </a:xfrm>
              <a:custGeom>
                <a:avLst/>
                <a:gdLst/>
                <a:ahLst/>
                <a:cxnLst/>
                <a:rect l="l" t="t" r="r" b="b"/>
                <a:pathLst>
                  <a:path w="173761" h="11009" fill="none" extrusionOk="0">
                    <a:moveTo>
                      <a:pt x="173760" y="11009"/>
                    </a:moveTo>
                    <a:lnTo>
                      <a:pt x="161349" y="1"/>
                    </a:lnTo>
                    <a:lnTo>
                      <a:pt x="148938" y="11009"/>
                    </a:lnTo>
                    <a:lnTo>
                      <a:pt x="136526" y="1"/>
                    </a:lnTo>
                    <a:lnTo>
                      <a:pt x="124115" y="11009"/>
                    </a:lnTo>
                    <a:lnTo>
                      <a:pt x="111704" y="1"/>
                    </a:lnTo>
                    <a:lnTo>
                      <a:pt x="99292" y="11009"/>
                    </a:lnTo>
                    <a:lnTo>
                      <a:pt x="86881" y="1"/>
                    </a:lnTo>
                    <a:lnTo>
                      <a:pt x="74470" y="11009"/>
                    </a:lnTo>
                    <a:lnTo>
                      <a:pt x="62058" y="1"/>
                    </a:lnTo>
                    <a:lnTo>
                      <a:pt x="49647" y="11009"/>
                    </a:lnTo>
                    <a:lnTo>
                      <a:pt x="37235" y="1"/>
                    </a:lnTo>
                    <a:lnTo>
                      <a:pt x="24824" y="11009"/>
                    </a:lnTo>
                    <a:lnTo>
                      <a:pt x="12412" y="1"/>
                    </a:lnTo>
                    <a:lnTo>
                      <a:pt x="0" y="11009"/>
                    </a:lnTo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1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16"/>
              <p:cNvSpPr/>
              <p:nvPr/>
            </p:nvSpPr>
            <p:spPr>
              <a:xfrm>
                <a:off x="1049050" y="871350"/>
                <a:ext cx="4344025" cy="275175"/>
              </a:xfrm>
              <a:custGeom>
                <a:avLst/>
                <a:gdLst/>
                <a:ahLst/>
                <a:cxnLst/>
                <a:rect l="l" t="t" r="r" b="b"/>
                <a:pathLst>
                  <a:path w="173761" h="11007" fill="none" extrusionOk="0">
                    <a:moveTo>
                      <a:pt x="173760" y="11007"/>
                    </a:moveTo>
                    <a:lnTo>
                      <a:pt x="161349" y="0"/>
                    </a:lnTo>
                    <a:lnTo>
                      <a:pt x="148938" y="11007"/>
                    </a:lnTo>
                    <a:lnTo>
                      <a:pt x="136526" y="0"/>
                    </a:lnTo>
                    <a:lnTo>
                      <a:pt x="124115" y="11007"/>
                    </a:lnTo>
                    <a:lnTo>
                      <a:pt x="111704" y="0"/>
                    </a:lnTo>
                    <a:lnTo>
                      <a:pt x="99292" y="11007"/>
                    </a:lnTo>
                    <a:lnTo>
                      <a:pt x="86881" y="0"/>
                    </a:lnTo>
                    <a:lnTo>
                      <a:pt x="74470" y="11007"/>
                    </a:lnTo>
                    <a:lnTo>
                      <a:pt x="62058" y="0"/>
                    </a:lnTo>
                    <a:lnTo>
                      <a:pt x="49647" y="11007"/>
                    </a:lnTo>
                    <a:lnTo>
                      <a:pt x="37235" y="0"/>
                    </a:lnTo>
                    <a:lnTo>
                      <a:pt x="24824" y="11007"/>
                    </a:lnTo>
                    <a:lnTo>
                      <a:pt x="12412" y="0"/>
                    </a:lnTo>
                    <a:lnTo>
                      <a:pt x="0" y="11007"/>
                    </a:lnTo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1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16"/>
              <p:cNvSpPr/>
              <p:nvPr/>
            </p:nvSpPr>
            <p:spPr>
              <a:xfrm>
                <a:off x="1049050" y="1078400"/>
                <a:ext cx="4344025" cy="275200"/>
              </a:xfrm>
              <a:custGeom>
                <a:avLst/>
                <a:gdLst/>
                <a:ahLst/>
                <a:cxnLst/>
                <a:rect l="l" t="t" r="r" b="b"/>
                <a:pathLst>
                  <a:path w="173761" h="11008" fill="none" extrusionOk="0">
                    <a:moveTo>
                      <a:pt x="173760" y="11008"/>
                    </a:moveTo>
                    <a:lnTo>
                      <a:pt x="161349" y="0"/>
                    </a:lnTo>
                    <a:lnTo>
                      <a:pt x="148938" y="11008"/>
                    </a:lnTo>
                    <a:lnTo>
                      <a:pt x="136526" y="0"/>
                    </a:lnTo>
                    <a:lnTo>
                      <a:pt x="124115" y="11008"/>
                    </a:lnTo>
                    <a:lnTo>
                      <a:pt x="111704" y="0"/>
                    </a:lnTo>
                    <a:lnTo>
                      <a:pt x="99292" y="11008"/>
                    </a:lnTo>
                    <a:lnTo>
                      <a:pt x="86881" y="0"/>
                    </a:lnTo>
                    <a:lnTo>
                      <a:pt x="74470" y="11008"/>
                    </a:lnTo>
                    <a:lnTo>
                      <a:pt x="62058" y="0"/>
                    </a:lnTo>
                    <a:lnTo>
                      <a:pt x="49647" y="11008"/>
                    </a:lnTo>
                    <a:lnTo>
                      <a:pt x="37235" y="0"/>
                    </a:lnTo>
                    <a:lnTo>
                      <a:pt x="24824" y="11008"/>
                    </a:lnTo>
                    <a:lnTo>
                      <a:pt x="12412" y="0"/>
                    </a:lnTo>
                    <a:lnTo>
                      <a:pt x="0" y="11008"/>
                    </a:lnTo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1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0" name="Google Shape;870;p16"/>
            <p:cNvGrpSpPr/>
            <p:nvPr/>
          </p:nvGrpSpPr>
          <p:grpSpPr>
            <a:xfrm>
              <a:off x="8680076" y="710646"/>
              <a:ext cx="1865053" cy="1865697"/>
              <a:chOff x="3441375" y="466825"/>
              <a:chExt cx="2173975" cy="2174725"/>
            </a:xfrm>
          </p:grpSpPr>
          <p:sp>
            <p:nvSpPr>
              <p:cNvPr id="871" name="Google Shape;871;p16"/>
              <p:cNvSpPr/>
              <p:nvPr/>
            </p:nvSpPr>
            <p:spPr>
              <a:xfrm>
                <a:off x="3445550" y="1647975"/>
                <a:ext cx="81075" cy="95050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802" extrusionOk="0">
                    <a:moveTo>
                      <a:pt x="2454" y="0"/>
                    </a:moveTo>
                    <a:lnTo>
                      <a:pt x="1341" y="1116"/>
                    </a:lnTo>
                    <a:lnTo>
                      <a:pt x="226" y="2"/>
                    </a:lnTo>
                    <a:lnTo>
                      <a:pt x="1" y="228"/>
                    </a:lnTo>
                    <a:cubicBezTo>
                      <a:pt x="39" y="647"/>
                      <a:pt x="83" y="1065"/>
                      <a:pt x="132" y="1481"/>
                    </a:cubicBezTo>
                    <a:lnTo>
                      <a:pt x="555" y="1902"/>
                    </a:lnTo>
                    <a:lnTo>
                      <a:pt x="229" y="2229"/>
                    </a:lnTo>
                    <a:cubicBezTo>
                      <a:pt x="292" y="2686"/>
                      <a:pt x="362" y="3140"/>
                      <a:pt x="439" y="3593"/>
                    </a:cubicBezTo>
                    <a:lnTo>
                      <a:pt x="1342" y="2688"/>
                    </a:lnTo>
                    <a:lnTo>
                      <a:pt x="2457" y="3801"/>
                    </a:lnTo>
                    <a:lnTo>
                      <a:pt x="3243" y="3014"/>
                    </a:lnTo>
                    <a:lnTo>
                      <a:pt x="2129" y="1900"/>
                    </a:lnTo>
                    <a:lnTo>
                      <a:pt x="3242" y="78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16"/>
              <p:cNvSpPr/>
              <p:nvPr/>
            </p:nvSpPr>
            <p:spPr>
              <a:xfrm>
                <a:off x="3486875" y="1847250"/>
                <a:ext cx="39875" cy="9120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48" extrusionOk="0">
                    <a:moveTo>
                      <a:pt x="807" y="0"/>
                    </a:moveTo>
                    <a:lnTo>
                      <a:pt x="0" y="807"/>
                    </a:lnTo>
                    <a:cubicBezTo>
                      <a:pt x="289" y="1768"/>
                      <a:pt x="610" y="2715"/>
                      <a:pt x="962" y="3648"/>
                    </a:cubicBezTo>
                    <a:lnTo>
                      <a:pt x="1595" y="3014"/>
                    </a:lnTo>
                    <a:lnTo>
                      <a:pt x="480" y="1901"/>
                    </a:lnTo>
                    <a:lnTo>
                      <a:pt x="1593" y="786"/>
                    </a:lnTo>
                    <a:lnTo>
                      <a:pt x="8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16"/>
              <p:cNvSpPr/>
              <p:nvPr/>
            </p:nvSpPr>
            <p:spPr>
              <a:xfrm>
                <a:off x="3525125" y="1132550"/>
                <a:ext cx="110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44" h="63" extrusionOk="0">
                    <a:moveTo>
                      <a:pt x="27" y="0"/>
                    </a:moveTo>
                    <a:cubicBezTo>
                      <a:pt x="18" y="21"/>
                      <a:pt x="10" y="42"/>
                      <a:pt x="0" y="62"/>
                    </a:cubicBezTo>
                    <a:lnTo>
                      <a:pt x="44" y="19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16"/>
              <p:cNvSpPr/>
              <p:nvPr/>
            </p:nvSpPr>
            <p:spPr>
              <a:xfrm>
                <a:off x="3461900" y="1256900"/>
                <a:ext cx="644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3803" extrusionOk="0">
                    <a:moveTo>
                      <a:pt x="1790" y="0"/>
                    </a:moveTo>
                    <a:lnTo>
                      <a:pt x="676" y="1116"/>
                    </a:lnTo>
                    <a:lnTo>
                      <a:pt x="545" y="984"/>
                    </a:lnTo>
                    <a:cubicBezTo>
                      <a:pt x="342" y="1770"/>
                      <a:pt x="160" y="2563"/>
                      <a:pt x="1" y="3366"/>
                    </a:cubicBezTo>
                    <a:lnTo>
                      <a:pt x="678" y="2688"/>
                    </a:lnTo>
                    <a:lnTo>
                      <a:pt x="1793" y="3802"/>
                    </a:lnTo>
                    <a:lnTo>
                      <a:pt x="2579" y="3015"/>
                    </a:lnTo>
                    <a:lnTo>
                      <a:pt x="1464" y="1901"/>
                    </a:lnTo>
                    <a:lnTo>
                      <a:pt x="2578" y="787"/>
                    </a:lnTo>
                    <a:lnTo>
                      <a:pt x="179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16"/>
              <p:cNvSpPr/>
              <p:nvPr/>
            </p:nvSpPr>
            <p:spPr>
              <a:xfrm>
                <a:off x="3441375" y="1442250"/>
                <a:ext cx="8512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3804" extrusionOk="0">
                    <a:moveTo>
                      <a:pt x="2615" y="1"/>
                    </a:moveTo>
                    <a:lnTo>
                      <a:pt x="1502" y="1116"/>
                    </a:lnTo>
                    <a:lnTo>
                      <a:pt x="388" y="3"/>
                    </a:lnTo>
                    <a:lnTo>
                      <a:pt x="196" y="195"/>
                    </a:lnTo>
                    <a:cubicBezTo>
                      <a:pt x="161" y="559"/>
                      <a:pt x="130" y="924"/>
                      <a:pt x="104" y="1290"/>
                    </a:cubicBezTo>
                    <a:lnTo>
                      <a:pt x="717" y="1903"/>
                    </a:lnTo>
                    <a:lnTo>
                      <a:pt x="28" y="2593"/>
                    </a:lnTo>
                    <a:cubicBezTo>
                      <a:pt x="17" y="2866"/>
                      <a:pt x="6" y="3140"/>
                      <a:pt x="1" y="3415"/>
                    </a:cubicBezTo>
                    <a:lnTo>
                      <a:pt x="390" y="3804"/>
                    </a:lnTo>
                    <a:lnTo>
                      <a:pt x="1504" y="2690"/>
                    </a:lnTo>
                    <a:lnTo>
                      <a:pt x="2619" y="3803"/>
                    </a:lnTo>
                    <a:lnTo>
                      <a:pt x="3404" y="3015"/>
                    </a:lnTo>
                    <a:lnTo>
                      <a:pt x="2290" y="1902"/>
                    </a:lnTo>
                    <a:lnTo>
                      <a:pt x="3403" y="787"/>
                    </a:lnTo>
                    <a:lnTo>
                      <a:pt x="26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16"/>
              <p:cNvSpPr/>
              <p:nvPr/>
            </p:nvSpPr>
            <p:spPr>
              <a:xfrm>
                <a:off x="3698425" y="2238175"/>
                <a:ext cx="38125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580" extrusionOk="0">
                    <a:moveTo>
                      <a:pt x="738" y="0"/>
                    </a:moveTo>
                    <a:lnTo>
                      <a:pt x="1" y="738"/>
                    </a:lnTo>
                    <a:cubicBezTo>
                      <a:pt x="241" y="1022"/>
                      <a:pt x="485" y="1302"/>
                      <a:pt x="732" y="1580"/>
                    </a:cubicBezTo>
                    <a:lnTo>
                      <a:pt x="1525" y="786"/>
                    </a:lnTo>
                    <a:lnTo>
                      <a:pt x="73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16"/>
              <p:cNvSpPr/>
              <p:nvPr/>
            </p:nvSpPr>
            <p:spPr>
              <a:xfrm>
                <a:off x="3839600" y="2238025"/>
                <a:ext cx="9512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3803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8" y="2"/>
                    </a:lnTo>
                    <a:lnTo>
                      <a:pt x="1" y="790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8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9" y="1902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16"/>
              <p:cNvSpPr/>
              <p:nvPr/>
            </p:nvSpPr>
            <p:spPr>
              <a:xfrm>
                <a:off x="4037725" y="2237900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4" y="1"/>
                    </a:moveTo>
                    <a:lnTo>
                      <a:pt x="1901" y="1115"/>
                    </a:lnTo>
                    <a:lnTo>
                      <a:pt x="786" y="2"/>
                    </a:lnTo>
                    <a:lnTo>
                      <a:pt x="1" y="789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2" y="2688"/>
                    </a:lnTo>
                    <a:lnTo>
                      <a:pt x="3017" y="3802"/>
                    </a:lnTo>
                    <a:lnTo>
                      <a:pt x="3803" y="3014"/>
                    </a:lnTo>
                    <a:lnTo>
                      <a:pt x="2688" y="1901"/>
                    </a:lnTo>
                    <a:lnTo>
                      <a:pt x="3802" y="787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16"/>
              <p:cNvSpPr/>
              <p:nvPr/>
            </p:nvSpPr>
            <p:spPr>
              <a:xfrm>
                <a:off x="4235825" y="223777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0"/>
                    </a:moveTo>
                    <a:lnTo>
                      <a:pt x="1902" y="1115"/>
                    </a:lnTo>
                    <a:lnTo>
                      <a:pt x="786" y="1"/>
                    </a:lnTo>
                    <a:lnTo>
                      <a:pt x="1" y="788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9" y="3802"/>
                    </a:lnTo>
                    <a:lnTo>
                      <a:pt x="1903" y="2688"/>
                    </a:lnTo>
                    <a:lnTo>
                      <a:pt x="3017" y="3801"/>
                    </a:lnTo>
                    <a:lnTo>
                      <a:pt x="3803" y="3014"/>
                    </a:lnTo>
                    <a:lnTo>
                      <a:pt x="2689" y="1901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16"/>
              <p:cNvSpPr/>
              <p:nvPr/>
            </p:nvSpPr>
            <p:spPr>
              <a:xfrm>
                <a:off x="4433925" y="2237625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6" y="3"/>
                    </a:lnTo>
                    <a:lnTo>
                      <a:pt x="1" y="790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4"/>
                    </a:lnTo>
                    <a:lnTo>
                      <a:pt x="1903" y="2688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9" y="1902"/>
                    </a:lnTo>
                    <a:lnTo>
                      <a:pt x="3802" y="787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16"/>
              <p:cNvSpPr/>
              <p:nvPr/>
            </p:nvSpPr>
            <p:spPr>
              <a:xfrm>
                <a:off x="3906350" y="2437300"/>
                <a:ext cx="28425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988" extrusionOk="0">
                    <a:moveTo>
                      <a:pt x="351" y="0"/>
                    </a:moveTo>
                    <a:lnTo>
                      <a:pt x="0" y="351"/>
                    </a:lnTo>
                    <a:cubicBezTo>
                      <a:pt x="310" y="567"/>
                      <a:pt x="621" y="779"/>
                      <a:pt x="936" y="988"/>
                    </a:cubicBezTo>
                    <a:lnTo>
                      <a:pt x="1136" y="786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16"/>
              <p:cNvSpPr/>
              <p:nvPr/>
            </p:nvSpPr>
            <p:spPr>
              <a:xfrm>
                <a:off x="4037850" y="2437150"/>
                <a:ext cx="95100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5" extrusionOk="0">
                    <a:moveTo>
                      <a:pt x="3015" y="1"/>
                    </a:moveTo>
                    <a:lnTo>
                      <a:pt x="1902" y="1116"/>
                    </a:lnTo>
                    <a:lnTo>
                      <a:pt x="786" y="3"/>
                    </a:lnTo>
                    <a:lnTo>
                      <a:pt x="0" y="790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4"/>
                    </a:lnTo>
                    <a:lnTo>
                      <a:pt x="1903" y="2689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8" y="1902"/>
                    </a:lnTo>
                    <a:lnTo>
                      <a:pt x="3801" y="787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16"/>
              <p:cNvSpPr/>
              <p:nvPr/>
            </p:nvSpPr>
            <p:spPr>
              <a:xfrm>
                <a:off x="4235975" y="2437050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4" y="0"/>
                    </a:moveTo>
                    <a:lnTo>
                      <a:pt x="1900" y="1114"/>
                    </a:lnTo>
                    <a:lnTo>
                      <a:pt x="786" y="1"/>
                    </a:lnTo>
                    <a:lnTo>
                      <a:pt x="1" y="788"/>
                    </a:lnTo>
                    <a:lnTo>
                      <a:pt x="1115" y="1901"/>
                    </a:lnTo>
                    <a:lnTo>
                      <a:pt x="2" y="3017"/>
                    </a:lnTo>
                    <a:lnTo>
                      <a:pt x="788" y="3802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3" y="3014"/>
                    </a:lnTo>
                    <a:lnTo>
                      <a:pt x="2687" y="1900"/>
                    </a:lnTo>
                    <a:lnTo>
                      <a:pt x="3802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16"/>
              <p:cNvSpPr/>
              <p:nvPr/>
            </p:nvSpPr>
            <p:spPr>
              <a:xfrm>
                <a:off x="4434075" y="2436900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6" y="2"/>
                    </a:lnTo>
                    <a:lnTo>
                      <a:pt x="0" y="789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788" y="3803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3" y="3015"/>
                    </a:lnTo>
                    <a:lnTo>
                      <a:pt x="2688" y="1901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16"/>
              <p:cNvSpPr/>
              <p:nvPr/>
            </p:nvSpPr>
            <p:spPr>
              <a:xfrm>
                <a:off x="4438300" y="2622300"/>
                <a:ext cx="3332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712" extrusionOk="0">
                    <a:moveTo>
                      <a:pt x="622" y="1"/>
                    </a:moveTo>
                    <a:lnTo>
                      <a:pt x="1" y="622"/>
                    </a:lnTo>
                    <a:cubicBezTo>
                      <a:pt x="443" y="658"/>
                      <a:pt x="887" y="688"/>
                      <a:pt x="1333" y="711"/>
                    </a:cubicBezTo>
                    <a:lnTo>
                      <a:pt x="62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16"/>
              <p:cNvSpPr/>
              <p:nvPr/>
            </p:nvSpPr>
            <p:spPr>
              <a:xfrm>
                <a:off x="4490925" y="2622250"/>
                <a:ext cx="37925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772" extrusionOk="0">
                    <a:moveTo>
                      <a:pt x="745" y="1"/>
                    </a:moveTo>
                    <a:lnTo>
                      <a:pt x="1" y="745"/>
                    </a:lnTo>
                    <a:cubicBezTo>
                      <a:pt x="505" y="762"/>
                      <a:pt x="1010" y="771"/>
                      <a:pt x="1516" y="771"/>
                    </a:cubicBezTo>
                    <a:lnTo>
                      <a:pt x="74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16"/>
              <p:cNvSpPr/>
              <p:nvPr/>
            </p:nvSpPr>
            <p:spPr>
              <a:xfrm>
                <a:off x="3641100" y="1647825"/>
                <a:ext cx="9512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3804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8" y="3"/>
                    </a:lnTo>
                    <a:lnTo>
                      <a:pt x="1" y="789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4"/>
                    </a:lnTo>
                    <a:lnTo>
                      <a:pt x="1903" y="2688"/>
                    </a:lnTo>
                    <a:lnTo>
                      <a:pt x="3019" y="3801"/>
                    </a:lnTo>
                    <a:lnTo>
                      <a:pt x="3804" y="3015"/>
                    </a:lnTo>
                    <a:lnTo>
                      <a:pt x="2689" y="1902"/>
                    </a:lnTo>
                    <a:lnTo>
                      <a:pt x="3802" y="787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16"/>
              <p:cNvSpPr/>
              <p:nvPr/>
            </p:nvSpPr>
            <p:spPr>
              <a:xfrm>
                <a:off x="3839225" y="1647700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5" y="1"/>
                    </a:moveTo>
                    <a:lnTo>
                      <a:pt x="1901" y="1115"/>
                    </a:lnTo>
                    <a:lnTo>
                      <a:pt x="787" y="2"/>
                    </a:lnTo>
                    <a:lnTo>
                      <a:pt x="1" y="789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2" y="2688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9" y="1901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16"/>
              <p:cNvSpPr/>
              <p:nvPr/>
            </p:nvSpPr>
            <p:spPr>
              <a:xfrm>
                <a:off x="4037325" y="1647575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6" y="2"/>
                    </a:lnTo>
                    <a:lnTo>
                      <a:pt x="1" y="789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3" y="2688"/>
                    </a:lnTo>
                    <a:lnTo>
                      <a:pt x="3017" y="3801"/>
                    </a:lnTo>
                    <a:lnTo>
                      <a:pt x="3803" y="3014"/>
                    </a:lnTo>
                    <a:lnTo>
                      <a:pt x="2689" y="1901"/>
                    </a:lnTo>
                    <a:lnTo>
                      <a:pt x="3802" y="787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6"/>
              <p:cNvSpPr/>
              <p:nvPr/>
            </p:nvSpPr>
            <p:spPr>
              <a:xfrm>
                <a:off x="4235425" y="1647450"/>
                <a:ext cx="9512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3803" extrusionOk="0">
                    <a:moveTo>
                      <a:pt x="3015" y="1"/>
                    </a:moveTo>
                    <a:lnTo>
                      <a:pt x="1902" y="1115"/>
                    </a:lnTo>
                    <a:lnTo>
                      <a:pt x="786" y="2"/>
                    </a:lnTo>
                    <a:lnTo>
                      <a:pt x="1" y="788"/>
                    </a:lnTo>
                    <a:lnTo>
                      <a:pt x="1116" y="1902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8"/>
                    </a:lnTo>
                    <a:lnTo>
                      <a:pt x="3017" y="3802"/>
                    </a:lnTo>
                    <a:lnTo>
                      <a:pt x="3804" y="3014"/>
                    </a:lnTo>
                    <a:lnTo>
                      <a:pt x="2689" y="1900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16"/>
              <p:cNvSpPr/>
              <p:nvPr/>
            </p:nvSpPr>
            <p:spPr>
              <a:xfrm>
                <a:off x="4433550" y="1647300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4" y="1"/>
                    </a:moveTo>
                    <a:lnTo>
                      <a:pt x="1901" y="1116"/>
                    </a:lnTo>
                    <a:lnTo>
                      <a:pt x="786" y="2"/>
                    </a:lnTo>
                    <a:lnTo>
                      <a:pt x="1" y="789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2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2" y="786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16"/>
              <p:cNvSpPr/>
              <p:nvPr/>
            </p:nvSpPr>
            <p:spPr>
              <a:xfrm>
                <a:off x="3641250" y="1847100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6" y="1"/>
                    </a:lnTo>
                    <a:lnTo>
                      <a:pt x="1" y="789"/>
                    </a:lnTo>
                    <a:lnTo>
                      <a:pt x="1116" y="1903"/>
                    </a:lnTo>
                    <a:lnTo>
                      <a:pt x="2" y="3017"/>
                    </a:lnTo>
                    <a:lnTo>
                      <a:pt x="788" y="3803"/>
                    </a:lnTo>
                    <a:lnTo>
                      <a:pt x="1903" y="2688"/>
                    </a:lnTo>
                    <a:lnTo>
                      <a:pt x="3017" y="3801"/>
                    </a:lnTo>
                    <a:lnTo>
                      <a:pt x="3803" y="3015"/>
                    </a:lnTo>
                    <a:lnTo>
                      <a:pt x="2688" y="1901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16"/>
              <p:cNvSpPr/>
              <p:nvPr/>
            </p:nvSpPr>
            <p:spPr>
              <a:xfrm>
                <a:off x="3839350" y="1846950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5" y="1"/>
                    </a:moveTo>
                    <a:lnTo>
                      <a:pt x="1902" y="1116"/>
                    </a:lnTo>
                    <a:lnTo>
                      <a:pt x="787" y="3"/>
                    </a:lnTo>
                    <a:lnTo>
                      <a:pt x="0" y="790"/>
                    </a:lnTo>
                    <a:lnTo>
                      <a:pt x="1116" y="1903"/>
                    </a:lnTo>
                    <a:lnTo>
                      <a:pt x="3" y="3018"/>
                    </a:lnTo>
                    <a:lnTo>
                      <a:pt x="790" y="3804"/>
                    </a:lnTo>
                    <a:lnTo>
                      <a:pt x="1903" y="2688"/>
                    </a:lnTo>
                    <a:lnTo>
                      <a:pt x="3017" y="3803"/>
                    </a:lnTo>
                    <a:lnTo>
                      <a:pt x="3804" y="3015"/>
                    </a:lnTo>
                    <a:lnTo>
                      <a:pt x="2688" y="1902"/>
                    </a:lnTo>
                    <a:lnTo>
                      <a:pt x="3802" y="787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6"/>
              <p:cNvSpPr/>
              <p:nvPr/>
            </p:nvSpPr>
            <p:spPr>
              <a:xfrm>
                <a:off x="4037475" y="1846850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4" y="0"/>
                    </a:moveTo>
                    <a:lnTo>
                      <a:pt x="1901" y="1114"/>
                    </a:lnTo>
                    <a:lnTo>
                      <a:pt x="786" y="1"/>
                    </a:lnTo>
                    <a:lnTo>
                      <a:pt x="1" y="788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8" y="3802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3" y="3014"/>
                    </a:lnTo>
                    <a:lnTo>
                      <a:pt x="2687" y="1901"/>
                    </a:lnTo>
                    <a:lnTo>
                      <a:pt x="3802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6"/>
              <p:cNvSpPr/>
              <p:nvPr/>
            </p:nvSpPr>
            <p:spPr>
              <a:xfrm>
                <a:off x="4235575" y="1846700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6" y="3"/>
                    </a:lnTo>
                    <a:lnTo>
                      <a:pt x="0" y="789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788" y="3804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3" y="3015"/>
                    </a:lnTo>
                    <a:lnTo>
                      <a:pt x="2688" y="1901"/>
                    </a:lnTo>
                    <a:lnTo>
                      <a:pt x="3802" y="787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4433675" y="184657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1"/>
                    </a:moveTo>
                    <a:lnTo>
                      <a:pt x="1902" y="1115"/>
                    </a:lnTo>
                    <a:lnTo>
                      <a:pt x="786" y="2"/>
                    </a:lnTo>
                    <a:lnTo>
                      <a:pt x="0" y="789"/>
                    </a:lnTo>
                    <a:lnTo>
                      <a:pt x="1116" y="1902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3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1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3641375" y="2032450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4" y="1"/>
                    </a:moveTo>
                    <a:lnTo>
                      <a:pt x="1901" y="1116"/>
                    </a:lnTo>
                    <a:lnTo>
                      <a:pt x="787" y="3"/>
                    </a:lnTo>
                    <a:lnTo>
                      <a:pt x="0" y="790"/>
                    </a:lnTo>
                    <a:lnTo>
                      <a:pt x="1116" y="1903"/>
                    </a:lnTo>
                    <a:lnTo>
                      <a:pt x="2" y="3017"/>
                    </a:lnTo>
                    <a:lnTo>
                      <a:pt x="789" y="3804"/>
                    </a:lnTo>
                    <a:lnTo>
                      <a:pt x="1902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1" y="787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16"/>
              <p:cNvSpPr/>
              <p:nvPr/>
            </p:nvSpPr>
            <p:spPr>
              <a:xfrm>
                <a:off x="3839500" y="2032350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3" y="0"/>
                    </a:moveTo>
                    <a:lnTo>
                      <a:pt x="1900" y="1114"/>
                    </a:lnTo>
                    <a:lnTo>
                      <a:pt x="786" y="1"/>
                    </a:lnTo>
                    <a:lnTo>
                      <a:pt x="0" y="788"/>
                    </a:lnTo>
                    <a:lnTo>
                      <a:pt x="1115" y="1901"/>
                    </a:lnTo>
                    <a:lnTo>
                      <a:pt x="1" y="3017"/>
                    </a:lnTo>
                    <a:lnTo>
                      <a:pt x="788" y="3802"/>
                    </a:lnTo>
                    <a:lnTo>
                      <a:pt x="1901" y="2688"/>
                    </a:lnTo>
                    <a:lnTo>
                      <a:pt x="3017" y="3801"/>
                    </a:lnTo>
                    <a:lnTo>
                      <a:pt x="3802" y="3014"/>
                    </a:lnTo>
                    <a:lnTo>
                      <a:pt x="2687" y="1900"/>
                    </a:lnTo>
                    <a:lnTo>
                      <a:pt x="3801" y="786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16"/>
              <p:cNvSpPr/>
              <p:nvPr/>
            </p:nvSpPr>
            <p:spPr>
              <a:xfrm>
                <a:off x="4037600" y="2032200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4" y="0"/>
                    </a:moveTo>
                    <a:lnTo>
                      <a:pt x="1901" y="1116"/>
                    </a:lnTo>
                    <a:lnTo>
                      <a:pt x="786" y="1"/>
                    </a:lnTo>
                    <a:lnTo>
                      <a:pt x="0" y="789"/>
                    </a:lnTo>
                    <a:lnTo>
                      <a:pt x="1114" y="1903"/>
                    </a:lnTo>
                    <a:lnTo>
                      <a:pt x="1" y="3017"/>
                    </a:lnTo>
                    <a:lnTo>
                      <a:pt x="788" y="3803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2" y="3015"/>
                    </a:lnTo>
                    <a:lnTo>
                      <a:pt x="2688" y="1901"/>
                    </a:lnTo>
                    <a:lnTo>
                      <a:pt x="3801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6"/>
              <p:cNvSpPr/>
              <p:nvPr/>
            </p:nvSpPr>
            <p:spPr>
              <a:xfrm>
                <a:off x="4235700" y="203207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4" y="1"/>
                    </a:moveTo>
                    <a:lnTo>
                      <a:pt x="1901" y="1115"/>
                    </a:lnTo>
                    <a:lnTo>
                      <a:pt x="786" y="2"/>
                    </a:lnTo>
                    <a:lnTo>
                      <a:pt x="0" y="789"/>
                    </a:lnTo>
                    <a:lnTo>
                      <a:pt x="1116" y="1902"/>
                    </a:lnTo>
                    <a:lnTo>
                      <a:pt x="1" y="3017"/>
                    </a:lnTo>
                    <a:lnTo>
                      <a:pt x="789" y="3803"/>
                    </a:lnTo>
                    <a:lnTo>
                      <a:pt x="1902" y="2687"/>
                    </a:lnTo>
                    <a:lnTo>
                      <a:pt x="3017" y="3802"/>
                    </a:lnTo>
                    <a:lnTo>
                      <a:pt x="3802" y="3014"/>
                    </a:lnTo>
                    <a:lnTo>
                      <a:pt x="2688" y="1901"/>
                    </a:lnTo>
                    <a:lnTo>
                      <a:pt x="3801" y="786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16"/>
              <p:cNvSpPr/>
              <p:nvPr/>
            </p:nvSpPr>
            <p:spPr>
              <a:xfrm>
                <a:off x="4433800" y="2031950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4" y="0"/>
                    </a:moveTo>
                    <a:lnTo>
                      <a:pt x="1901" y="1114"/>
                    </a:lnTo>
                    <a:lnTo>
                      <a:pt x="787" y="1"/>
                    </a:lnTo>
                    <a:lnTo>
                      <a:pt x="0" y="788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9" y="3802"/>
                    </a:lnTo>
                    <a:lnTo>
                      <a:pt x="1902" y="2688"/>
                    </a:lnTo>
                    <a:lnTo>
                      <a:pt x="3018" y="3801"/>
                    </a:lnTo>
                    <a:lnTo>
                      <a:pt x="3803" y="3014"/>
                    </a:lnTo>
                    <a:lnTo>
                      <a:pt x="2688" y="1901"/>
                    </a:lnTo>
                    <a:lnTo>
                      <a:pt x="3801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16"/>
              <p:cNvSpPr/>
              <p:nvPr/>
            </p:nvSpPr>
            <p:spPr>
              <a:xfrm>
                <a:off x="3640725" y="1057500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5" y="1"/>
                    </a:moveTo>
                    <a:lnTo>
                      <a:pt x="1902" y="1116"/>
                    </a:lnTo>
                    <a:lnTo>
                      <a:pt x="787" y="2"/>
                    </a:lnTo>
                    <a:lnTo>
                      <a:pt x="1" y="789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2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9" y="1902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16"/>
              <p:cNvSpPr/>
              <p:nvPr/>
            </p:nvSpPr>
            <p:spPr>
              <a:xfrm>
                <a:off x="3838825" y="1057375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6" y="2"/>
                    </a:lnTo>
                    <a:lnTo>
                      <a:pt x="1" y="789"/>
                    </a:lnTo>
                    <a:lnTo>
                      <a:pt x="1116" y="1902"/>
                    </a:lnTo>
                    <a:lnTo>
                      <a:pt x="2" y="3018"/>
                    </a:lnTo>
                    <a:lnTo>
                      <a:pt x="790" y="3803"/>
                    </a:lnTo>
                    <a:lnTo>
                      <a:pt x="1903" y="2688"/>
                    </a:lnTo>
                    <a:lnTo>
                      <a:pt x="3017" y="3801"/>
                    </a:lnTo>
                    <a:lnTo>
                      <a:pt x="3803" y="3014"/>
                    </a:lnTo>
                    <a:lnTo>
                      <a:pt x="2689" y="1901"/>
                    </a:lnTo>
                    <a:lnTo>
                      <a:pt x="3802" y="787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16"/>
              <p:cNvSpPr/>
              <p:nvPr/>
            </p:nvSpPr>
            <p:spPr>
              <a:xfrm>
                <a:off x="4036925" y="1057250"/>
                <a:ext cx="9512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3803" extrusionOk="0">
                    <a:moveTo>
                      <a:pt x="3015" y="0"/>
                    </a:moveTo>
                    <a:lnTo>
                      <a:pt x="1902" y="1115"/>
                    </a:lnTo>
                    <a:lnTo>
                      <a:pt x="788" y="2"/>
                    </a:lnTo>
                    <a:lnTo>
                      <a:pt x="1" y="788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8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9" y="1902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16"/>
              <p:cNvSpPr/>
              <p:nvPr/>
            </p:nvSpPr>
            <p:spPr>
              <a:xfrm>
                <a:off x="4235050" y="1057100"/>
                <a:ext cx="95100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5" extrusionOk="0">
                    <a:moveTo>
                      <a:pt x="3015" y="1"/>
                    </a:moveTo>
                    <a:lnTo>
                      <a:pt x="1901" y="1116"/>
                    </a:lnTo>
                    <a:lnTo>
                      <a:pt x="787" y="3"/>
                    </a:lnTo>
                    <a:lnTo>
                      <a:pt x="1" y="790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789" y="3804"/>
                    </a:lnTo>
                    <a:lnTo>
                      <a:pt x="1902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2" y="788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16"/>
              <p:cNvSpPr/>
              <p:nvPr/>
            </p:nvSpPr>
            <p:spPr>
              <a:xfrm>
                <a:off x="4433150" y="1057000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5" y="0"/>
                    </a:moveTo>
                    <a:lnTo>
                      <a:pt x="1902" y="1114"/>
                    </a:lnTo>
                    <a:lnTo>
                      <a:pt x="786" y="1"/>
                    </a:lnTo>
                    <a:lnTo>
                      <a:pt x="1" y="788"/>
                    </a:lnTo>
                    <a:lnTo>
                      <a:pt x="1115" y="1901"/>
                    </a:lnTo>
                    <a:lnTo>
                      <a:pt x="2" y="3017"/>
                    </a:lnTo>
                    <a:lnTo>
                      <a:pt x="789" y="3802"/>
                    </a:lnTo>
                    <a:lnTo>
                      <a:pt x="1903" y="2688"/>
                    </a:lnTo>
                    <a:lnTo>
                      <a:pt x="3017" y="3801"/>
                    </a:lnTo>
                    <a:lnTo>
                      <a:pt x="3803" y="3014"/>
                    </a:lnTo>
                    <a:lnTo>
                      <a:pt x="2689" y="1900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16"/>
              <p:cNvSpPr/>
              <p:nvPr/>
            </p:nvSpPr>
            <p:spPr>
              <a:xfrm>
                <a:off x="3640850" y="1256775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5" y="1"/>
                    </a:moveTo>
                    <a:lnTo>
                      <a:pt x="1902" y="1115"/>
                    </a:lnTo>
                    <a:lnTo>
                      <a:pt x="787" y="2"/>
                    </a:lnTo>
                    <a:lnTo>
                      <a:pt x="0" y="789"/>
                    </a:lnTo>
                    <a:lnTo>
                      <a:pt x="1116" y="1902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9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8" y="1902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16"/>
              <p:cNvSpPr/>
              <p:nvPr/>
            </p:nvSpPr>
            <p:spPr>
              <a:xfrm>
                <a:off x="3838975" y="1256625"/>
                <a:ext cx="95075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5" extrusionOk="0">
                    <a:moveTo>
                      <a:pt x="3015" y="1"/>
                    </a:moveTo>
                    <a:lnTo>
                      <a:pt x="1901" y="1116"/>
                    </a:lnTo>
                    <a:lnTo>
                      <a:pt x="786" y="3"/>
                    </a:lnTo>
                    <a:lnTo>
                      <a:pt x="1" y="790"/>
                    </a:lnTo>
                    <a:lnTo>
                      <a:pt x="1115" y="1903"/>
                    </a:lnTo>
                    <a:lnTo>
                      <a:pt x="2" y="3018"/>
                    </a:lnTo>
                    <a:lnTo>
                      <a:pt x="788" y="3804"/>
                    </a:lnTo>
                    <a:lnTo>
                      <a:pt x="1902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2" y="787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16"/>
              <p:cNvSpPr/>
              <p:nvPr/>
            </p:nvSpPr>
            <p:spPr>
              <a:xfrm>
                <a:off x="4037075" y="125652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0"/>
                    </a:moveTo>
                    <a:lnTo>
                      <a:pt x="1902" y="1115"/>
                    </a:lnTo>
                    <a:lnTo>
                      <a:pt x="786" y="2"/>
                    </a:lnTo>
                    <a:lnTo>
                      <a:pt x="1" y="788"/>
                    </a:lnTo>
                    <a:lnTo>
                      <a:pt x="1115" y="1901"/>
                    </a:lnTo>
                    <a:lnTo>
                      <a:pt x="2" y="3017"/>
                    </a:lnTo>
                    <a:lnTo>
                      <a:pt x="788" y="3803"/>
                    </a:lnTo>
                    <a:lnTo>
                      <a:pt x="1903" y="2688"/>
                    </a:lnTo>
                    <a:lnTo>
                      <a:pt x="3017" y="3801"/>
                    </a:lnTo>
                    <a:lnTo>
                      <a:pt x="3803" y="3015"/>
                    </a:lnTo>
                    <a:lnTo>
                      <a:pt x="2688" y="1900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16"/>
              <p:cNvSpPr/>
              <p:nvPr/>
            </p:nvSpPr>
            <p:spPr>
              <a:xfrm>
                <a:off x="4235175" y="1256375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5" y="1"/>
                    </a:moveTo>
                    <a:lnTo>
                      <a:pt x="1902" y="1116"/>
                    </a:lnTo>
                    <a:lnTo>
                      <a:pt x="786" y="2"/>
                    </a:lnTo>
                    <a:lnTo>
                      <a:pt x="0" y="790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9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8" y="1902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16"/>
              <p:cNvSpPr/>
              <p:nvPr/>
            </p:nvSpPr>
            <p:spPr>
              <a:xfrm>
                <a:off x="4433300" y="125627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4" y="0"/>
                    </a:moveTo>
                    <a:lnTo>
                      <a:pt x="1900" y="1114"/>
                    </a:lnTo>
                    <a:lnTo>
                      <a:pt x="786" y="1"/>
                    </a:lnTo>
                    <a:lnTo>
                      <a:pt x="1" y="788"/>
                    </a:lnTo>
                    <a:lnTo>
                      <a:pt x="1115" y="1901"/>
                    </a:lnTo>
                    <a:lnTo>
                      <a:pt x="2" y="3017"/>
                    </a:lnTo>
                    <a:lnTo>
                      <a:pt x="788" y="3802"/>
                    </a:lnTo>
                    <a:lnTo>
                      <a:pt x="1902" y="2687"/>
                    </a:lnTo>
                    <a:lnTo>
                      <a:pt x="3017" y="3801"/>
                    </a:lnTo>
                    <a:lnTo>
                      <a:pt x="3803" y="3013"/>
                    </a:lnTo>
                    <a:lnTo>
                      <a:pt x="2687" y="1900"/>
                    </a:lnTo>
                    <a:lnTo>
                      <a:pt x="3800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16"/>
              <p:cNvSpPr/>
              <p:nvPr/>
            </p:nvSpPr>
            <p:spPr>
              <a:xfrm>
                <a:off x="3641000" y="1442125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4" y="1"/>
                    </a:moveTo>
                    <a:lnTo>
                      <a:pt x="1900" y="1115"/>
                    </a:lnTo>
                    <a:lnTo>
                      <a:pt x="786" y="2"/>
                    </a:lnTo>
                    <a:lnTo>
                      <a:pt x="0" y="789"/>
                    </a:lnTo>
                    <a:lnTo>
                      <a:pt x="1115" y="1903"/>
                    </a:lnTo>
                    <a:lnTo>
                      <a:pt x="1" y="3018"/>
                    </a:lnTo>
                    <a:lnTo>
                      <a:pt x="788" y="3803"/>
                    </a:lnTo>
                    <a:lnTo>
                      <a:pt x="1901" y="2689"/>
                    </a:lnTo>
                    <a:lnTo>
                      <a:pt x="3017" y="3802"/>
                    </a:lnTo>
                    <a:lnTo>
                      <a:pt x="3802" y="3015"/>
                    </a:lnTo>
                    <a:lnTo>
                      <a:pt x="2688" y="1902"/>
                    </a:lnTo>
                    <a:lnTo>
                      <a:pt x="3801" y="787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16"/>
              <p:cNvSpPr/>
              <p:nvPr/>
            </p:nvSpPr>
            <p:spPr>
              <a:xfrm>
                <a:off x="3839100" y="1442000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4" y="0"/>
                    </a:moveTo>
                    <a:lnTo>
                      <a:pt x="1901" y="1116"/>
                    </a:lnTo>
                    <a:lnTo>
                      <a:pt x="786" y="3"/>
                    </a:lnTo>
                    <a:lnTo>
                      <a:pt x="0" y="789"/>
                    </a:lnTo>
                    <a:lnTo>
                      <a:pt x="1114" y="1903"/>
                    </a:lnTo>
                    <a:lnTo>
                      <a:pt x="1" y="3017"/>
                    </a:lnTo>
                    <a:lnTo>
                      <a:pt x="788" y="3804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2" y="3015"/>
                    </a:lnTo>
                    <a:lnTo>
                      <a:pt x="2688" y="1901"/>
                    </a:lnTo>
                    <a:lnTo>
                      <a:pt x="3801" y="787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16"/>
              <p:cNvSpPr/>
              <p:nvPr/>
            </p:nvSpPr>
            <p:spPr>
              <a:xfrm>
                <a:off x="4037200" y="1441875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4" y="1"/>
                    </a:moveTo>
                    <a:lnTo>
                      <a:pt x="1901" y="1115"/>
                    </a:lnTo>
                    <a:lnTo>
                      <a:pt x="786" y="2"/>
                    </a:lnTo>
                    <a:lnTo>
                      <a:pt x="0" y="789"/>
                    </a:lnTo>
                    <a:lnTo>
                      <a:pt x="1116" y="1902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2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1" y="786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16"/>
              <p:cNvSpPr/>
              <p:nvPr/>
            </p:nvSpPr>
            <p:spPr>
              <a:xfrm>
                <a:off x="4235325" y="1441725"/>
                <a:ext cx="95075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5" extrusionOk="0">
                    <a:moveTo>
                      <a:pt x="3013" y="1"/>
                    </a:moveTo>
                    <a:lnTo>
                      <a:pt x="1900" y="1116"/>
                    </a:lnTo>
                    <a:lnTo>
                      <a:pt x="786" y="3"/>
                    </a:lnTo>
                    <a:lnTo>
                      <a:pt x="0" y="790"/>
                    </a:lnTo>
                    <a:lnTo>
                      <a:pt x="1114" y="1903"/>
                    </a:lnTo>
                    <a:lnTo>
                      <a:pt x="1" y="3018"/>
                    </a:lnTo>
                    <a:lnTo>
                      <a:pt x="788" y="3804"/>
                    </a:lnTo>
                    <a:lnTo>
                      <a:pt x="1901" y="2689"/>
                    </a:lnTo>
                    <a:lnTo>
                      <a:pt x="3016" y="3802"/>
                    </a:lnTo>
                    <a:lnTo>
                      <a:pt x="3802" y="3015"/>
                    </a:lnTo>
                    <a:lnTo>
                      <a:pt x="2687" y="1902"/>
                    </a:lnTo>
                    <a:lnTo>
                      <a:pt x="3801" y="788"/>
                    </a:lnTo>
                    <a:lnTo>
                      <a:pt x="30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16"/>
              <p:cNvSpPr/>
              <p:nvPr/>
            </p:nvSpPr>
            <p:spPr>
              <a:xfrm>
                <a:off x="4433425" y="144162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4" y="0"/>
                    </a:moveTo>
                    <a:lnTo>
                      <a:pt x="1901" y="1115"/>
                    </a:lnTo>
                    <a:lnTo>
                      <a:pt x="786" y="2"/>
                    </a:lnTo>
                    <a:lnTo>
                      <a:pt x="0" y="788"/>
                    </a:lnTo>
                    <a:lnTo>
                      <a:pt x="1114" y="1901"/>
                    </a:lnTo>
                    <a:lnTo>
                      <a:pt x="1" y="3017"/>
                    </a:lnTo>
                    <a:lnTo>
                      <a:pt x="788" y="3803"/>
                    </a:lnTo>
                    <a:lnTo>
                      <a:pt x="1901" y="2688"/>
                    </a:lnTo>
                    <a:lnTo>
                      <a:pt x="3017" y="3801"/>
                    </a:lnTo>
                    <a:lnTo>
                      <a:pt x="3802" y="3015"/>
                    </a:lnTo>
                    <a:lnTo>
                      <a:pt x="2688" y="1900"/>
                    </a:lnTo>
                    <a:lnTo>
                      <a:pt x="3801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16"/>
              <p:cNvSpPr/>
              <p:nvPr/>
            </p:nvSpPr>
            <p:spPr>
              <a:xfrm>
                <a:off x="4103050" y="541600"/>
                <a:ext cx="28600" cy="2037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815" extrusionOk="0">
                    <a:moveTo>
                      <a:pt x="1117" y="1"/>
                    </a:moveTo>
                    <a:cubicBezTo>
                      <a:pt x="742" y="148"/>
                      <a:pt x="370" y="301"/>
                      <a:pt x="0" y="458"/>
                    </a:cubicBezTo>
                    <a:lnTo>
                      <a:pt x="357" y="815"/>
                    </a:lnTo>
                    <a:lnTo>
                      <a:pt x="1143" y="27"/>
                    </a:lnTo>
                    <a:lnTo>
                      <a:pt x="11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16"/>
              <p:cNvSpPr/>
              <p:nvPr/>
            </p:nvSpPr>
            <p:spPr>
              <a:xfrm>
                <a:off x="4234675" y="485025"/>
                <a:ext cx="95100" cy="7685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074" extrusionOk="0">
                    <a:moveTo>
                      <a:pt x="3745" y="1"/>
                    </a:moveTo>
                    <a:cubicBezTo>
                      <a:pt x="3126" y="115"/>
                      <a:pt x="2511" y="243"/>
                      <a:pt x="1901" y="385"/>
                    </a:cubicBezTo>
                    <a:cubicBezTo>
                      <a:pt x="1478" y="484"/>
                      <a:pt x="1057" y="588"/>
                      <a:pt x="639" y="698"/>
                    </a:cubicBezTo>
                    <a:lnTo>
                      <a:pt x="1114" y="1173"/>
                    </a:lnTo>
                    <a:lnTo>
                      <a:pt x="1" y="2288"/>
                    </a:lnTo>
                    <a:lnTo>
                      <a:pt x="789" y="3073"/>
                    </a:lnTo>
                    <a:lnTo>
                      <a:pt x="1902" y="1959"/>
                    </a:lnTo>
                    <a:lnTo>
                      <a:pt x="3016" y="3072"/>
                    </a:lnTo>
                    <a:lnTo>
                      <a:pt x="3803" y="2285"/>
                    </a:lnTo>
                    <a:lnTo>
                      <a:pt x="2688" y="1171"/>
                    </a:lnTo>
                    <a:lnTo>
                      <a:pt x="3801" y="57"/>
                    </a:lnTo>
                    <a:lnTo>
                      <a:pt x="374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16"/>
              <p:cNvSpPr/>
              <p:nvPr/>
            </p:nvSpPr>
            <p:spPr>
              <a:xfrm>
                <a:off x="4432750" y="466825"/>
                <a:ext cx="95125" cy="94925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3797" extrusionOk="0">
                    <a:moveTo>
                      <a:pt x="3008" y="0"/>
                    </a:moveTo>
                    <a:lnTo>
                      <a:pt x="1902" y="1108"/>
                    </a:lnTo>
                    <a:lnTo>
                      <a:pt x="884" y="91"/>
                    </a:lnTo>
                    <a:cubicBezTo>
                      <a:pt x="814" y="96"/>
                      <a:pt x="745" y="101"/>
                      <a:pt x="676" y="106"/>
                    </a:cubicBezTo>
                    <a:lnTo>
                      <a:pt x="1" y="782"/>
                    </a:lnTo>
                    <a:lnTo>
                      <a:pt x="1116" y="1896"/>
                    </a:lnTo>
                    <a:lnTo>
                      <a:pt x="2" y="3011"/>
                    </a:lnTo>
                    <a:lnTo>
                      <a:pt x="790" y="3797"/>
                    </a:lnTo>
                    <a:lnTo>
                      <a:pt x="1903" y="2681"/>
                    </a:lnTo>
                    <a:lnTo>
                      <a:pt x="3018" y="3794"/>
                    </a:lnTo>
                    <a:lnTo>
                      <a:pt x="3804" y="3008"/>
                    </a:lnTo>
                    <a:lnTo>
                      <a:pt x="2689" y="1894"/>
                    </a:lnTo>
                    <a:lnTo>
                      <a:pt x="3803" y="779"/>
                    </a:lnTo>
                    <a:lnTo>
                      <a:pt x="30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16"/>
              <p:cNvSpPr/>
              <p:nvPr/>
            </p:nvSpPr>
            <p:spPr>
              <a:xfrm>
                <a:off x="3838625" y="666325"/>
                <a:ext cx="9502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1" h="3803" extrusionOk="0">
                    <a:moveTo>
                      <a:pt x="3013" y="0"/>
                    </a:moveTo>
                    <a:lnTo>
                      <a:pt x="1900" y="1115"/>
                    </a:lnTo>
                    <a:lnTo>
                      <a:pt x="1495" y="711"/>
                    </a:lnTo>
                    <a:cubicBezTo>
                      <a:pt x="1196" y="936"/>
                      <a:pt x="901" y="1164"/>
                      <a:pt x="608" y="1396"/>
                    </a:cubicBezTo>
                    <a:lnTo>
                      <a:pt x="1114" y="1903"/>
                    </a:lnTo>
                    <a:lnTo>
                      <a:pt x="1" y="3017"/>
                    </a:lnTo>
                    <a:lnTo>
                      <a:pt x="788" y="3802"/>
                    </a:lnTo>
                    <a:lnTo>
                      <a:pt x="1901" y="2688"/>
                    </a:lnTo>
                    <a:lnTo>
                      <a:pt x="3015" y="3801"/>
                    </a:lnTo>
                    <a:lnTo>
                      <a:pt x="3801" y="3013"/>
                    </a:lnTo>
                    <a:lnTo>
                      <a:pt x="2686" y="1901"/>
                    </a:lnTo>
                    <a:lnTo>
                      <a:pt x="3800" y="787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16"/>
              <p:cNvSpPr/>
              <p:nvPr/>
            </p:nvSpPr>
            <p:spPr>
              <a:xfrm>
                <a:off x="4036675" y="666175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5" y="1"/>
                    </a:moveTo>
                    <a:lnTo>
                      <a:pt x="1902" y="1116"/>
                    </a:lnTo>
                    <a:lnTo>
                      <a:pt x="787" y="3"/>
                    </a:lnTo>
                    <a:lnTo>
                      <a:pt x="0" y="790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4"/>
                    </a:lnTo>
                    <a:lnTo>
                      <a:pt x="1903" y="2688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8" y="1902"/>
                    </a:lnTo>
                    <a:lnTo>
                      <a:pt x="3802" y="787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16"/>
              <p:cNvSpPr/>
              <p:nvPr/>
            </p:nvSpPr>
            <p:spPr>
              <a:xfrm>
                <a:off x="4234800" y="666050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4" y="1"/>
                    </a:moveTo>
                    <a:lnTo>
                      <a:pt x="1901" y="1115"/>
                    </a:lnTo>
                    <a:lnTo>
                      <a:pt x="786" y="2"/>
                    </a:lnTo>
                    <a:lnTo>
                      <a:pt x="1" y="789"/>
                    </a:lnTo>
                    <a:lnTo>
                      <a:pt x="1115" y="1902"/>
                    </a:lnTo>
                    <a:lnTo>
                      <a:pt x="2" y="3018"/>
                    </a:lnTo>
                    <a:lnTo>
                      <a:pt x="788" y="3803"/>
                    </a:lnTo>
                    <a:lnTo>
                      <a:pt x="1902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7" y="1901"/>
                    </a:lnTo>
                    <a:lnTo>
                      <a:pt x="3802" y="787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16"/>
              <p:cNvSpPr/>
              <p:nvPr/>
            </p:nvSpPr>
            <p:spPr>
              <a:xfrm>
                <a:off x="4432900" y="665925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5" y="0"/>
                    </a:moveTo>
                    <a:lnTo>
                      <a:pt x="1900" y="1116"/>
                    </a:lnTo>
                    <a:lnTo>
                      <a:pt x="786" y="1"/>
                    </a:lnTo>
                    <a:lnTo>
                      <a:pt x="1" y="789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8" y="3804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3" y="3015"/>
                    </a:lnTo>
                    <a:lnTo>
                      <a:pt x="2688" y="1901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16"/>
              <p:cNvSpPr/>
              <p:nvPr/>
            </p:nvSpPr>
            <p:spPr>
              <a:xfrm>
                <a:off x="3640625" y="851800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3" y="0"/>
                    </a:moveTo>
                    <a:lnTo>
                      <a:pt x="1900" y="1116"/>
                    </a:lnTo>
                    <a:lnTo>
                      <a:pt x="1617" y="833"/>
                    </a:lnTo>
                    <a:cubicBezTo>
                      <a:pt x="1383" y="1124"/>
                      <a:pt x="1152" y="1417"/>
                      <a:pt x="926" y="1715"/>
                    </a:cubicBezTo>
                    <a:lnTo>
                      <a:pt x="1115" y="1902"/>
                    </a:lnTo>
                    <a:lnTo>
                      <a:pt x="0" y="3018"/>
                    </a:lnTo>
                    <a:lnTo>
                      <a:pt x="788" y="3804"/>
                    </a:lnTo>
                    <a:lnTo>
                      <a:pt x="1901" y="2688"/>
                    </a:lnTo>
                    <a:lnTo>
                      <a:pt x="3016" y="3802"/>
                    </a:lnTo>
                    <a:lnTo>
                      <a:pt x="3803" y="3014"/>
                    </a:lnTo>
                    <a:lnTo>
                      <a:pt x="2687" y="1901"/>
                    </a:lnTo>
                    <a:lnTo>
                      <a:pt x="3800" y="787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16"/>
              <p:cNvSpPr/>
              <p:nvPr/>
            </p:nvSpPr>
            <p:spPr>
              <a:xfrm>
                <a:off x="3838700" y="851675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4" y="1"/>
                    </a:moveTo>
                    <a:lnTo>
                      <a:pt x="1901" y="1116"/>
                    </a:lnTo>
                    <a:lnTo>
                      <a:pt x="787" y="2"/>
                    </a:lnTo>
                    <a:lnTo>
                      <a:pt x="0" y="790"/>
                    </a:lnTo>
                    <a:lnTo>
                      <a:pt x="1116" y="1903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2" y="2688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1" y="786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16"/>
              <p:cNvSpPr/>
              <p:nvPr/>
            </p:nvSpPr>
            <p:spPr>
              <a:xfrm>
                <a:off x="4036825" y="85157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3" y="0"/>
                    </a:moveTo>
                    <a:lnTo>
                      <a:pt x="1900" y="1114"/>
                    </a:lnTo>
                    <a:lnTo>
                      <a:pt x="786" y="1"/>
                    </a:lnTo>
                    <a:lnTo>
                      <a:pt x="0" y="788"/>
                    </a:lnTo>
                    <a:lnTo>
                      <a:pt x="1115" y="1901"/>
                    </a:lnTo>
                    <a:lnTo>
                      <a:pt x="1" y="3017"/>
                    </a:lnTo>
                    <a:lnTo>
                      <a:pt x="788" y="3802"/>
                    </a:lnTo>
                    <a:lnTo>
                      <a:pt x="1901" y="2687"/>
                    </a:lnTo>
                    <a:lnTo>
                      <a:pt x="3017" y="3801"/>
                    </a:lnTo>
                    <a:lnTo>
                      <a:pt x="3802" y="3013"/>
                    </a:lnTo>
                    <a:lnTo>
                      <a:pt x="2687" y="1900"/>
                    </a:lnTo>
                    <a:lnTo>
                      <a:pt x="3800" y="786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16"/>
              <p:cNvSpPr/>
              <p:nvPr/>
            </p:nvSpPr>
            <p:spPr>
              <a:xfrm>
                <a:off x="4234925" y="85142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4" y="0"/>
                    </a:moveTo>
                    <a:lnTo>
                      <a:pt x="1901" y="1115"/>
                    </a:lnTo>
                    <a:lnTo>
                      <a:pt x="786" y="1"/>
                    </a:lnTo>
                    <a:lnTo>
                      <a:pt x="0" y="788"/>
                    </a:lnTo>
                    <a:lnTo>
                      <a:pt x="1114" y="1903"/>
                    </a:lnTo>
                    <a:lnTo>
                      <a:pt x="1" y="3017"/>
                    </a:lnTo>
                    <a:lnTo>
                      <a:pt x="788" y="3803"/>
                    </a:lnTo>
                    <a:lnTo>
                      <a:pt x="1901" y="2688"/>
                    </a:lnTo>
                    <a:lnTo>
                      <a:pt x="3017" y="3801"/>
                    </a:lnTo>
                    <a:lnTo>
                      <a:pt x="3802" y="3015"/>
                    </a:lnTo>
                    <a:lnTo>
                      <a:pt x="2688" y="1901"/>
                    </a:lnTo>
                    <a:lnTo>
                      <a:pt x="3801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16"/>
              <p:cNvSpPr/>
              <p:nvPr/>
            </p:nvSpPr>
            <p:spPr>
              <a:xfrm>
                <a:off x="4433025" y="851275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4" y="1"/>
                    </a:moveTo>
                    <a:lnTo>
                      <a:pt x="1901" y="1116"/>
                    </a:lnTo>
                    <a:lnTo>
                      <a:pt x="786" y="3"/>
                    </a:lnTo>
                    <a:lnTo>
                      <a:pt x="0" y="790"/>
                    </a:lnTo>
                    <a:lnTo>
                      <a:pt x="1116" y="1903"/>
                    </a:lnTo>
                    <a:lnTo>
                      <a:pt x="1" y="3017"/>
                    </a:lnTo>
                    <a:lnTo>
                      <a:pt x="789" y="3804"/>
                    </a:lnTo>
                    <a:lnTo>
                      <a:pt x="1902" y="2688"/>
                    </a:lnTo>
                    <a:lnTo>
                      <a:pt x="3017" y="3802"/>
                    </a:lnTo>
                    <a:lnTo>
                      <a:pt x="3802" y="3015"/>
                    </a:lnTo>
                    <a:lnTo>
                      <a:pt x="2688" y="1902"/>
                    </a:lnTo>
                    <a:lnTo>
                      <a:pt x="3801" y="787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16"/>
              <p:cNvSpPr/>
              <p:nvPr/>
            </p:nvSpPr>
            <p:spPr>
              <a:xfrm>
                <a:off x="4612450" y="2237500"/>
                <a:ext cx="95075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5" extrusionOk="0">
                    <a:moveTo>
                      <a:pt x="3015" y="1"/>
                    </a:moveTo>
                    <a:lnTo>
                      <a:pt x="1900" y="1116"/>
                    </a:lnTo>
                    <a:lnTo>
                      <a:pt x="786" y="3"/>
                    </a:lnTo>
                    <a:lnTo>
                      <a:pt x="0" y="790"/>
                    </a:lnTo>
                    <a:lnTo>
                      <a:pt x="1115" y="1903"/>
                    </a:lnTo>
                    <a:lnTo>
                      <a:pt x="1" y="3017"/>
                    </a:lnTo>
                    <a:lnTo>
                      <a:pt x="788" y="3804"/>
                    </a:lnTo>
                    <a:lnTo>
                      <a:pt x="1901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1" y="788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16"/>
              <p:cNvSpPr/>
              <p:nvPr/>
            </p:nvSpPr>
            <p:spPr>
              <a:xfrm>
                <a:off x="4810550" y="2237400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0"/>
                    </a:moveTo>
                    <a:lnTo>
                      <a:pt x="1901" y="1115"/>
                    </a:lnTo>
                    <a:lnTo>
                      <a:pt x="786" y="1"/>
                    </a:lnTo>
                    <a:lnTo>
                      <a:pt x="0" y="788"/>
                    </a:lnTo>
                    <a:lnTo>
                      <a:pt x="1116" y="1901"/>
                    </a:lnTo>
                    <a:lnTo>
                      <a:pt x="1" y="3017"/>
                    </a:lnTo>
                    <a:lnTo>
                      <a:pt x="789" y="3803"/>
                    </a:lnTo>
                    <a:lnTo>
                      <a:pt x="1903" y="2688"/>
                    </a:lnTo>
                    <a:lnTo>
                      <a:pt x="3017" y="3801"/>
                    </a:lnTo>
                    <a:lnTo>
                      <a:pt x="3802" y="3015"/>
                    </a:lnTo>
                    <a:lnTo>
                      <a:pt x="2688" y="1900"/>
                    </a:lnTo>
                    <a:lnTo>
                      <a:pt x="3801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16"/>
              <p:cNvSpPr/>
              <p:nvPr/>
            </p:nvSpPr>
            <p:spPr>
              <a:xfrm>
                <a:off x="5008650" y="2237250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4" y="1"/>
                    </a:moveTo>
                    <a:lnTo>
                      <a:pt x="1901" y="1116"/>
                    </a:lnTo>
                    <a:lnTo>
                      <a:pt x="787" y="2"/>
                    </a:lnTo>
                    <a:lnTo>
                      <a:pt x="0" y="790"/>
                    </a:lnTo>
                    <a:lnTo>
                      <a:pt x="1116" y="1903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2" y="2688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8" y="1902"/>
                    </a:lnTo>
                    <a:lnTo>
                      <a:pt x="3801" y="786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16"/>
              <p:cNvSpPr/>
              <p:nvPr/>
            </p:nvSpPr>
            <p:spPr>
              <a:xfrm>
                <a:off x="5206775" y="2237125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3" y="1"/>
                    </a:moveTo>
                    <a:lnTo>
                      <a:pt x="1900" y="1115"/>
                    </a:lnTo>
                    <a:lnTo>
                      <a:pt x="786" y="2"/>
                    </a:lnTo>
                    <a:lnTo>
                      <a:pt x="0" y="789"/>
                    </a:lnTo>
                    <a:lnTo>
                      <a:pt x="1115" y="1902"/>
                    </a:lnTo>
                    <a:lnTo>
                      <a:pt x="1" y="3018"/>
                    </a:lnTo>
                    <a:lnTo>
                      <a:pt x="788" y="3803"/>
                    </a:lnTo>
                    <a:lnTo>
                      <a:pt x="1901" y="2688"/>
                    </a:lnTo>
                    <a:lnTo>
                      <a:pt x="3017" y="3802"/>
                    </a:lnTo>
                    <a:lnTo>
                      <a:pt x="3803" y="3014"/>
                    </a:lnTo>
                    <a:lnTo>
                      <a:pt x="2687" y="1901"/>
                    </a:lnTo>
                    <a:lnTo>
                      <a:pt x="3801" y="787"/>
                    </a:lnTo>
                    <a:lnTo>
                      <a:pt x="30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16"/>
              <p:cNvSpPr/>
              <p:nvPr/>
            </p:nvSpPr>
            <p:spPr>
              <a:xfrm>
                <a:off x="4612550" y="2436775"/>
                <a:ext cx="9512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3803" extrusionOk="0">
                    <a:moveTo>
                      <a:pt x="3015" y="1"/>
                    </a:moveTo>
                    <a:lnTo>
                      <a:pt x="1902" y="1115"/>
                    </a:lnTo>
                    <a:lnTo>
                      <a:pt x="788" y="2"/>
                    </a:lnTo>
                    <a:lnTo>
                      <a:pt x="1" y="789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9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9" y="1902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16"/>
              <p:cNvSpPr/>
              <p:nvPr/>
            </p:nvSpPr>
            <p:spPr>
              <a:xfrm>
                <a:off x="4810675" y="2436650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5" y="0"/>
                    </a:moveTo>
                    <a:lnTo>
                      <a:pt x="1901" y="1116"/>
                    </a:lnTo>
                    <a:lnTo>
                      <a:pt x="787" y="2"/>
                    </a:lnTo>
                    <a:lnTo>
                      <a:pt x="1" y="789"/>
                    </a:lnTo>
                    <a:lnTo>
                      <a:pt x="1115" y="1902"/>
                    </a:lnTo>
                    <a:lnTo>
                      <a:pt x="2" y="3018"/>
                    </a:lnTo>
                    <a:lnTo>
                      <a:pt x="789" y="3803"/>
                    </a:lnTo>
                    <a:lnTo>
                      <a:pt x="1902" y="2688"/>
                    </a:lnTo>
                    <a:lnTo>
                      <a:pt x="3018" y="3801"/>
                    </a:lnTo>
                    <a:lnTo>
                      <a:pt x="3803" y="3014"/>
                    </a:lnTo>
                    <a:lnTo>
                      <a:pt x="2688" y="1901"/>
                    </a:lnTo>
                    <a:lnTo>
                      <a:pt x="3802" y="787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16"/>
              <p:cNvSpPr/>
              <p:nvPr/>
            </p:nvSpPr>
            <p:spPr>
              <a:xfrm>
                <a:off x="5008775" y="2436525"/>
                <a:ext cx="95050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802" h="3497" extrusionOk="0">
                    <a:moveTo>
                      <a:pt x="3014" y="0"/>
                    </a:moveTo>
                    <a:lnTo>
                      <a:pt x="1901" y="1115"/>
                    </a:lnTo>
                    <a:lnTo>
                      <a:pt x="787" y="2"/>
                    </a:lnTo>
                    <a:lnTo>
                      <a:pt x="1" y="790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483" y="3497"/>
                    </a:lnTo>
                    <a:cubicBezTo>
                      <a:pt x="919" y="3275"/>
                      <a:pt x="1353" y="3046"/>
                      <a:pt x="1782" y="2809"/>
                    </a:cubicBezTo>
                    <a:lnTo>
                      <a:pt x="1902" y="2688"/>
                    </a:lnTo>
                    <a:lnTo>
                      <a:pt x="1936" y="2723"/>
                    </a:lnTo>
                    <a:cubicBezTo>
                      <a:pt x="2272" y="2536"/>
                      <a:pt x="2605" y="2345"/>
                      <a:pt x="2935" y="2149"/>
                    </a:cubicBezTo>
                    <a:lnTo>
                      <a:pt x="2688" y="1902"/>
                    </a:lnTo>
                    <a:lnTo>
                      <a:pt x="3802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16"/>
              <p:cNvSpPr/>
              <p:nvPr/>
            </p:nvSpPr>
            <p:spPr>
              <a:xfrm>
                <a:off x="4616550" y="2622175"/>
                <a:ext cx="2895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634" extrusionOk="0">
                    <a:moveTo>
                      <a:pt x="632" y="0"/>
                    </a:moveTo>
                    <a:lnTo>
                      <a:pt x="0" y="634"/>
                    </a:lnTo>
                    <a:cubicBezTo>
                      <a:pt x="387" y="603"/>
                      <a:pt x="773" y="566"/>
                      <a:pt x="1158" y="525"/>
                    </a:cubicBezTo>
                    <a:lnTo>
                      <a:pt x="63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16"/>
              <p:cNvSpPr/>
              <p:nvPr/>
            </p:nvSpPr>
            <p:spPr>
              <a:xfrm>
                <a:off x="4679025" y="2622150"/>
                <a:ext cx="15800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62" extrusionOk="0">
                    <a:moveTo>
                      <a:pt x="361" y="0"/>
                    </a:moveTo>
                    <a:lnTo>
                      <a:pt x="0" y="362"/>
                    </a:lnTo>
                    <a:cubicBezTo>
                      <a:pt x="211" y="332"/>
                      <a:pt x="421" y="302"/>
                      <a:pt x="631" y="270"/>
                    </a:cubicBezTo>
                    <a:lnTo>
                      <a:pt x="36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16"/>
              <p:cNvSpPr/>
              <p:nvPr/>
            </p:nvSpPr>
            <p:spPr>
              <a:xfrm>
                <a:off x="4612050" y="1647200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0"/>
                    </a:moveTo>
                    <a:lnTo>
                      <a:pt x="1901" y="1115"/>
                    </a:lnTo>
                    <a:lnTo>
                      <a:pt x="786" y="1"/>
                    </a:lnTo>
                    <a:lnTo>
                      <a:pt x="0" y="788"/>
                    </a:lnTo>
                    <a:lnTo>
                      <a:pt x="1116" y="1902"/>
                    </a:lnTo>
                    <a:lnTo>
                      <a:pt x="1" y="3017"/>
                    </a:lnTo>
                    <a:lnTo>
                      <a:pt x="789" y="3802"/>
                    </a:lnTo>
                    <a:lnTo>
                      <a:pt x="1903" y="2688"/>
                    </a:lnTo>
                    <a:lnTo>
                      <a:pt x="3017" y="3801"/>
                    </a:lnTo>
                    <a:lnTo>
                      <a:pt x="3803" y="3015"/>
                    </a:lnTo>
                    <a:lnTo>
                      <a:pt x="2688" y="1901"/>
                    </a:lnTo>
                    <a:lnTo>
                      <a:pt x="3801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16"/>
              <p:cNvSpPr/>
              <p:nvPr/>
            </p:nvSpPr>
            <p:spPr>
              <a:xfrm>
                <a:off x="4810150" y="1647050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5" y="0"/>
                    </a:moveTo>
                    <a:lnTo>
                      <a:pt x="1901" y="1116"/>
                    </a:lnTo>
                    <a:lnTo>
                      <a:pt x="787" y="3"/>
                    </a:lnTo>
                    <a:lnTo>
                      <a:pt x="0" y="790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89" y="3804"/>
                    </a:lnTo>
                    <a:lnTo>
                      <a:pt x="1902" y="2688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8" y="1902"/>
                    </a:lnTo>
                    <a:lnTo>
                      <a:pt x="3801" y="787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16"/>
              <p:cNvSpPr/>
              <p:nvPr/>
            </p:nvSpPr>
            <p:spPr>
              <a:xfrm>
                <a:off x="5008275" y="1646925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5" y="1"/>
                    </a:moveTo>
                    <a:lnTo>
                      <a:pt x="1900" y="1115"/>
                    </a:lnTo>
                    <a:lnTo>
                      <a:pt x="786" y="2"/>
                    </a:lnTo>
                    <a:lnTo>
                      <a:pt x="0" y="789"/>
                    </a:lnTo>
                    <a:lnTo>
                      <a:pt x="1115" y="1902"/>
                    </a:lnTo>
                    <a:lnTo>
                      <a:pt x="1" y="3017"/>
                    </a:lnTo>
                    <a:lnTo>
                      <a:pt x="788" y="3803"/>
                    </a:lnTo>
                    <a:lnTo>
                      <a:pt x="1901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1" y="787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16"/>
              <p:cNvSpPr/>
              <p:nvPr/>
            </p:nvSpPr>
            <p:spPr>
              <a:xfrm>
                <a:off x="5206375" y="1646800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5" y="0"/>
                    </a:moveTo>
                    <a:lnTo>
                      <a:pt x="1901" y="1116"/>
                    </a:lnTo>
                    <a:lnTo>
                      <a:pt x="786" y="2"/>
                    </a:lnTo>
                    <a:lnTo>
                      <a:pt x="0" y="789"/>
                    </a:lnTo>
                    <a:lnTo>
                      <a:pt x="1115" y="1902"/>
                    </a:lnTo>
                    <a:lnTo>
                      <a:pt x="1" y="3017"/>
                    </a:lnTo>
                    <a:lnTo>
                      <a:pt x="788" y="3804"/>
                    </a:lnTo>
                    <a:lnTo>
                      <a:pt x="1903" y="2688"/>
                    </a:lnTo>
                    <a:lnTo>
                      <a:pt x="3017" y="3801"/>
                    </a:lnTo>
                    <a:lnTo>
                      <a:pt x="3802" y="3014"/>
                    </a:lnTo>
                    <a:lnTo>
                      <a:pt x="2688" y="1901"/>
                    </a:lnTo>
                    <a:lnTo>
                      <a:pt x="3801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16"/>
              <p:cNvSpPr/>
              <p:nvPr/>
            </p:nvSpPr>
            <p:spPr>
              <a:xfrm>
                <a:off x="5404475" y="1646675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4" y="1"/>
                    </a:moveTo>
                    <a:lnTo>
                      <a:pt x="1901" y="1115"/>
                    </a:lnTo>
                    <a:lnTo>
                      <a:pt x="786" y="2"/>
                    </a:lnTo>
                    <a:lnTo>
                      <a:pt x="0" y="789"/>
                    </a:lnTo>
                    <a:lnTo>
                      <a:pt x="1116" y="1902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2" y="2687"/>
                    </a:lnTo>
                    <a:lnTo>
                      <a:pt x="3017" y="3802"/>
                    </a:lnTo>
                    <a:lnTo>
                      <a:pt x="3804" y="3014"/>
                    </a:lnTo>
                    <a:lnTo>
                      <a:pt x="2688" y="1901"/>
                    </a:lnTo>
                    <a:lnTo>
                      <a:pt x="3801" y="786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16"/>
              <p:cNvSpPr/>
              <p:nvPr/>
            </p:nvSpPr>
            <p:spPr>
              <a:xfrm>
                <a:off x="4612200" y="184647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4" y="0"/>
                    </a:moveTo>
                    <a:lnTo>
                      <a:pt x="1900" y="1114"/>
                    </a:lnTo>
                    <a:lnTo>
                      <a:pt x="786" y="1"/>
                    </a:lnTo>
                    <a:lnTo>
                      <a:pt x="0" y="788"/>
                    </a:lnTo>
                    <a:lnTo>
                      <a:pt x="1114" y="1901"/>
                    </a:lnTo>
                    <a:lnTo>
                      <a:pt x="1" y="3017"/>
                    </a:lnTo>
                    <a:lnTo>
                      <a:pt x="788" y="3802"/>
                    </a:lnTo>
                    <a:lnTo>
                      <a:pt x="1901" y="2688"/>
                    </a:lnTo>
                    <a:lnTo>
                      <a:pt x="3017" y="3801"/>
                    </a:lnTo>
                    <a:lnTo>
                      <a:pt x="3802" y="3014"/>
                    </a:lnTo>
                    <a:lnTo>
                      <a:pt x="2687" y="1900"/>
                    </a:lnTo>
                    <a:lnTo>
                      <a:pt x="3801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16"/>
              <p:cNvSpPr/>
              <p:nvPr/>
            </p:nvSpPr>
            <p:spPr>
              <a:xfrm>
                <a:off x="4810275" y="1846325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5" y="0"/>
                    </a:moveTo>
                    <a:lnTo>
                      <a:pt x="1902" y="1115"/>
                    </a:lnTo>
                    <a:lnTo>
                      <a:pt x="787" y="2"/>
                    </a:lnTo>
                    <a:lnTo>
                      <a:pt x="1" y="789"/>
                    </a:lnTo>
                    <a:lnTo>
                      <a:pt x="1116" y="1903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3" y="2688"/>
                    </a:lnTo>
                    <a:lnTo>
                      <a:pt x="3018" y="3801"/>
                    </a:lnTo>
                    <a:lnTo>
                      <a:pt x="3803" y="3015"/>
                    </a:lnTo>
                    <a:lnTo>
                      <a:pt x="2689" y="1902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16"/>
              <p:cNvSpPr/>
              <p:nvPr/>
            </p:nvSpPr>
            <p:spPr>
              <a:xfrm>
                <a:off x="5008375" y="1846200"/>
                <a:ext cx="9512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3804" extrusionOk="0">
                    <a:moveTo>
                      <a:pt x="3015" y="1"/>
                    </a:moveTo>
                    <a:lnTo>
                      <a:pt x="1902" y="1115"/>
                    </a:lnTo>
                    <a:lnTo>
                      <a:pt x="788" y="2"/>
                    </a:lnTo>
                    <a:lnTo>
                      <a:pt x="1" y="789"/>
                    </a:lnTo>
                    <a:lnTo>
                      <a:pt x="1116" y="1902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8"/>
                    </a:lnTo>
                    <a:lnTo>
                      <a:pt x="3017" y="3802"/>
                    </a:lnTo>
                    <a:lnTo>
                      <a:pt x="3804" y="3014"/>
                    </a:lnTo>
                    <a:lnTo>
                      <a:pt x="2689" y="1901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16"/>
              <p:cNvSpPr/>
              <p:nvPr/>
            </p:nvSpPr>
            <p:spPr>
              <a:xfrm>
                <a:off x="5206500" y="1846075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4" y="0"/>
                    </a:moveTo>
                    <a:lnTo>
                      <a:pt x="1901" y="1114"/>
                    </a:lnTo>
                    <a:lnTo>
                      <a:pt x="787" y="1"/>
                    </a:lnTo>
                    <a:lnTo>
                      <a:pt x="1" y="788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9" y="3802"/>
                    </a:lnTo>
                    <a:lnTo>
                      <a:pt x="1902" y="2688"/>
                    </a:lnTo>
                    <a:lnTo>
                      <a:pt x="3018" y="3801"/>
                    </a:lnTo>
                    <a:lnTo>
                      <a:pt x="3803" y="3014"/>
                    </a:lnTo>
                    <a:lnTo>
                      <a:pt x="2688" y="1901"/>
                    </a:lnTo>
                    <a:lnTo>
                      <a:pt x="3802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16"/>
              <p:cNvSpPr/>
              <p:nvPr/>
            </p:nvSpPr>
            <p:spPr>
              <a:xfrm>
                <a:off x="5404600" y="1845925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7" y="3"/>
                    </a:lnTo>
                    <a:lnTo>
                      <a:pt x="1" y="789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789" y="3804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3" y="3015"/>
                    </a:lnTo>
                    <a:lnTo>
                      <a:pt x="2689" y="1901"/>
                    </a:lnTo>
                    <a:lnTo>
                      <a:pt x="3802" y="787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16"/>
              <p:cNvSpPr/>
              <p:nvPr/>
            </p:nvSpPr>
            <p:spPr>
              <a:xfrm>
                <a:off x="4612300" y="203182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0"/>
                    </a:moveTo>
                    <a:lnTo>
                      <a:pt x="1902" y="1115"/>
                    </a:lnTo>
                    <a:lnTo>
                      <a:pt x="786" y="2"/>
                    </a:lnTo>
                    <a:lnTo>
                      <a:pt x="1" y="788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3" y="2688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16"/>
              <p:cNvSpPr/>
              <p:nvPr/>
            </p:nvSpPr>
            <p:spPr>
              <a:xfrm>
                <a:off x="4810400" y="2031675"/>
                <a:ext cx="95100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5" extrusionOk="0">
                    <a:moveTo>
                      <a:pt x="3015" y="1"/>
                    </a:moveTo>
                    <a:lnTo>
                      <a:pt x="1902" y="1116"/>
                    </a:lnTo>
                    <a:lnTo>
                      <a:pt x="787" y="3"/>
                    </a:lnTo>
                    <a:lnTo>
                      <a:pt x="1" y="790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4"/>
                    </a:lnTo>
                    <a:lnTo>
                      <a:pt x="1903" y="2689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8" y="1902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16"/>
              <p:cNvSpPr/>
              <p:nvPr/>
            </p:nvSpPr>
            <p:spPr>
              <a:xfrm>
                <a:off x="5008525" y="203157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4" y="0"/>
                    </a:moveTo>
                    <a:lnTo>
                      <a:pt x="1901" y="1114"/>
                    </a:lnTo>
                    <a:lnTo>
                      <a:pt x="786" y="1"/>
                    </a:lnTo>
                    <a:lnTo>
                      <a:pt x="1" y="788"/>
                    </a:lnTo>
                    <a:lnTo>
                      <a:pt x="1115" y="1901"/>
                    </a:lnTo>
                    <a:lnTo>
                      <a:pt x="2" y="3017"/>
                    </a:lnTo>
                    <a:lnTo>
                      <a:pt x="789" y="3802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3" y="3014"/>
                    </a:lnTo>
                    <a:lnTo>
                      <a:pt x="2687" y="1900"/>
                    </a:lnTo>
                    <a:lnTo>
                      <a:pt x="3802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16"/>
              <p:cNvSpPr/>
              <p:nvPr/>
            </p:nvSpPr>
            <p:spPr>
              <a:xfrm>
                <a:off x="5206625" y="203142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6" y="2"/>
                    </a:lnTo>
                    <a:lnTo>
                      <a:pt x="1" y="789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788" y="3803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16"/>
              <p:cNvSpPr/>
              <p:nvPr/>
            </p:nvSpPr>
            <p:spPr>
              <a:xfrm>
                <a:off x="5404725" y="2031275"/>
                <a:ext cx="92600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3805" extrusionOk="0">
                    <a:moveTo>
                      <a:pt x="3015" y="1"/>
                    </a:moveTo>
                    <a:lnTo>
                      <a:pt x="1900" y="1116"/>
                    </a:lnTo>
                    <a:lnTo>
                      <a:pt x="786" y="2"/>
                    </a:lnTo>
                    <a:lnTo>
                      <a:pt x="1" y="790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788" y="3804"/>
                    </a:lnTo>
                    <a:lnTo>
                      <a:pt x="1903" y="2689"/>
                    </a:lnTo>
                    <a:lnTo>
                      <a:pt x="2351" y="3136"/>
                    </a:lnTo>
                    <a:cubicBezTo>
                      <a:pt x="2546" y="2807"/>
                      <a:pt x="2739" y="2474"/>
                      <a:pt x="2927" y="2140"/>
                    </a:cubicBezTo>
                    <a:lnTo>
                      <a:pt x="2688" y="1902"/>
                    </a:lnTo>
                    <a:lnTo>
                      <a:pt x="3491" y="1098"/>
                    </a:lnTo>
                    <a:cubicBezTo>
                      <a:pt x="3563" y="962"/>
                      <a:pt x="3633" y="825"/>
                      <a:pt x="3703" y="689"/>
                    </a:cubicBez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16"/>
              <p:cNvSpPr/>
              <p:nvPr/>
            </p:nvSpPr>
            <p:spPr>
              <a:xfrm>
                <a:off x="4611675" y="105687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4" y="1"/>
                    </a:moveTo>
                    <a:lnTo>
                      <a:pt x="1900" y="1115"/>
                    </a:lnTo>
                    <a:lnTo>
                      <a:pt x="786" y="2"/>
                    </a:lnTo>
                    <a:lnTo>
                      <a:pt x="0" y="788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8" y="3803"/>
                    </a:lnTo>
                    <a:lnTo>
                      <a:pt x="1902" y="2687"/>
                    </a:lnTo>
                    <a:lnTo>
                      <a:pt x="3017" y="3800"/>
                    </a:lnTo>
                    <a:lnTo>
                      <a:pt x="3803" y="3015"/>
                    </a:lnTo>
                    <a:lnTo>
                      <a:pt x="2687" y="1901"/>
                    </a:lnTo>
                    <a:lnTo>
                      <a:pt x="3800" y="786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16"/>
              <p:cNvSpPr/>
              <p:nvPr/>
            </p:nvSpPr>
            <p:spPr>
              <a:xfrm>
                <a:off x="4809775" y="1056725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5" y="1"/>
                    </a:moveTo>
                    <a:lnTo>
                      <a:pt x="1900" y="1115"/>
                    </a:lnTo>
                    <a:lnTo>
                      <a:pt x="786" y="2"/>
                    </a:lnTo>
                    <a:lnTo>
                      <a:pt x="0" y="790"/>
                    </a:lnTo>
                    <a:lnTo>
                      <a:pt x="1115" y="1903"/>
                    </a:lnTo>
                    <a:lnTo>
                      <a:pt x="1" y="3017"/>
                    </a:lnTo>
                    <a:lnTo>
                      <a:pt x="788" y="3803"/>
                    </a:lnTo>
                    <a:lnTo>
                      <a:pt x="1901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1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16"/>
              <p:cNvSpPr/>
              <p:nvPr/>
            </p:nvSpPr>
            <p:spPr>
              <a:xfrm>
                <a:off x="5007875" y="105662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0"/>
                    </a:moveTo>
                    <a:lnTo>
                      <a:pt x="1901" y="1115"/>
                    </a:lnTo>
                    <a:lnTo>
                      <a:pt x="786" y="1"/>
                    </a:lnTo>
                    <a:lnTo>
                      <a:pt x="0" y="788"/>
                    </a:lnTo>
                    <a:lnTo>
                      <a:pt x="1116" y="1901"/>
                    </a:lnTo>
                    <a:lnTo>
                      <a:pt x="1" y="3016"/>
                    </a:lnTo>
                    <a:lnTo>
                      <a:pt x="789" y="3802"/>
                    </a:lnTo>
                    <a:lnTo>
                      <a:pt x="1903" y="2687"/>
                    </a:lnTo>
                    <a:lnTo>
                      <a:pt x="3017" y="3800"/>
                    </a:lnTo>
                    <a:lnTo>
                      <a:pt x="3802" y="3013"/>
                    </a:lnTo>
                    <a:lnTo>
                      <a:pt x="2688" y="1900"/>
                    </a:lnTo>
                    <a:lnTo>
                      <a:pt x="3801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16"/>
              <p:cNvSpPr/>
              <p:nvPr/>
            </p:nvSpPr>
            <p:spPr>
              <a:xfrm>
                <a:off x="5205975" y="1056475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5" y="1"/>
                    </a:moveTo>
                    <a:lnTo>
                      <a:pt x="1901" y="1115"/>
                    </a:lnTo>
                    <a:lnTo>
                      <a:pt x="787" y="2"/>
                    </a:lnTo>
                    <a:lnTo>
                      <a:pt x="0" y="788"/>
                    </a:lnTo>
                    <a:lnTo>
                      <a:pt x="1116" y="1902"/>
                    </a:lnTo>
                    <a:lnTo>
                      <a:pt x="3" y="3017"/>
                    </a:lnTo>
                    <a:lnTo>
                      <a:pt x="789" y="3803"/>
                    </a:lnTo>
                    <a:lnTo>
                      <a:pt x="1902" y="2688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8" y="1902"/>
                    </a:lnTo>
                    <a:lnTo>
                      <a:pt x="3801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16"/>
              <p:cNvSpPr/>
              <p:nvPr/>
            </p:nvSpPr>
            <p:spPr>
              <a:xfrm>
                <a:off x="5404100" y="1056325"/>
                <a:ext cx="95075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5" extrusionOk="0">
                    <a:moveTo>
                      <a:pt x="3015" y="1"/>
                    </a:moveTo>
                    <a:lnTo>
                      <a:pt x="1900" y="1116"/>
                    </a:lnTo>
                    <a:lnTo>
                      <a:pt x="786" y="3"/>
                    </a:lnTo>
                    <a:lnTo>
                      <a:pt x="0" y="790"/>
                    </a:lnTo>
                    <a:lnTo>
                      <a:pt x="1115" y="1903"/>
                    </a:lnTo>
                    <a:lnTo>
                      <a:pt x="1" y="3017"/>
                    </a:lnTo>
                    <a:lnTo>
                      <a:pt x="788" y="3804"/>
                    </a:lnTo>
                    <a:lnTo>
                      <a:pt x="1901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7" y="1902"/>
                    </a:lnTo>
                    <a:lnTo>
                      <a:pt x="3801" y="788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16"/>
              <p:cNvSpPr/>
              <p:nvPr/>
            </p:nvSpPr>
            <p:spPr>
              <a:xfrm>
                <a:off x="4611775" y="1256125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7" y="3"/>
                    </a:lnTo>
                    <a:lnTo>
                      <a:pt x="1" y="789"/>
                    </a:lnTo>
                    <a:lnTo>
                      <a:pt x="1116" y="1903"/>
                    </a:lnTo>
                    <a:lnTo>
                      <a:pt x="2" y="3017"/>
                    </a:lnTo>
                    <a:lnTo>
                      <a:pt x="790" y="3804"/>
                    </a:lnTo>
                    <a:lnTo>
                      <a:pt x="1903" y="2688"/>
                    </a:lnTo>
                    <a:lnTo>
                      <a:pt x="3018" y="3801"/>
                    </a:lnTo>
                    <a:lnTo>
                      <a:pt x="3803" y="3015"/>
                    </a:lnTo>
                    <a:lnTo>
                      <a:pt x="2689" y="1901"/>
                    </a:lnTo>
                    <a:lnTo>
                      <a:pt x="3802" y="787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16"/>
              <p:cNvSpPr/>
              <p:nvPr/>
            </p:nvSpPr>
            <p:spPr>
              <a:xfrm>
                <a:off x="4809875" y="1256000"/>
                <a:ext cx="9512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3803" extrusionOk="0">
                    <a:moveTo>
                      <a:pt x="3015" y="1"/>
                    </a:moveTo>
                    <a:lnTo>
                      <a:pt x="1902" y="1115"/>
                    </a:lnTo>
                    <a:lnTo>
                      <a:pt x="788" y="2"/>
                    </a:lnTo>
                    <a:lnTo>
                      <a:pt x="1" y="789"/>
                    </a:lnTo>
                    <a:lnTo>
                      <a:pt x="1116" y="1902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9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9" y="1902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16"/>
              <p:cNvSpPr/>
              <p:nvPr/>
            </p:nvSpPr>
            <p:spPr>
              <a:xfrm>
                <a:off x="5008025" y="1255875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4" y="0"/>
                    </a:moveTo>
                    <a:lnTo>
                      <a:pt x="1900" y="1115"/>
                    </a:lnTo>
                    <a:lnTo>
                      <a:pt x="786" y="2"/>
                    </a:lnTo>
                    <a:lnTo>
                      <a:pt x="0" y="789"/>
                    </a:lnTo>
                    <a:lnTo>
                      <a:pt x="1114" y="1902"/>
                    </a:lnTo>
                    <a:lnTo>
                      <a:pt x="1" y="3017"/>
                    </a:lnTo>
                    <a:lnTo>
                      <a:pt x="788" y="3803"/>
                    </a:lnTo>
                    <a:lnTo>
                      <a:pt x="1901" y="2688"/>
                    </a:lnTo>
                    <a:lnTo>
                      <a:pt x="3017" y="3801"/>
                    </a:lnTo>
                    <a:lnTo>
                      <a:pt x="3802" y="3014"/>
                    </a:lnTo>
                    <a:lnTo>
                      <a:pt x="2688" y="1901"/>
                    </a:lnTo>
                    <a:lnTo>
                      <a:pt x="3801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16"/>
              <p:cNvSpPr/>
              <p:nvPr/>
            </p:nvSpPr>
            <p:spPr>
              <a:xfrm>
                <a:off x="5206100" y="1255750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5" y="0"/>
                    </a:moveTo>
                    <a:lnTo>
                      <a:pt x="1902" y="1115"/>
                    </a:lnTo>
                    <a:lnTo>
                      <a:pt x="787" y="2"/>
                    </a:lnTo>
                    <a:lnTo>
                      <a:pt x="1" y="788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3" y="2687"/>
                    </a:lnTo>
                    <a:lnTo>
                      <a:pt x="3018" y="3802"/>
                    </a:lnTo>
                    <a:lnTo>
                      <a:pt x="3803" y="3015"/>
                    </a:lnTo>
                    <a:lnTo>
                      <a:pt x="2689" y="1900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16"/>
              <p:cNvSpPr/>
              <p:nvPr/>
            </p:nvSpPr>
            <p:spPr>
              <a:xfrm>
                <a:off x="5404200" y="1255600"/>
                <a:ext cx="9512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3803" extrusionOk="0">
                    <a:moveTo>
                      <a:pt x="3015" y="1"/>
                    </a:moveTo>
                    <a:lnTo>
                      <a:pt x="1902" y="1116"/>
                    </a:lnTo>
                    <a:lnTo>
                      <a:pt x="787" y="2"/>
                    </a:lnTo>
                    <a:lnTo>
                      <a:pt x="1" y="789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9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9" y="1902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16"/>
              <p:cNvSpPr/>
              <p:nvPr/>
            </p:nvSpPr>
            <p:spPr>
              <a:xfrm>
                <a:off x="4611900" y="1441500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5" y="1"/>
                    </a:moveTo>
                    <a:lnTo>
                      <a:pt x="1902" y="1115"/>
                    </a:lnTo>
                    <a:lnTo>
                      <a:pt x="787" y="2"/>
                    </a:lnTo>
                    <a:lnTo>
                      <a:pt x="1" y="789"/>
                    </a:lnTo>
                    <a:lnTo>
                      <a:pt x="1116" y="1902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8"/>
                    </a:lnTo>
                    <a:lnTo>
                      <a:pt x="3017" y="3802"/>
                    </a:lnTo>
                    <a:lnTo>
                      <a:pt x="3804" y="3014"/>
                    </a:lnTo>
                    <a:lnTo>
                      <a:pt x="2688" y="1901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16"/>
              <p:cNvSpPr/>
              <p:nvPr/>
            </p:nvSpPr>
            <p:spPr>
              <a:xfrm>
                <a:off x="4810025" y="144137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0"/>
                    </a:moveTo>
                    <a:lnTo>
                      <a:pt x="1901" y="1114"/>
                    </a:lnTo>
                    <a:lnTo>
                      <a:pt x="786" y="1"/>
                    </a:lnTo>
                    <a:lnTo>
                      <a:pt x="1" y="788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9" y="3802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3" y="3014"/>
                    </a:lnTo>
                    <a:lnTo>
                      <a:pt x="2689" y="1901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16"/>
              <p:cNvSpPr/>
              <p:nvPr/>
            </p:nvSpPr>
            <p:spPr>
              <a:xfrm>
                <a:off x="5008125" y="1441225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6" y="3"/>
                    </a:lnTo>
                    <a:lnTo>
                      <a:pt x="1" y="789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789" y="3804"/>
                    </a:lnTo>
                    <a:lnTo>
                      <a:pt x="1903" y="2688"/>
                    </a:lnTo>
                    <a:lnTo>
                      <a:pt x="3017" y="3801"/>
                    </a:lnTo>
                    <a:lnTo>
                      <a:pt x="3803" y="3015"/>
                    </a:lnTo>
                    <a:lnTo>
                      <a:pt x="2688" y="1901"/>
                    </a:lnTo>
                    <a:lnTo>
                      <a:pt x="3802" y="787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16"/>
              <p:cNvSpPr/>
              <p:nvPr/>
            </p:nvSpPr>
            <p:spPr>
              <a:xfrm>
                <a:off x="5206225" y="1441100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5" y="1"/>
                    </a:moveTo>
                    <a:lnTo>
                      <a:pt x="1902" y="1115"/>
                    </a:lnTo>
                    <a:lnTo>
                      <a:pt x="786" y="2"/>
                    </a:lnTo>
                    <a:lnTo>
                      <a:pt x="1" y="789"/>
                    </a:lnTo>
                    <a:lnTo>
                      <a:pt x="1116" y="1902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9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8" y="1902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16"/>
              <p:cNvSpPr/>
              <p:nvPr/>
            </p:nvSpPr>
            <p:spPr>
              <a:xfrm>
                <a:off x="5404350" y="1440975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4" y="0"/>
                    </a:moveTo>
                    <a:lnTo>
                      <a:pt x="1901" y="1115"/>
                    </a:lnTo>
                    <a:lnTo>
                      <a:pt x="786" y="2"/>
                    </a:lnTo>
                    <a:lnTo>
                      <a:pt x="1" y="789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3" y="3014"/>
                    </a:lnTo>
                    <a:lnTo>
                      <a:pt x="2687" y="1901"/>
                    </a:lnTo>
                    <a:lnTo>
                      <a:pt x="3802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16"/>
              <p:cNvSpPr/>
              <p:nvPr/>
            </p:nvSpPr>
            <p:spPr>
              <a:xfrm>
                <a:off x="4611275" y="471000"/>
                <a:ext cx="95100" cy="9065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626" extrusionOk="0">
                    <a:moveTo>
                      <a:pt x="610" y="0"/>
                    </a:moveTo>
                    <a:lnTo>
                      <a:pt x="0" y="611"/>
                    </a:lnTo>
                    <a:lnTo>
                      <a:pt x="1115" y="1724"/>
                    </a:lnTo>
                    <a:lnTo>
                      <a:pt x="2" y="2838"/>
                    </a:lnTo>
                    <a:lnTo>
                      <a:pt x="789" y="3625"/>
                    </a:lnTo>
                    <a:lnTo>
                      <a:pt x="1903" y="2510"/>
                    </a:lnTo>
                    <a:lnTo>
                      <a:pt x="3017" y="3623"/>
                    </a:lnTo>
                    <a:lnTo>
                      <a:pt x="3804" y="2836"/>
                    </a:lnTo>
                    <a:lnTo>
                      <a:pt x="2688" y="1723"/>
                    </a:lnTo>
                    <a:lnTo>
                      <a:pt x="3801" y="607"/>
                    </a:lnTo>
                    <a:lnTo>
                      <a:pt x="3559" y="365"/>
                    </a:lnTo>
                    <a:cubicBezTo>
                      <a:pt x="3244" y="314"/>
                      <a:pt x="2928" y="267"/>
                      <a:pt x="2612" y="225"/>
                    </a:cubicBezTo>
                    <a:lnTo>
                      <a:pt x="1901" y="936"/>
                    </a:lnTo>
                    <a:lnTo>
                      <a:pt x="999" y="37"/>
                    </a:lnTo>
                    <a:cubicBezTo>
                      <a:pt x="870" y="24"/>
                      <a:pt x="740" y="12"/>
                      <a:pt x="6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16"/>
              <p:cNvSpPr/>
              <p:nvPr/>
            </p:nvSpPr>
            <p:spPr>
              <a:xfrm>
                <a:off x="4809400" y="509900"/>
                <a:ext cx="95075" cy="516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2064" extrusionOk="0">
                    <a:moveTo>
                      <a:pt x="952" y="1"/>
                    </a:moveTo>
                    <a:lnTo>
                      <a:pt x="1115" y="162"/>
                    </a:lnTo>
                    <a:lnTo>
                      <a:pt x="0" y="1278"/>
                    </a:lnTo>
                    <a:lnTo>
                      <a:pt x="788" y="2063"/>
                    </a:lnTo>
                    <a:lnTo>
                      <a:pt x="1902" y="949"/>
                    </a:lnTo>
                    <a:lnTo>
                      <a:pt x="3016" y="2062"/>
                    </a:lnTo>
                    <a:lnTo>
                      <a:pt x="3803" y="1274"/>
                    </a:lnTo>
                    <a:lnTo>
                      <a:pt x="3276" y="749"/>
                    </a:lnTo>
                    <a:cubicBezTo>
                      <a:pt x="2511" y="478"/>
                      <a:pt x="1737" y="229"/>
                      <a:pt x="9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16"/>
              <p:cNvSpPr/>
              <p:nvPr/>
            </p:nvSpPr>
            <p:spPr>
              <a:xfrm>
                <a:off x="4611375" y="665800"/>
                <a:ext cx="9512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3803" extrusionOk="0">
                    <a:moveTo>
                      <a:pt x="3015" y="1"/>
                    </a:moveTo>
                    <a:lnTo>
                      <a:pt x="1902" y="1116"/>
                    </a:lnTo>
                    <a:lnTo>
                      <a:pt x="788" y="2"/>
                    </a:lnTo>
                    <a:lnTo>
                      <a:pt x="1" y="789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9"/>
                    </a:lnTo>
                    <a:lnTo>
                      <a:pt x="3019" y="3802"/>
                    </a:lnTo>
                    <a:lnTo>
                      <a:pt x="3804" y="3015"/>
                    </a:lnTo>
                    <a:lnTo>
                      <a:pt x="2689" y="1902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16"/>
              <p:cNvSpPr/>
              <p:nvPr/>
            </p:nvSpPr>
            <p:spPr>
              <a:xfrm>
                <a:off x="4809525" y="665650"/>
                <a:ext cx="95075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5" extrusionOk="0">
                    <a:moveTo>
                      <a:pt x="3014" y="1"/>
                    </a:moveTo>
                    <a:lnTo>
                      <a:pt x="1900" y="1116"/>
                    </a:lnTo>
                    <a:lnTo>
                      <a:pt x="786" y="3"/>
                    </a:lnTo>
                    <a:lnTo>
                      <a:pt x="0" y="790"/>
                    </a:lnTo>
                    <a:lnTo>
                      <a:pt x="1114" y="1903"/>
                    </a:lnTo>
                    <a:lnTo>
                      <a:pt x="1" y="3019"/>
                    </a:lnTo>
                    <a:lnTo>
                      <a:pt x="788" y="3804"/>
                    </a:lnTo>
                    <a:lnTo>
                      <a:pt x="1901" y="2689"/>
                    </a:lnTo>
                    <a:lnTo>
                      <a:pt x="3017" y="3803"/>
                    </a:lnTo>
                    <a:lnTo>
                      <a:pt x="3802" y="3015"/>
                    </a:lnTo>
                    <a:lnTo>
                      <a:pt x="2688" y="1902"/>
                    </a:lnTo>
                    <a:lnTo>
                      <a:pt x="3801" y="788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16"/>
              <p:cNvSpPr/>
              <p:nvPr/>
            </p:nvSpPr>
            <p:spPr>
              <a:xfrm>
                <a:off x="5007600" y="665550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5" y="0"/>
                    </a:moveTo>
                    <a:lnTo>
                      <a:pt x="1902" y="1115"/>
                    </a:lnTo>
                    <a:lnTo>
                      <a:pt x="787" y="2"/>
                    </a:lnTo>
                    <a:lnTo>
                      <a:pt x="1" y="788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3" y="2688"/>
                    </a:lnTo>
                    <a:lnTo>
                      <a:pt x="3018" y="3801"/>
                    </a:lnTo>
                    <a:lnTo>
                      <a:pt x="3803" y="3015"/>
                    </a:lnTo>
                    <a:lnTo>
                      <a:pt x="2689" y="1901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16"/>
              <p:cNvSpPr/>
              <p:nvPr/>
            </p:nvSpPr>
            <p:spPr>
              <a:xfrm>
                <a:off x="5205775" y="720125"/>
                <a:ext cx="41825" cy="403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15" extrusionOk="0">
                    <a:moveTo>
                      <a:pt x="827" y="0"/>
                    </a:moveTo>
                    <a:lnTo>
                      <a:pt x="0" y="828"/>
                    </a:lnTo>
                    <a:lnTo>
                      <a:pt x="787" y="1615"/>
                    </a:lnTo>
                    <a:lnTo>
                      <a:pt x="1672" y="727"/>
                    </a:lnTo>
                    <a:cubicBezTo>
                      <a:pt x="1394" y="482"/>
                      <a:pt x="1112" y="240"/>
                      <a:pt x="8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16"/>
              <p:cNvSpPr/>
              <p:nvPr/>
            </p:nvSpPr>
            <p:spPr>
              <a:xfrm>
                <a:off x="4611525" y="851150"/>
                <a:ext cx="95075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5" extrusionOk="0">
                    <a:moveTo>
                      <a:pt x="3015" y="1"/>
                    </a:moveTo>
                    <a:lnTo>
                      <a:pt x="1901" y="1116"/>
                    </a:lnTo>
                    <a:lnTo>
                      <a:pt x="786" y="3"/>
                    </a:lnTo>
                    <a:lnTo>
                      <a:pt x="1" y="790"/>
                    </a:lnTo>
                    <a:lnTo>
                      <a:pt x="1115" y="1903"/>
                    </a:lnTo>
                    <a:lnTo>
                      <a:pt x="2" y="3018"/>
                    </a:lnTo>
                    <a:lnTo>
                      <a:pt x="789" y="3804"/>
                    </a:lnTo>
                    <a:lnTo>
                      <a:pt x="1902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7" y="1902"/>
                    </a:lnTo>
                    <a:lnTo>
                      <a:pt x="3802" y="787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16"/>
              <p:cNvSpPr/>
              <p:nvPr/>
            </p:nvSpPr>
            <p:spPr>
              <a:xfrm>
                <a:off x="4809625" y="851050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0"/>
                    </a:moveTo>
                    <a:lnTo>
                      <a:pt x="1902" y="1115"/>
                    </a:lnTo>
                    <a:lnTo>
                      <a:pt x="786" y="2"/>
                    </a:lnTo>
                    <a:lnTo>
                      <a:pt x="1" y="788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3" y="2688"/>
                    </a:lnTo>
                    <a:lnTo>
                      <a:pt x="3017" y="3801"/>
                    </a:lnTo>
                    <a:lnTo>
                      <a:pt x="3803" y="3015"/>
                    </a:lnTo>
                    <a:lnTo>
                      <a:pt x="2689" y="1900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16"/>
              <p:cNvSpPr/>
              <p:nvPr/>
            </p:nvSpPr>
            <p:spPr>
              <a:xfrm>
                <a:off x="5007725" y="850900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5" y="1"/>
                    </a:moveTo>
                    <a:lnTo>
                      <a:pt x="1902" y="1116"/>
                    </a:lnTo>
                    <a:lnTo>
                      <a:pt x="787" y="2"/>
                    </a:lnTo>
                    <a:lnTo>
                      <a:pt x="1" y="790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9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8" y="1902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16"/>
              <p:cNvSpPr/>
              <p:nvPr/>
            </p:nvSpPr>
            <p:spPr>
              <a:xfrm>
                <a:off x="5205850" y="850800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4" y="0"/>
                    </a:moveTo>
                    <a:lnTo>
                      <a:pt x="1901" y="1114"/>
                    </a:lnTo>
                    <a:lnTo>
                      <a:pt x="786" y="1"/>
                    </a:lnTo>
                    <a:lnTo>
                      <a:pt x="1" y="788"/>
                    </a:lnTo>
                    <a:lnTo>
                      <a:pt x="1115" y="1901"/>
                    </a:lnTo>
                    <a:lnTo>
                      <a:pt x="2" y="3017"/>
                    </a:lnTo>
                    <a:lnTo>
                      <a:pt x="789" y="3802"/>
                    </a:lnTo>
                    <a:lnTo>
                      <a:pt x="1902" y="2687"/>
                    </a:lnTo>
                    <a:lnTo>
                      <a:pt x="3017" y="3801"/>
                    </a:lnTo>
                    <a:lnTo>
                      <a:pt x="3803" y="3013"/>
                    </a:lnTo>
                    <a:lnTo>
                      <a:pt x="2687" y="1900"/>
                    </a:lnTo>
                    <a:lnTo>
                      <a:pt x="3802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16"/>
              <p:cNvSpPr/>
              <p:nvPr/>
            </p:nvSpPr>
            <p:spPr>
              <a:xfrm>
                <a:off x="5403975" y="918825"/>
                <a:ext cx="23450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76" extrusionOk="0">
                    <a:moveTo>
                      <a:pt x="289" y="0"/>
                    </a:moveTo>
                    <a:lnTo>
                      <a:pt x="1" y="290"/>
                    </a:lnTo>
                    <a:lnTo>
                      <a:pt x="788" y="1076"/>
                    </a:lnTo>
                    <a:lnTo>
                      <a:pt x="938" y="926"/>
                    </a:lnTo>
                    <a:cubicBezTo>
                      <a:pt x="726" y="614"/>
                      <a:pt x="509" y="306"/>
                      <a:pt x="2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16"/>
              <p:cNvSpPr/>
              <p:nvPr/>
            </p:nvSpPr>
            <p:spPr>
              <a:xfrm>
                <a:off x="5613925" y="1514950"/>
                <a:ext cx="1425" cy="2700"/>
              </a:xfrm>
              <a:custGeom>
                <a:avLst/>
                <a:gdLst/>
                <a:ahLst/>
                <a:cxnLst/>
                <a:rect l="l" t="t" r="r" b="b"/>
                <a:pathLst>
                  <a:path w="57" h="108" extrusionOk="0">
                    <a:moveTo>
                      <a:pt x="53" y="0"/>
                    </a:moveTo>
                    <a:lnTo>
                      <a:pt x="1" y="52"/>
                    </a:lnTo>
                    <a:lnTo>
                      <a:pt x="57" y="108"/>
                    </a:lnTo>
                    <a:cubicBezTo>
                      <a:pt x="56" y="72"/>
                      <a:pt x="55" y="36"/>
                      <a:pt x="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_1"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89" name="Google Shape;989;p18"/>
          <p:cNvSpPr txBox="1">
            <a:spLocks noGrp="1"/>
          </p:cNvSpPr>
          <p:nvPr>
            <p:ph type="subTitle" idx="1"/>
          </p:nvPr>
        </p:nvSpPr>
        <p:spPr>
          <a:xfrm>
            <a:off x="720000" y="32295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0" name="Google Shape;990;p18"/>
          <p:cNvSpPr txBox="1">
            <a:spLocks noGrp="1"/>
          </p:cNvSpPr>
          <p:nvPr>
            <p:ph type="subTitle" idx="2"/>
          </p:nvPr>
        </p:nvSpPr>
        <p:spPr>
          <a:xfrm>
            <a:off x="3484420" y="32295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1" name="Google Shape;991;p18"/>
          <p:cNvSpPr txBox="1">
            <a:spLocks noGrp="1"/>
          </p:cNvSpPr>
          <p:nvPr>
            <p:ph type="subTitle" idx="3"/>
          </p:nvPr>
        </p:nvSpPr>
        <p:spPr>
          <a:xfrm>
            <a:off x="6248847" y="32295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2" name="Google Shape;992;p18"/>
          <p:cNvSpPr txBox="1">
            <a:spLocks noGrp="1"/>
          </p:cNvSpPr>
          <p:nvPr>
            <p:ph type="subTitle" idx="4"/>
          </p:nvPr>
        </p:nvSpPr>
        <p:spPr>
          <a:xfrm>
            <a:off x="720000" y="2798725"/>
            <a:ext cx="2175300" cy="4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993" name="Google Shape;993;p18"/>
          <p:cNvSpPr txBox="1">
            <a:spLocks noGrp="1"/>
          </p:cNvSpPr>
          <p:nvPr>
            <p:ph type="subTitle" idx="5"/>
          </p:nvPr>
        </p:nvSpPr>
        <p:spPr>
          <a:xfrm>
            <a:off x="3484421" y="2798725"/>
            <a:ext cx="2175300" cy="4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994" name="Google Shape;994;p18"/>
          <p:cNvSpPr txBox="1">
            <a:spLocks noGrp="1"/>
          </p:cNvSpPr>
          <p:nvPr>
            <p:ph type="subTitle" idx="6"/>
          </p:nvPr>
        </p:nvSpPr>
        <p:spPr>
          <a:xfrm>
            <a:off x="6248849" y="2798725"/>
            <a:ext cx="2175300" cy="4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995" name="Google Shape;995;p18"/>
          <p:cNvGrpSpPr/>
          <p:nvPr/>
        </p:nvGrpSpPr>
        <p:grpSpPr>
          <a:xfrm>
            <a:off x="-398181" y="-524900"/>
            <a:ext cx="9882481" cy="6460791"/>
            <a:chOff x="-398181" y="-524900"/>
            <a:chExt cx="9882481" cy="6460791"/>
          </a:xfrm>
        </p:grpSpPr>
        <p:sp>
          <p:nvSpPr>
            <p:cNvPr id="996" name="Google Shape;996;p18"/>
            <p:cNvSpPr/>
            <p:nvPr/>
          </p:nvSpPr>
          <p:spPr>
            <a:xfrm rot="3006956">
              <a:off x="-293252" y="4595079"/>
              <a:ext cx="1454868" cy="953696"/>
            </a:xfrm>
            <a:custGeom>
              <a:avLst/>
              <a:gdLst/>
              <a:ahLst/>
              <a:cxnLst/>
              <a:rect l="l" t="t" r="r" b="b"/>
              <a:pathLst>
                <a:path w="58198" h="38150" extrusionOk="0">
                  <a:moveTo>
                    <a:pt x="30621" y="1"/>
                  </a:moveTo>
                  <a:cubicBezTo>
                    <a:pt x="20758" y="1"/>
                    <a:pt x="11184" y="1277"/>
                    <a:pt x="3699" y="6619"/>
                  </a:cubicBezTo>
                  <a:cubicBezTo>
                    <a:pt x="2529" y="7454"/>
                    <a:pt x="1399" y="8414"/>
                    <a:pt x="759" y="9754"/>
                  </a:cubicBezTo>
                  <a:cubicBezTo>
                    <a:pt x="53" y="11231"/>
                    <a:pt x="1" y="13043"/>
                    <a:pt x="85" y="14813"/>
                  </a:cubicBezTo>
                  <a:cubicBezTo>
                    <a:pt x="303" y="19466"/>
                    <a:pt x="1380" y="24221"/>
                    <a:pt x="3236" y="28744"/>
                  </a:cubicBezTo>
                  <a:cubicBezTo>
                    <a:pt x="4229" y="31159"/>
                    <a:pt x="5508" y="33595"/>
                    <a:pt x="7490" y="35307"/>
                  </a:cubicBezTo>
                  <a:cubicBezTo>
                    <a:pt x="10151" y="37607"/>
                    <a:pt x="13454" y="38149"/>
                    <a:pt x="16700" y="38149"/>
                  </a:cubicBezTo>
                  <a:cubicBezTo>
                    <a:pt x="17868" y="38149"/>
                    <a:pt x="19029" y="38079"/>
                    <a:pt x="20149" y="37995"/>
                  </a:cubicBezTo>
                  <a:cubicBezTo>
                    <a:pt x="35387" y="36857"/>
                    <a:pt x="45658" y="32562"/>
                    <a:pt x="53783" y="19726"/>
                  </a:cubicBezTo>
                  <a:cubicBezTo>
                    <a:pt x="56450" y="15512"/>
                    <a:pt x="58198" y="9270"/>
                    <a:pt x="54519" y="4767"/>
                  </a:cubicBezTo>
                  <a:cubicBezTo>
                    <a:pt x="51653" y="1258"/>
                    <a:pt x="46972" y="699"/>
                    <a:pt x="42910" y="460"/>
                  </a:cubicBezTo>
                  <a:cubicBezTo>
                    <a:pt x="38849" y="220"/>
                    <a:pt x="34710" y="1"/>
                    <a:pt x="306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8481300" y="-524900"/>
              <a:ext cx="1003000" cy="1139075"/>
            </a:xfrm>
            <a:custGeom>
              <a:avLst/>
              <a:gdLst/>
              <a:ahLst/>
              <a:cxnLst/>
              <a:rect l="l" t="t" r="r" b="b"/>
              <a:pathLst>
                <a:path w="40120" h="45563" extrusionOk="0">
                  <a:moveTo>
                    <a:pt x="20083" y="0"/>
                  </a:moveTo>
                  <a:cubicBezTo>
                    <a:pt x="18835" y="1298"/>
                    <a:pt x="17824" y="3721"/>
                    <a:pt x="17509" y="5494"/>
                  </a:cubicBezTo>
                  <a:cubicBezTo>
                    <a:pt x="17427" y="5960"/>
                    <a:pt x="17382" y="6450"/>
                    <a:pt x="17532" y="6899"/>
                  </a:cubicBezTo>
                  <a:cubicBezTo>
                    <a:pt x="17788" y="7663"/>
                    <a:pt x="18535" y="8132"/>
                    <a:pt x="19229" y="8541"/>
                  </a:cubicBezTo>
                  <a:cubicBezTo>
                    <a:pt x="23604" y="11115"/>
                    <a:pt x="28642" y="13996"/>
                    <a:pt x="29827" y="18931"/>
                  </a:cubicBezTo>
                  <a:cubicBezTo>
                    <a:pt x="30607" y="22178"/>
                    <a:pt x="30406" y="26152"/>
                    <a:pt x="28151" y="29251"/>
                  </a:cubicBezTo>
                  <a:cubicBezTo>
                    <a:pt x="26186" y="31950"/>
                    <a:pt x="23631" y="34255"/>
                    <a:pt x="20536" y="35509"/>
                  </a:cubicBezTo>
                  <a:cubicBezTo>
                    <a:pt x="18646" y="36275"/>
                    <a:pt x="16481" y="36658"/>
                    <a:pt x="14361" y="36658"/>
                  </a:cubicBezTo>
                  <a:cubicBezTo>
                    <a:pt x="13357" y="36658"/>
                    <a:pt x="12363" y="36572"/>
                    <a:pt x="11413" y="36400"/>
                  </a:cubicBezTo>
                  <a:cubicBezTo>
                    <a:pt x="9162" y="35994"/>
                    <a:pt x="6960" y="35377"/>
                    <a:pt x="5271" y="34790"/>
                  </a:cubicBezTo>
                  <a:cubicBezTo>
                    <a:pt x="4646" y="34573"/>
                    <a:pt x="3988" y="34333"/>
                    <a:pt x="3339" y="34333"/>
                  </a:cubicBezTo>
                  <a:cubicBezTo>
                    <a:pt x="3138" y="34333"/>
                    <a:pt x="2937" y="34356"/>
                    <a:pt x="2739" y="34410"/>
                  </a:cubicBezTo>
                  <a:cubicBezTo>
                    <a:pt x="1463" y="34756"/>
                    <a:pt x="857" y="36187"/>
                    <a:pt x="490" y="37459"/>
                  </a:cubicBezTo>
                  <a:cubicBezTo>
                    <a:pt x="1" y="39148"/>
                    <a:pt x="2" y="41225"/>
                    <a:pt x="1520" y="42113"/>
                  </a:cubicBezTo>
                  <a:cubicBezTo>
                    <a:pt x="5405" y="44382"/>
                    <a:pt x="9906" y="45562"/>
                    <a:pt x="14402" y="45562"/>
                  </a:cubicBezTo>
                  <a:cubicBezTo>
                    <a:pt x="16370" y="45562"/>
                    <a:pt x="18337" y="45336"/>
                    <a:pt x="20251" y="44876"/>
                  </a:cubicBezTo>
                  <a:cubicBezTo>
                    <a:pt x="26539" y="43366"/>
                    <a:pt x="32189" y="39349"/>
                    <a:pt x="35683" y="33908"/>
                  </a:cubicBezTo>
                  <a:cubicBezTo>
                    <a:pt x="37030" y="31811"/>
                    <a:pt x="38067" y="29508"/>
                    <a:pt x="38661" y="27089"/>
                  </a:cubicBezTo>
                  <a:cubicBezTo>
                    <a:pt x="40120" y="21139"/>
                    <a:pt x="38749" y="14609"/>
                    <a:pt x="35217" y="9605"/>
                  </a:cubicBezTo>
                  <a:cubicBezTo>
                    <a:pt x="31686" y="4602"/>
                    <a:pt x="26096" y="1154"/>
                    <a:pt x="200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8" name="Google Shape;998;p18"/>
          <p:cNvGrpSpPr/>
          <p:nvPr/>
        </p:nvGrpSpPr>
        <p:grpSpPr>
          <a:xfrm>
            <a:off x="6245536" y="4608571"/>
            <a:ext cx="3168097" cy="804764"/>
            <a:chOff x="1049050" y="250125"/>
            <a:chExt cx="4344025" cy="1103475"/>
          </a:xfrm>
        </p:grpSpPr>
        <p:sp>
          <p:nvSpPr>
            <p:cNvPr id="999" name="Google Shape;999;p18"/>
            <p:cNvSpPr/>
            <p:nvPr/>
          </p:nvSpPr>
          <p:spPr>
            <a:xfrm>
              <a:off x="1049050" y="250125"/>
              <a:ext cx="4344025" cy="275200"/>
            </a:xfrm>
            <a:custGeom>
              <a:avLst/>
              <a:gdLst/>
              <a:ahLst/>
              <a:cxnLst/>
              <a:rect l="l" t="t" r="r" b="b"/>
              <a:pathLst>
                <a:path w="173761" h="11008" fill="none" extrusionOk="0">
                  <a:moveTo>
                    <a:pt x="173760" y="11007"/>
                  </a:moveTo>
                  <a:lnTo>
                    <a:pt x="161349" y="1"/>
                  </a:lnTo>
                  <a:lnTo>
                    <a:pt x="148938" y="11007"/>
                  </a:lnTo>
                  <a:lnTo>
                    <a:pt x="136526" y="1"/>
                  </a:lnTo>
                  <a:lnTo>
                    <a:pt x="124115" y="11007"/>
                  </a:lnTo>
                  <a:lnTo>
                    <a:pt x="111704" y="1"/>
                  </a:lnTo>
                  <a:lnTo>
                    <a:pt x="99292" y="11007"/>
                  </a:lnTo>
                  <a:lnTo>
                    <a:pt x="86881" y="1"/>
                  </a:lnTo>
                  <a:lnTo>
                    <a:pt x="74470" y="11007"/>
                  </a:lnTo>
                  <a:lnTo>
                    <a:pt x="62058" y="1"/>
                  </a:lnTo>
                  <a:lnTo>
                    <a:pt x="49647" y="11007"/>
                  </a:lnTo>
                  <a:lnTo>
                    <a:pt x="37235" y="1"/>
                  </a:lnTo>
                  <a:lnTo>
                    <a:pt x="24824" y="11007"/>
                  </a:lnTo>
                  <a:lnTo>
                    <a:pt x="12412" y="1"/>
                  </a:lnTo>
                  <a:lnTo>
                    <a:pt x="0" y="11007"/>
                  </a:ln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1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8"/>
            <p:cNvSpPr/>
            <p:nvPr/>
          </p:nvSpPr>
          <p:spPr>
            <a:xfrm>
              <a:off x="1049050" y="457175"/>
              <a:ext cx="4344025" cy="275225"/>
            </a:xfrm>
            <a:custGeom>
              <a:avLst/>
              <a:gdLst/>
              <a:ahLst/>
              <a:cxnLst/>
              <a:rect l="l" t="t" r="r" b="b"/>
              <a:pathLst>
                <a:path w="173761" h="11009" fill="none" extrusionOk="0">
                  <a:moveTo>
                    <a:pt x="173760" y="11009"/>
                  </a:moveTo>
                  <a:lnTo>
                    <a:pt x="161349" y="1"/>
                  </a:lnTo>
                  <a:lnTo>
                    <a:pt x="148938" y="11009"/>
                  </a:lnTo>
                  <a:lnTo>
                    <a:pt x="136526" y="1"/>
                  </a:lnTo>
                  <a:lnTo>
                    <a:pt x="124115" y="11009"/>
                  </a:lnTo>
                  <a:lnTo>
                    <a:pt x="111704" y="1"/>
                  </a:lnTo>
                  <a:lnTo>
                    <a:pt x="99292" y="11009"/>
                  </a:lnTo>
                  <a:lnTo>
                    <a:pt x="86881" y="1"/>
                  </a:lnTo>
                  <a:lnTo>
                    <a:pt x="74470" y="11009"/>
                  </a:lnTo>
                  <a:lnTo>
                    <a:pt x="62058" y="1"/>
                  </a:lnTo>
                  <a:lnTo>
                    <a:pt x="49647" y="11009"/>
                  </a:lnTo>
                  <a:lnTo>
                    <a:pt x="37235" y="1"/>
                  </a:lnTo>
                  <a:lnTo>
                    <a:pt x="24824" y="11009"/>
                  </a:lnTo>
                  <a:lnTo>
                    <a:pt x="12412" y="1"/>
                  </a:lnTo>
                  <a:lnTo>
                    <a:pt x="0" y="11009"/>
                  </a:ln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1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1049050" y="664250"/>
              <a:ext cx="4344025" cy="275225"/>
            </a:xfrm>
            <a:custGeom>
              <a:avLst/>
              <a:gdLst/>
              <a:ahLst/>
              <a:cxnLst/>
              <a:rect l="l" t="t" r="r" b="b"/>
              <a:pathLst>
                <a:path w="173761" h="11009" fill="none" extrusionOk="0">
                  <a:moveTo>
                    <a:pt x="173760" y="11009"/>
                  </a:moveTo>
                  <a:lnTo>
                    <a:pt x="161349" y="1"/>
                  </a:lnTo>
                  <a:lnTo>
                    <a:pt x="148938" y="11009"/>
                  </a:lnTo>
                  <a:lnTo>
                    <a:pt x="136526" y="1"/>
                  </a:lnTo>
                  <a:lnTo>
                    <a:pt x="124115" y="11009"/>
                  </a:lnTo>
                  <a:lnTo>
                    <a:pt x="111704" y="1"/>
                  </a:lnTo>
                  <a:lnTo>
                    <a:pt x="99292" y="11009"/>
                  </a:lnTo>
                  <a:lnTo>
                    <a:pt x="86881" y="1"/>
                  </a:lnTo>
                  <a:lnTo>
                    <a:pt x="74470" y="11009"/>
                  </a:lnTo>
                  <a:lnTo>
                    <a:pt x="62058" y="1"/>
                  </a:lnTo>
                  <a:lnTo>
                    <a:pt x="49647" y="11009"/>
                  </a:lnTo>
                  <a:lnTo>
                    <a:pt x="37235" y="1"/>
                  </a:lnTo>
                  <a:lnTo>
                    <a:pt x="24824" y="11009"/>
                  </a:lnTo>
                  <a:lnTo>
                    <a:pt x="12412" y="1"/>
                  </a:lnTo>
                  <a:lnTo>
                    <a:pt x="0" y="11009"/>
                  </a:ln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1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1049050" y="871350"/>
              <a:ext cx="4344025" cy="275175"/>
            </a:xfrm>
            <a:custGeom>
              <a:avLst/>
              <a:gdLst/>
              <a:ahLst/>
              <a:cxnLst/>
              <a:rect l="l" t="t" r="r" b="b"/>
              <a:pathLst>
                <a:path w="173761" h="11007" fill="none" extrusionOk="0">
                  <a:moveTo>
                    <a:pt x="173760" y="11007"/>
                  </a:moveTo>
                  <a:lnTo>
                    <a:pt x="161349" y="0"/>
                  </a:lnTo>
                  <a:lnTo>
                    <a:pt x="148938" y="11007"/>
                  </a:lnTo>
                  <a:lnTo>
                    <a:pt x="136526" y="0"/>
                  </a:lnTo>
                  <a:lnTo>
                    <a:pt x="124115" y="11007"/>
                  </a:lnTo>
                  <a:lnTo>
                    <a:pt x="111704" y="0"/>
                  </a:lnTo>
                  <a:lnTo>
                    <a:pt x="99292" y="11007"/>
                  </a:lnTo>
                  <a:lnTo>
                    <a:pt x="86881" y="0"/>
                  </a:lnTo>
                  <a:lnTo>
                    <a:pt x="74470" y="11007"/>
                  </a:lnTo>
                  <a:lnTo>
                    <a:pt x="62058" y="0"/>
                  </a:lnTo>
                  <a:lnTo>
                    <a:pt x="49647" y="11007"/>
                  </a:lnTo>
                  <a:lnTo>
                    <a:pt x="37235" y="0"/>
                  </a:lnTo>
                  <a:lnTo>
                    <a:pt x="24824" y="11007"/>
                  </a:lnTo>
                  <a:lnTo>
                    <a:pt x="12412" y="0"/>
                  </a:lnTo>
                  <a:lnTo>
                    <a:pt x="0" y="11007"/>
                  </a:ln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1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1049050" y="1078400"/>
              <a:ext cx="4344025" cy="275200"/>
            </a:xfrm>
            <a:custGeom>
              <a:avLst/>
              <a:gdLst/>
              <a:ahLst/>
              <a:cxnLst/>
              <a:rect l="l" t="t" r="r" b="b"/>
              <a:pathLst>
                <a:path w="173761" h="11008" fill="none" extrusionOk="0">
                  <a:moveTo>
                    <a:pt x="173760" y="11008"/>
                  </a:moveTo>
                  <a:lnTo>
                    <a:pt x="161349" y="0"/>
                  </a:lnTo>
                  <a:lnTo>
                    <a:pt x="148938" y="11008"/>
                  </a:lnTo>
                  <a:lnTo>
                    <a:pt x="136526" y="0"/>
                  </a:lnTo>
                  <a:lnTo>
                    <a:pt x="124115" y="11008"/>
                  </a:lnTo>
                  <a:lnTo>
                    <a:pt x="111704" y="0"/>
                  </a:lnTo>
                  <a:lnTo>
                    <a:pt x="99292" y="11008"/>
                  </a:lnTo>
                  <a:lnTo>
                    <a:pt x="86881" y="0"/>
                  </a:lnTo>
                  <a:lnTo>
                    <a:pt x="74470" y="11008"/>
                  </a:lnTo>
                  <a:lnTo>
                    <a:pt x="62058" y="0"/>
                  </a:lnTo>
                  <a:lnTo>
                    <a:pt x="49647" y="11008"/>
                  </a:lnTo>
                  <a:lnTo>
                    <a:pt x="37235" y="0"/>
                  </a:lnTo>
                  <a:lnTo>
                    <a:pt x="24824" y="11008"/>
                  </a:lnTo>
                  <a:lnTo>
                    <a:pt x="12412" y="0"/>
                  </a:lnTo>
                  <a:lnTo>
                    <a:pt x="0" y="11008"/>
                  </a:ln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1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19"/>
          <p:cNvSpPr txBox="1">
            <a:spLocks noGrp="1"/>
          </p:cNvSpPr>
          <p:nvPr>
            <p:ph type="subTitle" idx="1"/>
          </p:nvPr>
        </p:nvSpPr>
        <p:spPr>
          <a:xfrm>
            <a:off x="1525216" y="195265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7" name="Google Shape;1007;p19"/>
          <p:cNvSpPr txBox="1">
            <a:spLocks noGrp="1"/>
          </p:cNvSpPr>
          <p:nvPr>
            <p:ph type="subTitle" idx="2"/>
          </p:nvPr>
        </p:nvSpPr>
        <p:spPr>
          <a:xfrm>
            <a:off x="5426269" y="195265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8" name="Google Shape;1008;p19"/>
          <p:cNvSpPr txBox="1">
            <a:spLocks noGrp="1"/>
          </p:cNvSpPr>
          <p:nvPr>
            <p:ph type="subTitle" idx="3"/>
          </p:nvPr>
        </p:nvSpPr>
        <p:spPr>
          <a:xfrm>
            <a:off x="1525216" y="35399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9" name="Google Shape;1009;p19"/>
          <p:cNvSpPr txBox="1">
            <a:spLocks noGrp="1"/>
          </p:cNvSpPr>
          <p:nvPr>
            <p:ph type="subTitle" idx="4"/>
          </p:nvPr>
        </p:nvSpPr>
        <p:spPr>
          <a:xfrm>
            <a:off x="5426269" y="35399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0" name="Google Shape;1010;p19"/>
          <p:cNvSpPr txBox="1">
            <a:spLocks noGrp="1"/>
          </p:cNvSpPr>
          <p:nvPr>
            <p:ph type="subTitle" idx="5"/>
          </p:nvPr>
        </p:nvSpPr>
        <p:spPr>
          <a:xfrm>
            <a:off x="1525213" y="1675150"/>
            <a:ext cx="19782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011" name="Google Shape;1011;p19"/>
          <p:cNvSpPr txBox="1">
            <a:spLocks noGrp="1"/>
          </p:cNvSpPr>
          <p:nvPr>
            <p:ph type="subTitle" idx="6"/>
          </p:nvPr>
        </p:nvSpPr>
        <p:spPr>
          <a:xfrm>
            <a:off x="5426264" y="1675150"/>
            <a:ext cx="19782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012" name="Google Shape;1012;p19"/>
          <p:cNvSpPr txBox="1">
            <a:spLocks noGrp="1"/>
          </p:cNvSpPr>
          <p:nvPr>
            <p:ph type="subTitle" idx="7"/>
          </p:nvPr>
        </p:nvSpPr>
        <p:spPr>
          <a:xfrm>
            <a:off x="1525213" y="3262475"/>
            <a:ext cx="19782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013" name="Google Shape;1013;p19"/>
          <p:cNvSpPr txBox="1">
            <a:spLocks noGrp="1"/>
          </p:cNvSpPr>
          <p:nvPr>
            <p:ph type="subTitle" idx="8"/>
          </p:nvPr>
        </p:nvSpPr>
        <p:spPr>
          <a:xfrm>
            <a:off x="5426264" y="3262475"/>
            <a:ext cx="19782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1014" name="Google Shape;1014;p19"/>
          <p:cNvGrpSpPr/>
          <p:nvPr/>
        </p:nvGrpSpPr>
        <p:grpSpPr>
          <a:xfrm>
            <a:off x="-529100" y="-1105099"/>
            <a:ext cx="10843115" cy="6456074"/>
            <a:chOff x="-529100" y="-1105099"/>
            <a:chExt cx="10843115" cy="6456074"/>
          </a:xfrm>
        </p:grpSpPr>
        <p:sp>
          <p:nvSpPr>
            <p:cNvPr id="1015" name="Google Shape;1015;p19"/>
            <p:cNvSpPr/>
            <p:nvPr/>
          </p:nvSpPr>
          <p:spPr>
            <a:xfrm>
              <a:off x="-529100" y="4397225"/>
              <a:ext cx="1454950" cy="953750"/>
            </a:xfrm>
            <a:custGeom>
              <a:avLst/>
              <a:gdLst/>
              <a:ahLst/>
              <a:cxnLst/>
              <a:rect l="l" t="t" r="r" b="b"/>
              <a:pathLst>
                <a:path w="58198" h="38150" extrusionOk="0">
                  <a:moveTo>
                    <a:pt x="30621" y="1"/>
                  </a:moveTo>
                  <a:cubicBezTo>
                    <a:pt x="20758" y="1"/>
                    <a:pt x="11184" y="1277"/>
                    <a:pt x="3699" y="6619"/>
                  </a:cubicBezTo>
                  <a:cubicBezTo>
                    <a:pt x="2529" y="7454"/>
                    <a:pt x="1399" y="8414"/>
                    <a:pt x="759" y="9754"/>
                  </a:cubicBezTo>
                  <a:cubicBezTo>
                    <a:pt x="53" y="11231"/>
                    <a:pt x="1" y="13043"/>
                    <a:pt x="85" y="14813"/>
                  </a:cubicBezTo>
                  <a:cubicBezTo>
                    <a:pt x="303" y="19466"/>
                    <a:pt x="1380" y="24221"/>
                    <a:pt x="3236" y="28744"/>
                  </a:cubicBezTo>
                  <a:cubicBezTo>
                    <a:pt x="4229" y="31159"/>
                    <a:pt x="5508" y="33595"/>
                    <a:pt x="7490" y="35307"/>
                  </a:cubicBezTo>
                  <a:cubicBezTo>
                    <a:pt x="10151" y="37607"/>
                    <a:pt x="13454" y="38149"/>
                    <a:pt x="16700" y="38149"/>
                  </a:cubicBezTo>
                  <a:cubicBezTo>
                    <a:pt x="17868" y="38149"/>
                    <a:pt x="19029" y="38079"/>
                    <a:pt x="20149" y="37995"/>
                  </a:cubicBezTo>
                  <a:cubicBezTo>
                    <a:pt x="35387" y="36857"/>
                    <a:pt x="45658" y="32562"/>
                    <a:pt x="53783" y="19726"/>
                  </a:cubicBezTo>
                  <a:cubicBezTo>
                    <a:pt x="56450" y="15512"/>
                    <a:pt x="58198" y="9270"/>
                    <a:pt x="54519" y="4767"/>
                  </a:cubicBezTo>
                  <a:cubicBezTo>
                    <a:pt x="51653" y="1258"/>
                    <a:pt x="46972" y="699"/>
                    <a:pt x="42910" y="460"/>
                  </a:cubicBezTo>
                  <a:cubicBezTo>
                    <a:pt x="38849" y="220"/>
                    <a:pt x="34710" y="1"/>
                    <a:pt x="306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9"/>
            <p:cNvSpPr/>
            <p:nvPr/>
          </p:nvSpPr>
          <p:spPr>
            <a:xfrm rot="-4791118">
              <a:off x="7241846" y="-320157"/>
              <a:ext cx="3409378" cy="2168172"/>
            </a:xfrm>
            <a:custGeom>
              <a:avLst/>
              <a:gdLst/>
              <a:ahLst/>
              <a:cxnLst/>
              <a:rect l="l" t="t" r="r" b="b"/>
              <a:pathLst>
                <a:path w="136369" h="86723" extrusionOk="0">
                  <a:moveTo>
                    <a:pt x="99670" y="1"/>
                  </a:moveTo>
                  <a:cubicBezTo>
                    <a:pt x="85805" y="6523"/>
                    <a:pt x="75341" y="21230"/>
                    <a:pt x="61992" y="27779"/>
                  </a:cubicBezTo>
                  <a:cubicBezTo>
                    <a:pt x="56068" y="30683"/>
                    <a:pt x="50799" y="33200"/>
                    <a:pt x="44380" y="34595"/>
                  </a:cubicBezTo>
                  <a:cubicBezTo>
                    <a:pt x="38455" y="35881"/>
                    <a:pt x="32373" y="36175"/>
                    <a:pt x="26378" y="37048"/>
                  </a:cubicBezTo>
                  <a:cubicBezTo>
                    <a:pt x="20382" y="37921"/>
                    <a:pt x="14327" y="39434"/>
                    <a:pt x="9270" y="42868"/>
                  </a:cubicBezTo>
                  <a:cubicBezTo>
                    <a:pt x="4214" y="46303"/>
                    <a:pt x="272" y="51947"/>
                    <a:pt x="53" y="58184"/>
                  </a:cubicBezTo>
                  <a:cubicBezTo>
                    <a:pt x="1" y="59714"/>
                    <a:pt x="182" y="61294"/>
                    <a:pt x="895" y="62636"/>
                  </a:cubicBezTo>
                  <a:cubicBezTo>
                    <a:pt x="1562" y="63888"/>
                    <a:pt x="2644" y="64847"/>
                    <a:pt x="3759" y="65694"/>
                  </a:cubicBezTo>
                  <a:cubicBezTo>
                    <a:pt x="8189" y="69055"/>
                    <a:pt x="13620" y="71818"/>
                    <a:pt x="18759" y="73840"/>
                  </a:cubicBezTo>
                  <a:cubicBezTo>
                    <a:pt x="33302" y="79563"/>
                    <a:pt x="41728" y="81687"/>
                    <a:pt x="58554" y="84606"/>
                  </a:cubicBezTo>
                  <a:cubicBezTo>
                    <a:pt x="65654" y="85837"/>
                    <a:pt x="78227" y="86722"/>
                    <a:pt x="85702" y="86722"/>
                  </a:cubicBezTo>
                  <a:cubicBezTo>
                    <a:pt x="86742" y="86722"/>
                    <a:pt x="87682" y="86705"/>
                    <a:pt x="88496" y="86669"/>
                  </a:cubicBezTo>
                  <a:cubicBezTo>
                    <a:pt x="97413" y="86279"/>
                    <a:pt x="105670" y="84312"/>
                    <a:pt x="114026" y="81142"/>
                  </a:cubicBezTo>
                  <a:cubicBezTo>
                    <a:pt x="122874" y="77787"/>
                    <a:pt x="128889" y="74326"/>
                    <a:pt x="136368" y="70782"/>
                  </a:cubicBezTo>
                  <a:lnTo>
                    <a:pt x="1363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19" name="Google Shape;1019;p20"/>
          <p:cNvSpPr txBox="1">
            <a:spLocks noGrp="1"/>
          </p:cNvSpPr>
          <p:nvPr>
            <p:ph type="subTitle" idx="1"/>
          </p:nvPr>
        </p:nvSpPr>
        <p:spPr>
          <a:xfrm>
            <a:off x="796375" y="2010236"/>
            <a:ext cx="1986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0" name="Google Shape;1020;p20"/>
          <p:cNvSpPr txBox="1">
            <a:spLocks noGrp="1"/>
          </p:cNvSpPr>
          <p:nvPr>
            <p:ph type="subTitle" idx="2"/>
          </p:nvPr>
        </p:nvSpPr>
        <p:spPr>
          <a:xfrm>
            <a:off x="3578947" y="2010236"/>
            <a:ext cx="1986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1" name="Google Shape;1021;p20"/>
          <p:cNvSpPr txBox="1">
            <a:spLocks noGrp="1"/>
          </p:cNvSpPr>
          <p:nvPr>
            <p:ph type="subTitle" idx="3"/>
          </p:nvPr>
        </p:nvSpPr>
        <p:spPr>
          <a:xfrm>
            <a:off x="796375" y="3494527"/>
            <a:ext cx="1986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20"/>
          <p:cNvSpPr txBox="1">
            <a:spLocks noGrp="1"/>
          </p:cNvSpPr>
          <p:nvPr>
            <p:ph type="subTitle" idx="4"/>
          </p:nvPr>
        </p:nvSpPr>
        <p:spPr>
          <a:xfrm>
            <a:off x="3578947" y="3494527"/>
            <a:ext cx="1986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3" name="Google Shape;1023;p20"/>
          <p:cNvSpPr txBox="1">
            <a:spLocks noGrp="1"/>
          </p:cNvSpPr>
          <p:nvPr>
            <p:ph type="subTitle" idx="5"/>
          </p:nvPr>
        </p:nvSpPr>
        <p:spPr>
          <a:xfrm>
            <a:off x="6361525" y="2010236"/>
            <a:ext cx="1986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4" name="Google Shape;1024;p20"/>
          <p:cNvSpPr txBox="1">
            <a:spLocks noGrp="1"/>
          </p:cNvSpPr>
          <p:nvPr>
            <p:ph type="subTitle" idx="6"/>
          </p:nvPr>
        </p:nvSpPr>
        <p:spPr>
          <a:xfrm>
            <a:off x="6361525" y="3494527"/>
            <a:ext cx="1986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5" name="Google Shape;1025;p20"/>
          <p:cNvSpPr txBox="1">
            <a:spLocks noGrp="1"/>
          </p:cNvSpPr>
          <p:nvPr>
            <p:ph type="subTitle" idx="7"/>
          </p:nvPr>
        </p:nvSpPr>
        <p:spPr>
          <a:xfrm>
            <a:off x="796375" y="1659000"/>
            <a:ext cx="19860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026" name="Google Shape;1026;p20"/>
          <p:cNvSpPr txBox="1">
            <a:spLocks noGrp="1"/>
          </p:cNvSpPr>
          <p:nvPr>
            <p:ph type="subTitle" idx="8"/>
          </p:nvPr>
        </p:nvSpPr>
        <p:spPr>
          <a:xfrm>
            <a:off x="3578947" y="1659000"/>
            <a:ext cx="19860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027" name="Google Shape;1027;p20"/>
          <p:cNvSpPr txBox="1">
            <a:spLocks noGrp="1"/>
          </p:cNvSpPr>
          <p:nvPr>
            <p:ph type="subTitle" idx="9"/>
          </p:nvPr>
        </p:nvSpPr>
        <p:spPr>
          <a:xfrm>
            <a:off x="796375" y="3139400"/>
            <a:ext cx="19860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028" name="Google Shape;1028;p20"/>
          <p:cNvSpPr txBox="1">
            <a:spLocks noGrp="1"/>
          </p:cNvSpPr>
          <p:nvPr>
            <p:ph type="subTitle" idx="13"/>
          </p:nvPr>
        </p:nvSpPr>
        <p:spPr>
          <a:xfrm>
            <a:off x="3578947" y="3139400"/>
            <a:ext cx="19860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029" name="Google Shape;1029;p20"/>
          <p:cNvSpPr txBox="1">
            <a:spLocks noGrp="1"/>
          </p:cNvSpPr>
          <p:nvPr>
            <p:ph type="subTitle" idx="14"/>
          </p:nvPr>
        </p:nvSpPr>
        <p:spPr>
          <a:xfrm>
            <a:off x="6361525" y="1659000"/>
            <a:ext cx="19860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030" name="Google Shape;1030;p20"/>
          <p:cNvSpPr txBox="1">
            <a:spLocks noGrp="1"/>
          </p:cNvSpPr>
          <p:nvPr>
            <p:ph type="subTitle" idx="15"/>
          </p:nvPr>
        </p:nvSpPr>
        <p:spPr>
          <a:xfrm>
            <a:off x="6361525" y="3139400"/>
            <a:ext cx="19860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1031" name="Google Shape;1031;p20"/>
          <p:cNvGrpSpPr/>
          <p:nvPr/>
        </p:nvGrpSpPr>
        <p:grpSpPr>
          <a:xfrm>
            <a:off x="-366625" y="671172"/>
            <a:ext cx="10438871" cy="3380478"/>
            <a:chOff x="-366625" y="671172"/>
            <a:chExt cx="10438871" cy="3380478"/>
          </a:xfrm>
        </p:grpSpPr>
        <p:sp>
          <p:nvSpPr>
            <p:cNvPr id="1032" name="Google Shape;1032;p20"/>
            <p:cNvSpPr/>
            <p:nvPr/>
          </p:nvSpPr>
          <p:spPr>
            <a:xfrm rot="-5666092">
              <a:off x="8220752" y="1090673"/>
              <a:ext cx="2139362" cy="1402396"/>
            </a:xfrm>
            <a:custGeom>
              <a:avLst/>
              <a:gdLst/>
              <a:ahLst/>
              <a:cxnLst/>
              <a:rect l="l" t="t" r="r" b="b"/>
              <a:pathLst>
                <a:path w="58198" h="38150" extrusionOk="0">
                  <a:moveTo>
                    <a:pt x="30621" y="1"/>
                  </a:moveTo>
                  <a:cubicBezTo>
                    <a:pt x="20758" y="1"/>
                    <a:pt x="11184" y="1277"/>
                    <a:pt x="3699" y="6619"/>
                  </a:cubicBezTo>
                  <a:cubicBezTo>
                    <a:pt x="2529" y="7454"/>
                    <a:pt x="1399" y="8414"/>
                    <a:pt x="759" y="9754"/>
                  </a:cubicBezTo>
                  <a:cubicBezTo>
                    <a:pt x="53" y="11231"/>
                    <a:pt x="1" y="13043"/>
                    <a:pt x="85" y="14813"/>
                  </a:cubicBezTo>
                  <a:cubicBezTo>
                    <a:pt x="303" y="19466"/>
                    <a:pt x="1380" y="24221"/>
                    <a:pt x="3236" y="28744"/>
                  </a:cubicBezTo>
                  <a:cubicBezTo>
                    <a:pt x="4229" y="31159"/>
                    <a:pt x="5508" y="33595"/>
                    <a:pt x="7490" y="35307"/>
                  </a:cubicBezTo>
                  <a:cubicBezTo>
                    <a:pt x="10151" y="37607"/>
                    <a:pt x="13454" y="38149"/>
                    <a:pt x="16700" y="38149"/>
                  </a:cubicBezTo>
                  <a:cubicBezTo>
                    <a:pt x="17868" y="38149"/>
                    <a:pt x="19029" y="38079"/>
                    <a:pt x="20149" y="37995"/>
                  </a:cubicBezTo>
                  <a:cubicBezTo>
                    <a:pt x="35387" y="36857"/>
                    <a:pt x="45658" y="32562"/>
                    <a:pt x="53783" y="19726"/>
                  </a:cubicBezTo>
                  <a:cubicBezTo>
                    <a:pt x="56450" y="15512"/>
                    <a:pt x="58198" y="9270"/>
                    <a:pt x="54519" y="4767"/>
                  </a:cubicBezTo>
                  <a:cubicBezTo>
                    <a:pt x="51653" y="1258"/>
                    <a:pt x="46972" y="699"/>
                    <a:pt x="42910" y="460"/>
                  </a:cubicBezTo>
                  <a:cubicBezTo>
                    <a:pt x="38849" y="220"/>
                    <a:pt x="34710" y="1"/>
                    <a:pt x="306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0"/>
            <p:cNvSpPr/>
            <p:nvPr/>
          </p:nvSpPr>
          <p:spPr>
            <a:xfrm>
              <a:off x="-366625" y="2912575"/>
              <a:ext cx="1003000" cy="1139075"/>
            </a:xfrm>
            <a:custGeom>
              <a:avLst/>
              <a:gdLst/>
              <a:ahLst/>
              <a:cxnLst/>
              <a:rect l="l" t="t" r="r" b="b"/>
              <a:pathLst>
                <a:path w="40120" h="45563" extrusionOk="0">
                  <a:moveTo>
                    <a:pt x="20083" y="0"/>
                  </a:moveTo>
                  <a:cubicBezTo>
                    <a:pt x="18835" y="1298"/>
                    <a:pt x="17824" y="3721"/>
                    <a:pt x="17509" y="5494"/>
                  </a:cubicBezTo>
                  <a:cubicBezTo>
                    <a:pt x="17427" y="5960"/>
                    <a:pt x="17382" y="6450"/>
                    <a:pt x="17532" y="6899"/>
                  </a:cubicBezTo>
                  <a:cubicBezTo>
                    <a:pt x="17788" y="7663"/>
                    <a:pt x="18535" y="8132"/>
                    <a:pt x="19229" y="8541"/>
                  </a:cubicBezTo>
                  <a:cubicBezTo>
                    <a:pt x="23604" y="11115"/>
                    <a:pt x="28642" y="13996"/>
                    <a:pt x="29827" y="18931"/>
                  </a:cubicBezTo>
                  <a:cubicBezTo>
                    <a:pt x="30607" y="22178"/>
                    <a:pt x="30406" y="26152"/>
                    <a:pt x="28151" y="29251"/>
                  </a:cubicBezTo>
                  <a:cubicBezTo>
                    <a:pt x="26186" y="31950"/>
                    <a:pt x="23631" y="34255"/>
                    <a:pt x="20536" y="35509"/>
                  </a:cubicBezTo>
                  <a:cubicBezTo>
                    <a:pt x="18646" y="36275"/>
                    <a:pt x="16481" y="36658"/>
                    <a:pt x="14361" y="36658"/>
                  </a:cubicBezTo>
                  <a:cubicBezTo>
                    <a:pt x="13357" y="36658"/>
                    <a:pt x="12363" y="36572"/>
                    <a:pt x="11413" y="36400"/>
                  </a:cubicBezTo>
                  <a:cubicBezTo>
                    <a:pt x="9162" y="35994"/>
                    <a:pt x="6960" y="35377"/>
                    <a:pt x="5271" y="34790"/>
                  </a:cubicBezTo>
                  <a:cubicBezTo>
                    <a:pt x="4646" y="34573"/>
                    <a:pt x="3988" y="34333"/>
                    <a:pt x="3339" y="34333"/>
                  </a:cubicBezTo>
                  <a:cubicBezTo>
                    <a:pt x="3138" y="34333"/>
                    <a:pt x="2937" y="34356"/>
                    <a:pt x="2739" y="34410"/>
                  </a:cubicBezTo>
                  <a:cubicBezTo>
                    <a:pt x="1463" y="34756"/>
                    <a:pt x="857" y="36187"/>
                    <a:pt x="490" y="37459"/>
                  </a:cubicBezTo>
                  <a:cubicBezTo>
                    <a:pt x="1" y="39148"/>
                    <a:pt x="2" y="41225"/>
                    <a:pt x="1520" y="42113"/>
                  </a:cubicBezTo>
                  <a:cubicBezTo>
                    <a:pt x="5405" y="44382"/>
                    <a:pt x="9906" y="45562"/>
                    <a:pt x="14402" y="45562"/>
                  </a:cubicBezTo>
                  <a:cubicBezTo>
                    <a:pt x="16370" y="45562"/>
                    <a:pt x="18337" y="45336"/>
                    <a:pt x="20251" y="44876"/>
                  </a:cubicBezTo>
                  <a:cubicBezTo>
                    <a:pt x="26539" y="43366"/>
                    <a:pt x="32189" y="39349"/>
                    <a:pt x="35683" y="33908"/>
                  </a:cubicBezTo>
                  <a:cubicBezTo>
                    <a:pt x="37030" y="31811"/>
                    <a:pt x="38067" y="29508"/>
                    <a:pt x="38661" y="27089"/>
                  </a:cubicBezTo>
                  <a:cubicBezTo>
                    <a:pt x="40120" y="21139"/>
                    <a:pt x="38749" y="14609"/>
                    <a:pt x="35217" y="9605"/>
                  </a:cubicBezTo>
                  <a:cubicBezTo>
                    <a:pt x="31686" y="4602"/>
                    <a:pt x="26096" y="1154"/>
                    <a:pt x="200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2_1"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21"/>
          <p:cNvSpPr txBox="1">
            <a:spLocks noGrp="1"/>
          </p:cNvSpPr>
          <p:nvPr>
            <p:ph type="title"/>
          </p:nvPr>
        </p:nvSpPr>
        <p:spPr>
          <a:xfrm>
            <a:off x="720000" y="836175"/>
            <a:ext cx="3519600" cy="22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36" name="Google Shape;1036;p21"/>
          <p:cNvSpPr txBox="1">
            <a:spLocks noGrp="1"/>
          </p:cNvSpPr>
          <p:nvPr>
            <p:ph type="subTitle" idx="1"/>
          </p:nvPr>
        </p:nvSpPr>
        <p:spPr>
          <a:xfrm>
            <a:off x="720000" y="3132225"/>
            <a:ext cx="3519600" cy="11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21"/>
          <p:cNvSpPr>
            <a:spLocks noGrp="1"/>
          </p:cNvSpPr>
          <p:nvPr>
            <p:ph type="pic" idx="2"/>
          </p:nvPr>
        </p:nvSpPr>
        <p:spPr>
          <a:xfrm>
            <a:off x="5170775" y="533875"/>
            <a:ext cx="3260100" cy="40758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038" name="Google Shape;1038;p21"/>
          <p:cNvGrpSpPr/>
          <p:nvPr/>
        </p:nvGrpSpPr>
        <p:grpSpPr>
          <a:xfrm>
            <a:off x="-1004871" y="-640339"/>
            <a:ext cx="4013190" cy="7855114"/>
            <a:chOff x="-1004871" y="-640339"/>
            <a:chExt cx="4013190" cy="7855114"/>
          </a:xfrm>
        </p:grpSpPr>
        <p:sp>
          <p:nvSpPr>
            <p:cNvPr id="1039" name="Google Shape;1039;p21"/>
            <p:cNvSpPr/>
            <p:nvPr/>
          </p:nvSpPr>
          <p:spPr>
            <a:xfrm rot="2571133">
              <a:off x="-722553" y="4176738"/>
              <a:ext cx="3409177" cy="2168044"/>
            </a:xfrm>
            <a:custGeom>
              <a:avLst/>
              <a:gdLst/>
              <a:ahLst/>
              <a:cxnLst/>
              <a:rect l="l" t="t" r="r" b="b"/>
              <a:pathLst>
                <a:path w="136369" h="86723" extrusionOk="0">
                  <a:moveTo>
                    <a:pt x="99670" y="1"/>
                  </a:moveTo>
                  <a:cubicBezTo>
                    <a:pt x="85805" y="6523"/>
                    <a:pt x="75341" y="21230"/>
                    <a:pt x="61992" y="27779"/>
                  </a:cubicBezTo>
                  <a:cubicBezTo>
                    <a:pt x="56068" y="30683"/>
                    <a:pt x="50799" y="33200"/>
                    <a:pt x="44380" y="34595"/>
                  </a:cubicBezTo>
                  <a:cubicBezTo>
                    <a:pt x="38455" y="35881"/>
                    <a:pt x="32373" y="36175"/>
                    <a:pt x="26378" y="37048"/>
                  </a:cubicBezTo>
                  <a:cubicBezTo>
                    <a:pt x="20382" y="37921"/>
                    <a:pt x="14327" y="39434"/>
                    <a:pt x="9270" y="42868"/>
                  </a:cubicBezTo>
                  <a:cubicBezTo>
                    <a:pt x="4214" y="46303"/>
                    <a:pt x="272" y="51947"/>
                    <a:pt x="53" y="58184"/>
                  </a:cubicBezTo>
                  <a:cubicBezTo>
                    <a:pt x="1" y="59714"/>
                    <a:pt x="182" y="61294"/>
                    <a:pt x="895" y="62636"/>
                  </a:cubicBezTo>
                  <a:cubicBezTo>
                    <a:pt x="1562" y="63888"/>
                    <a:pt x="2644" y="64847"/>
                    <a:pt x="3759" y="65694"/>
                  </a:cubicBezTo>
                  <a:cubicBezTo>
                    <a:pt x="8189" y="69055"/>
                    <a:pt x="13620" y="71818"/>
                    <a:pt x="18759" y="73840"/>
                  </a:cubicBezTo>
                  <a:cubicBezTo>
                    <a:pt x="33302" y="79563"/>
                    <a:pt x="41728" y="81687"/>
                    <a:pt x="58554" y="84606"/>
                  </a:cubicBezTo>
                  <a:cubicBezTo>
                    <a:pt x="65654" y="85837"/>
                    <a:pt x="78227" y="86722"/>
                    <a:pt x="85702" y="86722"/>
                  </a:cubicBezTo>
                  <a:cubicBezTo>
                    <a:pt x="86742" y="86722"/>
                    <a:pt x="87682" y="86705"/>
                    <a:pt x="88496" y="86669"/>
                  </a:cubicBezTo>
                  <a:cubicBezTo>
                    <a:pt x="97413" y="86279"/>
                    <a:pt x="105670" y="84312"/>
                    <a:pt x="114026" y="81142"/>
                  </a:cubicBezTo>
                  <a:cubicBezTo>
                    <a:pt x="122874" y="77787"/>
                    <a:pt x="128889" y="74326"/>
                    <a:pt x="136368" y="70782"/>
                  </a:cubicBezTo>
                  <a:lnTo>
                    <a:pt x="136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1"/>
            <p:cNvSpPr/>
            <p:nvPr/>
          </p:nvSpPr>
          <p:spPr>
            <a:xfrm rot="7432941">
              <a:off x="1537758" y="-359291"/>
              <a:ext cx="1282725" cy="1136247"/>
            </a:xfrm>
            <a:custGeom>
              <a:avLst/>
              <a:gdLst/>
              <a:ahLst/>
              <a:cxnLst/>
              <a:rect l="l" t="t" r="r" b="b"/>
              <a:pathLst>
                <a:path w="51308" h="45449" extrusionOk="0">
                  <a:moveTo>
                    <a:pt x="22430" y="1"/>
                  </a:moveTo>
                  <a:cubicBezTo>
                    <a:pt x="19735" y="1"/>
                    <a:pt x="16942" y="517"/>
                    <a:pt x="13875" y="1685"/>
                  </a:cubicBezTo>
                  <a:cubicBezTo>
                    <a:pt x="9078" y="3510"/>
                    <a:pt x="4444" y="5283"/>
                    <a:pt x="1" y="7483"/>
                  </a:cubicBezTo>
                  <a:lnTo>
                    <a:pt x="1" y="34642"/>
                  </a:lnTo>
                  <a:cubicBezTo>
                    <a:pt x="2254" y="36006"/>
                    <a:pt x="4621" y="37194"/>
                    <a:pt x="7035" y="38218"/>
                  </a:cubicBezTo>
                  <a:cubicBezTo>
                    <a:pt x="14667" y="41453"/>
                    <a:pt x="22836" y="43182"/>
                    <a:pt x="30946" y="44893"/>
                  </a:cubicBezTo>
                  <a:cubicBezTo>
                    <a:pt x="32273" y="45173"/>
                    <a:pt x="33653" y="45449"/>
                    <a:pt x="35000" y="45449"/>
                  </a:cubicBezTo>
                  <a:cubicBezTo>
                    <a:pt x="35910" y="45449"/>
                    <a:pt x="36805" y="45323"/>
                    <a:pt x="37656" y="44987"/>
                  </a:cubicBezTo>
                  <a:cubicBezTo>
                    <a:pt x="39781" y="44151"/>
                    <a:pt x="41209" y="42182"/>
                    <a:pt x="42512" y="40307"/>
                  </a:cubicBezTo>
                  <a:cubicBezTo>
                    <a:pt x="45374" y="36193"/>
                    <a:pt x="48257" y="31989"/>
                    <a:pt x="49782" y="27214"/>
                  </a:cubicBezTo>
                  <a:cubicBezTo>
                    <a:pt x="51308" y="22441"/>
                    <a:pt x="51305" y="16931"/>
                    <a:pt x="48604" y="12710"/>
                  </a:cubicBezTo>
                  <a:cubicBezTo>
                    <a:pt x="46101" y="8799"/>
                    <a:pt x="41737" y="6558"/>
                    <a:pt x="37576" y="4495"/>
                  </a:cubicBezTo>
                  <a:cubicBezTo>
                    <a:pt x="32114" y="1787"/>
                    <a:pt x="27442" y="1"/>
                    <a:pt x="224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_1"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oogle Shape;1042;p22"/>
          <p:cNvGrpSpPr/>
          <p:nvPr/>
        </p:nvGrpSpPr>
        <p:grpSpPr>
          <a:xfrm>
            <a:off x="-1935513" y="-1023846"/>
            <a:ext cx="11266963" cy="6348746"/>
            <a:chOff x="-1935513" y="-1023846"/>
            <a:chExt cx="11266963" cy="6348746"/>
          </a:xfrm>
        </p:grpSpPr>
        <p:sp>
          <p:nvSpPr>
            <p:cNvPr id="1043" name="Google Shape;1043;p22"/>
            <p:cNvSpPr/>
            <p:nvPr/>
          </p:nvSpPr>
          <p:spPr>
            <a:xfrm rot="8656430">
              <a:off x="-1623316" y="-232516"/>
              <a:ext cx="3409154" cy="2168030"/>
            </a:xfrm>
            <a:custGeom>
              <a:avLst/>
              <a:gdLst/>
              <a:ahLst/>
              <a:cxnLst/>
              <a:rect l="l" t="t" r="r" b="b"/>
              <a:pathLst>
                <a:path w="136369" h="86723" extrusionOk="0">
                  <a:moveTo>
                    <a:pt x="99670" y="1"/>
                  </a:moveTo>
                  <a:cubicBezTo>
                    <a:pt x="85805" y="6523"/>
                    <a:pt x="75341" y="21230"/>
                    <a:pt x="61992" y="27779"/>
                  </a:cubicBezTo>
                  <a:cubicBezTo>
                    <a:pt x="56068" y="30683"/>
                    <a:pt x="50799" y="33200"/>
                    <a:pt x="44380" y="34595"/>
                  </a:cubicBezTo>
                  <a:cubicBezTo>
                    <a:pt x="38455" y="35881"/>
                    <a:pt x="32373" y="36175"/>
                    <a:pt x="26378" y="37048"/>
                  </a:cubicBezTo>
                  <a:cubicBezTo>
                    <a:pt x="20382" y="37921"/>
                    <a:pt x="14327" y="39434"/>
                    <a:pt x="9270" y="42868"/>
                  </a:cubicBezTo>
                  <a:cubicBezTo>
                    <a:pt x="4214" y="46303"/>
                    <a:pt x="272" y="51947"/>
                    <a:pt x="53" y="58184"/>
                  </a:cubicBezTo>
                  <a:cubicBezTo>
                    <a:pt x="1" y="59714"/>
                    <a:pt x="182" y="61294"/>
                    <a:pt x="895" y="62636"/>
                  </a:cubicBezTo>
                  <a:cubicBezTo>
                    <a:pt x="1562" y="63888"/>
                    <a:pt x="2644" y="64847"/>
                    <a:pt x="3759" y="65694"/>
                  </a:cubicBezTo>
                  <a:cubicBezTo>
                    <a:pt x="8189" y="69055"/>
                    <a:pt x="13620" y="71818"/>
                    <a:pt x="18759" y="73840"/>
                  </a:cubicBezTo>
                  <a:cubicBezTo>
                    <a:pt x="33302" y="79563"/>
                    <a:pt x="41728" y="81687"/>
                    <a:pt x="58554" y="84606"/>
                  </a:cubicBezTo>
                  <a:cubicBezTo>
                    <a:pt x="65654" y="85837"/>
                    <a:pt x="78227" y="86722"/>
                    <a:pt x="85702" y="86722"/>
                  </a:cubicBezTo>
                  <a:cubicBezTo>
                    <a:pt x="86742" y="86722"/>
                    <a:pt x="87682" y="86705"/>
                    <a:pt x="88496" y="86669"/>
                  </a:cubicBezTo>
                  <a:cubicBezTo>
                    <a:pt x="97413" y="86279"/>
                    <a:pt x="105670" y="84312"/>
                    <a:pt x="114026" y="81142"/>
                  </a:cubicBezTo>
                  <a:cubicBezTo>
                    <a:pt x="122874" y="77787"/>
                    <a:pt x="128889" y="74326"/>
                    <a:pt x="136368" y="70782"/>
                  </a:cubicBezTo>
                  <a:lnTo>
                    <a:pt x="1363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2"/>
            <p:cNvSpPr/>
            <p:nvPr/>
          </p:nvSpPr>
          <p:spPr>
            <a:xfrm rot="10800000" flipH="1">
              <a:off x="7876500" y="-397450"/>
              <a:ext cx="1454950" cy="953750"/>
            </a:xfrm>
            <a:custGeom>
              <a:avLst/>
              <a:gdLst/>
              <a:ahLst/>
              <a:cxnLst/>
              <a:rect l="l" t="t" r="r" b="b"/>
              <a:pathLst>
                <a:path w="58198" h="38150" extrusionOk="0">
                  <a:moveTo>
                    <a:pt x="30621" y="1"/>
                  </a:moveTo>
                  <a:cubicBezTo>
                    <a:pt x="20758" y="1"/>
                    <a:pt x="11184" y="1277"/>
                    <a:pt x="3699" y="6619"/>
                  </a:cubicBezTo>
                  <a:cubicBezTo>
                    <a:pt x="2529" y="7454"/>
                    <a:pt x="1399" y="8414"/>
                    <a:pt x="759" y="9754"/>
                  </a:cubicBezTo>
                  <a:cubicBezTo>
                    <a:pt x="53" y="11231"/>
                    <a:pt x="1" y="13043"/>
                    <a:pt x="85" y="14813"/>
                  </a:cubicBezTo>
                  <a:cubicBezTo>
                    <a:pt x="303" y="19466"/>
                    <a:pt x="1380" y="24221"/>
                    <a:pt x="3236" y="28744"/>
                  </a:cubicBezTo>
                  <a:cubicBezTo>
                    <a:pt x="4229" y="31159"/>
                    <a:pt x="5508" y="33595"/>
                    <a:pt x="7490" y="35307"/>
                  </a:cubicBezTo>
                  <a:cubicBezTo>
                    <a:pt x="10151" y="37607"/>
                    <a:pt x="13454" y="38149"/>
                    <a:pt x="16700" y="38149"/>
                  </a:cubicBezTo>
                  <a:cubicBezTo>
                    <a:pt x="17868" y="38149"/>
                    <a:pt x="19029" y="38079"/>
                    <a:pt x="20149" y="37995"/>
                  </a:cubicBezTo>
                  <a:cubicBezTo>
                    <a:pt x="35387" y="36857"/>
                    <a:pt x="45658" y="32562"/>
                    <a:pt x="53783" y="19726"/>
                  </a:cubicBezTo>
                  <a:cubicBezTo>
                    <a:pt x="56450" y="15512"/>
                    <a:pt x="58198" y="9270"/>
                    <a:pt x="54519" y="4767"/>
                  </a:cubicBezTo>
                  <a:cubicBezTo>
                    <a:pt x="51653" y="1258"/>
                    <a:pt x="46972" y="699"/>
                    <a:pt x="42910" y="460"/>
                  </a:cubicBezTo>
                  <a:cubicBezTo>
                    <a:pt x="38849" y="220"/>
                    <a:pt x="34710" y="1"/>
                    <a:pt x="306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2"/>
            <p:cNvSpPr/>
            <p:nvPr/>
          </p:nvSpPr>
          <p:spPr>
            <a:xfrm>
              <a:off x="7466675" y="4185825"/>
              <a:ext cx="1003000" cy="1139075"/>
            </a:xfrm>
            <a:custGeom>
              <a:avLst/>
              <a:gdLst/>
              <a:ahLst/>
              <a:cxnLst/>
              <a:rect l="l" t="t" r="r" b="b"/>
              <a:pathLst>
                <a:path w="40120" h="45563" extrusionOk="0">
                  <a:moveTo>
                    <a:pt x="20083" y="0"/>
                  </a:moveTo>
                  <a:cubicBezTo>
                    <a:pt x="18835" y="1298"/>
                    <a:pt x="17824" y="3721"/>
                    <a:pt x="17509" y="5494"/>
                  </a:cubicBezTo>
                  <a:cubicBezTo>
                    <a:pt x="17427" y="5960"/>
                    <a:pt x="17382" y="6450"/>
                    <a:pt x="17532" y="6899"/>
                  </a:cubicBezTo>
                  <a:cubicBezTo>
                    <a:pt x="17788" y="7663"/>
                    <a:pt x="18535" y="8132"/>
                    <a:pt x="19229" y="8541"/>
                  </a:cubicBezTo>
                  <a:cubicBezTo>
                    <a:pt x="23604" y="11115"/>
                    <a:pt x="28642" y="13996"/>
                    <a:pt x="29827" y="18931"/>
                  </a:cubicBezTo>
                  <a:cubicBezTo>
                    <a:pt x="30607" y="22178"/>
                    <a:pt x="30406" y="26152"/>
                    <a:pt x="28151" y="29251"/>
                  </a:cubicBezTo>
                  <a:cubicBezTo>
                    <a:pt x="26186" y="31950"/>
                    <a:pt x="23631" y="34255"/>
                    <a:pt x="20536" y="35509"/>
                  </a:cubicBezTo>
                  <a:cubicBezTo>
                    <a:pt x="18646" y="36275"/>
                    <a:pt x="16481" y="36658"/>
                    <a:pt x="14361" y="36658"/>
                  </a:cubicBezTo>
                  <a:cubicBezTo>
                    <a:pt x="13357" y="36658"/>
                    <a:pt x="12363" y="36572"/>
                    <a:pt x="11413" y="36400"/>
                  </a:cubicBezTo>
                  <a:cubicBezTo>
                    <a:pt x="9162" y="35994"/>
                    <a:pt x="6960" y="35377"/>
                    <a:pt x="5271" y="34790"/>
                  </a:cubicBezTo>
                  <a:cubicBezTo>
                    <a:pt x="4646" y="34573"/>
                    <a:pt x="3988" y="34333"/>
                    <a:pt x="3339" y="34333"/>
                  </a:cubicBezTo>
                  <a:cubicBezTo>
                    <a:pt x="3138" y="34333"/>
                    <a:pt x="2937" y="34356"/>
                    <a:pt x="2739" y="34410"/>
                  </a:cubicBezTo>
                  <a:cubicBezTo>
                    <a:pt x="1463" y="34756"/>
                    <a:pt x="857" y="36187"/>
                    <a:pt x="490" y="37459"/>
                  </a:cubicBezTo>
                  <a:cubicBezTo>
                    <a:pt x="1" y="39148"/>
                    <a:pt x="2" y="41225"/>
                    <a:pt x="1520" y="42113"/>
                  </a:cubicBezTo>
                  <a:cubicBezTo>
                    <a:pt x="5405" y="44382"/>
                    <a:pt x="9906" y="45562"/>
                    <a:pt x="14402" y="45562"/>
                  </a:cubicBezTo>
                  <a:cubicBezTo>
                    <a:pt x="16370" y="45562"/>
                    <a:pt x="18337" y="45336"/>
                    <a:pt x="20251" y="44876"/>
                  </a:cubicBezTo>
                  <a:cubicBezTo>
                    <a:pt x="26539" y="43366"/>
                    <a:pt x="32189" y="39349"/>
                    <a:pt x="35683" y="33908"/>
                  </a:cubicBezTo>
                  <a:cubicBezTo>
                    <a:pt x="37030" y="31811"/>
                    <a:pt x="38067" y="29508"/>
                    <a:pt x="38661" y="27089"/>
                  </a:cubicBezTo>
                  <a:cubicBezTo>
                    <a:pt x="40120" y="21139"/>
                    <a:pt x="38749" y="14609"/>
                    <a:pt x="35217" y="9605"/>
                  </a:cubicBezTo>
                  <a:cubicBezTo>
                    <a:pt x="31686" y="4602"/>
                    <a:pt x="26096" y="1154"/>
                    <a:pt x="200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6" name="Google Shape;1046;p22"/>
          <p:cNvSpPr txBox="1">
            <a:spLocks noGrp="1"/>
          </p:cNvSpPr>
          <p:nvPr>
            <p:ph type="title"/>
          </p:nvPr>
        </p:nvSpPr>
        <p:spPr>
          <a:xfrm>
            <a:off x="776275" y="1406413"/>
            <a:ext cx="2488200" cy="71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47" name="Google Shape;1047;p22"/>
          <p:cNvSpPr txBox="1">
            <a:spLocks noGrp="1"/>
          </p:cNvSpPr>
          <p:nvPr>
            <p:ph type="subTitle" idx="1"/>
          </p:nvPr>
        </p:nvSpPr>
        <p:spPr>
          <a:xfrm>
            <a:off x="776275" y="2122988"/>
            <a:ext cx="2488200" cy="11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48" name="Google Shape;1048;p22"/>
          <p:cNvGrpSpPr/>
          <p:nvPr/>
        </p:nvGrpSpPr>
        <p:grpSpPr>
          <a:xfrm>
            <a:off x="625051" y="3846872"/>
            <a:ext cx="1865053" cy="1865697"/>
            <a:chOff x="3441375" y="466825"/>
            <a:chExt cx="2173975" cy="2174725"/>
          </a:xfrm>
        </p:grpSpPr>
        <p:sp>
          <p:nvSpPr>
            <p:cNvPr id="1049" name="Google Shape;1049;p22"/>
            <p:cNvSpPr/>
            <p:nvPr/>
          </p:nvSpPr>
          <p:spPr>
            <a:xfrm>
              <a:off x="3445550" y="1647975"/>
              <a:ext cx="81075" cy="95050"/>
            </a:xfrm>
            <a:custGeom>
              <a:avLst/>
              <a:gdLst/>
              <a:ahLst/>
              <a:cxnLst/>
              <a:rect l="l" t="t" r="r" b="b"/>
              <a:pathLst>
                <a:path w="3243" h="3802" extrusionOk="0">
                  <a:moveTo>
                    <a:pt x="2454" y="0"/>
                  </a:moveTo>
                  <a:lnTo>
                    <a:pt x="1341" y="1116"/>
                  </a:lnTo>
                  <a:lnTo>
                    <a:pt x="226" y="2"/>
                  </a:lnTo>
                  <a:lnTo>
                    <a:pt x="1" y="228"/>
                  </a:lnTo>
                  <a:cubicBezTo>
                    <a:pt x="39" y="647"/>
                    <a:pt x="83" y="1065"/>
                    <a:pt x="132" y="1481"/>
                  </a:cubicBezTo>
                  <a:lnTo>
                    <a:pt x="555" y="1902"/>
                  </a:lnTo>
                  <a:lnTo>
                    <a:pt x="229" y="2229"/>
                  </a:lnTo>
                  <a:cubicBezTo>
                    <a:pt x="292" y="2686"/>
                    <a:pt x="362" y="3140"/>
                    <a:pt x="439" y="3593"/>
                  </a:cubicBezTo>
                  <a:lnTo>
                    <a:pt x="1342" y="2688"/>
                  </a:lnTo>
                  <a:lnTo>
                    <a:pt x="2457" y="3801"/>
                  </a:lnTo>
                  <a:lnTo>
                    <a:pt x="3243" y="3014"/>
                  </a:lnTo>
                  <a:lnTo>
                    <a:pt x="2129" y="1900"/>
                  </a:lnTo>
                  <a:lnTo>
                    <a:pt x="3242" y="786"/>
                  </a:lnTo>
                  <a:lnTo>
                    <a:pt x="24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2"/>
            <p:cNvSpPr/>
            <p:nvPr/>
          </p:nvSpPr>
          <p:spPr>
            <a:xfrm>
              <a:off x="3486875" y="1847250"/>
              <a:ext cx="39875" cy="91200"/>
            </a:xfrm>
            <a:custGeom>
              <a:avLst/>
              <a:gdLst/>
              <a:ahLst/>
              <a:cxnLst/>
              <a:rect l="l" t="t" r="r" b="b"/>
              <a:pathLst>
                <a:path w="1595" h="3648" extrusionOk="0">
                  <a:moveTo>
                    <a:pt x="807" y="0"/>
                  </a:moveTo>
                  <a:lnTo>
                    <a:pt x="0" y="807"/>
                  </a:lnTo>
                  <a:cubicBezTo>
                    <a:pt x="289" y="1768"/>
                    <a:pt x="610" y="2715"/>
                    <a:pt x="962" y="3648"/>
                  </a:cubicBezTo>
                  <a:lnTo>
                    <a:pt x="1595" y="3014"/>
                  </a:lnTo>
                  <a:lnTo>
                    <a:pt x="480" y="1901"/>
                  </a:lnTo>
                  <a:lnTo>
                    <a:pt x="1593" y="786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2"/>
            <p:cNvSpPr/>
            <p:nvPr/>
          </p:nvSpPr>
          <p:spPr>
            <a:xfrm>
              <a:off x="3525125" y="1132550"/>
              <a:ext cx="1100" cy="1575"/>
            </a:xfrm>
            <a:custGeom>
              <a:avLst/>
              <a:gdLst/>
              <a:ahLst/>
              <a:cxnLst/>
              <a:rect l="l" t="t" r="r" b="b"/>
              <a:pathLst>
                <a:path w="44" h="63" extrusionOk="0">
                  <a:moveTo>
                    <a:pt x="27" y="0"/>
                  </a:moveTo>
                  <a:cubicBezTo>
                    <a:pt x="18" y="21"/>
                    <a:pt x="10" y="42"/>
                    <a:pt x="0" y="62"/>
                  </a:cubicBezTo>
                  <a:lnTo>
                    <a:pt x="44" y="1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2"/>
            <p:cNvSpPr/>
            <p:nvPr/>
          </p:nvSpPr>
          <p:spPr>
            <a:xfrm>
              <a:off x="3461900" y="1256900"/>
              <a:ext cx="64475" cy="95075"/>
            </a:xfrm>
            <a:custGeom>
              <a:avLst/>
              <a:gdLst/>
              <a:ahLst/>
              <a:cxnLst/>
              <a:rect l="l" t="t" r="r" b="b"/>
              <a:pathLst>
                <a:path w="2579" h="3803" extrusionOk="0">
                  <a:moveTo>
                    <a:pt x="1790" y="0"/>
                  </a:moveTo>
                  <a:lnTo>
                    <a:pt x="676" y="1116"/>
                  </a:lnTo>
                  <a:lnTo>
                    <a:pt x="545" y="984"/>
                  </a:lnTo>
                  <a:cubicBezTo>
                    <a:pt x="342" y="1770"/>
                    <a:pt x="160" y="2563"/>
                    <a:pt x="1" y="3366"/>
                  </a:cubicBezTo>
                  <a:lnTo>
                    <a:pt x="678" y="2688"/>
                  </a:lnTo>
                  <a:lnTo>
                    <a:pt x="1793" y="3802"/>
                  </a:lnTo>
                  <a:lnTo>
                    <a:pt x="2579" y="3015"/>
                  </a:lnTo>
                  <a:lnTo>
                    <a:pt x="1464" y="1901"/>
                  </a:lnTo>
                  <a:lnTo>
                    <a:pt x="2578" y="787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2"/>
            <p:cNvSpPr/>
            <p:nvPr/>
          </p:nvSpPr>
          <p:spPr>
            <a:xfrm>
              <a:off x="3441375" y="1442250"/>
              <a:ext cx="85125" cy="95100"/>
            </a:xfrm>
            <a:custGeom>
              <a:avLst/>
              <a:gdLst/>
              <a:ahLst/>
              <a:cxnLst/>
              <a:rect l="l" t="t" r="r" b="b"/>
              <a:pathLst>
                <a:path w="3405" h="3804" extrusionOk="0">
                  <a:moveTo>
                    <a:pt x="2615" y="1"/>
                  </a:moveTo>
                  <a:lnTo>
                    <a:pt x="1502" y="1116"/>
                  </a:lnTo>
                  <a:lnTo>
                    <a:pt x="388" y="3"/>
                  </a:lnTo>
                  <a:lnTo>
                    <a:pt x="196" y="195"/>
                  </a:lnTo>
                  <a:cubicBezTo>
                    <a:pt x="161" y="559"/>
                    <a:pt x="130" y="924"/>
                    <a:pt x="104" y="1290"/>
                  </a:cubicBezTo>
                  <a:lnTo>
                    <a:pt x="717" y="1903"/>
                  </a:lnTo>
                  <a:lnTo>
                    <a:pt x="28" y="2593"/>
                  </a:lnTo>
                  <a:cubicBezTo>
                    <a:pt x="17" y="2866"/>
                    <a:pt x="6" y="3140"/>
                    <a:pt x="1" y="3415"/>
                  </a:cubicBezTo>
                  <a:lnTo>
                    <a:pt x="390" y="3804"/>
                  </a:lnTo>
                  <a:lnTo>
                    <a:pt x="1504" y="2690"/>
                  </a:lnTo>
                  <a:lnTo>
                    <a:pt x="2619" y="3803"/>
                  </a:lnTo>
                  <a:lnTo>
                    <a:pt x="3404" y="3015"/>
                  </a:lnTo>
                  <a:lnTo>
                    <a:pt x="2290" y="1902"/>
                  </a:lnTo>
                  <a:lnTo>
                    <a:pt x="3403" y="787"/>
                  </a:lnTo>
                  <a:lnTo>
                    <a:pt x="26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2"/>
            <p:cNvSpPr/>
            <p:nvPr/>
          </p:nvSpPr>
          <p:spPr>
            <a:xfrm>
              <a:off x="3698425" y="2238175"/>
              <a:ext cx="38125" cy="39500"/>
            </a:xfrm>
            <a:custGeom>
              <a:avLst/>
              <a:gdLst/>
              <a:ahLst/>
              <a:cxnLst/>
              <a:rect l="l" t="t" r="r" b="b"/>
              <a:pathLst>
                <a:path w="1525" h="1580" extrusionOk="0">
                  <a:moveTo>
                    <a:pt x="738" y="0"/>
                  </a:moveTo>
                  <a:lnTo>
                    <a:pt x="1" y="738"/>
                  </a:lnTo>
                  <a:cubicBezTo>
                    <a:pt x="241" y="1022"/>
                    <a:pt x="485" y="1302"/>
                    <a:pt x="732" y="1580"/>
                  </a:cubicBezTo>
                  <a:lnTo>
                    <a:pt x="1525" y="786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2"/>
            <p:cNvSpPr/>
            <p:nvPr/>
          </p:nvSpPr>
          <p:spPr>
            <a:xfrm>
              <a:off x="3839600" y="2238025"/>
              <a:ext cx="95125" cy="95075"/>
            </a:xfrm>
            <a:custGeom>
              <a:avLst/>
              <a:gdLst/>
              <a:ahLst/>
              <a:cxnLst/>
              <a:rect l="l" t="t" r="r" b="b"/>
              <a:pathLst>
                <a:path w="3805" h="3803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8" y="2"/>
                  </a:lnTo>
                  <a:lnTo>
                    <a:pt x="1" y="790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8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9" y="1902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2"/>
            <p:cNvSpPr/>
            <p:nvPr/>
          </p:nvSpPr>
          <p:spPr>
            <a:xfrm>
              <a:off x="4037725" y="223790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4" y="1"/>
                  </a:moveTo>
                  <a:lnTo>
                    <a:pt x="1901" y="1115"/>
                  </a:lnTo>
                  <a:lnTo>
                    <a:pt x="786" y="2"/>
                  </a:lnTo>
                  <a:lnTo>
                    <a:pt x="1" y="789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2" y="2688"/>
                  </a:lnTo>
                  <a:lnTo>
                    <a:pt x="3017" y="3802"/>
                  </a:lnTo>
                  <a:lnTo>
                    <a:pt x="3803" y="3014"/>
                  </a:lnTo>
                  <a:lnTo>
                    <a:pt x="2688" y="1901"/>
                  </a:lnTo>
                  <a:lnTo>
                    <a:pt x="3802" y="787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2"/>
            <p:cNvSpPr/>
            <p:nvPr/>
          </p:nvSpPr>
          <p:spPr>
            <a:xfrm>
              <a:off x="4235825" y="223777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2" y="1115"/>
                  </a:lnTo>
                  <a:lnTo>
                    <a:pt x="786" y="1"/>
                  </a:lnTo>
                  <a:lnTo>
                    <a:pt x="1" y="788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2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3" y="3014"/>
                  </a:lnTo>
                  <a:lnTo>
                    <a:pt x="2689" y="1901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2"/>
            <p:cNvSpPr/>
            <p:nvPr/>
          </p:nvSpPr>
          <p:spPr>
            <a:xfrm>
              <a:off x="4433925" y="223762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6" y="3"/>
                  </a:lnTo>
                  <a:lnTo>
                    <a:pt x="1" y="790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4"/>
                  </a:lnTo>
                  <a:lnTo>
                    <a:pt x="1903" y="2688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9" y="1902"/>
                  </a:lnTo>
                  <a:lnTo>
                    <a:pt x="3802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2"/>
            <p:cNvSpPr/>
            <p:nvPr/>
          </p:nvSpPr>
          <p:spPr>
            <a:xfrm>
              <a:off x="3906350" y="2437300"/>
              <a:ext cx="28425" cy="24700"/>
            </a:xfrm>
            <a:custGeom>
              <a:avLst/>
              <a:gdLst/>
              <a:ahLst/>
              <a:cxnLst/>
              <a:rect l="l" t="t" r="r" b="b"/>
              <a:pathLst>
                <a:path w="1137" h="988" extrusionOk="0">
                  <a:moveTo>
                    <a:pt x="351" y="0"/>
                  </a:moveTo>
                  <a:lnTo>
                    <a:pt x="0" y="351"/>
                  </a:lnTo>
                  <a:cubicBezTo>
                    <a:pt x="310" y="567"/>
                    <a:pt x="621" y="779"/>
                    <a:pt x="936" y="988"/>
                  </a:cubicBezTo>
                  <a:lnTo>
                    <a:pt x="1136" y="786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2"/>
            <p:cNvSpPr/>
            <p:nvPr/>
          </p:nvSpPr>
          <p:spPr>
            <a:xfrm>
              <a:off x="4037850" y="2437150"/>
              <a:ext cx="95100" cy="95125"/>
            </a:xfrm>
            <a:custGeom>
              <a:avLst/>
              <a:gdLst/>
              <a:ahLst/>
              <a:cxnLst/>
              <a:rect l="l" t="t" r="r" b="b"/>
              <a:pathLst>
                <a:path w="3804" h="3805" extrusionOk="0">
                  <a:moveTo>
                    <a:pt x="3015" y="1"/>
                  </a:moveTo>
                  <a:lnTo>
                    <a:pt x="1902" y="1116"/>
                  </a:lnTo>
                  <a:lnTo>
                    <a:pt x="786" y="3"/>
                  </a:lnTo>
                  <a:lnTo>
                    <a:pt x="0" y="790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4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1" y="787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2"/>
            <p:cNvSpPr/>
            <p:nvPr/>
          </p:nvSpPr>
          <p:spPr>
            <a:xfrm>
              <a:off x="4235975" y="243705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0"/>
                  </a:moveTo>
                  <a:lnTo>
                    <a:pt x="1900" y="1114"/>
                  </a:lnTo>
                  <a:lnTo>
                    <a:pt x="786" y="1"/>
                  </a:lnTo>
                  <a:lnTo>
                    <a:pt x="1" y="788"/>
                  </a:lnTo>
                  <a:lnTo>
                    <a:pt x="1115" y="1901"/>
                  </a:lnTo>
                  <a:lnTo>
                    <a:pt x="2" y="3017"/>
                  </a:lnTo>
                  <a:lnTo>
                    <a:pt x="788" y="3802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4"/>
                  </a:lnTo>
                  <a:lnTo>
                    <a:pt x="2687" y="1900"/>
                  </a:lnTo>
                  <a:lnTo>
                    <a:pt x="3802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2"/>
            <p:cNvSpPr/>
            <p:nvPr/>
          </p:nvSpPr>
          <p:spPr>
            <a:xfrm>
              <a:off x="4434075" y="243690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8" y="3803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8" y="1901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2"/>
            <p:cNvSpPr/>
            <p:nvPr/>
          </p:nvSpPr>
          <p:spPr>
            <a:xfrm>
              <a:off x="4438300" y="2622300"/>
              <a:ext cx="33325" cy="17800"/>
            </a:xfrm>
            <a:custGeom>
              <a:avLst/>
              <a:gdLst/>
              <a:ahLst/>
              <a:cxnLst/>
              <a:rect l="l" t="t" r="r" b="b"/>
              <a:pathLst>
                <a:path w="1333" h="712" extrusionOk="0">
                  <a:moveTo>
                    <a:pt x="622" y="1"/>
                  </a:moveTo>
                  <a:lnTo>
                    <a:pt x="1" y="622"/>
                  </a:lnTo>
                  <a:cubicBezTo>
                    <a:pt x="443" y="658"/>
                    <a:pt x="887" y="688"/>
                    <a:pt x="1333" y="711"/>
                  </a:cubicBezTo>
                  <a:lnTo>
                    <a:pt x="6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2"/>
            <p:cNvSpPr/>
            <p:nvPr/>
          </p:nvSpPr>
          <p:spPr>
            <a:xfrm>
              <a:off x="4490925" y="2622250"/>
              <a:ext cx="37925" cy="19300"/>
            </a:xfrm>
            <a:custGeom>
              <a:avLst/>
              <a:gdLst/>
              <a:ahLst/>
              <a:cxnLst/>
              <a:rect l="l" t="t" r="r" b="b"/>
              <a:pathLst>
                <a:path w="1517" h="772" extrusionOk="0">
                  <a:moveTo>
                    <a:pt x="745" y="1"/>
                  </a:moveTo>
                  <a:lnTo>
                    <a:pt x="1" y="745"/>
                  </a:lnTo>
                  <a:cubicBezTo>
                    <a:pt x="505" y="762"/>
                    <a:pt x="1010" y="771"/>
                    <a:pt x="1516" y="771"/>
                  </a:cubicBezTo>
                  <a:lnTo>
                    <a:pt x="7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2"/>
            <p:cNvSpPr/>
            <p:nvPr/>
          </p:nvSpPr>
          <p:spPr>
            <a:xfrm>
              <a:off x="3641100" y="1647825"/>
              <a:ext cx="95125" cy="95100"/>
            </a:xfrm>
            <a:custGeom>
              <a:avLst/>
              <a:gdLst/>
              <a:ahLst/>
              <a:cxnLst/>
              <a:rect l="l" t="t" r="r" b="b"/>
              <a:pathLst>
                <a:path w="3805" h="3804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8" y="3"/>
                  </a:lnTo>
                  <a:lnTo>
                    <a:pt x="1" y="789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4"/>
                  </a:lnTo>
                  <a:lnTo>
                    <a:pt x="1903" y="2688"/>
                  </a:lnTo>
                  <a:lnTo>
                    <a:pt x="3019" y="3801"/>
                  </a:lnTo>
                  <a:lnTo>
                    <a:pt x="3804" y="3015"/>
                  </a:lnTo>
                  <a:lnTo>
                    <a:pt x="2689" y="1902"/>
                  </a:lnTo>
                  <a:lnTo>
                    <a:pt x="3802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2"/>
            <p:cNvSpPr/>
            <p:nvPr/>
          </p:nvSpPr>
          <p:spPr>
            <a:xfrm>
              <a:off x="3839225" y="164770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5" y="1"/>
                  </a:moveTo>
                  <a:lnTo>
                    <a:pt x="1901" y="1115"/>
                  </a:lnTo>
                  <a:lnTo>
                    <a:pt x="787" y="2"/>
                  </a:lnTo>
                  <a:lnTo>
                    <a:pt x="1" y="789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2" y="2688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9" y="1901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2"/>
            <p:cNvSpPr/>
            <p:nvPr/>
          </p:nvSpPr>
          <p:spPr>
            <a:xfrm>
              <a:off x="4037325" y="1647575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6" y="2"/>
                  </a:lnTo>
                  <a:lnTo>
                    <a:pt x="1" y="789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3" y="3014"/>
                  </a:lnTo>
                  <a:lnTo>
                    <a:pt x="2689" y="1901"/>
                  </a:lnTo>
                  <a:lnTo>
                    <a:pt x="3802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2"/>
            <p:cNvSpPr/>
            <p:nvPr/>
          </p:nvSpPr>
          <p:spPr>
            <a:xfrm>
              <a:off x="4235425" y="1647450"/>
              <a:ext cx="95125" cy="95075"/>
            </a:xfrm>
            <a:custGeom>
              <a:avLst/>
              <a:gdLst/>
              <a:ahLst/>
              <a:cxnLst/>
              <a:rect l="l" t="t" r="r" b="b"/>
              <a:pathLst>
                <a:path w="3805" h="3803" extrusionOk="0">
                  <a:moveTo>
                    <a:pt x="3015" y="1"/>
                  </a:moveTo>
                  <a:lnTo>
                    <a:pt x="1902" y="1115"/>
                  </a:lnTo>
                  <a:lnTo>
                    <a:pt x="786" y="2"/>
                  </a:lnTo>
                  <a:lnTo>
                    <a:pt x="1" y="788"/>
                  </a:lnTo>
                  <a:lnTo>
                    <a:pt x="1116" y="1902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8"/>
                  </a:lnTo>
                  <a:lnTo>
                    <a:pt x="3017" y="3802"/>
                  </a:lnTo>
                  <a:lnTo>
                    <a:pt x="3804" y="3014"/>
                  </a:lnTo>
                  <a:lnTo>
                    <a:pt x="2689" y="1900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2"/>
            <p:cNvSpPr/>
            <p:nvPr/>
          </p:nvSpPr>
          <p:spPr>
            <a:xfrm>
              <a:off x="4433550" y="164730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4" y="1"/>
                  </a:moveTo>
                  <a:lnTo>
                    <a:pt x="1901" y="1116"/>
                  </a:lnTo>
                  <a:lnTo>
                    <a:pt x="786" y="2"/>
                  </a:lnTo>
                  <a:lnTo>
                    <a:pt x="1" y="789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2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2" y="78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2"/>
            <p:cNvSpPr/>
            <p:nvPr/>
          </p:nvSpPr>
          <p:spPr>
            <a:xfrm>
              <a:off x="3641250" y="184710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6" y="1"/>
                  </a:lnTo>
                  <a:lnTo>
                    <a:pt x="1" y="789"/>
                  </a:lnTo>
                  <a:lnTo>
                    <a:pt x="1116" y="1903"/>
                  </a:lnTo>
                  <a:lnTo>
                    <a:pt x="2" y="3017"/>
                  </a:lnTo>
                  <a:lnTo>
                    <a:pt x="788" y="3803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8" y="1901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2"/>
            <p:cNvSpPr/>
            <p:nvPr/>
          </p:nvSpPr>
          <p:spPr>
            <a:xfrm>
              <a:off x="3839350" y="184695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5" y="1"/>
                  </a:moveTo>
                  <a:lnTo>
                    <a:pt x="1902" y="1116"/>
                  </a:lnTo>
                  <a:lnTo>
                    <a:pt x="787" y="3"/>
                  </a:lnTo>
                  <a:lnTo>
                    <a:pt x="0" y="790"/>
                  </a:lnTo>
                  <a:lnTo>
                    <a:pt x="1116" y="1903"/>
                  </a:lnTo>
                  <a:lnTo>
                    <a:pt x="3" y="3018"/>
                  </a:lnTo>
                  <a:lnTo>
                    <a:pt x="790" y="3804"/>
                  </a:lnTo>
                  <a:lnTo>
                    <a:pt x="1903" y="2688"/>
                  </a:lnTo>
                  <a:lnTo>
                    <a:pt x="3017" y="3803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2" y="787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2"/>
            <p:cNvSpPr/>
            <p:nvPr/>
          </p:nvSpPr>
          <p:spPr>
            <a:xfrm>
              <a:off x="4037475" y="184685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0"/>
                  </a:moveTo>
                  <a:lnTo>
                    <a:pt x="1901" y="1114"/>
                  </a:lnTo>
                  <a:lnTo>
                    <a:pt x="786" y="1"/>
                  </a:lnTo>
                  <a:lnTo>
                    <a:pt x="1" y="788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8" y="3802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4"/>
                  </a:lnTo>
                  <a:lnTo>
                    <a:pt x="2687" y="1901"/>
                  </a:lnTo>
                  <a:lnTo>
                    <a:pt x="3802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2"/>
            <p:cNvSpPr/>
            <p:nvPr/>
          </p:nvSpPr>
          <p:spPr>
            <a:xfrm>
              <a:off x="4235575" y="1846700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6" y="3"/>
                  </a:lnTo>
                  <a:lnTo>
                    <a:pt x="0" y="789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8" y="3804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8" y="1901"/>
                  </a:lnTo>
                  <a:lnTo>
                    <a:pt x="3802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2"/>
            <p:cNvSpPr/>
            <p:nvPr/>
          </p:nvSpPr>
          <p:spPr>
            <a:xfrm>
              <a:off x="4433675" y="184657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1"/>
                  </a:moveTo>
                  <a:lnTo>
                    <a:pt x="1902" y="1115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6" y="1902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1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2"/>
            <p:cNvSpPr/>
            <p:nvPr/>
          </p:nvSpPr>
          <p:spPr>
            <a:xfrm>
              <a:off x="3641375" y="203245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4" y="1"/>
                  </a:moveTo>
                  <a:lnTo>
                    <a:pt x="1901" y="1116"/>
                  </a:lnTo>
                  <a:lnTo>
                    <a:pt x="787" y="3"/>
                  </a:lnTo>
                  <a:lnTo>
                    <a:pt x="0" y="790"/>
                  </a:lnTo>
                  <a:lnTo>
                    <a:pt x="1116" y="1903"/>
                  </a:lnTo>
                  <a:lnTo>
                    <a:pt x="2" y="3017"/>
                  </a:lnTo>
                  <a:lnTo>
                    <a:pt x="789" y="3804"/>
                  </a:lnTo>
                  <a:lnTo>
                    <a:pt x="1902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1" y="787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2"/>
            <p:cNvSpPr/>
            <p:nvPr/>
          </p:nvSpPr>
          <p:spPr>
            <a:xfrm>
              <a:off x="3839500" y="203235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3" y="0"/>
                  </a:moveTo>
                  <a:lnTo>
                    <a:pt x="1900" y="1114"/>
                  </a:lnTo>
                  <a:lnTo>
                    <a:pt x="786" y="1"/>
                  </a:lnTo>
                  <a:lnTo>
                    <a:pt x="0" y="788"/>
                  </a:lnTo>
                  <a:lnTo>
                    <a:pt x="1115" y="1901"/>
                  </a:lnTo>
                  <a:lnTo>
                    <a:pt x="1" y="3017"/>
                  </a:lnTo>
                  <a:lnTo>
                    <a:pt x="788" y="3802"/>
                  </a:lnTo>
                  <a:lnTo>
                    <a:pt x="1901" y="2688"/>
                  </a:lnTo>
                  <a:lnTo>
                    <a:pt x="3017" y="3801"/>
                  </a:lnTo>
                  <a:lnTo>
                    <a:pt x="3802" y="3014"/>
                  </a:lnTo>
                  <a:lnTo>
                    <a:pt x="2687" y="1900"/>
                  </a:lnTo>
                  <a:lnTo>
                    <a:pt x="3801" y="786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2"/>
            <p:cNvSpPr/>
            <p:nvPr/>
          </p:nvSpPr>
          <p:spPr>
            <a:xfrm>
              <a:off x="4037600" y="203220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0"/>
                  </a:moveTo>
                  <a:lnTo>
                    <a:pt x="1901" y="1116"/>
                  </a:lnTo>
                  <a:lnTo>
                    <a:pt x="786" y="1"/>
                  </a:lnTo>
                  <a:lnTo>
                    <a:pt x="0" y="789"/>
                  </a:lnTo>
                  <a:lnTo>
                    <a:pt x="1114" y="1903"/>
                  </a:lnTo>
                  <a:lnTo>
                    <a:pt x="1" y="3017"/>
                  </a:lnTo>
                  <a:lnTo>
                    <a:pt x="788" y="3803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2" y="3015"/>
                  </a:lnTo>
                  <a:lnTo>
                    <a:pt x="2688" y="1901"/>
                  </a:lnTo>
                  <a:lnTo>
                    <a:pt x="3801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2"/>
            <p:cNvSpPr/>
            <p:nvPr/>
          </p:nvSpPr>
          <p:spPr>
            <a:xfrm>
              <a:off x="4235700" y="203207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1"/>
                  </a:moveTo>
                  <a:lnTo>
                    <a:pt x="1901" y="1115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6" y="1902"/>
                  </a:lnTo>
                  <a:lnTo>
                    <a:pt x="1" y="3017"/>
                  </a:lnTo>
                  <a:lnTo>
                    <a:pt x="789" y="3803"/>
                  </a:lnTo>
                  <a:lnTo>
                    <a:pt x="1902" y="2687"/>
                  </a:lnTo>
                  <a:lnTo>
                    <a:pt x="3017" y="3802"/>
                  </a:lnTo>
                  <a:lnTo>
                    <a:pt x="3802" y="3014"/>
                  </a:lnTo>
                  <a:lnTo>
                    <a:pt x="2688" y="1901"/>
                  </a:lnTo>
                  <a:lnTo>
                    <a:pt x="3801" y="78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2"/>
            <p:cNvSpPr/>
            <p:nvPr/>
          </p:nvSpPr>
          <p:spPr>
            <a:xfrm>
              <a:off x="4433800" y="2031950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4" y="0"/>
                  </a:moveTo>
                  <a:lnTo>
                    <a:pt x="1901" y="1114"/>
                  </a:lnTo>
                  <a:lnTo>
                    <a:pt x="787" y="1"/>
                  </a:lnTo>
                  <a:lnTo>
                    <a:pt x="0" y="788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2"/>
                  </a:lnTo>
                  <a:lnTo>
                    <a:pt x="1902" y="2688"/>
                  </a:lnTo>
                  <a:lnTo>
                    <a:pt x="3018" y="3801"/>
                  </a:lnTo>
                  <a:lnTo>
                    <a:pt x="3803" y="3014"/>
                  </a:lnTo>
                  <a:lnTo>
                    <a:pt x="2688" y="1901"/>
                  </a:lnTo>
                  <a:lnTo>
                    <a:pt x="3801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3640725" y="1057500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1"/>
                  </a:moveTo>
                  <a:lnTo>
                    <a:pt x="1902" y="1116"/>
                  </a:lnTo>
                  <a:lnTo>
                    <a:pt x="787" y="2"/>
                  </a:lnTo>
                  <a:lnTo>
                    <a:pt x="1" y="789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2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9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3838825" y="1057375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6" y="2"/>
                  </a:lnTo>
                  <a:lnTo>
                    <a:pt x="1" y="789"/>
                  </a:lnTo>
                  <a:lnTo>
                    <a:pt x="1116" y="1902"/>
                  </a:lnTo>
                  <a:lnTo>
                    <a:pt x="2" y="3018"/>
                  </a:lnTo>
                  <a:lnTo>
                    <a:pt x="790" y="3803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3" y="3014"/>
                  </a:lnTo>
                  <a:lnTo>
                    <a:pt x="2689" y="1901"/>
                  </a:lnTo>
                  <a:lnTo>
                    <a:pt x="3802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4036925" y="1057250"/>
              <a:ext cx="95125" cy="95075"/>
            </a:xfrm>
            <a:custGeom>
              <a:avLst/>
              <a:gdLst/>
              <a:ahLst/>
              <a:cxnLst/>
              <a:rect l="l" t="t" r="r" b="b"/>
              <a:pathLst>
                <a:path w="3805" h="3803" extrusionOk="0">
                  <a:moveTo>
                    <a:pt x="3015" y="0"/>
                  </a:moveTo>
                  <a:lnTo>
                    <a:pt x="1902" y="1115"/>
                  </a:lnTo>
                  <a:lnTo>
                    <a:pt x="788" y="2"/>
                  </a:lnTo>
                  <a:lnTo>
                    <a:pt x="1" y="788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8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9" y="1902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4235050" y="1057100"/>
              <a:ext cx="95100" cy="95125"/>
            </a:xfrm>
            <a:custGeom>
              <a:avLst/>
              <a:gdLst/>
              <a:ahLst/>
              <a:cxnLst/>
              <a:rect l="l" t="t" r="r" b="b"/>
              <a:pathLst>
                <a:path w="3804" h="3805" extrusionOk="0">
                  <a:moveTo>
                    <a:pt x="3015" y="1"/>
                  </a:moveTo>
                  <a:lnTo>
                    <a:pt x="1901" y="1116"/>
                  </a:lnTo>
                  <a:lnTo>
                    <a:pt x="787" y="3"/>
                  </a:lnTo>
                  <a:lnTo>
                    <a:pt x="1" y="790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9" y="3804"/>
                  </a:lnTo>
                  <a:lnTo>
                    <a:pt x="1902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2" y="788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4433150" y="1057000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0"/>
                  </a:moveTo>
                  <a:lnTo>
                    <a:pt x="1902" y="1114"/>
                  </a:lnTo>
                  <a:lnTo>
                    <a:pt x="786" y="1"/>
                  </a:lnTo>
                  <a:lnTo>
                    <a:pt x="1" y="788"/>
                  </a:lnTo>
                  <a:lnTo>
                    <a:pt x="1115" y="1901"/>
                  </a:lnTo>
                  <a:lnTo>
                    <a:pt x="2" y="3017"/>
                  </a:lnTo>
                  <a:lnTo>
                    <a:pt x="789" y="3802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3" y="3014"/>
                  </a:lnTo>
                  <a:lnTo>
                    <a:pt x="2689" y="1900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3640850" y="125677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1"/>
                  </a:moveTo>
                  <a:lnTo>
                    <a:pt x="1902" y="1115"/>
                  </a:lnTo>
                  <a:lnTo>
                    <a:pt x="787" y="2"/>
                  </a:lnTo>
                  <a:lnTo>
                    <a:pt x="0" y="789"/>
                  </a:lnTo>
                  <a:lnTo>
                    <a:pt x="1116" y="1902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3838975" y="1256625"/>
              <a:ext cx="95075" cy="95125"/>
            </a:xfrm>
            <a:custGeom>
              <a:avLst/>
              <a:gdLst/>
              <a:ahLst/>
              <a:cxnLst/>
              <a:rect l="l" t="t" r="r" b="b"/>
              <a:pathLst>
                <a:path w="3803" h="3805" extrusionOk="0">
                  <a:moveTo>
                    <a:pt x="3015" y="1"/>
                  </a:moveTo>
                  <a:lnTo>
                    <a:pt x="1901" y="1116"/>
                  </a:lnTo>
                  <a:lnTo>
                    <a:pt x="786" y="3"/>
                  </a:lnTo>
                  <a:lnTo>
                    <a:pt x="1" y="790"/>
                  </a:lnTo>
                  <a:lnTo>
                    <a:pt x="1115" y="1903"/>
                  </a:lnTo>
                  <a:lnTo>
                    <a:pt x="2" y="3018"/>
                  </a:lnTo>
                  <a:lnTo>
                    <a:pt x="788" y="3804"/>
                  </a:lnTo>
                  <a:lnTo>
                    <a:pt x="1902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2" y="787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2"/>
            <p:cNvSpPr/>
            <p:nvPr/>
          </p:nvSpPr>
          <p:spPr>
            <a:xfrm>
              <a:off x="4037075" y="125652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2" y="1115"/>
                  </a:lnTo>
                  <a:lnTo>
                    <a:pt x="786" y="2"/>
                  </a:lnTo>
                  <a:lnTo>
                    <a:pt x="1" y="788"/>
                  </a:lnTo>
                  <a:lnTo>
                    <a:pt x="1115" y="1901"/>
                  </a:lnTo>
                  <a:lnTo>
                    <a:pt x="2" y="3017"/>
                  </a:lnTo>
                  <a:lnTo>
                    <a:pt x="788" y="3803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8" y="1900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2"/>
            <p:cNvSpPr/>
            <p:nvPr/>
          </p:nvSpPr>
          <p:spPr>
            <a:xfrm>
              <a:off x="4235175" y="125637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1"/>
                  </a:moveTo>
                  <a:lnTo>
                    <a:pt x="1902" y="1116"/>
                  </a:lnTo>
                  <a:lnTo>
                    <a:pt x="786" y="2"/>
                  </a:lnTo>
                  <a:lnTo>
                    <a:pt x="0" y="790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4433300" y="125627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0"/>
                  </a:moveTo>
                  <a:lnTo>
                    <a:pt x="1900" y="1114"/>
                  </a:lnTo>
                  <a:lnTo>
                    <a:pt x="786" y="1"/>
                  </a:lnTo>
                  <a:lnTo>
                    <a:pt x="1" y="788"/>
                  </a:lnTo>
                  <a:lnTo>
                    <a:pt x="1115" y="1901"/>
                  </a:lnTo>
                  <a:lnTo>
                    <a:pt x="2" y="3017"/>
                  </a:lnTo>
                  <a:lnTo>
                    <a:pt x="788" y="3802"/>
                  </a:lnTo>
                  <a:lnTo>
                    <a:pt x="1902" y="2687"/>
                  </a:lnTo>
                  <a:lnTo>
                    <a:pt x="3017" y="3801"/>
                  </a:lnTo>
                  <a:lnTo>
                    <a:pt x="3803" y="3013"/>
                  </a:lnTo>
                  <a:lnTo>
                    <a:pt x="2687" y="1900"/>
                  </a:lnTo>
                  <a:lnTo>
                    <a:pt x="3800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3641000" y="144212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4" y="1"/>
                  </a:moveTo>
                  <a:lnTo>
                    <a:pt x="1900" y="1115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5" y="1903"/>
                  </a:lnTo>
                  <a:lnTo>
                    <a:pt x="1" y="3018"/>
                  </a:lnTo>
                  <a:lnTo>
                    <a:pt x="788" y="3803"/>
                  </a:lnTo>
                  <a:lnTo>
                    <a:pt x="1901" y="2689"/>
                  </a:lnTo>
                  <a:lnTo>
                    <a:pt x="3017" y="3802"/>
                  </a:lnTo>
                  <a:lnTo>
                    <a:pt x="3802" y="3015"/>
                  </a:lnTo>
                  <a:lnTo>
                    <a:pt x="2688" y="1902"/>
                  </a:lnTo>
                  <a:lnTo>
                    <a:pt x="3801" y="787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3839100" y="1442000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4" y="0"/>
                  </a:moveTo>
                  <a:lnTo>
                    <a:pt x="1901" y="1116"/>
                  </a:lnTo>
                  <a:lnTo>
                    <a:pt x="786" y="3"/>
                  </a:lnTo>
                  <a:lnTo>
                    <a:pt x="0" y="789"/>
                  </a:lnTo>
                  <a:lnTo>
                    <a:pt x="1114" y="1903"/>
                  </a:lnTo>
                  <a:lnTo>
                    <a:pt x="1" y="3017"/>
                  </a:lnTo>
                  <a:lnTo>
                    <a:pt x="788" y="3804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2" y="3015"/>
                  </a:lnTo>
                  <a:lnTo>
                    <a:pt x="2688" y="1901"/>
                  </a:lnTo>
                  <a:lnTo>
                    <a:pt x="3801" y="787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4037200" y="144187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4" y="1"/>
                  </a:moveTo>
                  <a:lnTo>
                    <a:pt x="1901" y="1115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6" y="1902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2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1" y="78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4235325" y="1441725"/>
              <a:ext cx="95075" cy="95125"/>
            </a:xfrm>
            <a:custGeom>
              <a:avLst/>
              <a:gdLst/>
              <a:ahLst/>
              <a:cxnLst/>
              <a:rect l="l" t="t" r="r" b="b"/>
              <a:pathLst>
                <a:path w="3803" h="3805" extrusionOk="0">
                  <a:moveTo>
                    <a:pt x="3013" y="1"/>
                  </a:moveTo>
                  <a:lnTo>
                    <a:pt x="1900" y="1116"/>
                  </a:lnTo>
                  <a:lnTo>
                    <a:pt x="786" y="3"/>
                  </a:lnTo>
                  <a:lnTo>
                    <a:pt x="0" y="790"/>
                  </a:lnTo>
                  <a:lnTo>
                    <a:pt x="1114" y="1903"/>
                  </a:lnTo>
                  <a:lnTo>
                    <a:pt x="1" y="3018"/>
                  </a:lnTo>
                  <a:lnTo>
                    <a:pt x="788" y="3804"/>
                  </a:lnTo>
                  <a:lnTo>
                    <a:pt x="1901" y="2689"/>
                  </a:lnTo>
                  <a:lnTo>
                    <a:pt x="3016" y="3802"/>
                  </a:lnTo>
                  <a:lnTo>
                    <a:pt x="3802" y="3015"/>
                  </a:lnTo>
                  <a:lnTo>
                    <a:pt x="2687" y="1902"/>
                  </a:lnTo>
                  <a:lnTo>
                    <a:pt x="3801" y="788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4433425" y="144162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0"/>
                  </a:moveTo>
                  <a:lnTo>
                    <a:pt x="1901" y="1115"/>
                  </a:lnTo>
                  <a:lnTo>
                    <a:pt x="786" y="2"/>
                  </a:lnTo>
                  <a:lnTo>
                    <a:pt x="0" y="788"/>
                  </a:lnTo>
                  <a:lnTo>
                    <a:pt x="1114" y="1901"/>
                  </a:lnTo>
                  <a:lnTo>
                    <a:pt x="1" y="3017"/>
                  </a:lnTo>
                  <a:lnTo>
                    <a:pt x="788" y="3803"/>
                  </a:lnTo>
                  <a:lnTo>
                    <a:pt x="1901" y="2688"/>
                  </a:lnTo>
                  <a:lnTo>
                    <a:pt x="3017" y="3801"/>
                  </a:lnTo>
                  <a:lnTo>
                    <a:pt x="3802" y="3015"/>
                  </a:lnTo>
                  <a:lnTo>
                    <a:pt x="2688" y="1900"/>
                  </a:lnTo>
                  <a:lnTo>
                    <a:pt x="3801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4103050" y="541600"/>
              <a:ext cx="28600" cy="20375"/>
            </a:xfrm>
            <a:custGeom>
              <a:avLst/>
              <a:gdLst/>
              <a:ahLst/>
              <a:cxnLst/>
              <a:rect l="l" t="t" r="r" b="b"/>
              <a:pathLst>
                <a:path w="1144" h="815" extrusionOk="0">
                  <a:moveTo>
                    <a:pt x="1117" y="1"/>
                  </a:moveTo>
                  <a:cubicBezTo>
                    <a:pt x="742" y="148"/>
                    <a:pt x="370" y="301"/>
                    <a:pt x="0" y="458"/>
                  </a:cubicBezTo>
                  <a:lnTo>
                    <a:pt x="357" y="815"/>
                  </a:lnTo>
                  <a:lnTo>
                    <a:pt x="1143" y="27"/>
                  </a:lnTo>
                  <a:lnTo>
                    <a:pt x="11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2"/>
            <p:cNvSpPr/>
            <p:nvPr/>
          </p:nvSpPr>
          <p:spPr>
            <a:xfrm>
              <a:off x="4234675" y="485025"/>
              <a:ext cx="95100" cy="76850"/>
            </a:xfrm>
            <a:custGeom>
              <a:avLst/>
              <a:gdLst/>
              <a:ahLst/>
              <a:cxnLst/>
              <a:rect l="l" t="t" r="r" b="b"/>
              <a:pathLst>
                <a:path w="3804" h="3074" extrusionOk="0">
                  <a:moveTo>
                    <a:pt x="3745" y="1"/>
                  </a:moveTo>
                  <a:cubicBezTo>
                    <a:pt x="3126" y="115"/>
                    <a:pt x="2511" y="243"/>
                    <a:pt x="1901" y="385"/>
                  </a:cubicBezTo>
                  <a:cubicBezTo>
                    <a:pt x="1478" y="484"/>
                    <a:pt x="1057" y="588"/>
                    <a:pt x="639" y="698"/>
                  </a:cubicBezTo>
                  <a:lnTo>
                    <a:pt x="1114" y="1173"/>
                  </a:lnTo>
                  <a:lnTo>
                    <a:pt x="1" y="2288"/>
                  </a:lnTo>
                  <a:lnTo>
                    <a:pt x="789" y="3073"/>
                  </a:lnTo>
                  <a:lnTo>
                    <a:pt x="1902" y="1959"/>
                  </a:lnTo>
                  <a:lnTo>
                    <a:pt x="3016" y="3072"/>
                  </a:lnTo>
                  <a:lnTo>
                    <a:pt x="3803" y="2285"/>
                  </a:lnTo>
                  <a:lnTo>
                    <a:pt x="2688" y="1171"/>
                  </a:lnTo>
                  <a:lnTo>
                    <a:pt x="3801" y="57"/>
                  </a:lnTo>
                  <a:lnTo>
                    <a:pt x="37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2"/>
            <p:cNvSpPr/>
            <p:nvPr/>
          </p:nvSpPr>
          <p:spPr>
            <a:xfrm>
              <a:off x="4432750" y="466825"/>
              <a:ext cx="95125" cy="94925"/>
            </a:xfrm>
            <a:custGeom>
              <a:avLst/>
              <a:gdLst/>
              <a:ahLst/>
              <a:cxnLst/>
              <a:rect l="l" t="t" r="r" b="b"/>
              <a:pathLst>
                <a:path w="3805" h="3797" extrusionOk="0">
                  <a:moveTo>
                    <a:pt x="3008" y="0"/>
                  </a:moveTo>
                  <a:lnTo>
                    <a:pt x="1902" y="1108"/>
                  </a:lnTo>
                  <a:lnTo>
                    <a:pt x="884" y="91"/>
                  </a:lnTo>
                  <a:cubicBezTo>
                    <a:pt x="814" y="96"/>
                    <a:pt x="745" y="101"/>
                    <a:pt x="676" y="106"/>
                  </a:cubicBezTo>
                  <a:lnTo>
                    <a:pt x="1" y="782"/>
                  </a:lnTo>
                  <a:lnTo>
                    <a:pt x="1116" y="1896"/>
                  </a:lnTo>
                  <a:lnTo>
                    <a:pt x="2" y="3011"/>
                  </a:lnTo>
                  <a:lnTo>
                    <a:pt x="790" y="3797"/>
                  </a:lnTo>
                  <a:lnTo>
                    <a:pt x="1903" y="2681"/>
                  </a:lnTo>
                  <a:lnTo>
                    <a:pt x="3018" y="3794"/>
                  </a:lnTo>
                  <a:lnTo>
                    <a:pt x="3804" y="3008"/>
                  </a:lnTo>
                  <a:lnTo>
                    <a:pt x="2689" y="1894"/>
                  </a:lnTo>
                  <a:lnTo>
                    <a:pt x="3803" y="779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3838625" y="666325"/>
              <a:ext cx="95025" cy="95075"/>
            </a:xfrm>
            <a:custGeom>
              <a:avLst/>
              <a:gdLst/>
              <a:ahLst/>
              <a:cxnLst/>
              <a:rect l="l" t="t" r="r" b="b"/>
              <a:pathLst>
                <a:path w="3801" h="3803" extrusionOk="0">
                  <a:moveTo>
                    <a:pt x="3013" y="0"/>
                  </a:moveTo>
                  <a:lnTo>
                    <a:pt x="1900" y="1115"/>
                  </a:lnTo>
                  <a:lnTo>
                    <a:pt x="1495" y="711"/>
                  </a:lnTo>
                  <a:cubicBezTo>
                    <a:pt x="1196" y="936"/>
                    <a:pt x="901" y="1164"/>
                    <a:pt x="608" y="1396"/>
                  </a:cubicBezTo>
                  <a:lnTo>
                    <a:pt x="1114" y="1903"/>
                  </a:lnTo>
                  <a:lnTo>
                    <a:pt x="1" y="3017"/>
                  </a:lnTo>
                  <a:lnTo>
                    <a:pt x="788" y="3802"/>
                  </a:lnTo>
                  <a:lnTo>
                    <a:pt x="1901" y="2688"/>
                  </a:lnTo>
                  <a:lnTo>
                    <a:pt x="3015" y="3801"/>
                  </a:lnTo>
                  <a:lnTo>
                    <a:pt x="3801" y="3013"/>
                  </a:lnTo>
                  <a:lnTo>
                    <a:pt x="2686" y="1901"/>
                  </a:lnTo>
                  <a:lnTo>
                    <a:pt x="3800" y="787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4036675" y="666175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5" y="1"/>
                  </a:moveTo>
                  <a:lnTo>
                    <a:pt x="1902" y="1116"/>
                  </a:lnTo>
                  <a:lnTo>
                    <a:pt x="787" y="3"/>
                  </a:lnTo>
                  <a:lnTo>
                    <a:pt x="0" y="790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4"/>
                  </a:lnTo>
                  <a:lnTo>
                    <a:pt x="1903" y="2688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2" y="787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4234800" y="666050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4" y="1"/>
                  </a:moveTo>
                  <a:lnTo>
                    <a:pt x="1901" y="1115"/>
                  </a:lnTo>
                  <a:lnTo>
                    <a:pt x="786" y="2"/>
                  </a:lnTo>
                  <a:lnTo>
                    <a:pt x="1" y="789"/>
                  </a:lnTo>
                  <a:lnTo>
                    <a:pt x="1115" y="1902"/>
                  </a:lnTo>
                  <a:lnTo>
                    <a:pt x="2" y="3018"/>
                  </a:lnTo>
                  <a:lnTo>
                    <a:pt x="788" y="3803"/>
                  </a:lnTo>
                  <a:lnTo>
                    <a:pt x="1902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7" y="1901"/>
                  </a:lnTo>
                  <a:lnTo>
                    <a:pt x="3802" y="787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4432900" y="66592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5" y="0"/>
                  </a:moveTo>
                  <a:lnTo>
                    <a:pt x="1900" y="1116"/>
                  </a:lnTo>
                  <a:lnTo>
                    <a:pt x="786" y="1"/>
                  </a:lnTo>
                  <a:lnTo>
                    <a:pt x="1" y="789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8" y="3804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8" y="1901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3640625" y="851800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3" y="0"/>
                  </a:moveTo>
                  <a:lnTo>
                    <a:pt x="1900" y="1116"/>
                  </a:lnTo>
                  <a:lnTo>
                    <a:pt x="1617" y="833"/>
                  </a:lnTo>
                  <a:cubicBezTo>
                    <a:pt x="1383" y="1124"/>
                    <a:pt x="1152" y="1417"/>
                    <a:pt x="926" y="1715"/>
                  </a:cubicBezTo>
                  <a:lnTo>
                    <a:pt x="1115" y="1902"/>
                  </a:lnTo>
                  <a:lnTo>
                    <a:pt x="0" y="3018"/>
                  </a:lnTo>
                  <a:lnTo>
                    <a:pt x="788" y="3804"/>
                  </a:lnTo>
                  <a:lnTo>
                    <a:pt x="1901" y="2688"/>
                  </a:lnTo>
                  <a:lnTo>
                    <a:pt x="3016" y="3802"/>
                  </a:lnTo>
                  <a:lnTo>
                    <a:pt x="3803" y="3014"/>
                  </a:lnTo>
                  <a:lnTo>
                    <a:pt x="2687" y="1901"/>
                  </a:lnTo>
                  <a:lnTo>
                    <a:pt x="3800" y="787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3838700" y="85167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4" y="1"/>
                  </a:moveTo>
                  <a:lnTo>
                    <a:pt x="1901" y="1116"/>
                  </a:lnTo>
                  <a:lnTo>
                    <a:pt x="787" y="2"/>
                  </a:lnTo>
                  <a:lnTo>
                    <a:pt x="0" y="790"/>
                  </a:lnTo>
                  <a:lnTo>
                    <a:pt x="1116" y="1903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2" y="2688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1" y="78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4036825" y="85157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3" y="0"/>
                  </a:moveTo>
                  <a:lnTo>
                    <a:pt x="1900" y="1114"/>
                  </a:lnTo>
                  <a:lnTo>
                    <a:pt x="786" y="1"/>
                  </a:lnTo>
                  <a:lnTo>
                    <a:pt x="0" y="788"/>
                  </a:lnTo>
                  <a:lnTo>
                    <a:pt x="1115" y="1901"/>
                  </a:lnTo>
                  <a:lnTo>
                    <a:pt x="1" y="3017"/>
                  </a:lnTo>
                  <a:lnTo>
                    <a:pt x="788" y="3802"/>
                  </a:lnTo>
                  <a:lnTo>
                    <a:pt x="1901" y="2687"/>
                  </a:lnTo>
                  <a:lnTo>
                    <a:pt x="3017" y="3801"/>
                  </a:lnTo>
                  <a:lnTo>
                    <a:pt x="3802" y="3013"/>
                  </a:lnTo>
                  <a:lnTo>
                    <a:pt x="2687" y="1900"/>
                  </a:lnTo>
                  <a:lnTo>
                    <a:pt x="3800" y="786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2"/>
            <p:cNvSpPr/>
            <p:nvPr/>
          </p:nvSpPr>
          <p:spPr>
            <a:xfrm>
              <a:off x="4234925" y="85142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0"/>
                  </a:moveTo>
                  <a:lnTo>
                    <a:pt x="1901" y="1115"/>
                  </a:lnTo>
                  <a:lnTo>
                    <a:pt x="786" y="1"/>
                  </a:lnTo>
                  <a:lnTo>
                    <a:pt x="0" y="788"/>
                  </a:lnTo>
                  <a:lnTo>
                    <a:pt x="1114" y="1903"/>
                  </a:lnTo>
                  <a:lnTo>
                    <a:pt x="1" y="3017"/>
                  </a:lnTo>
                  <a:lnTo>
                    <a:pt x="788" y="3803"/>
                  </a:lnTo>
                  <a:lnTo>
                    <a:pt x="1901" y="2688"/>
                  </a:lnTo>
                  <a:lnTo>
                    <a:pt x="3017" y="3801"/>
                  </a:lnTo>
                  <a:lnTo>
                    <a:pt x="3802" y="3015"/>
                  </a:lnTo>
                  <a:lnTo>
                    <a:pt x="2688" y="1901"/>
                  </a:lnTo>
                  <a:lnTo>
                    <a:pt x="3801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2"/>
            <p:cNvSpPr/>
            <p:nvPr/>
          </p:nvSpPr>
          <p:spPr>
            <a:xfrm>
              <a:off x="4433025" y="85127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4" y="1"/>
                  </a:moveTo>
                  <a:lnTo>
                    <a:pt x="1901" y="1116"/>
                  </a:lnTo>
                  <a:lnTo>
                    <a:pt x="786" y="3"/>
                  </a:lnTo>
                  <a:lnTo>
                    <a:pt x="0" y="790"/>
                  </a:lnTo>
                  <a:lnTo>
                    <a:pt x="1116" y="1903"/>
                  </a:lnTo>
                  <a:lnTo>
                    <a:pt x="1" y="3017"/>
                  </a:lnTo>
                  <a:lnTo>
                    <a:pt x="789" y="3804"/>
                  </a:lnTo>
                  <a:lnTo>
                    <a:pt x="1902" y="2688"/>
                  </a:lnTo>
                  <a:lnTo>
                    <a:pt x="3017" y="3802"/>
                  </a:lnTo>
                  <a:lnTo>
                    <a:pt x="3802" y="3015"/>
                  </a:lnTo>
                  <a:lnTo>
                    <a:pt x="2688" y="1902"/>
                  </a:lnTo>
                  <a:lnTo>
                    <a:pt x="3801" y="787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2"/>
            <p:cNvSpPr/>
            <p:nvPr/>
          </p:nvSpPr>
          <p:spPr>
            <a:xfrm>
              <a:off x="4612450" y="2237500"/>
              <a:ext cx="95075" cy="95125"/>
            </a:xfrm>
            <a:custGeom>
              <a:avLst/>
              <a:gdLst/>
              <a:ahLst/>
              <a:cxnLst/>
              <a:rect l="l" t="t" r="r" b="b"/>
              <a:pathLst>
                <a:path w="3803" h="3805" extrusionOk="0">
                  <a:moveTo>
                    <a:pt x="3015" y="1"/>
                  </a:moveTo>
                  <a:lnTo>
                    <a:pt x="1900" y="1116"/>
                  </a:lnTo>
                  <a:lnTo>
                    <a:pt x="786" y="3"/>
                  </a:lnTo>
                  <a:lnTo>
                    <a:pt x="0" y="790"/>
                  </a:lnTo>
                  <a:lnTo>
                    <a:pt x="1115" y="1903"/>
                  </a:lnTo>
                  <a:lnTo>
                    <a:pt x="1" y="3017"/>
                  </a:lnTo>
                  <a:lnTo>
                    <a:pt x="788" y="3804"/>
                  </a:lnTo>
                  <a:lnTo>
                    <a:pt x="1901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1" y="788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2"/>
            <p:cNvSpPr/>
            <p:nvPr/>
          </p:nvSpPr>
          <p:spPr>
            <a:xfrm>
              <a:off x="4810550" y="223740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1" y="1115"/>
                  </a:lnTo>
                  <a:lnTo>
                    <a:pt x="786" y="1"/>
                  </a:lnTo>
                  <a:lnTo>
                    <a:pt x="0" y="788"/>
                  </a:lnTo>
                  <a:lnTo>
                    <a:pt x="1116" y="1901"/>
                  </a:lnTo>
                  <a:lnTo>
                    <a:pt x="1" y="3017"/>
                  </a:lnTo>
                  <a:lnTo>
                    <a:pt x="789" y="3803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2" y="3015"/>
                  </a:lnTo>
                  <a:lnTo>
                    <a:pt x="2688" y="1900"/>
                  </a:lnTo>
                  <a:lnTo>
                    <a:pt x="3801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2"/>
            <p:cNvSpPr/>
            <p:nvPr/>
          </p:nvSpPr>
          <p:spPr>
            <a:xfrm>
              <a:off x="5008650" y="2237250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4" y="1"/>
                  </a:moveTo>
                  <a:lnTo>
                    <a:pt x="1901" y="1116"/>
                  </a:lnTo>
                  <a:lnTo>
                    <a:pt x="787" y="2"/>
                  </a:lnTo>
                  <a:lnTo>
                    <a:pt x="0" y="790"/>
                  </a:lnTo>
                  <a:lnTo>
                    <a:pt x="1116" y="1903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2" y="2688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1" y="78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2"/>
            <p:cNvSpPr/>
            <p:nvPr/>
          </p:nvSpPr>
          <p:spPr>
            <a:xfrm>
              <a:off x="5206775" y="223712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3" y="1"/>
                  </a:moveTo>
                  <a:lnTo>
                    <a:pt x="1900" y="1115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5" y="1902"/>
                  </a:lnTo>
                  <a:lnTo>
                    <a:pt x="1" y="3018"/>
                  </a:lnTo>
                  <a:lnTo>
                    <a:pt x="788" y="3803"/>
                  </a:lnTo>
                  <a:lnTo>
                    <a:pt x="1901" y="2688"/>
                  </a:lnTo>
                  <a:lnTo>
                    <a:pt x="3017" y="3802"/>
                  </a:lnTo>
                  <a:lnTo>
                    <a:pt x="3803" y="3014"/>
                  </a:lnTo>
                  <a:lnTo>
                    <a:pt x="2687" y="1901"/>
                  </a:lnTo>
                  <a:lnTo>
                    <a:pt x="3801" y="787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2"/>
            <p:cNvSpPr/>
            <p:nvPr/>
          </p:nvSpPr>
          <p:spPr>
            <a:xfrm>
              <a:off x="4612550" y="2436775"/>
              <a:ext cx="95125" cy="95075"/>
            </a:xfrm>
            <a:custGeom>
              <a:avLst/>
              <a:gdLst/>
              <a:ahLst/>
              <a:cxnLst/>
              <a:rect l="l" t="t" r="r" b="b"/>
              <a:pathLst>
                <a:path w="3805" h="3803" extrusionOk="0">
                  <a:moveTo>
                    <a:pt x="3015" y="1"/>
                  </a:moveTo>
                  <a:lnTo>
                    <a:pt x="1902" y="1115"/>
                  </a:lnTo>
                  <a:lnTo>
                    <a:pt x="788" y="2"/>
                  </a:lnTo>
                  <a:lnTo>
                    <a:pt x="1" y="789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9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2"/>
            <p:cNvSpPr/>
            <p:nvPr/>
          </p:nvSpPr>
          <p:spPr>
            <a:xfrm>
              <a:off x="4810675" y="243665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5" y="0"/>
                  </a:moveTo>
                  <a:lnTo>
                    <a:pt x="1901" y="1116"/>
                  </a:lnTo>
                  <a:lnTo>
                    <a:pt x="787" y="2"/>
                  </a:lnTo>
                  <a:lnTo>
                    <a:pt x="1" y="789"/>
                  </a:lnTo>
                  <a:lnTo>
                    <a:pt x="1115" y="1902"/>
                  </a:lnTo>
                  <a:lnTo>
                    <a:pt x="2" y="3018"/>
                  </a:lnTo>
                  <a:lnTo>
                    <a:pt x="789" y="3803"/>
                  </a:lnTo>
                  <a:lnTo>
                    <a:pt x="1902" y="2688"/>
                  </a:lnTo>
                  <a:lnTo>
                    <a:pt x="3018" y="3801"/>
                  </a:lnTo>
                  <a:lnTo>
                    <a:pt x="3803" y="3014"/>
                  </a:lnTo>
                  <a:lnTo>
                    <a:pt x="2688" y="1901"/>
                  </a:lnTo>
                  <a:lnTo>
                    <a:pt x="3802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2"/>
            <p:cNvSpPr/>
            <p:nvPr/>
          </p:nvSpPr>
          <p:spPr>
            <a:xfrm>
              <a:off x="5008775" y="2436525"/>
              <a:ext cx="95050" cy="87425"/>
            </a:xfrm>
            <a:custGeom>
              <a:avLst/>
              <a:gdLst/>
              <a:ahLst/>
              <a:cxnLst/>
              <a:rect l="l" t="t" r="r" b="b"/>
              <a:pathLst>
                <a:path w="3802" h="3497" extrusionOk="0">
                  <a:moveTo>
                    <a:pt x="3014" y="0"/>
                  </a:moveTo>
                  <a:lnTo>
                    <a:pt x="1901" y="1115"/>
                  </a:lnTo>
                  <a:lnTo>
                    <a:pt x="787" y="2"/>
                  </a:lnTo>
                  <a:lnTo>
                    <a:pt x="1" y="790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483" y="3497"/>
                  </a:lnTo>
                  <a:cubicBezTo>
                    <a:pt x="919" y="3275"/>
                    <a:pt x="1353" y="3046"/>
                    <a:pt x="1782" y="2809"/>
                  </a:cubicBezTo>
                  <a:lnTo>
                    <a:pt x="1902" y="2688"/>
                  </a:lnTo>
                  <a:lnTo>
                    <a:pt x="1936" y="2723"/>
                  </a:lnTo>
                  <a:cubicBezTo>
                    <a:pt x="2272" y="2536"/>
                    <a:pt x="2605" y="2345"/>
                    <a:pt x="2935" y="2149"/>
                  </a:cubicBezTo>
                  <a:lnTo>
                    <a:pt x="2688" y="1902"/>
                  </a:lnTo>
                  <a:lnTo>
                    <a:pt x="3802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2"/>
            <p:cNvSpPr/>
            <p:nvPr/>
          </p:nvSpPr>
          <p:spPr>
            <a:xfrm>
              <a:off x="4616550" y="2622175"/>
              <a:ext cx="28950" cy="15850"/>
            </a:xfrm>
            <a:custGeom>
              <a:avLst/>
              <a:gdLst/>
              <a:ahLst/>
              <a:cxnLst/>
              <a:rect l="l" t="t" r="r" b="b"/>
              <a:pathLst>
                <a:path w="1158" h="634" extrusionOk="0">
                  <a:moveTo>
                    <a:pt x="632" y="0"/>
                  </a:moveTo>
                  <a:lnTo>
                    <a:pt x="0" y="634"/>
                  </a:lnTo>
                  <a:cubicBezTo>
                    <a:pt x="387" y="603"/>
                    <a:pt x="773" y="566"/>
                    <a:pt x="1158" y="525"/>
                  </a:cubicBezTo>
                  <a:lnTo>
                    <a:pt x="6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2"/>
            <p:cNvSpPr/>
            <p:nvPr/>
          </p:nvSpPr>
          <p:spPr>
            <a:xfrm>
              <a:off x="4679025" y="2622150"/>
              <a:ext cx="15800" cy="9050"/>
            </a:xfrm>
            <a:custGeom>
              <a:avLst/>
              <a:gdLst/>
              <a:ahLst/>
              <a:cxnLst/>
              <a:rect l="l" t="t" r="r" b="b"/>
              <a:pathLst>
                <a:path w="632" h="362" extrusionOk="0">
                  <a:moveTo>
                    <a:pt x="361" y="0"/>
                  </a:moveTo>
                  <a:lnTo>
                    <a:pt x="0" y="362"/>
                  </a:lnTo>
                  <a:cubicBezTo>
                    <a:pt x="211" y="332"/>
                    <a:pt x="421" y="302"/>
                    <a:pt x="631" y="270"/>
                  </a:cubicBezTo>
                  <a:lnTo>
                    <a:pt x="3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2"/>
            <p:cNvSpPr/>
            <p:nvPr/>
          </p:nvSpPr>
          <p:spPr>
            <a:xfrm>
              <a:off x="4612050" y="164720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1" y="1115"/>
                  </a:lnTo>
                  <a:lnTo>
                    <a:pt x="786" y="1"/>
                  </a:lnTo>
                  <a:lnTo>
                    <a:pt x="0" y="788"/>
                  </a:lnTo>
                  <a:lnTo>
                    <a:pt x="1116" y="1902"/>
                  </a:lnTo>
                  <a:lnTo>
                    <a:pt x="1" y="3017"/>
                  </a:lnTo>
                  <a:lnTo>
                    <a:pt x="789" y="3802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8" y="1901"/>
                  </a:lnTo>
                  <a:lnTo>
                    <a:pt x="3801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2"/>
            <p:cNvSpPr/>
            <p:nvPr/>
          </p:nvSpPr>
          <p:spPr>
            <a:xfrm>
              <a:off x="4810150" y="164705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5" y="0"/>
                  </a:moveTo>
                  <a:lnTo>
                    <a:pt x="1901" y="1116"/>
                  </a:lnTo>
                  <a:lnTo>
                    <a:pt x="787" y="3"/>
                  </a:lnTo>
                  <a:lnTo>
                    <a:pt x="0" y="790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89" y="3804"/>
                  </a:lnTo>
                  <a:lnTo>
                    <a:pt x="1902" y="2688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1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2"/>
            <p:cNvSpPr/>
            <p:nvPr/>
          </p:nvSpPr>
          <p:spPr>
            <a:xfrm>
              <a:off x="5008275" y="164692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5" y="1"/>
                  </a:moveTo>
                  <a:lnTo>
                    <a:pt x="1900" y="1115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5" y="1902"/>
                  </a:lnTo>
                  <a:lnTo>
                    <a:pt x="1" y="3017"/>
                  </a:lnTo>
                  <a:lnTo>
                    <a:pt x="788" y="3803"/>
                  </a:lnTo>
                  <a:lnTo>
                    <a:pt x="1901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1" y="787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2"/>
            <p:cNvSpPr/>
            <p:nvPr/>
          </p:nvSpPr>
          <p:spPr>
            <a:xfrm>
              <a:off x="5206375" y="1646800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5" y="0"/>
                  </a:moveTo>
                  <a:lnTo>
                    <a:pt x="1901" y="1116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5" y="1902"/>
                  </a:lnTo>
                  <a:lnTo>
                    <a:pt x="1" y="3017"/>
                  </a:lnTo>
                  <a:lnTo>
                    <a:pt x="788" y="3804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2" y="3014"/>
                  </a:lnTo>
                  <a:lnTo>
                    <a:pt x="2688" y="1901"/>
                  </a:lnTo>
                  <a:lnTo>
                    <a:pt x="3801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2"/>
            <p:cNvSpPr/>
            <p:nvPr/>
          </p:nvSpPr>
          <p:spPr>
            <a:xfrm>
              <a:off x="5404475" y="164667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4" y="1"/>
                  </a:moveTo>
                  <a:lnTo>
                    <a:pt x="1901" y="1115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6" y="1902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2" y="2687"/>
                  </a:lnTo>
                  <a:lnTo>
                    <a:pt x="3017" y="3802"/>
                  </a:lnTo>
                  <a:lnTo>
                    <a:pt x="3804" y="3014"/>
                  </a:lnTo>
                  <a:lnTo>
                    <a:pt x="2688" y="1901"/>
                  </a:lnTo>
                  <a:lnTo>
                    <a:pt x="3801" y="78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2"/>
            <p:cNvSpPr/>
            <p:nvPr/>
          </p:nvSpPr>
          <p:spPr>
            <a:xfrm>
              <a:off x="4612200" y="184647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0"/>
                  </a:moveTo>
                  <a:lnTo>
                    <a:pt x="1900" y="1114"/>
                  </a:lnTo>
                  <a:lnTo>
                    <a:pt x="786" y="1"/>
                  </a:lnTo>
                  <a:lnTo>
                    <a:pt x="0" y="788"/>
                  </a:lnTo>
                  <a:lnTo>
                    <a:pt x="1114" y="1901"/>
                  </a:lnTo>
                  <a:lnTo>
                    <a:pt x="1" y="3017"/>
                  </a:lnTo>
                  <a:lnTo>
                    <a:pt x="788" y="3802"/>
                  </a:lnTo>
                  <a:lnTo>
                    <a:pt x="1901" y="2688"/>
                  </a:lnTo>
                  <a:lnTo>
                    <a:pt x="3017" y="3801"/>
                  </a:lnTo>
                  <a:lnTo>
                    <a:pt x="3802" y="3014"/>
                  </a:lnTo>
                  <a:lnTo>
                    <a:pt x="2687" y="1900"/>
                  </a:lnTo>
                  <a:lnTo>
                    <a:pt x="3801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2"/>
            <p:cNvSpPr/>
            <p:nvPr/>
          </p:nvSpPr>
          <p:spPr>
            <a:xfrm>
              <a:off x="4810275" y="184632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0"/>
                  </a:moveTo>
                  <a:lnTo>
                    <a:pt x="1902" y="1115"/>
                  </a:lnTo>
                  <a:lnTo>
                    <a:pt x="787" y="2"/>
                  </a:lnTo>
                  <a:lnTo>
                    <a:pt x="1" y="789"/>
                  </a:lnTo>
                  <a:lnTo>
                    <a:pt x="1116" y="1903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3" y="2688"/>
                  </a:lnTo>
                  <a:lnTo>
                    <a:pt x="3018" y="3801"/>
                  </a:lnTo>
                  <a:lnTo>
                    <a:pt x="3803" y="3015"/>
                  </a:lnTo>
                  <a:lnTo>
                    <a:pt x="2689" y="1902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2"/>
            <p:cNvSpPr/>
            <p:nvPr/>
          </p:nvSpPr>
          <p:spPr>
            <a:xfrm>
              <a:off x="5008375" y="1846200"/>
              <a:ext cx="95125" cy="95100"/>
            </a:xfrm>
            <a:custGeom>
              <a:avLst/>
              <a:gdLst/>
              <a:ahLst/>
              <a:cxnLst/>
              <a:rect l="l" t="t" r="r" b="b"/>
              <a:pathLst>
                <a:path w="3805" h="3804" extrusionOk="0">
                  <a:moveTo>
                    <a:pt x="3015" y="1"/>
                  </a:moveTo>
                  <a:lnTo>
                    <a:pt x="1902" y="1115"/>
                  </a:lnTo>
                  <a:lnTo>
                    <a:pt x="788" y="2"/>
                  </a:lnTo>
                  <a:lnTo>
                    <a:pt x="1" y="789"/>
                  </a:lnTo>
                  <a:lnTo>
                    <a:pt x="1116" y="1902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8"/>
                  </a:lnTo>
                  <a:lnTo>
                    <a:pt x="3017" y="3802"/>
                  </a:lnTo>
                  <a:lnTo>
                    <a:pt x="3804" y="3014"/>
                  </a:lnTo>
                  <a:lnTo>
                    <a:pt x="2689" y="1901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2"/>
            <p:cNvSpPr/>
            <p:nvPr/>
          </p:nvSpPr>
          <p:spPr>
            <a:xfrm>
              <a:off x="5206500" y="184607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4" y="0"/>
                  </a:moveTo>
                  <a:lnTo>
                    <a:pt x="1901" y="1114"/>
                  </a:lnTo>
                  <a:lnTo>
                    <a:pt x="787" y="1"/>
                  </a:lnTo>
                  <a:lnTo>
                    <a:pt x="1" y="788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2"/>
                  </a:lnTo>
                  <a:lnTo>
                    <a:pt x="1902" y="2688"/>
                  </a:lnTo>
                  <a:lnTo>
                    <a:pt x="3018" y="3801"/>
                  </a:lnTo>
                  <a:lnTo>
                    <a:pt x="3803" y="3014"/>
                  </a:lnTo>
                  <a:lnTo>
                    <a:pt x="2688" y="1901"/>
                  </a:lnTo>
                  <a:lnTo>
                    <a:pt x="3802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2"/>
            <p:cNvSpPr/>
            <p:nvPr/>
          </p:nvSpPr>
          <p:spPr>
            <a:xfrm>
              <a:off x="5404600" y="1845925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7" y="3"/>
                  </a:lnTo>
                  <a:lnTo>
                    <a:pt x="1" y="789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9" y="3804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9" y="1901"/>
                  </a:lnTo>
                  <a:lnTo>
                    <a:pt x="3802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2"/>
            <p:cNvSpPr/>
            <p:nvPr/>
          </p:nvSpPr>
          <p:spPr>
            <a:xfrm>
              <a:off x="4612300" y="203182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2" y="1115"/>
                  </a:lnTo>
                  <a:lnTo>
                    <a:pt x="786" y="2"/>
                  </a:lnTo>
                  <a:lnTo>
                    <a:pt x="1" y="788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3" y="2688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2"/>
            <p:cNvSpPr/>
            <p:nvPr/>
          </p:nvSpPr>
          <p:spPr>
            <a:xfrm>
              <a:off x="4810400" y="2031675"/>
              <a:ext cx="95100" cy="95125"/>
            </a:xfrm>
            <a:custGeom>
              <a:avLst/>
              <a:gdLst/>
              <a:ahLst/>
              <a:cxnLst/>
              <a:rect l="l" t="t" r="r" b="b"/>
              <a:pathLst>
                <a:path w="3804" h="3805" extrusionOk="0">
                  <a:moveTo>
                    <a:pt x="3015" y="1"/>
                  </a:moveTo>
                  <a:lnTo>
                    <a:pt x="1902" y="1116"/>
                  </a:lnTo>
                  <a:lnTo>
                    <a:pt x="787" y="3"/>
                  </a:lnTo>
                  <a:lnTo>
                    <a:pt x="1" y="790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4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2"/>
            <p:cNvSpPr/>
            <p:nvPr/>
          </p:nvSpPr>
          <p:spPr>
            <a:xfrm>
              <a:off x="5008525" y="203157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0"/>
                  </a:moveTo>
                  <a:lnTo>
                    <a:pt x="1901" y="1114"/>
                  </a:lnTo>
                  <a:lnTo>
                    <a:pt x="786" y="1"/>
                  </a:lnTo>
                  <a:lnTo>
                    <a:pt x="1" y="788"/>
                  </a:lnTo>
                  <a:lnTo>
                    <a:pt x="1115" y="1901"/>
                  </a:lnTo>
                  <a:lnTo>
                    <a:pt x="2" y="3017"/>
                  </a:lnTo>
                  <a:lnTo>
                    <a:pt x="789" y="3802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4"/>
                  </a:lnTo>
                  <a:lnTo>
                    <a:pt x="2687" y="1900"/>
                  </a:lnTo>
                  <a:lnTo>
                    <a:pt x="3802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2"/>
            <p:cNvSpPr/>
            <p:nvPr/>
          </p:nvSpPr>
          <p:spPr>
            <a:xfrm>
              <a:off x="5206625" y="203142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6" y="2"/>
                  </a:lnTo>
                  <a:lnTo>
                    <a:pt x="1" y="789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8" y="3803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2"/>
            <p:cNvSpPr/>
            <p:nvPr/>
          </p:nvSpPr>
          <p:spPr>
            <a:xfrm>
              <a:off x="5404725" y="2031275"/>
              <a:ext cx="92600" cy="95125"/>
            </a:xfrm>
            <a:custGeom>
              <a:avLst/>
              <a:gdLst/>
              <a:ahLst/>
              <a:cxnLst/>
              <a:rect l="l" t="t" r="r" b="b"/>
              <a:pathLst>
                <a:path w="3704" h="3805" extrusionOk="0">
                  <a:moveTo>
                    <a:pt x="3015" y="1"/>
                  </a:moveTo>
                  <a:lnTo>
                    <a:pt x="1900" y="1116"/>
                  </a:lnTo>
                  <a:lnTo>
                    <a:pt x="786" y="2"/>
                  </a:lnTo>
                  <a:lnTo>
                    <a:pt x="1" y="790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8" y="3804"/>
                  </a:lnTo>
                  <a:lnTo>
                    <a:pt x="1903" y="2689"/>
                  </a:lnTo>
                  <a:lnTo>
                    <a:pt x="2351" y="3136"/>
                  </a:lnTo>
                  <a:cubicBezTo>
                    <a:pt x="2546" y="2807"/>
                    <a:pt x="2739" y="2474"/>
                    <a:pt x="2927" y="2140"/>
                  </a:cubicBezTo>
                  <a:lnTo>
                    <a:pt x="2688" y="1902"/>
                  </a:lnTo>
                  <a:lnTo>
                    <a:pt x="3491" y="1098"/>
                  </a:lnTo>
                  <a:cubicBezTo>
                    <a:pt x="3563" y="962"/>
                    <a:pt x="3633" y="825"/>
                    <a:pt x="3703" y="689"/>
                  </a:cubicBezTo>
                  <a:lnTo>
                    <a:pt x="30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2"/>
            <p:cNvSpPr/>
            <p:nvPr/>
          </p:nvSpPr>
          <p:spPr>
            <a:xfrm>
              <a:off x="4611675" y="105687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1"/>
                  </a:moveTo>
                  <a:lnTo>
                    <a:pt x="1900" y="1115"/>
                  </a:lnTo>
                  <a:lnTo>
                    <a:pt x="786" y="2"/>
                  </a:lnTo>
                  <a:lnTo>
                    <a:pt x="0" y="788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8" y="3803"/>
                  </a:lnTo>
                  <a:lnTo>
                    <a:pt x="1902" y="2687"/>
                  </a:lnTo>
                  <a:lnTo>
                    <a:pt x="3017" y="3800"/>
                  </a:lnTo>
                  <a:lnTo>
                    <a:pt x="3803" y="3015"/>
                  </a:lnTo>
                  <a:lnTo>
                    <a:pt x="2687" y="1901"/>
                  </a:lnTo>
                  <a:lnTo>
                    <a:pt x="3800" y="78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2"/>
            <p:cNvSpPr/>
            <p:nvPr/>
          </p:nvSpPr>
          <p:spPr>
            <a:xfrm>
              <a:off x="4809775" y="105672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5" y="1"/>
                  </a:moveTo>
                  <a:lnTo>
                    <a:pt x="1900" y="1115"/>
                  </a:lnTo>
                  <a:lnTo>
                    <a:pt x="786" y="2"/>
                  </a:lnTo>
                  <a:lnTo>
                    <a:pt x="0" y="790"/>
                  </a:lnTo>
                  <a:lnTo>
                    <a:pt x="1115" y="1903"/>
                  </a:lnTo>
                  <a:lnTo>
                    <a:pt x="1" y="3017"/>
                  </a:lnTo>
                  <a:lnTo>
                    <a:pt x="788" y="3803"/>
                  </a:lnTo>
                  <a:lnTo>
                    <a:pt x="1901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1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2"/>
            <p:cNvSpPr/>
            <p:nvPr/>
          </p:nvSpPr>
          <p:spPr>
            <a:xfrm>
              <a:off x="5007875" y="105662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1" y="1115"/>
                  </a:lnTo>
                  <a:lnTo>
                    <a:pt x="786" y="1"/>
                  </a:lnTo>
                  <a:lnTo>
                    <a:pt x="0" y="788"/>
                  </a:lnTo>
                  <a:lnTo>
                    <a:pt x="1116" y="1901"/>
                  </a:lnTo>
                  <a:lnTo>
                    <a:pt x="1" y="3016"/>
                  </a:lnTo>
                  <a:lnTo>
                    <a:pt x="789" y="3802"/>
                  </a:lnTo>
                  <a:lnTo>
                    <a:pt x="1903" y="2687"/>
                  </a:lnTo>
                  <a:lnTo>
                    <a:pt x="3017" y="3800"/>
                  </a:lnTo>
                  <a:lnTo>
                    <a:pt x="3802" y="3013"/>
                  </a:lnTo>
                  <a:lnTo>
                    <a:pt x="2688" y="1900"/>
                  </a:lnTo>
                  <a:lnTo>
                    <a:pt x="3801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2"/>
            <p:cNvSpPr/>
            <p:nvPr/>
          </p:nvSpPr>
          <p:spPr>
            <a:xfrm>
              <a:off x="5205975" y="105647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1"/>
                  </a:moveTo>
                  <a:lnTo>
                    <a:pt x="1901" y="1115"/>
                  </a:lnTo>
                  <a:lnTo>
                    <a:pt x="787" y="2"/>
                  </a:lnTo>
                  <a:lnTo>
                    <a:pt x="0" y="788"/>
                  </a:lnTo>
                  <a:lnTo>
                    <a:pt x="1116" y="1902"/>
                  </a:lnTo>
                  <a:lnTo>
                    <a:pt x="3" y="3017"/>
                  </a:lnTo>
                  <a:lnTo>
                    <a:pt x="789" y="3803"/>
                  </a:lnTo>
                  <a:lnTo>
                    <a:pt x="1902" y="2688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1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2"/>
            <p:cNvSpPr/>
            <p:nvPr/>
          </p:nvSpPr>
          <p:spPr>
            <a:xfrm>
              <a:off x="5404100" y="1056325"/>
              <a:ext cx="95075" cy="95125"/>
            </a:xfrm>
            <a:custGeom>
              <a:avLst/>
              <a:gdLst/>
              <a:ahLst/>
              <a:cxnLst/>
              <a:rect l="l" t="t" r="r" b="b"/>
              <a:pathLst>
                <a:path w="3803" h="3805" extrusionOk="0">
                  <a:moveTo>
                    <a:pt x="3015" y="1"/>
                  </a:moveTo>
                  <a:lnTo>
                    <a:pt x="1900" y="1116"/>
                  </a:lnTo>
                  <a:lnTo>
                    <a:pt x="786" y="3"/>
                  </a:lnTo>
                  <a:lnTo>
                    <a:pt x="0" y="790"/>
                  </a:lnTo>
                  <a:lnTo>
                    <a:pt x="1115" y="1903"/>
                  </a:lnTo>
                  <a:lnTo>
                    <a:pt x="1" y="3017"/>
                  </a:lnTo>
                  <a:lnTo>
                    <a:pt x="788" y="3804"/>
                  </a:lnTo>
                  <a:lnTo>
                    <a:pt x="1901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7" y="1902"/>
                  </a:lnTo>
                  <a:lnTo>
                    <a:pt x="3801" y="788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2"/>
            <p:cNvSpPr/>
            <p:nvPr/>
          </p:nvSpPr>
          <p:spPr>
            <a:xfrm>
              <a:off x="4611775" y="1256125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7" y="3"/>
                  </a:lnTo>
                  <a:lnTo>
                    <a:pt x="1" y="789"/>
                  </a:lnTo>
                  <a:lnTo>
                    <a:pt x="1116" y="1903"/>
                  </a:lnTo>
                  <a:lnTo>
                    <a:pt x="2" y="3017"/>
                  </a:lnTo>
                  <a:lnTo>
                    <a:pt x="790" y="3804"/>
                  </a:lnTo>
                  <a:lnTo>
                    <a:pt x="1903" y="2688"/>
                  </a:lnTo>
                  <a:lnTo>
                    <a:pt x="3018" y="3801"/>
                  </a:lnTo>
                  <a:lnTo>
                    <a:pt x="3803" y="3015"/>
                  </a:lnTo>
                  <a:lnTo>
                    <a:pt x="2689" y="1901"/>
                  </a:lnTo>
                  <a:lnTo>
                    <a:pt x="3802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2"/>
            <p:cNvSpPr/>
            <p:nvPr/>
          </p:nvSpPr>
          <p:spPr>
            <a:xfrm>
              <a:off x="4809875" y="1256000"/>
              <a:ext cx="95125" cy="95075"/>
            </a:xfrm>
            <a:custGeom>
              <a:avLst/>
              <a:gdLst/>
              <a:ahLst/>
              <a:cxnLst/>
              <a:rect l="l" t="t" r="r" b="b"/>
              <a:pathLst>
                <a:path w="3805" h="3803" extrusionOk="0">
                  <a:moveTo>
                    <a:pt x="3015" y="1"/>
                  </a:moveTo>
                  <a:lnTo>
                    <a:pt x="1902" y="1115"/>
                  </a:lnTo>
                  <a:lnTo>
                    <a:pt x="788" y="2"/>
                  </a:lnTo>
                  <a:lnTo>
                    <a:pt x="1" y="789"/>
                  </a:lnTo>
                  <a:lnTo>
                    <a:pt x="1116" y="1902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9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2"/>
            <p:cNvSpPr/>
            <p:nvPr/>
          </p:nvSpPr>
          <p:spPr>
            <a:xfrm>
              <a:off x="5008025" y="125587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4" y="0"/>
                  </a:moveTo>
                  <a:lnTo>
                    <a:pt x="1900" y="1115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4" y="1902"/>
                  </a:lnTo>
                  <a:lnTo>
                    <a:pt x="1" y="3017"/>
                  </a:lnTo>
                  <a:lnTo>
                    <a:pt x="788" y="3803"/>
                  </a:lnTo>
                  <a:lnTo>
                    <a:pt x="1901" y="2688"/>
                  </a:lnTo>
                  <a:lnTo>
                    <a:pt x="3017" y="3801"/>
                  </a:lnTo>
                  <a:lnTo>
                    <a:pt x="3802" y="3014"/>
                  </a:lnTo>
                  <a:lnTo>
                    <a:pt x="2688" y="1901"/>
                  </a:lnTo>
                  <a:lnTo>
                    <a:pt x="3801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2"/>
            <p:cNvSpPr/>
            <p:nvPr/>
          </p:nvSpPr>
          <p:spPr>
            <a:xfrm>
              <a:off x="5206100" y="1255750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0"/>
                  </a:moveTo>
                  <a:lnTo>
                    <a:pt x="1902" y="1115"/>
                  </a:lnTo>
                  <a:lnTo>
                    <a:pt x="787" y="2"/>
                  </a:lnTo>
                  <a:lnTo>
                    <a:pt x="1" y="788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3" y="2687"/>
                  </a:lnTo>
                  <a:lnTo>
                    <a:pt x="3018" y="3802"/>
                  </a:lnTo>
                  <a:lnTo>
                    <a:pt x="3803" y="3015"/>
                  </a:lnTo>
                  <a:lnTo>
                    <a:pt x="2689" y="1900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2"/>
            <p:cNvSpPr/>
            <p:nvPr/>
          </p:nvSpPr>
          <p:spPr>
            <a:xfrm>
              <a:off x="5404200" y="1255600"/>
              <a:ext cx="95125" cy="95075"/>
            </a:xfrm>
            <a:custGeom>
              <a:avLst/>
              <a:gdLst/>
              <a:ahLst/>
              <a:cxnLst/>
              <a:rect l="l" t="t" r="r" b="b"/>
              <a:pathLst>
                <a:path w="3805" h="3803" extrusionOk="0">
                  <a:moveTo>
                    <a:pt x="3015" y="1"/>
                  </a:moveTo>
                  <a:lnTo>
                    <a:pt x="1902" y="1116"/>
                  </a:lnTo>
                  <a:lnTo>
                    <a:pt x="787" y="2"/>
                  </a:lnTo>
                  <a:lnTo>
                    <a:pt x="1" y="789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9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2"/>
            <p:cNvSpPr/>
            <p:nvPr/>
          </p:nvSpPr>
          <p:spPr>
            <a:xfrm>
              <a:off x="4611900" y="1441500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1"/>
                  </a:moveTo>
                  <a:lnTo>
                    <a:pt x="1902" y="1115"/>
                  </a:lnTo>
                  <a:lnTo>
                    <a:pt x="787" y="2"/>
                  </a:lnTo>
                  <a:lnTo>
                    <a:pt x="1" y="789"/>
                  </a:lnTo>
                  <a:lnTo>
                    <a:pt x="1116" y="1902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8"/>
                  </a:lnTo>
                  <a:lnTo>
                    <a:pt x="3017" y="3802"/>
                  </a:lnTo>
                  <a:lnTo>
                    <a:pt x="3804" y="3014"/>
                  </a:lnTo>
                  <a:lnTo>
                    <a:pt x="2688" y="1901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2"/>
            <p:cNvSpPr/>
            <p:nvPr/>
          </p:nvSpPr>
          <p:spPr>
            <a:xfrm>
              <a:off x="4810025" y="144137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1" y="1114"/>
                  </a:lnTo>
                  <a:lnTo>
                    <a:pt x="786" y="1"/>
                  </a:lnTo>
                  <a:lnTo>
                    <a:pt x="1" y="788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2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4"/>
                  </a:lnTo>
                  <a:lnTo>
                    <a:pt x="2689" y="1901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2"/>
            <p:cNvSpPr/>
            <p:nvPr/>
          </p:nvSpPr>
          <p:spPr>
            <a:xfrm>
              <a:off x="5008125" y="144122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6" y="3"/>
                  </a:lnTo>
                  <a:lnTo>
                    <a:pt x="1" y="789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9" y="3804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8" y="1901"/>
                  </a:lnTo>
                  <a:lnTo>
                    <a:pt x="3802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2"/>
            <p:cNvSpPr/>
            <p:nvPr/>
          </p:nvSpPr>
          <p:spPr>
            <a:xfrm>
              <a:off x="5206225" y="1441100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1"/>
                  </a:moveTo>
                  <a:lnTo>
                    <a:pt x="1902" y="1115"/>
                  </a:lnTo>
                  <a:lnTo>
                    <a:pt x="786" y="2"/>
                  </a:lnTo>
                  <a:lnTo>
                    <a:pt x="1" y="789"/>
                  </a:lnTo>
                  <a:lnTo>
                    <a:pt x="1116" y="1902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2"/>
            <p:cNvSpPr/>
            <p:nvPr/>
          </p:nvSpPr>
          <p:spPr>
            <a:xfrm>
              <a:off x="5404350" y="144097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4" y="0"/>
                  </a:moveTo>
                  <a:lnTo>
                    <a:pt x="1901" y="1115"/>
                  </a:lnTo>
                  <a:lnTo>
                    <a:pt x="786" y="2"/>
                  </a:lnTo>
                  <a:lnTo>
                    <a:pt x="1" y="789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4"/>
                  </a:lnTo>
                  <a:lnTo>
                    <a:pt x="2687" y="1901"/>
                  </a:lnTo>
                  <a:lnTo>
                    <a:pt x="3802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2"/>
            <p:cNvSpPr/>
            <p:nvPr/>
          </p:nvSpPr>
          <p:spPr>
            <a:xfrm>
              <a:off x="4611275" y="471000"/>
              <a:ext cx="95100" cy="90650"/>
            </a:xfrm>
            <a:custGeom>
              <a:avLst/>
              <a:gdLst/>
              <a:ahLst/>
              <a:cxnLst/>
              <a:rect l="l" t="t" r="r" b="b"/>
              <a:pathLst>
                <a:path w="3804" h="3626" extrusionOk="0">
                  <a:moveTo>
                    <a:pt x="610" y="0"/>
                  </a:moveTo>
                  <a:lnTo>
                    <a:pt x="0" y="611"/>
                  </a:lnTo>
                  <a:lnTo>
                    <a:pt x="1115" y="1724"/>
                  </a:lnTo>
                  <a:lnTo>
                    <a:pt x="2" y="2838"/>
                  </a:lnTo>
                  <a:lnTo>
                    <a:pt x="789" y="3625"/>
                  </a:lnTo>
                  <a:lnTo>
                    <a:pt x="1903" y="2510"/>
                  </a:lnTo>
                  <a:lnTo>
                    <a:pt x="3017" y="3623"/>
                  </a:lnTo>
                  <a:lnTo>
                    <a:pt x="3804" y="2836"/>
                  </a:lnTo>
                  <a:lnTo>
                    <a:pt x="2688" y="1723"/>
                  </a:lnTo>
                  <a:lnTo>
                    <a:pt x="3801" y="607"/>
                  </a:lnTo>
                  <a:lnTo>
                    <a:pt x="3559" y="365"/>
                  </a:lnTo>
                  <a:cubicBezTo>
                    <a:pt x="3244" y="314"/>
                    <a:pt x="2928" y="267"/>
                    <a:pt x="2612" y="225"/>
                  </a:cubicBezTo>
                  <a:lnTo>
                    <a:pt x="1901" y="936"/>
                  </a:lnTo>
                  <a:lnTo>
                    <a:pt x="999" y="37"/>
                  </a:lnTo>
                  <a:cubicBezTo>
                    <a:pt x="870" y="24"/>
                    <a:pt x="740" y="12"/>
                    <a:pt x="6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2"/>
            <p:cNvSpPr/>
            <p:nvPr/>
          </p:nvSpPr>
          <p:spPr>
            <a:xfrm>
              <a:off x="4809400" y="509900"/>
              <a:ext cx="95075" cy="51600"/>
            </a:xfrm>
            <a:custGeom>
              <a:avLst/>
              <a:gdLst/>
              <a:ahLst/>
              <a:cxnLst/>
              <a:rect l="l" t="t" r="r" b="b"/>
              <a:pathLst>
                <a:path w="3803" h="2064" extrusionOk="0">
                  <a:moveTo>
                    <a:pt x="952" y="1"/>
                  </a:moveTo>
                  <a:lnTo>
                    <a:pt x="1115" y="162"/>
                  </a:lnTo>
                  <a:lnTo>
                    <a:pt x="0" y="1278"/>
                  </a:lnTo>
                  <a:lnTo>
                    <a:pt x="788" y="2063"/>
                  </a:lnTo>
                  <a:lnTo>
                    <a:pt x="1902" y="949"/>
                  </a:lnTo>
                  <a:lnTo>
                    <a:pt x="3016" y="2062"/>
                  </a:lnTo>
                  <a:lnTo>
                    <a:pt x="3803" y="1274"/>
                  </a:lnTo>
                  <a:lnTo>
                    <a:pt x="3276" y="749"/>
                  </a:lnTo>
                  <a:cubicBezTo>
                    <a:pt x="2511" y="478"/>
                    <a:pt x="1737" y="229"/>
                    <a:pt x="9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2"/>
            <p:cNvSpPr/>
            <p:nvPr/>
          </p:nvSpPr>
          <p:spPr>
            <a:xfrm>
              <a:off x="4611375" y="665800"/>
              <a:ext cx="95125" cy="95075"/>
            </a:xfrm>
            <a:custGeom>
              <a:avLst/>
              <a:gdLst/>
              <a:ahLst/>
              <a:cxnLst/>
              <a:rect l="l" t="t" r="r" b="b"/>
              <a:pathLst>
                <a:path w="3805" h="3803" extrusionOk="0">
                  <a:moveTo>
                    <a:pt x="3015" y="1"/>
                  </a:moveTo>
                  <a:lnTo>
                    <a:pt x="1902" y="1116"/>
                  </a:lnTo>
                  <a:lnTo>
                    <a:pt x="788" y="2"/>
                  </a:lnTo>
                  <a:lnTo>
                    <a:pt x="1" y="789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9"/>
                  </a:lnTo>
                  <a:lnTo>
                    <a:pt x="3019" y="3802"/>
                  </a:lnTo>
                  <a:lnTo>
                    <a:pt x="3804" y="3015"/>
                  </a:lnTo>
                  <a:lnTo>
                    <a:pt x="2689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2"/>
            <p:cNvSpPr/>
            <p:nvPr/>
          </p:nvSpPr>
          <p:spPr>
            <a:xfrm>
              <a:off x="4809525" y="665650"/>
              <a:ext cx="95075" cy="95125"/>
            </a:xfrm>
            <a:custGeom>
              <a:avLst/>
              <a:gdLst/>
              <a:ahLst/>
              <a:cxnLst/>
              <a:rect l="l" t="t" r="r" b="b"/>
              <a:pathLst>
                <a:path w="3803" h="3805" extrusionOk="0">
                  <a:moveTo>
                    <a:pt x="3014" y="1"/>
                  </a:moveTo>
                  <a:lnTo>
                    <a:pt x="1900" y="1116"/>
                  </a:lnTo>
                  <a:lnTo>
                    <a:pt x="786" y="3"/>
                  </a:lnTo>
                  <a:lnTo>
                    <a:pt x="0" y="790"/>
                  </a:lnTo>
                  <a:lnTo>
                    <a:pt x="1114" y="1903"/>
                  </a:lnTo>
                  <a:lnTo>
                    <a:pt x="1" y="3019"/>
                  </a:lnTo>
                  <a:lnTo>
                    <a:pt x="788" y="3804"/>
                  </a:lnTo>
                  <a:lnTo>
                    <a:pt x="1901" y="2689"/>
                  </a:lnTo>
                  <a:lnTo>
                    <a:pt x="3017" y="3803"/>
                  </a:lnTo>
                  <a:lnTo>
                    <a:pt x="3802" y="3015"/>
                  </a:lnTo>
                  <a:lnTo>
                    <a:pt x="2688" y="1902"/>
                  </a:lnTo>
                  <a:lnTo>
                    <a:pt x="3801" y="788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2"/>
            <p:cNvSpPr/>
            <p:nvPr/>
          </p:nvSpPr>
          <p:spPr>
            <a:xfrm>
              <a:off x="5007600" y="665550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0"/>
                  </a:moveTo>
                  <a:lnTo>
                    <a:pt x="1902" y="1115"/>
                  </a:lnTo>
                  <a:lnTo>
                    <a:pt x="787" y="2"/>
                  </a:lnTo>
                  <a:lnTo>
                    <a:pt x="1" y="788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3" y="2688"/>
                  </a:lnTo>
                  <a:lnTo>
                    <a:pt x="3018" y="3801"/>
                  </a:lnTo>
                  <a:lnTo>
                    <a:pt x="3803" y="3015"/>
                  </a:lnTo>
                  <a:lnTo>
                    <a:pt x="2689" y="1901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2"/>
            <p:cNvSpPr/>
            <p:nvPr/>
          </p:nvSpPr>
          <p:spPr>
            <a:xfrm>
              <a:off x="5205775" y="720125"/>
              <a:ext cx="41825" cy="40375"/>
            </a:xfrm>
            <a:custGeom>
              <a:avLst/>
              <a:gdLst/>
              <a:ahLst/>
              <a:cxnLst/>
              <a:rect l="l" t="t" r="r" b="b"/>
              <a:pathLst>
                <a:path w="1673" h="1615" extrusionOk="0">
                  <a:moveTo>
                    <a:pt x="827" y="0"/>
                  </a:moveTo>
                  <a:lnTo>
                    <a:pt x="0" y="828"/>
                  </a:lnTo>
                  <a:lnTo>
                    <a:pt x="787" y="1615"/>
                  </a:lnTo>
                  <a:lnTo>
                    <a:pt x="1672" y="727"/>
                  </a:lnTo>
                  <a:cubicBezTo>
                    <a:pt x="1394" y="482"/>
                    <a:pt x="1112" y="240"/>
                    <a:pt x="8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2"/>
            <p:cNvSpPr/>
            <p:nvPr/>
          </p:nvSpPr>
          <p:spPr>
            <a:xfrm>
              <a:off x="4611525" y="851150"/>
              <a:ext cx="95075" cy="95125"/>
            </a:xfrm>
            <a:custGeom>
              <a:avLst/>
              <a:gdLst/>
              <a:ahLst/>
              <a:cxnLst/>
              <a:rect l="l" t="t" r="r" b="b"/>
              <a:pathLst>
                <a:path w="3803" h="3805" extrusionOk="0">
                  <a:moveTo>
                    <a:pt x="3015" y="1"/>
                  </a:moveTo>
                  <a:lnTo>
                    <a:pt x="1901" y="1116"/>
                  </a:lnTo>
                  <a:lnTo>
                    <a:pt x="786" y="3"/>
                  </a:lnTo>
                  <a:lnTo>
                    <a:pt x="1" y="790"/>
                  </a:lnTo>
                  <a:lnTo>
                    <a:pt x="1115" y="1903"/>
                  </a:lnTo>
                  <a:lnTo>
                    <a:pt x="2" y="3018"/>
                  </a:lnTo>
                  <a:lnTo>
                    <a:pt x="789" y="3804"/>
                  </a:lnTo>
                  <a:lnTo>
                    <a:pt x="1902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7" y="1902"/>
                  </a:lnTo>
                  <a:lnTo>
                    <a:pt x="3802" y="787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2"/>
            <p:cNvSpPr/>
            <p:nvPr/>
          </p:nvSpPr>
          <p:spPr>
            <a:xfrm>
              <a:off x="4809625" y="85105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2" y="1115"/>
                  </a:lnTo>
                  <a:lnTo>
                    <a:pt x="786" y="2"/>
                  </a:lnTo>
                  <a:lnTo>
                    <a:pt x="1" y="788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9" y="1900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2"/>
            <p:cNvSpPr/>
            <p:nvPr/>
          </p:nvSpPr>
          <p:spPr>
            <a:xfrm>
              <a:off x="5007725" y="850900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1"/>
                  </a:moveTo>
                  <a:lnTo>
                    <a:pt x="1902" y="1116"/>
                  </a:lnTo>
                  <a:lnTo>
                    <a:pt x="787" y="2"/>
                  </a:lnTo>
                  <a:lnTo>
                    <a:pt x="1" y="790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2"/>
            <p:cNvSpPr/>
            <p:nvPr/>
          </p:nvSpPr>
          <p:spPr>
            <a:xfrm>
              <a:off x="5205850" y="85080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0"/>
                  </a:moveTo>
                  <a:lnTo>
                    <a:pt x="1901" y="1114"/>
                  </a:lnTo>
                  <a:lnTo>
                    <a:pt x="786" y="1"/>
                  </a:lnTo>
                  <a:lnTo>
                    <a:pt x="1" y="788"/>
                  </a:lnTo>
                  <a:lnTo>
                    <a:pt x="1115" y="1901"/>
                  </a:lnTo>
                  <a:lnTo>
                    <a:pt x="2" y="3017"/>
                  </a:lnTo>
                  <a:lnTo>
                    <a:pt x="789" y="3802"/>
                  </a:lnTo>
                  <a:lnTo>
                    <a:pt x="1902" y="2687"/>
                  </a:lnTo>
                  <a:lnTo>
                    <a:pt x="3017" y="3801"/>
                  </a:lnTo>
                  <a:lnTo>
                    <a:pt x="3803" y="3013"/>
                  </a:lnTo>
                  <a:lnTo>
                    <a:pt x="2687" y="1900"/>
                  </a:lnTo>
                  <a:lnTo>
                    <a:pt x="3802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2"/>
            <p:cNvSpPr/>
            <p:nvPr/>
          </p:nvSpPr>
          <p:spPr>
            <a:xfrm>
              <a:off x="5403975" y="918825"/>
              <a:ext cx="23450" cy="26900"/>
            </a:xfrm>
            <a:custGeom>
              <a:avLst/>
              <a:gdLst/>
              <a:ahLst/>
              <a:cxnLst/>
              <a:rect l="l" t="t" r="r" b="b"/>
              <a:pathLst>
                <a:path w="938" h="1076" extrusionOk="0">
                  <a:moveTo>
                    <a:pt x="289" y="0"/>
                  </a:moveTo>
                  <a:lnTo>
                    <a:pt x="1" y="290"/>
                  </a:lnTo>
                  <a:lnTo>
                    <a:pt x="788" y="1076"/>
                  </a:lnTo>
                  <a:lnTo>
                    <a:pt x="938" y="926"/>
                  </a:lnTo>
                  <a:cubicBezTo>
                    <a:pt x="726" y="614"/>
                    <a:pt x="509" y="306"/>
                    <a:pt x="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2"/>
            <p:cNvSpPr/>
            <p:nvPr/>
          </p:nvSpPr>
          <p:spPr>
            <a:xfrm>
              <a:off x="5613925" y="1514950"/>
              <a:ext cx="1425" cy="2700"/>
            </a:xfrm>
            <a:custGeom>
              <a:avLst/>
              <a:gdLst/>
              <a:ahLst/>
              <a:cxnLst/>
              <a:rect l="l" t="t" r="r" b="b"/>
              <a:pathLst>
                <a:path w="57" h="108" extrusionOk="0">
                  <a:moveTo>
                    <a:pt x="53" y="0"/>
                  </a:moveTo>
                  <a:lnTo>
                    <a:pt x="1" y="52"/>
                  </a:lnTo>
                  <a:lnTo>
                    <a:pt x="57" y="108"/>
                  </a:lnTo>
                  <a:cubicBezTo>
                    <a:pt x="56" y="72"/>
                    <a:pt x="55" y="36"/>
                    <a:pt x="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1274" name="Google Shape;1274;p24"/>
          <p:cNvGrpSpPr/>
          <p:nvPr/>
        </p:nvGrpSpPr>
        <p:grpSpPr>
          <a:xfrm>
            <a:off x="-115275" y="619850"/>
            <a:ext cx="9825625" cy="5124950"/>
            <a:chOff x="-115275" y="619850"/>
            <a:chExt cx="9825625" cy="5124950"/>
          </a:xfrm>
        </p:grpSpPr>
        <p:sp>
          <p:nvSpPr>
            <p:cNvPr id="1275" name="Google Shape;1275;p24"/>
            <p:cNvSpPr/>
            <p:nvPr/>
          </p:nvSpPr>
          <p:spPr>
            <a:xfrm rot="-5400000">
              <a:off x="8506000" y="870450"/>
              <a:ext cx="1454950" cy="953750"/>
            </a:xfrm>
            <a:custGeom>
              <a:avLst/>
              <a:gdLst/>
              <a:ahLst/>
              <a:cxnLst/>
              <a:rect l="l" t="t" r="r" b="b"/>
              <a:pathLst>
                <a:path w="58198" h="38150" extrusionOk="0">
                  <a:moveTo>
                    <a:pt x="30621" y="1"/>
                  </a:moveTo>
                  <a:cubicBezTo>
                    <a:pt x="20758" y="1"/>
                    <a:pt x="11184" y="1277"/>
                    <a:pt x="3699" y="6619"/>
                  </a:cubicBezTo>
                  <a:cubicBezTo>
                    <a:pt x="2529" y="7454"/>
                    <a:pt x="1399" y="8414"/>
                    <a:pt x="759" y="9754"/>
                  </a:cubicBezTo>
                  <a:cubicBezTo>
                    <a:pt x="53" y="11231"/>
                    <a:pt x="1" y="13043"/>
                    <a:pt x="85" y="14813"/>
                  </a:cubicBezTo>
                  <a:cubicBezTo>
                    <a:pt x="303" y="19466"/>
                    <a:pt x="1380" y="24221"/>
                    <a:pt x="3236" y="28744"/>
                  </a:cubicBezTo>
                  <a:cubicBezTo>
                    <a:pt x="4229" y="31159"/>
                    <a:pt x="5508" y="33595"/>
                    <a:pt x="7490" y="35307"/>
                  </a:cubicBezTo>
                  <a:cubicBezTo>
                    <a:pt x="10151" y="37607"/>
                    <a:pt x="13454" y="38149"/>
                    <a:pt x="16700" y="38149"/>
                  </a:cubicBezTo>
                  <a:cubicBezTo>
                    <a:pt x="17868" y="38149"/>
                    <a:pt x="19029" y="38079"/>
                    <a:pt x="20149" y="37995"/>
                  </a:cubicBezTo>
                  <a:cubicBezTo>
                    <a:pt x="35387" y="36857"/>
                    <a:pt x="45658" y="32562"/>
                    <a:pt x="53783" y="19726"/>
                  </a:cubicBezTo>
                  <a:cubicBezTo>
                    <a:pt x="56450" y="15512"/>
                    <a:pt x="58198" y="9270"/>
                    <a:pt x="54519" y="4767"/>
                  </a:cubicBezTo>
                  <a:cubicBezTo>
                    <a:pt x="51653" y="1258"/>
                    <a:pt x="46972" y="699"/>
                    <a:pt x="42910" y="460"/>
                  </a:cubicBezTo>
                  <a:cubicBezTo>
                    <a:pt x="38849" y="220"/>
                    <a:pt x="34710" y="1"/>
                    <a:pt x="306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4"/>
            <p:cNvSpPr/>
            <p:nvPr/>
          </p:nvSpPr>
          <p:spPr>
            <a:xfrm>
              <a:off x="-115275" y="4608575"/>
              <a:ext cx="1282700" cy="1136225"/>
            </a:xfrm>
            <a:custGeom>
              <a:avLst/>
              <a:gdLst/>
              <a:ahLst/>
              <a:cxnLst/>
              <a:rect l="l" t="t" r="r" b="b"/>
              <a:pathLst>
                <a:path w="51308" h="45449" extrusionOk="0">
                  <a:moveTo>
                    <a:pt x="22430" y="1"/>
                  </a:moveTo>
                  <a:cubicBezTo>
                    <a:pt x="19735" y="1"/>
                    <a:pt x="16942" y="517"/>
                    <a:pt x="13875" y="1685"/>
                  </a:cubicBezTo>
                  <a:cubicBezTo>
                    <a:pt x="9078" y="3510"/>
                    <a:pt x="4444" y="5283"/>
                    <a:pt x="1" y="7483"/>
                  </a:cubicBezTo>
                  <a:lnTo>
                    <a:pt x="1" y="34642"/>
                  </a:lnTo>
                  <a:cubicBezTo>
                    <a:pt x="2254" y="36006"/>
                    <a:pt x="4621" y="37194"/>
                    <a:pt x="7035" y="38218"/>
                  </a:cubicBezTo>
                  <a:cubicBezTo>
                    <a:pt x="14667" y="41453"/>
                    <a:pt x="22836" y="43182"/>
                    <a:pt x="30946" y="44893"/>
                  </a:cubicBezTo>
                  <a:cubicBezTo>
                    <a:pt x="32273" y="45173"/>
                    <a:pt x="33653" y="45449"/>
                    <a:pt x="35000" y="45449"/>
                  </a:cubicBezTo>
                  <a:cubicBezTo>
                    <a:pt x="35910" y="45449"/>
                    <a:pt x="36805" y="45323"/>
                    <a:pt x="37656" y="44987"/>
                  </a:cubicBezTo>
                  <a:cubicBezTo>
                    <a:pt x="39781" y="44151"/>
                    <a:pt x="41209" y="42182"/>
                    <a:pt x="42512" y="40307"/>
                  </a:cubicBezTo>
                  <a:cubicBezTo>
                    <a:pt x="45374" y="36193"/>
                    <a:pt x="48257" y="31989"/>
                    <a:pt x="49782" y="27214"/>
                  </a:cubicBezTo>
                  <a:cubicBezTo>
                    <a:pt x="51308" y="22441"/>
                    <a:pt x="51305" y="16931"/>
                    <a:pt x="48604" y="12710"/>
                  </a:cubicBezTo>
                  <a:cubicBezTo>
                    <a:pt x="46101" y="8799"/>
                    <a:pt x="41737" y="6558"/>
                    <a:pt x="37576" y="4495"/>
                  </a:cubicBezTo>
                  <a:cubicBezTo>
                    <a:pt x="32114" y="1787"/>
                    <a:pt x="27442" y="1"/>
                    <a:pt x="22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7" name="Google Shape;1277;p24"/>
          <p:cNvGrpSpPr/>
          <p:nvPr/>
        </p:nvGrpSpPr>
        <p:grpSpPr>
          <a:xfrm>
            <a:off x="-721442" y="-496828"/>
            <a:ext cx="1337103" cy="1337081"/>
            <a:chOff x="1164825" y="238125"/>
            <a:chExt cx="1549725" cy="1549700"/>
          </a:xfrm>
        </p:grpSpPr>
        <p:sp>
          <p:nvSpPr>
            <p:cNvPr id="1278" name="Google Shape;1278;p24"/>
            <p:cNvSpPr/>
            <p:nvPr/>
          </p:nvSpPr>
          <p:spPr>
            <a:xfrm>
              <a:off x="1921950" y="238125"/>
              <a:ext cx="35450" cy="88575"/>
            </a:xfrm>
            <a:custGeom>
              <a:avLst/>
              <a:gdLst/>
              <a:ahLst/>
              <a:cxnLst/>
              <a:rect l="l" t="t" r="r" b="b"/>
              <a:pathLst>
                <a:path w="1418" h="3543" extrusionOk="0">
                  <a:moveTo>
                    <a:pt x="1" y="0"/>
                  </a:moveTo>
                  <a:lnTo>
                    <a:pt x="1" y="3542"/>
                  </a:lnTo>
                  <a:lnTo>
                    <a:pt x="1417" y="3542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4"/>
            <p:cNvSpPr/>
            <p:nvPr/>
          </p:nvSpPr>
          <p:spPr>
            <a:xfrm>
              <a:off x="1921950" y="238125"/>
              <a:ext cx="35450" cy="88575"/>
            </a:xfrm>
            <a:custGeom>
              <a:avLst/>
              <a:gdLst/>
              <a:ahLst/>
              <a:cxnLst/>
              <a:rect l="l" t="t" r="r" b="b"/>
              <a:pathLst>
                <a:path w="1418" h="3543" extrusionOk="0">
                  <a:moveTo>
                    <a:pt x="1" y="0"/>
                  </a:moveTo>
                  <a:lnTo>
                    <a:pt x="1" y="3542"/>
                  </a:lnTo>
                  <a:lnTo>
                    <a:pt x="1417" y="3542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4"/>
            <p:cNvSpPr/>
            <p:nvPr/>
          </p:nvSpPr>
          <p:spPr>
            <a:xfrm>
              <a:off x="1921950" y="1699250"/>
              <a:ext cx="35450" cy="88575"/>
            </a:xfrm>
            <a:custGeom>
              <a:avLst/>
              <a:gdLst/>
              <a:ahLst/>
              <a:cxnLst/>
              <a:rect l="l" t="t" r="r" b="b"/>
              <a:pathLst>
                <a:path w="1418" h="3543" extrusionOk="0">
                  <a:moveTo>
                    <a:pt x="1" y="0"/>
                  </a:moveTo>
                  <a:lnTo>
                    <a:pt x="1" y="3543"/>
                  </a:lnTo>
                  <a:lnTo>
                    <a:pt x="1417" y="3543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4"/>
            <p:cNvSpPr/>
            <p:nvPr/>
          </p:nvSpPr>
          <p:spPr>
            <a:xfrm>
              <a:off x="1164825" y="995225"/>
              <a:ext cx="88600" cy="35475"/>
            </a:xfrm>
            <a:custGeom>
              <a:avLst/>
              <a:gdLst/>
              <a:ahLst/>
              <a:cxnLst/>
              <a:rect l="l" t="t" r="r" b="b"/>
              <a:pathLst>
                <a:path w="3544" h="1419" extrusionOk="0">
                  <a:moveTo>
                    <a:pt x="1" y="1"/>
                  </a:moveTo>
                  <a:lnTo>
                    <a:pt x="1" y="1419"/>
                  </a:lnTo>
                  <a:lnTo>
                    <a:pt x="3543" y="1419"/>
                  </a:lnTo>
                  <a:lnTo>
                    <a:pt x="35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4"/>
            <p:cNvSpPr/>
            <p:nvPr/>
          </p:nvSpPr>
          <p:spPr>
            <a:xfrm>
              <a:off x="1164825" y="995225"/>
              <a:ext cx="88600" cy="35475"/>
            </a:xfrm>
            <a:custGeom>
              <a:avLst/>
              <a:gdLst/>
              <a:ahLst/>
              <a:cxnLst/>
              <a:rect l="l" t="t" r="r" b="b"/>
              <a:pathLst>
                <a:path w="3544" h="1419" extrusionOk="0">
                  <a:moveTo>
                    <a:pt x="1" y="1"/>
                  </a:moveTo>
                  <a:lnTo>
                    <a:pt x="1" y="1419"/>
                  </a:lnTo>
                  <a:lnTo>
                    <a:pt x="3543" y="1419"/>
                  </a:lnTo>
                  <a:lnTo>
                    <a:pt x="35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4"/>
            <p:cNvSpPr/>
            <p:nvPr/>
          </p:nvSpPr>
          <p:spPr>
            <a:xfrm>
              <a:off x="2625975" y="995225"/>
              <a:ext cx="88575" cy="35475"/>
            </a:xfrm>
            <a:custGeom>
              <a:avLst/>
              <a:gdLst/>
              <a:ahLst/>
              <a:cxnLst/>
              <a:rect l="l" t="t" r="r" b="b"/>
              <a:pathLst>
                <a:path w="3543" h="1419" extrusionOk="0">
                  <a:moveTo>
                    <a:pt x="0" y="1"/>
                  </a:moveTo>
                  <a:lnTo>
                    <a:pt x="0" y="1419"/>
                  </a:lnTo>
                  <a:lnTo>
                    <a:pt x="3542" y="1419"/>
                  </a:lnTo>
                  <a:lnTo>
                    <a:pt x="35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4"/>
            <p:cNvSpPr/>
            <p:nvPr/>
          </p:nvSpPr>
          <p:spPr>
            <a:xfrm>
              <a:off x="1379250" y="452600"/>
              <a:ext cx="87700" cy="87675"/>
            </a:xfrm>
            <a:custGeom>
              <a:avLst/>
              <a:gdLst/>
              <a:ahLst/>
              <a:cxnLst/>
              <a:rect l="l" t="t" r="r" b="b"/>
              <a:pathLst>
                <a:path w="3508" h="3507" extrusionOk="0">
                  <a:moveTo>
                    <a:pt x="1003" y="0"/>
                  </a:moveTo>
                  <a:lnTo>
                    <a:pt x="1" y="1001"/>
                  </a:lnTo>
                  <a:lnTo>
                    <a:pt x="2505" y="3507"/>
                  </a:lnTo>
                  <a:lnTo>
                    <a:pt x="3507" y="2505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4"/>
            <p:cNvSpPr/>
            <p:nvPr/>
          </p:nvSpPr>
          <p:spPr>
            <a:xfrm>
              <a:off x="1379250" y="452600"/>
              <a:ext cx="87700" cy="87675"/>
            </a:xfrm>
            <a:custGeom>
              <a:avLst/>
              <a:gdLst/>
              <a:ahLst/>
              <a:cxnLst/>
              <a:rect l="l" t="t" r="r" b="b"/>
              <a:pathLst>
                <a:path w="3508" h="3507" extrusionOk="0">
                  <a:moveTo>
                    <a:pt x="1003" y="0"/>
                  </a:moveTo>
                  <a:lnTo>
                    <a:pt x="1" y="1001"/>
                  </a:lnTo>
                  <a:lnTo>
                    <a:pt x="2505" y="3507"/>
                  </a:lnTo>
                  <a:lnTo>
                    <a:pt x="3507" y="2505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4"/>
            <p:cNvSpPr/>
            <p:nvPr/>
          </p:nvSpPr>
          <p:spPr>
            <a:xfrm>
              <a:off x="2412425" y="1485825"/>
              <a:ext cx="87700" cy="87700"/>
            </a:xfrm>
            <a:custGeom>
              <a:avLst/>
              <a:gdLst/>
              <a:ahLst/>
              <a:cxnLst/>
              <a:rect l="l" t="t" r="r" b="b"/>
              <a:pathLst>
                <a:path w="3508" h="3508" extrusionOk="0">
                  <a:moveTo>
                    <a:pt x="1003" y="1"/>
                  </a:moveTo>
                  <a:lnTo>
                    <a:pt x="1" y="1003"/>
                  </a:lnTo>
                  <a:lnTo>
                    <a:pt x="2505" y="3507"/>
                  </a:lnTo>
                  <a:lnTo>
                    <a:pt x="3508" y="2505"/>
                  </a:lnTo>
                  <a:lnTo>
                    <a:pt x="10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4"/>
            <p:cNvSpPr/>
            <p:nvPr/>
          </p:nvSpPr>
          <p:spPr>
            <a:xfrm>
              <a:off x="1379275" y="1485650"/>
              <a:ext cx="87700" cy="87700"/>
            </a:xfrm>
            <a:custGeom>
              <a:avLst/>
              <a:gdLst/>
              <a:ahLst/>
              <a:cxnLst/>
              <a:rect l="l" t="t" r="r" b="b"/>
              <a:pathLst>
                <a:path w="3508" h="3508" extrusionOk="0">
                  <a:moveTo>
                    <a:pt x="2505" y="1"/>
                  </a:moveTo>
                  <a:lnTo>
                    <a:pt x="1" y="2505"/>
                  </a:lnTo>
                  <a:lnTo>
                    <a:pt x="1003" y="3507"/>
                  </a:lnTo>
                  <a:lnTo>
                    <a:pt x="3507" y="1002"/>
                  </a:lnTo>
                  <a:lnTo>
                    <a:pt x="25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4"/>
            <p:cNvSpPr/>
            <p:nvPr/>
          </p:nvSpPr>
          <p:spPr>
            <a:xfrm>
              <a:off x="1379275" y="1485650"/>
              <a:ext cx="87700" cy="87700"/>
            </a:xfrm>
            <a:custGeom>
              <a:avLst/>
              <a:gdLst/>
              <a:ahLst/>
              <a:cxnLst/>
              <a:rect l="l" t="t" r="r" b="b"/>
              <a:pathLst>
                <a:path w="3508" h="3508" extrusionOk="0">
                  <a:moveTo>
                    <a:pt x="2505" y="1"/>
                  </a:moveTo>
                  <a:lnTo>
                    <a:pt x="1" y="2505"/>
                  </a:lnTo>
                  <a:lnTo>
                    <a:pt x="1003" y="3507"/>
                  </a:lnTo>
                  <a:lnTo>
                    <a:pt x="3507" y="1002"/>
                  </a:lnTo>
                  <a:lnTo>
                    <a:pt x="25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4"/>
            <p:cNvSpPr/>
            <p:nvPr/>
          </p:nvSpPr>
          <p:spPr>
            <a:xfrm>
              <a:off x="2412400" y="452475"/>
              <a:ext cx="87700" cy="87700"/>
            </a:xfrm>
            <a:custGeom>
              <a:avLst/>
              <a:gdLst/>
              <a:ahLst/>
              <a:cxnLst/>
              <a:rect l="l" t="t" r="r" b="b"/>
              <a:pathLst>
                <a:path w="3508" h="3508" extrusionOk="0">
                  <a:moveTo>
                    <a:pt x="2505" y="0"/>
                  </a:moveTo>
                  <a:lnTo>
                    <a:pt x="1" y="2505"/>
                  </a:lnTo>
                  <a:lnTo>
                    <a:pt x="1003" y="3507"/>
                  </a:lnTo>
                  <a:lnTo>
                    <a:pt x="3507" y="1003"/>
                  </a:lnTo>
                  <a:lnTo>
                    <a:pt x="25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4"/>
            <p:cNvSpPr/>
            <p:nvPr/>
          </p:nvSpPr>
          <p:spPr>
            <a:xfrm>
              <a:off x="1745825" y="254525"/>
              <a:ext cx="54675" cy="94300"/>
            </a:xfrm>
            <a:custGeom>
              <a:avLst/>
              <a:gdLst/>
              <a:ahLst/>
              <a:cxnLst/>
              <a:rect l="l" t="t" r="r" b="b"/>
              <a:pathLst>
                <a:path w="2187" h="3772" extrusionOk="0">
                  <a:moveTo>
                    <a:pt x="1380" y="0"/>
                  </a:moveTo>
                  <a:lnTo>
                    <a:pt x="0" y="322"/>
                  </a:lnTo>
                  <a:lnTo>
                    <a:pt x="807" y="3772"/>
                  </a:lnTo>
                  <a:lnTo>
                    <a:pt x="2186" y="3449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4"/>
            <p:cNvSpPr/>
            <p:nvPr/>
          </p:nvSpPr>
          <p:spPr>
            <a:xfrm>
              <a:off x="1745825" y="254525"/>
              <a:ext cx="54675" cy="94300"/>
            </a:xfrm>
            <a:custGeom>
              <a:avLst/>
              <a:gdLst/>
              <a:ahLst/>
              <a:cxnLst/>
              <a:rect l="l" t="t" r="r" b="b"/>
              <a:pathLst>
                <a:path w="2187" h="3772" extrusionOk="0">
                  <a:moveTo>
                    <a:pt x="1380" y="0"/>
                  </a:moveTo>
                  <a:lnTo>
                    <a:pt x="0" y="322"/>
                  </a:lnTo>
                  <a:lnTo>
                    <a:pt x="807" y="3772"/>
                  </a:lnTo>
                  <a:lnTo>
                    <a:pt x="2186" y="3449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4"/>
            <p:cNvSpPr/>
            <p:nvPr/>
          </p:nvSpPr>
          <p:spPr>
            <a:xfrm>
              <a:off x="2078800" y="1677200"/>
              <a:ext cx="54675" cy="94325"/>
            </a:xfrm>
            <a:custGeom>
              <a:avLst/>
              <a:gdLst/>
              <a:ahLst/>
              <a:cxnLst/>
              <a:rect l="l" t="t" r="r" b="b"/>
              <a:pathLst>
                <a:path w="2187" h="3773" extrusionOk="0">
                  <a:moveTo>
                    <a:pt x="1380" y="0"/>
                  </a:moveTo>
                  <a:lnTo>
                    <a:pt x="0" y="323"/>
                  </a:lnTo>
                  <a:lnTo>
                    <a:pt x="808" y="3773"/>
                  </a:lnTo>
                  <a:lnTo>
                    <a:pt x="2187" y="345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4"/>
            <p:cNvSpPr/>
            <p:nvPr/>
          </p:nvSpPr>
          <p:spPr>
            <a:xfrm>
              <a:off x="1181275" y="1152075"/>
              <a:ext cx="94325" cy="54700"/>
            </a:xfrm>
            <a:custGeom>
              <a:avLst/>
              <a:gdLst/>
              <a:ahLst/>
              <a:cxnLst/>
              <a:rect l="l" t="t" r="r" b="b"/>
              <a:pathLst>
                <a:path w="3773" h="2188" extrusionOk="0">
                  <a:moveTo>
                    <a:pt x="3448" y="1"/>
                  </a:moveTo>
                  <a:lnTo>
                    <a:pt x="0" y="809"/>
                  </a:lnTo>
                  <a:lnTo>
                    <a:pt x="323" y="2188"/>
                  </a:lnTo>
                  <a:lnTo>
                    <a:pt x="3773" y="1379"/>
                  </a:lnTo>
                  <a:lnTo>
                    <a:pt x="34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4"/>
            <p:cNvSpPr/>
            <p:nvPr/>
          </p:nvSpPr>
          <p:spPr>
            <a:xfrm>
              <a:off x="1181275" y="1152075"/>
              <a:ext cx="94325" cy="54700"/>
            </a:xfrm>
            <a:custGeom>
              <a:avLst/>
              <a:gdLst/>
              <a:ahLst/>
              <a:cxnLst/>
              <a:rect l="l" t="t" r="r" b="b"/>
              <a:pathLst>
                <a:path w="3773" h="2188" extrusionOk="0">
                  <a:moveTo>
                    <a:pt x="3448" y="1"/>
                  </a:moveTo>
                  <a:lnTo>
                    <a:pt x="0" y="809"/>
                  </a:lnTo>
                  <a:lnTo>
                    <a:pt x="323" y="2188"/>
                  </a:lnTo>
                  <a:lnTo>
                    <a:pt x="3773" y="1379"/>
                  </a:lnTo>
                  <a:lnTo>
                    <a:pt x="34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4"/>
            <p:cNvSpPr/>
            <p:nvPr/>
          </p:nvSpPr>
          <p:spPr>
            <a:xfrm>
              <a:off x="2603825" y="819250"/>
              <a:ext cx="94325" cy="54700"/>
            </a:xfrm>
            <a:custGeom>
              <a:avLst/>
              <a:gdLst/>
              <a:ahLst/>
              <a:cxnLst/>
              <a:rect l="l" t="t" r="r" b="b"/>
              <a:pathLst>
                <a:path w="3773" h="2188" extrusionOk="0">
                  <a:moveTo>
                    <a:pt x="3449" y="0"/>
                  </a:moveTo>
                  <a:lnTo>
                    <a:pt x="1" y="807"/>
                  </a:lnTo>
                  <a:lnTo>
                    <a:pt x="324" y="2187"/>
                  </a:lnTo>
                  <a:lnTo>
                    <a:pt x="3772" y="1380"/>
                  </a:lnTo>
                  <a:lnTo>
                    <a:pt x="34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4"/>
            <p:cNvSpPr/>
            <p:nvPr/>
          </p:nvSpPr>
          <p:spPr>
            <a:xfrm>
              <a:off x="1271975" y="589275"/>
              <a:ext cx="93950" cy="76800"/>
            </a:xfrm>
            <a:custGeom>
              <a:avLst/>
              <a:gdLst/>
              <a:ahLst/>
              <a:cxnLst/>
              <a:rect l="l" t="t" r="r" b="b"/>
              <a:pathLst>
                <a:path w="3758" h="3072" extrusionOk="0">
                  <a:moveTo>
                    <a:pt x="748" y="0"/>
                  </a:moveTo>
                  <a:lnTo>
                    <a:pt x="0" y="1204"/>
                  </a:lnTo>
                  <a:lnTo>
                    <a:pt x="3011" y="3072"/>
                  </a:lnTo>
                  <a:lnTo>
                    <a:pt x="3758" y="1868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4"/>
            <p:cNvSpPr/>
            <p:nvPr/>
          </p:nvSpPr>
          <p:spPr>
            <a:xfrm>
              <a:off x="1271975" y="589275"/>
              <a:ext cx="93950" cy="76800"/>
            </a:xfrm>
            <a:custGeom>
              <a:avLst/>
              <a:gdLst/>
              <a:ahLst/>
              <a:cxnLst/>
              <a:rect l="l" t="t" r="r" b="b"/>
              <a:pathLst>
                <a:path w="3758" h="3072" extrusionOk="0">
                  <a:moveTo>
                    <a:pt x="748" y="0"/>
                  </a:moveTo>
                  <a:lnTo>
                    <a:pt x="0" y="1204"/>
                  </a:lnTo>
                  <a:lnTo>
                    <a:pt x="3011" y="3072"/>
                  </a:lnTo>
                  <a:lnTo>
                    <a:pt x="3758" y="1868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4"/>
            <p:cNvSpPr/>
            <p:nvPr/>
          </p:nvSpPr>
          <p:spPr>
            <a:xfrm>
              <a:off x="2513425" y="1359675"/>
              <a:ext cx="93925" cy="76825"/>
            </a:xfrm>
            <a:custGeom>
              <a:avLst/>
              <a:gdLst/>
              <a:ahLst/>
              <a:cxnLst/>
              <a:rect l="l" t="t" r="r" b="b"/>
              <a:pathLst>
                <a:path w="3757" h="3073" extrusionOk="0">
                  <a:moveTo>
                    <a:pt x="747" y="1"/>
                  </a:moveTo>
                  <a:lnTo>
                    <a:pt x="0" y="1204"/>
                  </a:lnTo>
                  <a:lnTo>
                    <a:pt x="3010" y="3072"/>
                  </a:lnTo>
                  <a:lnTo>
                    <a:pt x="3756" y="1869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4"/>
            <p:cNvSpPr/>
            <p:nvPr/>
          </p:nvSpPr>
          <p:spPr>
            <a:xfrm>
              <a:off x="1516050" y="1586650"/>
              <a:ext cx="76825" cy="93925"/>
            </a:xfrm>
            <a:custGeom>
              <a:avLst/>
              <a:gdLst/>
              <a:ahLst/>
              <a:cxnLst/>
              <a:rect l="l" t="t" r="r" b="b"/>
              <a:pathLst>
                <a:path w="3073" h="3757" extrusionOk="0">
                  <a:moveTo>
                    <a:pt x="1868" y="0"/>
                  </a:moveTo>
                  <a:lnTo>
                    <a:pt x="1" y="3010"/>
                  </a:lnTo>
                  <a:lnTo>
                    <a:pt x="1204" y="3756"/>
                  </a:lnTo>
                  <a:lnTo>
                    <a:pt x="3072" y="747"/>
                  </a:lnTo>
                  <a:lnTo>
                    <a:pt x="18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4"/>
            <p:cNvSpPr/>
            <p:nvPr/>
          </p:nvSpPr>
          <p:spPr>
            <a:xfrm>
              <a:off x="1516050" y="1586650"/>
              <a:ext cx="76825" cy="93925"/>
            </a:xfrm>
            <a:custGeom>
              <a:avLst/>
              <a:gdLst/>
              <a:ahLst/>
              <a:cxnLst/>
              <a:rect l="l" t="t" r="r" b="b"/>
              <a:pathLst>
                <a:path w="3073" h="3757" extrusionOk="0">
                  <a:moveTo>
                    <a:pt x="1868" y="0"/>
                  </a:moveTo>
                  <a:lnTo>
                    <a:pt x="1" y="3010"/>
                  </a:lnTo>
                  <a:lnTo>
                    <a:pt x="1204" y="3756"/>
                  </a:lnTo>
                  <a:lnTo>
                    <a:pt x="3072" y="747"/>
                  </a:lnTo>
                  <a:lnTo>
                    <a:pt x="18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4"/>
            <p:cNvSpPr/>
            <p:nvPr/>
          </p:nvSpPr>
          <p:spPr>
            <a:xfrm>
              <a:off x="2286525" y="345250"/>
              <a:ext cx="76800" cy="93925"/>
            </a:xfrm>
            <a:custGeom>
              <a:avLst/>
              <a:gdLst/>
              <a:ahLst/>
              <a:cxnLst/>
              <a:rect l="l" t="t" r="r" b="b"/>
              <a:pathLst>
                <a:path w="3072" h="3757" extrusionOk="0">
                  <a:moveTo>
                    <a:pt x="1868" y="1"/>
                  </a:moveTo>
                  <a:lnTo>
                    <a:pt x="0" y="3009"/>
                  </a:lnTo>
                  <a:lnTo>
                    <a:pt x="1204" y="3757"/>
                  </a:lnTo>
                  <a:lnTo>
                    <a:pt x="3072" y="747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4"/>
            <p:cNvSpPr/>
            <p:nvPr/>
          </p:nvSpPr>
          <p:spPr>
            <a:xfrm>
              <a:off x="1637400" y="286150"/>
              <a:ext cx="65600" cy="95400"/>
            </a:xfrm>
            <a:custGeom>
              <a:avLst/>
              <a:gdLst/>
              <a:ahLst/>
              <a:cxnLst/>
              <a:rect l="l" t="t" r="r" b="b"/>
              <a:pathLst>
                <a:path w="2624" h="3816" extrusionOk="0">
                  <a:moveTo>
                    <a:pt x="1317" y="1"/>
                  </a:moveTo>
                  <a:lnTo>
                    <a:pt x="0" y="523"/>
                  </a:lnTo>
                  <a:lnTo>
                    <a:pt x="1307" y="3816"/>
                  </a:lnTo>
                  <a:lnTo>
                    <a:pt x="2624" y="3293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4"/>
            <p:cNvSpPr/>
            <p:nvPr/>
          </p:nvSpPr>
          <p:spPr>
            <a:xfrm>
              <a:off x="1637400" y="286150"/>
              <a:ext cx="65600" cy="95400"/>
            </a:xfrm>
            <a:custGeom>
              <a:avLst/>
              <a:gdLst/>
              <a:ahLst/>
              <a:cxnLst/>
              <a:rect l="l" t="t" r="r" b="b"/>
              <a:pathLst>
                <a:path w="2624" h="3816" extrusionOk="0">
                  <a:moveTo>
                    <a:pt x="1317" y="1"/>
                  </a:moveTo>
                  <a:lnTo>
                    <a:pt x="0" y="523"/>
                  </a:lnTo>
                  <a:lnTo>
                    <a:pt x="1307" y="3816"/>
                  </a:lnTo>
                  <a:lnTo>
                    <a:pt x="2624" y="3293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4"/>
            <p:cNvSpPr/>
            <p:nvPr/>
          </p:nvSpPr>
          <p:spPr>
            <a:xfrm>
              <a:off x="2176450" y="1644150"/>
              <a:ext cx="65625" cy="95425"/>
            </a:xfrm>
            <a:custGeom>
              <a:avLst/>
              <a:gdLst/>
              <a:ahLst/>
              <a:cxnLst/>
              <a:rect l="l" t="t" r="r" b="b"/>
              <a:pathLst>
                <a:path w="2625" h="3817" extrusionOk="0">
                  <a:moveTo>
                    <a:pt x="1318" y="1"/>
                  </a:moveTo>
                  <a:lnTo>
                    <a:pt x="1" y="524"/>
                  </a:lnTo>
                  <a:lnTo>
                    <a:pt x="1307" y="3817"/>
                  </a:lnTo>
                  <a:lnTo>
                    <a:pt x="2624" y="3293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4"/>
            <p:cNvSpPr/>
            <p:nvPr/>
          </p:nvSpPr>
          <p:spPr>
            <a:xfrm>
              <a:off x="1213000" y="1249625"/>
              <a:ext cx="95375" cy="65625"/>
            </a:xfrm>
            <a:custGeom>
              <a:avLst/>
              <a:gdLst/>
              <a:ahLst/>
              <a:cxnLst/>
              <a:rect l="l" t="t" r="r" b="b"/>
              <a:pathLst>
                <a:path w="3815" h="2625" extrusionOk="0">
                  <a:moveTo>
                    <a:pt x="3293" y="0"/>
                  </a:moveTo>
                  <a:lnTo>
                    <a:pt x="0" y="1307"/>
                  </a:lnTo>
                  <a:lnTo>
                    <a:pt x="523" y="2624"/>
                  </a:lnTo>
                  <a:lnTo>
                    <a:pt x="3815" y="1316"/>
                  </a:lnTo>
                  <a:lnTo>
                    <a:pt x="32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4"/>
            <p:cNvSpPr/>
            <p:nvPr/>
          </p:nvSpPr>
          <p:spPr>
            <a:xfrm>
              <a:off x="1213000" y="1249625"/>
              <a:ext cx="95375" cy="65625"/>
            </a:xfrm>
            <a:custGeom>
              <a:avLst/>
              <a:gdLst/>
              <a:ahLst/>
              <a:cxnLst/>
              <a:rect l="l" t="t" r="r" b="b"/>
              <a:pathLst>
                <a:path w="3815" h="2625" extrusionOk="0">
                  <a:moveTo>
                    <a:pt x="3293" y="0"/>
                  </a:moveTo>
                  <a:lnTo>
                    <a:pt x="0" y="1307"/>
                  </a:lnTo>
                  <a:lnTo>
                    <a:pt x="523" y="2624"/>
                  </a:lnTo>
                  <a:lnTo>
                    <a:pt x="3815" y="1316"/>
                  </a:lnTo>
                  <a:lnTo>
                    <a:pt x="32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4"/>
            <p:cNvSpPr/>
            <p:nvPr/>
          </p:nvSpPr>
          <p:spPr>
            <a:xfrm>
              <a:off x="2571025" y="710600"/>
              <a:ext cx="95425" cy="65625"/>
            </a:xfrm>
            <a:custGeom>
              <a:avLst/>
              <a:gdLst/>
              <a:ahLst/>
              <a:cxnLst/>
              <a:rect l="l" t="t" r="r" b="b"/>
              <a:pathLst>
                <a:path w="3817" h="2625" extrusionOk="0">
                  <a:moveTo>
                    <a:pt x="3293" y="1"/>
                  </a:moveTo>
                  <a:lnTo>
                    <a:pt x="0" y="1308"/>
                  </a:lnTo>
                  <a:lnTo>
                    <a:pt x="524" y="2625"/>
                  </a:lnTo>
                  <a:lnTo>
                    <a:pt x="3816" y="1317"/>
                  </a:lnTo>
                  <a:lnTo>
                    <a:pt x="32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4"/>
            <p:cNvSpPr/>
            <p:nvPr/>
          </p:nvSpPr>
          <p:spPr>
            <a:xfrm>
              <a:off x="1221300" y="689625"/>
              <a:ext cx="95350" cy="67650"/>
            </a:xfrm>
            <a:custGeom>
              <a:avLst/>
              <a:gdLst/>
              <a:ahLst/>
              <a:cxnLst/>
              <a:rect l="l" t="t" r="r" b="b"/>
              <a:pathLst>
                <a:path w="3814" h="2706" extrusionOk="0">
                  <a:moveTo>
                    <a:pt x="563" y="1"/>
                  </a:moveTo>
                  <a:lnTo>
                    <a:pt x="0" y="1302"/>
                  </a:lnTo>
                  <a:lnTo>
                    <a:pt x="3253" y="2706"/>
                  </a:lnTo>
                  <a:lnTo>
                    <a:pt x="3814" y="1405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4"/>
            <p:cNvSpPr/>
            <p:nvPr/>
          </p:nvSpPr>
          <p:spPr>
            <a:xfrm>
              <a:off x="1221300" y="689625"/>
              <a:ext cx="95350" cy="67650"/>
            </a:xfrm>
            <a:custGeom>
              <a:avLst/>
              <a:gdLst/>
              <a:ahLst/>
              <a:cxnLst/>
              <a:rect l="l" t="t" r="r" b="b"/>
              <a:pathLst>
                <a:path w="3814" h="2706" extrusionOk="0">
                  <a:moveTo>
                    <a:pt x="563" y="1"/>
                  </a:moveTo>
                  <a:lnTo>
                    <a:pt x="0" y="1302"/>
                  </a:lnTo>
                  <a:lnTo>
                    <a:pt x="3253" y="2706"/>
                  </a:lnTo>
                  <a:lnTo>
                    <a:pt x="3814" y="1405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4"/>
            <p:cNvSpPr/>
            <p:nvPr/>
          </p:nvSpPr>
          <p:spPr>
            <a:xfrm>
              <a:off x="2562800" y="1268900"/>
              <a:ext cx="95375" cy="67650"/>
            </a:xfrm>
            <a:custGeom>
              <a:avLst/>
              <a:gdLst/>
              <a:ahLst/>
              <a:cxnLst/>
              <a:rect l="l" t="t" r="r" b="b"/>
              <a:pathLst>
                <a:path w="3815" h="2706" extrusionOk="0">
                  <a:moveTo>
                    <a:pt x="562" y="0"/>
                  </a:moveTo>
                  <a:lnTo>
                    <a:pt x="1" y="1301"/>
                  </a:lnTo>
                  <a:lnTo>
                    <a:pt x="3252" y="2705"/>
                  </a:lnTo>
                  <a:lnTo>
                    <a:pt x="3814" y="1404"/>
                  </a:lnTo>
                  <a:lnTo>
                    <a:pt x="5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4"/>
            <p:cNvSpPr/>
            <p:nvPr/>
          </p:nvSpPr>
          <p:spPr>
            <a:xfrm>
              <a:off x="1616250" y="1636075"/>
              <a:ext cx="67650" cy="95375"/>
            </a:xfrm>
            <a:custGeom>
              <a:avLst/>
              <a:gdLst/>
              <a:ahLst/>
              <a:cxnLst/>
              <a:rect l="l" t="t" r="r" b="b"/>
              <a:pathLst>
                <a:path w="2706" h="3815" extrusionOk="0">
                  <a:moveTo>
                    <a:pt x="1405" y="1"/>
                  </a:moveTo>
                  <a:lnTo>
                    <a:pt x="1" y="3253"/>
                  </a:lnTo>
                  <a:lnTo>
                    <a:pt x="1302" y="3815"/>
                  </a:lnTo>
                  <a:lnTo>
                    <a:pt x="2706" y="562"/>
                  </a:lnTo>
                  <a:lnTo>
                    <a:pt x="1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4"/>
            <p:cNvSpPr/>
            <p:nvPr/>
          </p:nvSpPr>
          <p:spPr>
            <a:xfrm>
              <a:off x="1616250" y="1636075"/>
              <a:ext cx="67650" cy="95375"/>
            </a:xfrm>
            <a:custGeom>
              <a:avLst/>
              <a:gdLst/>
              <a:ahLst/>
              <a:cxnLst/>
              <a:rect l="l" t="t" r="r" b="b"/>
              <a:pathLst>
                <a:path w="2706" h="3815" extrusionOk="0">
                  <a:moveTo>
                    <a:pt x="1405" y="1"/>
                  </a:moveTo>
                  <a:lnTo>
                    <a:pt x="1" y="3253"/>
                  </a:lnTo>
                  <a:lnTo>
                    <a:pt x="1302" y="3815"/>
                  </a:lnTo>
                  <a:lnTo>
                    <a:pt x="2706" y="562"/>
                  </a:lnTo>
                  <a:lnTo>
                    <a:pt x="1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4"/>
            <p:cNvSpPr/>
            <p:nvPr/>
          </p:nvSpPr>
          <p:spPr>
            <a:xfrm>
              <a:off x="2195525" y="294600"/>
              <a:ext cx="67625" cy="95375"/>
            </a:xfrm>
            <a:custGeom>
              <a:avLst/>
              <a:gdLst/>
              <a:ahLst/>
              <a:cxnLst/>
              <a:rect l="l" t="t" r="r" b="b"/>
              <a:pathLst>
                <a:path w="2705" h="3815" extrusionOk="0">
                  <a:moveTo>
                    <a:pt x="1403" y="1"/>
                  </a:moveTo>
                  <a:lnTo>
                    <a:pt x="0" y="3253"/>
                  </a:lnTo>
                  <a:lnTo>
                    <a:pt x="1301" y="3814"/>
                  </a:lnTo>
                  <a:lnTo>
                    <a:pt x="2704" y="563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4"/>
            <p:cNvSpPr/>
            <p:nvPr/>
          </p:nvSpPr>
          <p:spPr>
            <a:xfrm>
              <a:off x="1481600" y="366975"/>
              <a:ext cx="79550" cy="92825"/>
            </a:xfrm>
            <a:custGeom>
              <a:avLst/>
              <a:gdLst/>
              <a:ahLst/>
              <a:cxnLst/>
              <a:rect l="l" t="t" r="r" b="b"/>
              <a:pathLst>
                <a:path w="3182" h="3713" extrusionOk="0">
                  <a:moveTo>
                    <a:pt x="1162" y="1"/>
                  </a:moveTo>
                  <a:lnTo>
                    <a:pt x="1" y="808"/>
                  </a:lnTo>
                  <a:lnTo>
                    <a:pt x="2020" y="3712"/>
                  </a:lnTo>
                  <a:lnTo>
                    <a:pt x="3181" y="2905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4"/>
            <p:cNvSpPr/>
            <p:nvPr/>
          </p:nvSpPr>
          <p:spPr>
            <a:xfrm>
              <a:off x="1481600" y="366975"/>
              <a:ext cx="79550" cy="92825"/>
            </a:xfrm>
            <a:custGeom>
              <a:avLst/>
              <a:gdLst/>
              <a:ahLst/>
              <a:cxnLst/>
              <a:rect l="l" t="t" r="r" b="b"/>
              <a:pathLst>
                <a:path w="3182" h="3713" extrusionOk="0">
                  <a:moveTo>
                    <a:pt x="1162" y="1"/>
                  </a:moveTo>
                  <a:lnTo>
                    <a:pt x="1" y="808"/>
                  </a:lnTo>
                  <a:lnTo>
                    <a:pt x="2020" y="3712"/>
                  </a:lnTo>
                  <a:lnTo>
                    <a:pt x="3181" y="2905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4"/>
            <p:cNvSpPr/>
            <p:nvPr/>
          </p:nvSpPr>
          <p:spPr>
            <a:xfrm>
              <a:off x="2313950" y="1566150"/>
              <a:ext cx="79550" cy="92800"/>
            </a:xfrm>
            <a:custGeom>
              <a:avLst/>
              <a:gdLst/>
              <a:ahLst/>
              <a:cxnLst/>
              <a:rect l="l" t="t" r="r" b="b"/>
              <a:pathLst>
                <a:path w="3182" h="3712" extrusionOk="0">
                  <a:moveTo>
                    <a:pt x="1163" y="0"/>
                  </a:moveTo>
                  <a:lnTo>
                    <a:pt x="0" y="807"/>
                  </a:lnTo>
                  <a:lnTo>
                    <a:pt x="2019" y="3712"/>
                  </a:lnTo>
                  <a:lnTo>
                    <a:pt x="3182" y="2904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4"/>
            <p:cNvSpPr/>
            <p:nvPr/>
          </p:nvSpPr>
          <p:spPr>
            <a:xfrm>
              <a:off x="1293425" y="1390375"/>
              <a:ext cx="92925" cy="79675"/>
            </a:xfrm>
            <a:custGeom>
              <a:avLst/>
              <a:gdLst/>
              <a:ahLst/>
              <a:cxnLst/>
              <a:rect l="l" t="t" r="r" b="b"/>
              <a:pathLst>
                <a:path w="3717" h="3187" extrusionOk="0">
                  <a:moveTo>
                    <a:pt x="2908" y="0"/>
                  </a:moveTo>
                  <a:lnTo>
                    <a:pt x="0" y="2024"/>
                  </a:lnTo>
                  <a:lnTo>
                    <a:pt x="809" y="3186"/>
                  </a:lnTo>
                  <a:lnTo>
                    <a:pt x="3716" y="1164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4"/>
            <p:cNvSpPr/>
            <p:nvPr/>
          </p:nvSpPr>
          <p:spPr>
            <a:xfrm>
              <a:off x="1293425" y="1390375"/>
              <a:ext cx="92925" cy="79675"/>
            </a:xfrm>
            <a:custGeom>
              <a:avLst/>
              <a:gdLst/>
              <a:ahLst/>
              <a:cxnLst/>
              <a:rect l="l" t="t" r="r" b="b"/>
              <a:pathLst>
                <a:path w="3717" h="3187" extrusionOk="0">
                  <a:moveTo>
                    <a:pt x="2908" y="0"/>
                  </a:moveTo>
                  <a:lnTo>
                    <a:pt x="0" y="2024"/>
                  </a:lnTo>
                  <a:lnTo>
                    <a:pt x="809" y="3186"/>
                  </a:lnTo>
                  <a:lnTo>
                    <a:pt x="3716" y="1164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4"/>
            <p:cNvSpPr/>
            <p:nvPr/>
          </p:nvSpPr>
          <p:spPr>
            <a:xfrm>
              <a:off x="2492975" y="556025"/>
              <a:ext cx="92925" cy="79650"/>
            </a:xfrm>
            <a:custGeom>
              <a:avLst/>
              <a:gdLst/>
              <a:ahLst/>
              <a:cxnLst/>
              <a:rect l="l" t="t" r="r" b="b"/>
              <a:pathLst>
                <a:path w="3717" h="3186" extrusionOk="0">
                  <a:moveTo>
                    <a:pt x="2908" y="1"/>
                  </a:moveTo>
                  <a:lnTo>
                    <a:pt x="0" y="2023"/>
                  </a:lnTo>
                  <a:lnTo>
                    <a:pt x="809" y="3186"/>
                  </a:lnTo>
                  <a:lnTo>
                    <a:pt x="3717" y="1163"/>
                  </a:lnTo>
                  <a:lnTo>
                    <a:pt x="29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4"/>
            <p:cNvSpPr/>
            <p:nvPr/>
          </p:nvSpPr>
          <p:spPr>
            <a:xfrm>
              <a:off x="1173900" y="858625"/>
              <a:ext cx="93450" cy="50575"/>
            </a:xfrm>
            <a:custGeom>
              <a:avLst/>
              <a:gdLst/>
              <a:ahLst/>
              <a:cxnLst/>
              <a:rect l="l" t="t" r="r" b="b"/>
              <a:pathLst>
                <a:path w="3738" h="2023" extrusionOk="0">
                  <a:moveTo>
                    <a:pt x="252" y="1"/>
                  </a:moveTo>
                  <a:lnTo>
                    <a:pt x="1" y="1396"/>
                  </a:lnTo>
                  <a:lnTo>
                    <a:pt x="3487" y="2022"/>
                  </a:lnTo>
                  <a:lnTo>
                    <a:pt x="3738" y="627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4"/>
            <p:cNvSpPr/>
            <p:nvPr/>
          </p:nvSpPr>
          <p:spPr>
            <a:xfrm>
              <a:off x="1173900" y="858625"/>
              <a:ext cx="93450" cy="50575"/>
            </a:xfrm>
            <a:custGeom>
              <a:avLst/>
              <a:gdLst/>
              <a:ahLst/>
              <a:cxnLst/>
              <a:rect l="l" t="t" r="r" b="b"/>
              <a:pathLst>
                <a:path w="3738" h="2023" extrusionOk="0">
                  <a:moveTo>
                    <a:pt x="252" y="1"/>
                  </a:moveTo>
                  <a:lnTo>
                    <a:pt x="1" y="1396"/>
                  </a:lnTo>
                  <a:lnTo>
                    <a:pt x="3487" y="2022"/>
                  </a:lnTo>
                  <a:lnTo>
                    <a:pt x="3738" y="627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4"/>
            <p:cNvSpPr/>
            <p:nvPr/>
          </p:nvSpPr>
          <p:spPr>
            <a:xfrm>
              <a:off x="2612075" y="1116850"/>
              <a:ext cx="93450" cy="50550"/>
            </a:xfrm>
            <a:custGeom>
              <a:avLst/>
              <a:gdLst/>
              <a:ahLst/>
              <a:cxnLst/>
              <a:rect l="l" t="t" r="r" b="b"/>
              <a:pathLst>
                <a:path w="3738" h="2022" extrusionOk="0">
                  <a:moveTo>
                    <a:pt x="251" y="1"/>
                  </a:moveTo>
                  <a:lnTo>
                    <a:pt x="1" y="1395"/>
                  </a:lnTo>
                  <a:lnTo>
                    <a:pt x="3487" y="2021"/>
                  </a:lnTo>
                  <a:lnTo>
                    <a:pt x="3738" y="626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4"/>
            <p:cNvSpPr/>
            <p:nvPr/>
          </p:nvSpPr>
          <p:spPr>
            <a:xfrm>
              <a:off x="1785275" y="1685150"/>
              <a:ext cx="50525" cy="93450"/>
            </a:xfrm>
            <a:custGeom>
              <a:avLst/>
              <a:gdLst/>
              <a:ahLst/>
              <a:cxnLst/>
              <a:rect l="l" t="t" r="r" b="b"/>
              <a:pathLst>
                <a:path w="2021" h="3738" extrusionOk="0">
                  <a:moveTo>
                    <a:pt x="626" y="1"/>
                  </a:moveTo>
                  <a:lnTo>
                    <a:pt x="0" y="3487"/>
                  </a:lnTo>
                  <a:lnTo>
                    <a:pt x="1395" y="3738"/>
                  </a:lnTo>
                  <a:lnTo>
                    <a:pt x="2020" y="250"/>
                  </a:lnTo>
                  <a:lnTo>
                    <a:pt x="6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4"/>
            <p:cNvSpPr/>
            <p:nvPr/>
          </p:nvSpPr>
          <p:spPr>
            <a:xfrm>
              <a:off x="1785275" y="1685150"/>
              <a:ext cx="50525" cy="93450"/>
            </a:xfrm>
            <a:custGeom>
              <a:avLst/>
              <a:gdLst/>
              <a:ahLst/>
              <a:cxnLst/>
              <a:rect l="l" t="t" r="r" b="b"/>
              <a:pathLst>
                <a:path w="2021" h="3738" extrusionOk="0">
                  <a:moveTo>
                    <a:pt x="626" y="1"/>
                  </a:moveTo>
                  <a:lnTo>
                    <a:pt x="0" y="3487"/>
                  </a:lnTo>
                  <a:lnTo>
                    <a:pt x="1395" y="3738"/>
                  </a:lnTo>
                  <a:lnTo>
                    <a:pt x="2020" y="250"/>
                  </a:lnTo>
                  <a:lnTo>
                    <a:pt x="6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4"/>
            <p:cNvSpPr/>
            <p:nvPr/>
          </p:nvSpPr>
          <p:spPr>
            <a:xfrm>
              <a:off x="2043475" y="247150"/>
              <a:ext cx="50525" cy="93425"/>
            </a:xfrm>
            <a:custGeom>
              <a:avLst/>
              <a:gdLst/>
              <a:ahLst/>
              <a:cxnLst/>
              <a:rect l="l" t="t" r="r" b="b"/>
              <a:pathLst>
                <a:path w="2021" h="3737" extrusionOk="0">
                  <a:moveTo>
                    <a:pt x="625" y="1"/>
                  </a:moveTo>
                  <a:lnTo>
                    <a:pt x="0" y="3487"/>
                  </a:lnTo>
                  <a:lnTo>
                    <a:pt x="1395" y="3737"/>
                  </a:lnTo>
                  <a:lnTo>
                    <a:pt x="2020" y="251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"/>
          <p:cNvSpPr txBox="1">
            <a:spLocks noGrp="1"/>
          </p:cNvSpPr>
          <p:nvPr>
            <p:ph type="title"/>
          </p:nvPr>
        </p:nvSpPr>
        <p:spPr>
          <a:xfrm>
            <a:off x="2180350" y="2168550"/>
            <a:ext cx="62241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3" name="Google Shape;183;p3"/>
          <p:cNvSpPr txBox="1">
            <a:spLocks noGrp="1"/>
          </p:cNvSpPr>
          <p:nvPr>
            <p:ph type="title" idx="2" hasCustomPrompt="1"/>
          </p:nvPr>
        </p:nvSpPr>
        <p:spPr>
          <a:xfrm>
            <a:off x="986338" y="2247000"/>
            <a:ext cx="1194000" cy="110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4" name="Google Shape;184;p3"/>
          <p:cNvSpPr txBox="1">
            <a:spLocks noGrp="1"/>
          </p:cNvSpPr>
          <p:nvPr>
            <p:ph type="subTitle" idx="1"/>
          </p:nvPr>
        </p:nvSpPr>
        <p:spPr>
          <a:xfrm>
            <a:off x="2180350" y="3021750"/>
            <a:ext cx="6224100" cy="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5" name="Google Shape;185;p3"/>
          <p:cNvGrpSpPr/>
          <p:nvPr/>
        </p:nvGrpSpPr>
        <p:grpSpPr>
          <a:xfrm>
            <a:off x="-1573178" y="-1366448"/>
            <a:ext cx="12023626" cy="8277348"/>
            <a:chOff x="-1573178" y="-1366448"/>
            <a:chExt cx="12023626" cy="8277348"/>
          </a:xfrm>
        </p:grpSpPr>
        <p:sp>
          <p:nvSpPr>
            <p:cNvPr id="186" name="Google Shape;186;p3"/>
            <p:cNvSpPr/>
            <p:nvPr/>
          </p:nvSpPr>
          <p:spPr>
            <a:xfrm rot="10559434">
              <a:off x="-1468794" y="-1196614"/>
              <a:ext cx="4968491" cy="3159681"/>
            </a:xfrm>
            <a:custGeom>
              <a:avLst/>
              <a:gdLst/>
              <a:ahLst/>
              <a:cxnLst/>
              <a:rect l="l" t="t" r="r" b="b"/>
              <a:pathLst>
                <a:path w="136369" h="86723" extrusionOk="0">
                  <a:moveTo>
                    <a:pt x="99670" y="1"/>
                  </a:moveTo>
                  <a:cubicBezTo>
                    <a:pt x="85805" y="6523"/>
                    <a:pt x="75341" y="21230"/>
                    <a:pt x="61992" y="27779"/>
                  </a:cubicBezTo>
                  <a:cubicBezTo>
                    <a:pt x="56068" y="30683"/>
                    <a:pt x="50799" y="33200"/>
                    <a:pt x="44380" y="34595"/>
                  </a:cubicBezTo>
                  <a:cubicBezTo>
                    <a:pt x="38455" y="35881"/>
                    <a:pt x="32373" y="36175"/>
                    <a:pt x="26378" y="37048"/>
                  </a:cubicBezTo>
                  <a:cubicBezTo>
                    <a:pt x="20382" y="37921"/>
                    <a:pt x="14327" y="39434"/>
                    <a:pt x="9270" y="42868"/>
                  </a:cubicBezTo>
                  <a:cubicBezTo>
                    <a:pt x="4214" y="46303"/>
                    <a:pt x="272" y="51947"/>
                    <a:pt x="53" y="58184"/>
                  </a:cubicBezTo>
                  <a:cubicBezTo>
                    <a:pt x="1" y="59714"/>
                    <a:pt x="182" y="61294"/>
                    <a:pt x="895" y="62636"/>
                  </a:cubicBezTo>
                  <a:cubicBezTo>
                    <a:pt x="1562" y="63888"/>
                    <a:pt x="2644" y="64847"/>
                    <a:pt x="3759" y="65694"/>
                  </a:cubicBezTo>
                  <a:cubicBezTo>
                    <a:pt x="8189" y="69055"/>
                    <a:pt x="13620" y="71818"/>
                    <a:pt x="18759" y="73840"/>
                  </a:cubicBezTo>
                  <a:cubicBezTo>
                    <a:pt x="33302" y="79563"/>
                    <a:pt x="41728" y="81687"/>
                    <a:pt x="58554" y="84606"/>
                  </a:cubicBezTo>
                  <a:cubicBezTo>
                    <a:pt x="65654" y="85837"/>
                    <a:pt x="78227" y="86722"/>
                    <a:pt x="85702" y="86722"/>
                  </a:cubicBezTo>
                  <a:cubicBezTo>
                    <a:pt x="86742" y="86722"/>
                    <a:pt x="87682" y="86705"/>
                    <a:pt x="88496" y="86669"/>
                  </a:cubicBezTo>
                  <a:cubicBezTo>
                    <a:pt x="97413" y="86279"/>
                    <a:pt x="105670" y="84312"/>
                    <a:pt x="114026" y="81142"/>
                  </a:cubicBezTo>
                  <a:cubicBezTo>
                    <a:pt x="122874" y="77787"/>
                    <a:pt x="128889" y="74326"/>
                    <a:pt x="136368" y="70782"/>
                  </a:cubicBezTo>
                  <a:lnTo>
                    <a:pt x="136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 rot="427589">
              <a:off x="5305182" y="3455249"/>
              <a:ext cx="4968463" cy="3159663"/>
            </a:xfrm>
            <a:custGeom>
              <a:avLst/>
              <a:gdLst/>
              <a:ahLst/>
              <a:cxnLst/>
              <a:rect l="l" t="t" r="r" b="b"/>
              <a:pathLst>
                <a:path w="136369" h="86723" extrusionOk="0">
                  <a:moveTo>
                    <a:pt x="99670" y="1"/>
                  </a:moveTo>
                  <a:cubicBezTo>
                    <a:pt x="85805" y="6523"/>
                    <a:pt x="75341" y="21230"/>
                    <a:pt x="61992" y="27779"/>
                  </a:cubicBezTo>
                  <a:cubicBezTo>
                    <a:pt x="56068" y="30683"/>
                    <a:pt x="50799" y="33200"/>
                    <a:pt x="44380" y="34595"/>
                  </a:cubicBezTo>
                  <a:cubicBezTo>
                    <a:pt x="38455" y="35881"/>
                    <a:pt x="32373" y="36175"/>
                    <a:pt x="26378" y="37048"/>
                  </a:cubicBezTo>
                  <a:cubicBezTo>
                    <a:pt x="20382" y="37921"/>
                    <a:pt x="14327" y="39434"/>
                    <a:pt x="9270" y="42868"/>
                  </a:cubicBezTo>
                  <a:cubicBezTo>
                    <a:pt x="4214" y="46303"/>
                    <a:pt x="272" y="51947"/>
                    <a:pt x="53" y="58184"/>
                  </a:cubicBezTo>
                  <a:cubicBezTo>
                    <a:pt x="1" y="59714"/>
                    <a:pt x="182" y="61294"/>
                    <a:pt x="895" y="62636"/>
                  </a:cubicBezTo>
                  <a:cubicBezTo>
                    <a:pt x="1562" y="63888"/>
                    <a:pt x="2644" y="64847"/>
                    <a:pt x="3759" y="65694"/>
                  </a:cubicBezTo>
                  <a:cubicBezTo>
                    <a:pt x="8189" y="69055"/>
                    <a:pt x="13620" y="71818"/>
                    <a:pt x="18759" y="73840"/>
                  </a:cubicBezTo>
                  <a:cubicBezTo>
                    <a:pt x="33302" y="79563"/>
                    <a:pt x="41728" y="81687"/>
                    <a:pt x="58554" y="84606"/>
                  </a:cubicBezTo>
                  <a:cubicBezTo>
                    <a:pt x="65654" y="85837"/>
                    <a:pt x="78227" y="86722"/>
                    <a:pt x="85702" y="86722"/>
                  </a:cubicBezTo>
                  <a:cubicBezTo>
                    <a:pt x="86742" y="86722"/>
                    <a:pt x="87682" y="86705"/>
                    <a:pt x="88496" y="86669"/>
                  </a:cubicBezTo>
                  <a:cubicBezTo>
                    <a:pt x="97413" y="86279"/>
                    <a:pt x="105670" y="84312"/>
                    <a:pt x="114026" y="81142"/>
                  </a:cubicBezTo>
                  <a:cubicBezTo>
                    <a:pt x="122874" y="77787"/>
                    <a:pt x="128889" y="74326"/>
                    <a:pt x="136368" y="70782"/>
                  </a:cubicBezTo>
                  <a:lnTo>
                    <a:pt x="1363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" name="Google Shape;188;p3"/>
          <p:cNvGrpSpPr/>
          <p:nvPr/>
        </p:nvGrpSpPr>
        <p:grpSpPr>
          <a:xfrm>
            <a:off x="-290399" y="3956122"/>
            <a:ext cx="1865053" cy="1865697"/>
            <a:chOff x="3441375" y="466825"/>
            <a:chExt cx="2173975" cy="2174725"/>
          </a:xfrm>
        </p:grpSpPr>
        <p:sp>
          <p:nvSpPr>
            <p:cNvPr id="189" name="Google Shape;189;p3"/>
            <p:cNvSpPr/>
            <p:nvPr/>
          </p:nvSpPr>
          <p:spPr>
            <a:xfrm>
              <a:off x="3445550" y="1647975"/>
              <a:ext cx="81075" cy="95050"/>
            </a:xfrm>
            <a:custGeom>
              <a:avLst/>
              <a:gdLst/>
              <a:ahLst/>
              <a:cxnLst/>
              <a:rect l="l" t="t" r="r" b="b"/>
              <a:pathLst>
                <a:path w="3243" h="3802" extrusionOk="0">
                  <a:moveTo>
                    <a:pt x="2454" y="0"/>
                  </a:moveTo>
                  <a:lnTo>
                    <a:pt x="1341" y="1116"/>
                  </a:lnTo>
                  <a:lnTo>
                    <a:pt x="226" y="2"/>
                  </a:lnTo>
                  <a:lnTo>
                    <a:pt x="1" y="228"/>
                  </a:lnTo>
                  <a:cubicBezTo>
                    <a:pt x="39" y="647"/>
                    <a:pt x="83" y="1065"/>
                    <a:pt x="132" y="1481"/>
                  </a:cubicBezTo>
                  <a:lnTo>
                    <a:pt x="555" y="1902"/>
                  </a:lnTo>
                  <a:lnTo>
                    <a:pt x="229" y="2229"/>
                  </a:lnTo>
                  <a:cubicBezTo>
                    <a:pt x="292" y="2686"/>
                    <a:pt x="362" y="3140"/>
                    <a:pt x="439" y="3593"/>
                  </a:cubicBezTo>
                  <a:lnTo>
                    <a:pt x="1342" y="2688"/>
                  </a:lnTo>
                  <a:lnTo>
                    <a:pt x="2457" y="3801"/>
                  </a:lnTo>
                  <a:lnTo>
                    <a:pt x="3243" y="3014"/>
                  </a:lnTo>
                  <a:lnTo>
                    <a:pt x="2129" y="1900"/>
                  </a:lnTo>
                  <a:lnTo>
                    <a:pt x="3242" y="786"/>
                  </a:lnTo>
                  <a:lnTo>
                    <a:pt x="24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3486875" y="1847250"/>
              <a:ext cx="39875" cy="91200"/>
            </a:xfrm>
            <a:custGeom>
              <a:avLst/>
              <a:gdLst/>
              <a:ahLst/>
              <a:cxnLst/>
              <a:rect l="l" t="t" r="r" b="b"/>
              <a:pathLst>
                <a:path w="1595" h="3648" extrusionOk="0">
                  <a:moveTo>
                    <a:pt x="807" y="0"/>
                  </a:moveTo>
                  <a:lnTo>
                    <a:pt x="0" y="807"/>
                  </a:lnTo>
                  <a:cubicBezTo>
                    <a:pt x="289" y="1768"/>
                    <a:pt x="610" y="2715"/>
                    <a:pt x="962" y="3648"/>
                  </a:cubicBezTo>
                  <a:lnTo>
                    <a:pt x="1595" y="3014"/>
                  </a:lnTo>
                  <a:lnTo>
                    <a:pt x="480" y="1901"/>
                  </a:lnTo>
                  <a:lnTo>
                    <a:pt x="1593" y="786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3525125" y="1132550"/>
              <a:ext cx="1100" cy="1575"/>
            </a:xfrm>
            <a:custGeom>
              <a:avLst/>
              <a:gdLst/>
              <a:ahLst/>
              <a:cxnLst/>
              <a:rect l="l" t="t" r="r" b="b"/>
              <a:pathLst>
                <a:path w="44" h="63" extrusionOk="0">
                  <a:moveTo>
                    <a:pt x="27" y="0"/>
                  </a:moveTo>
                  <a:cubicBezTo>
                    <a:pt x="18" y="21"/>
                    <a:pt x="10" y="42"/>
                    <a:pt x="0" y="62"/>
                  </a:cubicBezTo>
                  <a:lnTo>
                    <a:pt x="44" y="1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3461900" y="1256900"/>
              <a:ext cx="64475" cy="95075"/>
            </a:xfrm>
            <a:custGeom>
              <a:avLst/>
              <a:gdLst/>
              <a:ahLst/>
              <a:cxnLst/>
              <a:rect l="l" t="t" r="r" b="b"/>
              <a:pathLst>
                <a:path w="2579" h="3803" extrusionOk="0">
                  <a:moveTo>
                    <a:pt x="1790" y="0"/>
                  </a:moveTo>
                  <a:lnTo>
                    <a:pt x="676" y="1116"/>
                  </a:lnTo>
                  <a:lnTo>
                    <a:pt x="545" y="984"/>
                  </a:lnTo>
                  <a:cubicBezTo>
                    <a:pt x="342" y="1770"/>
                    <a:pt x="160" y="2563"/>
                    <a:pt x="1" y="3366"/>
                  </a:cubicBezTo>
                  <a:lnTo>
                    <a:pt x="678" y="2688"/>
                  </a:lnTo>
                  <a:lnTo>
                    <a:pt x="1793" y="3802"/>
                  </a:lnTo>
                  <a:lnTo>
                    <a:pt x="2579" y="3015"/>
                  </a:lnTo>
                  <a:lnTo>
                    <a:pt x="1464" y="1901"/>
                  </a:lnTo>
                  <a:lnTo>
                    <a:pt x="2578" y="787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3441375" y="1442250"/>
              <a:ext cx="85125" cy="95100"/>
            </a:xfrm>
            <a:custGeom>
              <a:avLst/>
              <a:gdLst/>
              <a:ahLst/>
              <a:cxnLst/>
              <a:rect l="l" t="t" r="r" b="b"/>
              <a:pathLst>
                <a:path w="3405" h="3804" extrusionOk="0">
                  <a:moveTo>
                    <a:pt x="2615" y="1"/>
                  </a:moveTo>
                  <a:lnTo>
                    <a:pt x="1502" y="1116"/>
                  </a:lnTo>
                  <a:lnTo>
                    <a:pt x="388" y="3"/>
                  </a:lnTo>
                  <a:lnTo>
                    <a:pt x="196" y="195"/>
                  </a:lnTo>
                  <a:cubicBezTo>
                    <a:pt x="161" y="559"/>
                    <a:pt x="130" y="924"/>
                    <a:pt x="104" y="1290"/>
                  </a:cubicBezTo>
                  <a:lnTo>
                    <a:pt x="717" y="1903"/>
                  </a:lnTo>
                  <a:lnTo>
                    <a:pt x="28" y="2593"/>
                  </a:lnTo>
                  <a:cubicBezTo>
                    <a:pt x="17" y="2866"/>
                    <a:pt x="6" y="3140"/>
                    <a:pt x="1" y="3415"/>
                  </a:cubicBezTo>
                  <a:lnTo>
                    <a:pt x="390" y="3804"/>
                  </a:lnTo>
                  <a:lnTo>
                    <a:pt x="1504" y="2690"/>
                  </a:lnTo>
                  <a:lnTo>
                    <a:pt x="2619" y="3803"/>
                  </a:lnTo>
                  <a:lnTo>
                    <a:pt x="3404" y="3015"/>
                  </a:lnTo>
                  <a:lnTo>
                    <a:pt x="2290" y="1902"/>
                  </a:lnTo>
                  <a:lnTo>
                    <a:pt x="3403" y="787"/>
                  </a:lnTo>
                  <a:lnTo>
                    <a:pt x="26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3698425" y="2238175"/>
              <a:ext cx="38125" cy="39500"/>
            </a:xfrm>
            <a:custGeom>
              <a:avLst/>
              <a:gdLst/>
              <a:ahLst/>
              <a:cxnLst/>
              <a:rect l="l" t="t" r="r" b="b"/>
              <a:pathLst>
                <a:path w="1525" h="1580" extrusionOk="0">
                  <a:moveTo>
                    <a:pt x="738" y="0"/>
                  </a:moveTo>
                  <a:lnTo>
                    <a:pt x="1" y="738"/>
                  </a:lnTo>
                  <a:cubicBezTo>
                    <a:pt x="241" y="1022"/>
                    <a:pt x="485" y="1302"/>
                    <a:pt x="732" y="1580"/>
                  </a:cubicBezTo>
                  <a:lnTo>
                    <a:pt x="1525" y="786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3839600" y="2238025"/>
              <a:ext cx="95125" cy="95075"/>
            </a:xfrm>
            <a:custGeom>
              <a:avLst/>
              <a:gdLst/>
              <a:ahLst/>
              <a:cxnLst/>
              <a:rect l="l" t="t" r="r" b="b"/>
              <a:pathLst>
                <a:path w="3805" h="3803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8" y="2"/>
                  </a:lnTo>
                  <a:lnTo>
                    <a:pt x="1" y="790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8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9" y="1902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4037725" y="223790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4" y="1"/>
                  </a:moveTo>
                  <a:lnTo>
                    <a:pt x="1901" y="1115"/>
                  </a:lnTo>
                  <a:lnTo>
                    <a:pt x="786" y="2"/>
                  </a:lnTo>
                  <a:lnTo>
                    <a:pt x="1" y="789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2" y="2688"/>
                  </a:lnTo>
                  <a:lnTo>
                    <a:pt x="3017" y="3802"/>
                  </a:lnTo>
                  <a:lnTo>
                    <a:pt x="3803" y="3014"/>
                  </a:lnTo>
                  <a:lnTo>
                    <a:pt x="2688" y="1901"/>
                  </a:lnTo>
                  <a:lnTo>
                    <a:pt x="3802" y="787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4235825" y="223777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2" y="1115"/>
                  </a:lnTo>
                  <a:lnTo>
                    <a:pt x="786" y="1"/>
                  </a:lnTo>
                  <a:lnTo>
                    <a:pt x="1" y="788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2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3" y="3014"/>
                  </a:lnTo>
                  <a:lnTo>
                    <a:pt x="2689" y="1901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4433925" y="223762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6" y="3"/>
                  </a:lnTo>
                  <a:lnTo>
                    <a:pt x="1" y="790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4"/>
                  </a:lnTo>
                  <a:lnTo>
                    <a:pt x="1903" y="2688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9" y="1902"/>
                  </a:lnTo>
                  <a:lnTo>
                    <a:pt x="3802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3906350" y="2437300"/>
              <a:ext cx="28425" cy="24700"/>
            </a:xfrm>
            <a:custGeom>
              <a:avLst/>
              <a:gdLst/>
              <a:ahLst/>
              <a:cxnLst/>
              <a:rect l="l" t="t" r="r" b="b"/>
              <a:pathLst>
                <a:path w="1137" h="988" extrusionOk="0">
                  <a:moveTo>
                    <a:pt x="351" y="0"/>
                  </a:moveTo>
                  <a:lnTo>
                    <a:pt x="0" y="351"/>
                  </a:lnTo>
                  <a:cubicBezTo>
                    <a:pt x="310" y="567"/>
                    <a:pt x="621" y="779"/>
                    <a:pt x="936" y="988"/>
                  </a:cubicBezTo>
                  <a:lnTo>
                    <a:pt x="1136" y="786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4037850" y="2437150"/>
              <a:ext cx="95100" cy="95125"/>
            </a:xfrm>
            <a:custGeom>
              <a:avLst/>
              <a:gdLst/>
              <a:ahLst/>
              <a:cxnLst/>
              <a:rect l="l" t="t" r="r" b="b"/>
              <a:pathLst>
                <a:path w="3804" h="3805" extrusionOk="0">
                  <a:moveTo>
                    <a:pt x="3015" y="1"/>
                  </a:moveTo>
                  <a:lnTo>
                    <a:pt x="1902" y="1116"/>
                  </a:lnTo>
                  <a:lnTo>
                    <a:pt x="786" y="3"/>
                  </a:lnTo>
                  <a:lnTo>
                    <a:pt x="0" y="790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4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1" y="787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4235975" y="243705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0"/>
                  </a:moveTo>
                  <a:lnTo>
                    <a:pt x="1900" y="1114"/>
                  </a:lnTo>
                  <a:lnTo>
                    <a:pt x="786" y="1"/>
                  </a:lnTo>
                  <a:lnTo>
                    <a:pt x="1" y="788"/>
                  </a:lnTo>
                  <a:lnTo>
                    <a:pt x="1115" y="1901"/>
                  </a:lnTo>
                  <a:lnTo>
                    <a:pt x="2" y="3017"/>
                  </a:lnTo>
                  <a:lnTo>
                    <a:pt x="788" y="3802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4"/>
                  </a:lnTo>
                  <a:lnTo>
                    <a:pt x="2687" y="1900"/>
                  </a:lnTo>
                  <a:lnTo>
                    <a:pt x="3802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4434075" y="243690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8" y="3803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8" y="1901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4438300" y="2622300"/>
              <a:ext cx="33325" cy="17800"/>
            </a:xfrm>
            <a:custGeom>
              <a:avLst/>
              <a:gdLst/>
              <a:ahLst/>
              <a:cxnLst/>
              <a:rect l="l" t="t" r="r" b="b"/>
              <a:pathLst>
                <a:path w="1333" h="712" extrusionOk="0">
                  <a:moveTo>
                    <a:pt x="622" y="1"/>
                  </a:moveTo>
                  <a:lnTo>
                    <a:pt x="1" y="622"/>
                  </a:lnTo>
                  <a:cubicBezTo>
                    <a:pt x="443" y="658"/>
                    <a:pt x="887" y="688"/>
                    <a:pt x="1333" y="711"/>
                  </a:cubicBezTo>
                  <a:lnTo>
                    <a:pt x="6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4490925" y="2622250"/>
              <a:ext cx="37925" cy="19300"/>
            </a:xfrm>
            <a:custGeom>
              <a:avLst/>
              <a:gdLst/>
              <a:ahLst/>
              <a:cxnLst/>
              <a:rect l="l" t="t" r="r" b="b"/>
              <a:pathLst>
                <a:path w="1517" h="772" extrusionOk="0">
                  <a:moveTo>
                    <a:pt x="745" y="1"/>
                  </a:moveTo>
                  <a:lnTo>
                    <a:pt x="1" y="745"/>
                  </a:lnTo>
                  <a:cubicBezTo>
                    <a:pt x="505" y="762"/>
                    <a:pt x="1010" y="771"/>
                    <a:pt x="1516" y="771"/>
                  </a:cubicBezTo>
                  <a:lnTo>
                    <a:pt x="7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3641100" y="1647825"/>
              <a:ext cx="95125" cy="95100"/>
            </a:xfrm>
            <a:custGeom>
              <a:avLst/>
              <a:gdLst/>
              <a:ahLst/>
              <a:cxnLst/>
              <a:rect l="l" t="t" r="r" b="b"/>
              <a:pathLst>
                <a:path w="3805" h="3804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8" y="3"/>
                  </a:lnTo>
                  <a:lnTo>
                    <a:pt x="1" y="789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4"/>
                  </a:lnTo>
                  <a:lnTo>
                    <a:pt x="1903" y="2688"/>
                  </a:lnTo>
                  <a:lnTo>
                    <a:pt x="3019" y="3801"/>
                  </a:lnTo>
                  <a:lnTo>
                    <a:pt x="3804" y="3015"/>
                  </a:lnTo>
                  <a:lnTo>
                    <a:pt x="2689" y="1902"/>
                  </a:lnTo>
                  <a:lnTo>
                    <a:pt x="3802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3839225" y="164770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5" y="1"/>
                  </a:moveTo>
                  <a:lnTo>
                    <a:pt x="1901" y="1115"/>
                  </a:lnTo>
                  <a:lnTo>
                    <a:pt x="787" y="2"/>
                  </a:lnTo>
                  <a:lnTo>
                    <a:pt x="1" y="789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2" y="2688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9" y="1901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4037325" y="1647575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6" y="2"/>
                  </a:lnTo>
                  <a:lnTo>
                    <a:pt x="1" y="789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3" y="3014"/>
                  </a:lnTo>
                  <a:lnTo>
                    <a:pt x="2689" y="1901"/>
                  </a:lnTo>
                  <a:lnTo>
                    <a:pt x="3802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4235425" y="1647450"/>
              <a:ext cx="95125" cy="95075"/>
            </a:xfrm>
            <a:custGeom>
              <a:avLst/>
              <a:gdLst/>
              <a:ahLst/>
              <a:cxnLst/>
              <a:rect l="l" t="t" r="r" b="b"/>
              <a:pathLst>
                <a:path w="3805" h="3803" extrusionOk="0">
                  <a:moveTo>
                    <a:pt x="3015" y="1"/>
                  </a:moveTo>
                  <a:lnTo>
                    <a:pt x="1902" y="1115"/>
                  </a:lnTo>
                  <a:lnTo>
                    <a:pt x="786" y="2"/>
                  </a:lnTo>
                  <a:lnTo>
                    <a:pt x="1" y="788"/>
                  </a:lnTo>
                  <a:lnTo>
                    <a:pt x="1116" y="1902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8"/>
                  </a:lnTo>
                  <a:lnTo>
                    <a:pt x="3017" y="3802"/>
                  </a:lnTo>
                  <a:lnTo>
                    <a:pt x="3804" y="3014"/>
                  </a:lnTo>
                  <a:lnTo>
                    <a:pt x="2689" y="1900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4433550" y="164730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4" y="1"/>
                  </a:moveTo>
                  <a:lnTo>
                    <a:pt x="1901" y="1116"/>
                  </a:lnTo>
                  <a:lnTo>
                    <a:pt x="786" y="2"/>
                  </a:lnTo>
                  <a:lnTo>
                    <a:pt x="1" y="789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2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2" y="78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3641250" y="184710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6" y="1"/>
                  </a:lnTo>
                  <a:lnTo>
                    <a:pt x="1" y="789"/>
                  </a:lnTo>
                  <a:lnTo>
                    <a:pt x="1116" y="1903"/>
                  </a:lnTo>
                  <a:lnTo>
                    <a:pt x="2" y="3017"/>
                  </a:lnTo>
                  <a:lnTo>
                    <a:pt x="788" y="3803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8" y="1901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3839350" y="184695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5" y="1"/>
                  </a:moveTo>
                  <a:lnTo>
                    <a:pt x="1902" y="1116"/>
                  </a:lnTo>
                  <a:lnTo>
                    <a:pt x="787" y="3"/>
                  </a:lnTo>
                  <a:lnTo>
                    <a:pt x="0" y="790"/>
                  </a:lnTo>
                  <a:lnTo>
                    <a:pt x="1116" y="1903"/>
                  </a:lnTo>
                  <a:lnTo>
                    <a:pt x="3" y="3018"/>
                  </a:lnTo>
                  <a:lnTo>
                    <a:pt x="790" y="3804"/>
                  </a:lnTo>
                  <a:lnTo>
                    <a:pt x="1903" y="2688"/>
                  </a:lnTo>
                  <a:lnTo>
                    <a:pt x="3017" y="3803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2" y="787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4037475" y="184685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0"/>
                  </a:moveTo>
                  <a:lnTo>
                    <a:pt x="1901" y="1114"/>
                  </a:lnTo>
                  <a:lnTo>
                    <a:pt x="786" y="1"/>
                  </a:lnTo>
                  <a:lnTo>
                    <a:pt x="1" y="788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8" y="3802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4"/>
                  </a:lnTo>
                  <a:lnTo>
                    <a:pt x="2687" y="1901"/>
                  </a:lnTo>
                  <a:lnTo>
                    <a:pt x="3802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4235575" y="1846700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6" y="3"/>
                  </a:lnTo>
                  <a:lnTo>
                    <a:pt x="0" y="789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8" y="3804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8" y="1901"/>
                  </a:lnTo>
                  <a:lnTo>
                    <a:pt x="3802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4433675" y="184657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1"/>
                  </a:moveTo>
                  <a:lnTo>
                    <a:pt x="1902" y="1115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6" y="1902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1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3641375" y="203245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4" y="1"/>
                  </a:moveTo>
                  <a:lnTo>
                    <a:pt x="1901" y="1116"/>
                  </a:lnTo>
                  <a:lnTo>
                    <a:pt x="787" y="3"/>
                  </a:lnTo>
                  <a:lnTo>
                    <a:pt x="0" y="790"/>
                  </a:lnTo>
                  <a:lnTo>
                    <a:pt x="1116" y="1903"/>
                  </a:lnTo>
                  <a:lnTo>
                    <a:pt x="2" y="3017"/>
                  </a:lnTo>
                  <a:lnTo>
                    <a:pt x="789" y="3804"/>
                  </a:lnTo>
                  <a:lnTo>
                    <a:pt x="1902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1" y="787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839500" y="203235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3" y="0"/>
                  </a:moveTo>
                  <a:lnTo>
                    <a:pt x="1900" y="1114"/>
                  </a:lnTo>
                  <a:lnTo>
                    <a:pt x="786" y="1"/>
                  </a:lnTo>
                  <a:lnTo>
                    <a:pt x="0" y="788"/>
                  </a:lnTo>
                  <a:lnTo>
                    <a:pt x="1115" y="1901"/>
                  </a:lnTo>
                  <a:lnTo>
                    <a:pt x="1" y="3017"/>
                  </a:lnTo>
                  <a:lnTo>
                    <a:pt x="788" y="3802"/>
                  </a:lnTo>
                  <a:lnTo>
                    <a:pt x="1901" y="2688"/>
                  </a:lnTo>
                  <a:lnTo>
                    <a:pt x="3017" y="3801"/>
                  </a:lnTo>
                  <a:lnTo>
                    <a:pt x="3802" y="3014"/>
                  </a:lnTo>
                  <a:lnTo>
                    <a:pt x="2687" y="1900"/>
                  </a:lnTo>
                  <a:lnTo>
                    <a:pt x="3801" y="786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4037600" y="203220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0"/>
                  </a:moveTo>
                  <a:lnTo>
                    <a:pt x="1901" y="1116"/>
                  </a:lnTo>
                  <a:lnTo>
                    <a:pt x="786" y="1"/>
                  </a:lnTo>
                  <a:lnTo>
                    <a:pt x="0" y="789"/>
                  </a:lnTo>
                  <a:lnTo>
                    <a:pt x="1114" y="1903"/>
                  </a:lnTo>
                  <a:lnTo>
                    <a:pt x="1" y="3017"/>
                  </a:lnTo>
                  <a:lnTo>
                    <a:pt x="788" y="3803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2" y="3015"/>
                  </a:lnTo>
                  <a:lnTo>
                    <a:pt x="2688" y="1901"/>
                  </a:lnTo>
                  <a:lnTo>
                    <a:pt x="3801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4235700" y="203207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1"/>
                  </a:moveTo>
                  <a:lnTo>
                    <a:pt x="1901" y="1115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6" y="1902"/>
                  </a:lnTo>
                  <a:lnTo>
                    <a:pt x="1" y="3017"/>
                  </a:lnTo>
                  <a:lnTo>
                    <a:pt x="789" y="3803"/>
                  </a:lnTo>
                  <a:lnTo>
                    <a:pt x="1902" y="2687"/>
                  </a:lnTo>
                  <a:lnTo>
                    <a:pt x="3017" y="3802"/>
                  </a:lnTo>
                  <a:lnTo>
                    <a:pt x="3802" y="3014"/>
                  </a:lnTo>
                  <a:lnTo>
                    <a:pt x="2688" y="1901"/>
                  </a:lnTo>
                  <a:lnTo>
                    <a:pt x="3801" y="78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4433800" y="2031950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4" y="0"/>
                  </a:moveTo>
                  <a:lnTo>
                    <a:pt x="1901" y="1114"/>
                  </a:lnTo>
                  <a:lnTo>
                    <a:pt x="787" y="1"/>
                  </a:lnTo>
                  <a:lnTo>
                    <a:pt x="0" y="788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2"/>
                  </a:lnTo>
                  <a:lnTo>
                    <a:pt x="1902" y="2688"/>
                  </a:lnTo>
                  <a:lnTo>
                    <a:pt x="3018" y="3801"/>
                  </a:lnTo>
                  <a:lnTo>
                    <a:pt x="3803" y="3014"/>
                  </a:lnTo>
                  <a:lnTo>
                    <a:pt x="2688" y="1901"/>
                  </a:lnTo>
                  <a:lnTo>
                    <a:pt x="3801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640725" y="1057500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1"/>
                  </a:moveTo>
                  <a:lnTo>
                    <a:pt x="1902" y="1116"/>
                  </a:lnTo>
                  <a:lnTo>
                    <a:pt x="787" y="2"/>
                  </a:lnTo>
                  <a:lnTo>
                    <a:pt x="1" y="789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2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9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838825" y="1057375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6" y="2"/>
                  </a:lnTo>
                  <a:lnTo>
                    <a:pt x="1" y="789"/>
                  </a:lnTo>
                  <a:lnTo>
                    <a:pt x="1116" y="1902"/>
                  </a:lnTo>
                  <a:lnTo>
                    <a:pt x="2" y="3018"/>
                  </a:lnTo>
                  <a:lnTo>
                    <a:pt x="790" y="3803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3" y="3014"/>
                  </a:lnTo>
                  <a:lnTo>
                    <a:pt x="2689" y="1901"/>
                  </a:lnTo>
                  <a:lnTo>
                    <a:pt x="3802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4036925" y="1057250"/>
              <a:ext cx="95125" cy="95075"/>
            </a:xfrm>
            <a:custGeom>
              <a:avLst/>
              <a:gdLst/>
              <a:ahLst/>
              <a:cxnLst/>
              <a:rect l="l" t="t" r="r" b="b"/>
              <a:pathLst>
                <a:path w="3805" h="3803" extrusionOk="0">
                  <a:moveTo>
                    <a:pt x="3015" y="0"/>
                  </a:moveTo>
                  <a:lnTo>
                    <a:pt x="1902" y="1115"/>
                  </a:lnTo>
                  <a:lnTo>
                    <a:pt x="788" y="2"/>
                  </a:lnTo>
                  <a:lnTo>
                    <a:pt x="1" y="788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8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9" y="1902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4235050" y="1057100"/>
              <a:ext cx="95100" cy="95125"/>
            </a:xfrm>
            <a:custGeom>
              <a:avLst/>
              <a:gdLst/>
              <a:ahLst/>
              <a:cxnLst/>
              <a:rect l="l" t="t" r="r" b="b"/>
              <a:pathLst>
                <a:path w="3804" h="3805" extrusionOk="0">
                  <a:moveTo>
                    <a:pt x="3015" y="1"/>
                  </a:moveTo>
                  <a:lnTo>
                    <a:pt x="1901" y="1116"/>
                  </a:lnTo>
                  <a:lnTo>
                    <a:pt x="787" y="3"/>
                  </a:lnTo>
                  <a:lnTo>
                    <a:pt x="1" y="790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9" y="3804"/>
                  </a:lnTo>
                  <a:lnTo>
                    <a:pt x="1902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2" y="788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4433150" y="1057000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0"/>
                  </a:moveTo>
                  <a:lnTo>
                    <a:pt x="1902" y="1114"/>
                  </a:lnTo>
                  <a:lnTo>
                    <a:pt x="786" y="1"/>
                  </a:lnTo>
                  <a:lnTo>
                    <a:pt x="1" y="788"/>
                  </a:lnTo>
                  <a:lnTo>
                    <a:pt x="1115" y="1901"/>
                  </a:lnTo>
                  <a:lnTo>
                    <a:pt x="2" y="3017"/>
                  </a:lnTo>
                  <a:lnTo>
                    <a:pt x="789" y="3802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3" y="3014"/>
                  </a:lnTo>
                  <a:lnTo>
                    <a:pt x="2689" y="1900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3640850" y="125677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1"/>
                  </a:moveTo>
                  <a:lnTo>
                    <a:pt x="1902" y="1115"/>
                  </a:lnTo>
                  <a:lnTo>
                    <a:pt x="787" y="2"/>
                  </a:lnTo>
                  <a:lnTo>
                    <a:pt x="0" y="789"/>
                  </a:lnTo>
                  <a:lnTo>
                    <a:pt x="1116" y="1902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3838975" y="1256625"/>
              <a:ext cx="95075" cy="95125"/>
            </a:xfrm>
            <a:custGeom>
              <a:avLst/>
              <a:gdLst/>
              <a:ahLst/>
              <a:cxnLst/>
              <a:rect l="l" t="t" r="r" b="b"/>
              <a:pathLst>
                <a:path w="3803" h="3805" extrusionOk="0">
                  <a:moveTo>
                    <a:pt x="3015" y="1"/>
                  </a:moveTo>
                  <a:lnTo>
                    <a:pt x="1901" y="1116"/>
                  </a:lnTo>
                  <a:lnTo>
                    <a:pt x="786" y="3"/>
                  </a:lnTo>
                  <a:lnTo>
                    <a:pt x="1" y="790"/>
                  </a:lnTo>
                  <a:lnTo>
                    <a:pt x="1115" y="1903"/>
                  </a:lnTo>
                  <a:lnTo>
                    <a:pt x="2" y="3018"/>
                  </a:lnTo>
                  <a:lnTo>
                    <a:pt x="788" y="3804"/>
                  </a:lnTo>
                  <a:lnTo>
                    <a:pt x="1902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2" y="787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4037075" y="125652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2" y="1115"/>
                  </a:lnTo>
                  <a:lnTo>
                    <a:pt x="786" y="2"/>
                  </a:lnTo>
                  <a:lnTo>
                    <a:pt x="1" y="788"/>
                  </a:lnTo>
                  <a:lnTo>
                    <a:pt x="1115" y="1901"/>
                  </a:lnTo>
                  <a:lnTo>
                    <a:pt x="2" y="3017"/>
                  </a:lnTo>
                  <a:lnTo>
                    <a:pt x="788" y="3803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8" y="1900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4235175" y="125637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1"/>
                  </a:moveTo>
                  <a:lnTo>
                    <a:pt x="1902" y="1116"/>
                  </a:lnTo>
                  <a:lnTo>
                    <a:pt x="786" y="2"/>
                  </a:lnTo>
                  <a:lnTo>
                    <a:pt x="0" y="790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4433300" y="125627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0"/>
                  </a:moveTo>
                  <a:lnTo>
                    <a:pt x="1900" y="1114"/>
                  </a:lnTo>
                  <a:lnTo>
                    <a:pt x="786" y="1"/>
                  </a:lnTo>
                  <a:lnTo>
                    <a:pt x="1" y="788"/>
                  </a:lnTo>
                  <a:lnTo>
                    <a:pt x="1115" y="1901"/>
                  </a:lnTo>
                  <a:lnTo>
                    <a:pt x="2" y="3017"/>
                  </a:lnTo>
                  <a:lnTo>
                    <a:pt x="788" y="3802"/>
                  </a:lnTo>
                  <a:lnTo>
                    <a:pt x="1902" y="2687"/>
                  </a:lnTo>
                  <a:lnTo>
                    <a:pt x="3017" y="3801"/>
                  </a:lnTo>
                  <a:lnTo>
                    <a:pt x="3803" y="3013"/>
                  </a:lnTo>
                  <a:lnTo>
                    <a:pt x="2687" y="1900"/>
                  </a:lnTo>
                  <a:lnTo>
                    <a:pt x="3800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3641000" y="144212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4" y="1"/>
                  </a:moveTo>
                  <a:lnTo>
                    <a:pt x="1900" y="1115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5" y="1903"/>
                  </a:lnTo>
                  <a:lnTo>
                    <a:pt x="1" y="3018"/>
                  </a:lnTo>
                  <a:lnTo>
                    <a:pt x="788" y="3803"/>
                  </a:lnTo>
                  <a:lnTo>
                    <a:pt x="1901" y="2689"/>
                  </a:lnTo>
                  <a:lnTo>
                    <a:pt x="3017" y="3802"/>
                  </a:lnTo>
                  <a:lnTo>
                    <a:pt x="3802" y="3015"/>
                  </a:lnTo>
                  <a:lnTo>
                    <a:pt x="2688" y="1902"/>
                  </a:lnTo>
                  <a:lnTo>
                    <a:pt x="3801" y="787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3839100" y="1442000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4" y="0"/>
                  </a:moveTo>
                  <a:lnTo>
                    <a:pt x="1901" y="1116"/>
                  </a:lnTo>
                  <a:lnTo>
                    <a:pt x="786" y="3"/>
                  </a:lnTo>
                  <a:lnTo>
                    <a:pt x="0" y="789"/>
                  </a:lnTo>
                  <a:lnTo>
                    <a:pt x="1114" y="1903"/>
                  </a:lnTo>
                  <a:lnTo>
                    <a:pt x="1" y="3017"/>
                  </a:lnTo>
                  <a:lnTo>
                    <a:pt x="788" y="3804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2" y="3015"/>
                  </a:lnTo>
                  <a:lnTo>
                    <a:pt x="2688" y="1901"/>
                  </a:lnTo>
                  <a:lnTo>
                    <a:pt x="3801" y="787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4037200" y="144187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4" y="1"/>
                  </a:moveTo>
                  <a:lnTo>
                    <a:pt x="1901" y="1115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6" y="1902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2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1" y="78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4235325" y="1441725"/>
              <a:ext cx="95075" cy="95125"/>
            </a:xfrm>
            <a:custGeom>
              <a:avLst/>
              <a:gdLst/>
              <a:ahLst/>
              <a:cxnLst/>
              <a:rect l="l" t="t" r="r" b="b"/>
              <a:pathLst>
                <a:path w="3803" h="3805" extrusionOk="0">
                  <a:moveTo>
                    <a:pt x="3013" y="1"/>
                  </a:moveTo>
                  <a:lnTo>
                    <a:pt x="1900" y="1116"/>
                  </a:lnTo>
                  <a:lnTo>
                    <a:pt x="786" y="3"/>
                  </a:lnTo>
                  <a:lnTo>
                    <a:pt x="0" y="790"/>
                  </a:lnTo>
                  <a:lnTo>
                    <a:pt x="1114" y="1903"/>
                  </a:lnTo>
                  <a:lnTo>
                    <a:pt x="1" y="3018"/>
                  </a:lnTo>
                  <a:lnTo>
                    <a:pt x="788" y="3804"/>
                  </a:lnTo>
                  <a:lnTo>
                    <a:pt x="1901" y="2689"/>
                  </a:lnTo>
                  <a:lnTo>
                    <a:pt x="3016" y="3802"/>
                  </a:lnTo>
                  <a:lnTo>
                    <a:pt x="3802" y="3015"/>
                  </a:lnTo>
                  <a:lnTo>
                    <a:pt x="2687" y="1902"/>
                  </a:lnTo>
                  <a:lnTo>
                    <a:pt x="3801" y="788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4433425" y="144162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0"/>
                  </a:moveTo>
                  <a:lnTo>
                    <a:pt x="1901" y="1115"/>
                  </a:lnTo>
                  <a:lnTo>
                    <a:pt x="786" y="2"/>
                  </a:lnTo>
                  <a:lnTo>
                    <a:pt x="0" y="788"/>
                  </a:lnTo>
                  <a:lnTo>
                    <a:pt x="1114" y="1901"/>
                  </a:lnTo>
                  <a:lnTo>
                    <a:pt x="1" y="3017"/>
                  </a:lnTo>
                  <a:lnTo>
                    <a:pt x="788" y="3803"/>
                  </a:lnTo>
                  <a:lnTo>
                    <a:pt x="1901" y="2688"/>
                  </a:lnTo>
                  <a:lnTo>
                    <a:pt x="3017" y="3801"/>
                  </a:lnTo>
                  <a:lnTo>
                    <a:pt x="3802" y="3015"/>
                  </a:lnTo>
                  <a:lnTo>
                    <a:pt x="2688" y="1900"/>
                  </a:lnTo>
                  <a:lnTo>
                    <a:pt x="3801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4103050" y="541600"/>
              <a:ext cx="28600" cy="20375"/>
            </a:xfrm>
            <a:custGeom>
              <a:avLst/>
              <a:gdLst/>
              <a:ahLst/>
              <a:cxnLst/>
              <a:rect l="l" t="t" r="r" b="b"/>
              <a:pathLst>
                <a:path w="1144" h="815" extrusionOk="0">
                  <a:moveTo>
                    <a:pt x="1117" y="1"/>
                  </a:moveTo>
                  <a:cubicBezTo>
                    <a:pt x="742" y="148"/>
                    <a:pt x="370" y="301"/>
                    <a:pt x="0" y="458"/>
                  </a:cubicBezTo>
                  <a:lnTo>
                    <a:pt x="357" y="815"/>
                  </a:lnTo>
                  <a:lnTo>
                    <a:pt x="1143" y="27"/>
                  </a:lnTo>
                  <a:lnTo>
                    <a:pt x="11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4234675" y="485025"/>
              <a:ext cx="95100" cy="76850"/>
            </a:xfrm>
            <a:custGeom>
              <a:avLst/>
              <a:gdLst/>
              <a:ahLst/>
              <a:cxnLst/>
              <a:rect l="l" t="t" r="r" b="b"/>
              <a:pathLst>
                <a:path w="3804" h="3074" extrusionOk="0">
                  <a:moveTo>
                    <a:pt x="3745" y="1"/>
                  </a:moveTo>
                  <a:cubicBezTo>
                    <a:pt x="3126" y="115"/>
                    <a:pt x="2511" y="243"/>
                    <a:pt x="1901" y="385"/>
                  </a:cubicBezTo>
                  <a:cubicBezTo>
                    <a:pt x="1478" y="484"/>
                    <a:pt x="1057" y="588"/>
                    <a:pt x="639" y="698"/>
                  </a:cubicBezTo>
                  <a:lnTo>
                    <a:pt x="1114" y="1173"/>
                  </a:lnTo>
                  <a:lnTo>
                    <a:pt x="1" y="2288"/>
                  </a:lnTo>
                  <a:lnTo>
                    <a:pt x="789" y="3073"/>
                  </a:lnTo>
                  <a:lnTo>
                    <a:pt x="1902" y="1959"/>
                  </a:lnTo>
                  <a:lnTo>
                    <a:pt x="3016" y="3072"/>
                  </a:lnTo>
                  <a:lnTo>
                    <a:pt x="3803" y="2285"/>
                  </a:lnTo>
                  <a:lnTo>
                    <a:pt x="2688" y="1171"/>
                  </a:lnTo>
                  <a:lnTo>
                    <a:pt x="3801" y="57"/>
                  </a:lnTo>
                  <a:lnTo>
                    <a:pt x="37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4432750" y="466825"/>
              <a:ext cx="95125" cy="94925"/>
            </a:xfrm>
            <a:custGeom>
              <a:avLst/>
              <a:gdLst/>
              <a:ahLst/>
              <a:cxnLst/>
              <a:rect l="l" t="t" r="r" b="b"/>
              <a:pathLst>
                <a:path w="3805" h="3797" extrusionOk="0">
                  <a:moveTo>
                    <a:pt x="3008" y="0"/>
                  </a:moveTo>
                  <a:lnTo>
                    <a:pt x="1902" y="1108"/>
                  </a:lnTo>
                  <a:lnTo>
                    <a:pt x="884" y="91"/>
                  </a:lnTo>
                  <a:cubicBezTo>
                    <a:pt x="814" y="96"/>
                    <a:pt x="745" y="101"/>
                    <a:pt x="676" y="106"/>
                  </a:cubicBezTo>
                  <a:lnTo>
                    <a:pt x="1" y="782"/>
                  </a:lnTo>
                  <a:lnTo>
                    <a:pt x="1116" y="1896"/>
                  </a:lnTo>
                  <a:lnTo>
                    <a:pt x="2" y="3011"/>
                  </a:lnTo>
                  <a:lnTo>
                    <a:pt x="790" y="3797"/>
                  </a:lnTo>
                  <a:lnTo>
                    <a:pt x="1903" y="2681"/>
                  </a:lnTo>
                  <a:lnTo>
                    <a:pt x="3018" y="3794"/>
                  </a:lnTo>
                  <a:lnTo>
                    <a:pt x="3804" y="3008"/>
                  </a:lnTo>
                  <a:lnTo>
                    <a:pt x="2689" y="1894"/>
                  </a:lnTo>
                  <a:lnTo>
                    <a:pt x="3803" y="779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3838625" y="666325"/>
              <a:ext cx="95025" cy="95075"/>
            </a:xfrm>
            <a:custGeom>
              <a:avLst/>
              <a:gdLst/>
              <a:ahLst/>
              <a:cxnLst/>
              <a:rect l="l" t="t" r="r" b="b"/>
              <a:pathLst>
                <a:path w="3801" h="3803" extrusionOk="0">
                  <a:moveTo>
                    <a:pt x="3013" y="0"/>
                  </a:moveTo>
                  <a:lnTo>
                    <a:pt x="1900" y="1115"/>
                  </a:lnTo>
                  <a:lnTo>
                    <a:pt x="1495" y="711"/>
                  </a:lnTo>
                  <a:cubicBezTo>
                    <a:pt x="1196" y="936"/>
                    <a:pt x="901" y="1164"/>
                    <a:pt x="608" y="1396"/>
                  </a:cubicBezTo>
                  <a:lnTo>
                    <a:pt x="1114" y="1903"/>
                  </a:lnTo>
                  <a:lnTo>
                    <a:pt x="1" y="3017"/>
                  </a:lnTo>
                  <a:lnTo>
                    <a:pt x="788" y="3802"/>
                  </a:lnTo>
                  <a:lnTo>
                    <a:pt x="1901" y="2688"/>
                  </a:lnTo>
                  <a:lnTo>
                    <a:pt x="3015" y="3801"/>
                  </a:lnTo>
                  <a:lnTo>
                    <a:pt x="3801" y="3013"/>
                  </a:lnTo>
                  <a:lnTo>
                    <a:pt x="2686" y="1901"/>
                  </a:lnTo>
                  <a:lnTo>
                    <a:pt x="3800" y="787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4036675" y="666175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5" y="1"/>
                  </a:moveTo>
                  <a:lnTo>
                    <a:pt x="1902" y="1116"/>
                  </a:lnTo>
                  <a:lnTo>
                    <a:pt x="787" y="3"/>
                  </a:lnTo>
                  <a:lnTo>
                    <a:pt x="0" y="790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4"/>
                  </a:lnTo>
                  <a:lnTo>
                    <a:pt x="1903" y="2688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2" y="787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4234800" y="666050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4" y="1"/>
                  </a:moveTo>
                  <a:lnTo>
                    <a:pt x="1901" y="1115"/>
                  </a:lnTo>
                  <a:lnTo>
                    <a:pt x="786" y="2"/>
                  </a:lnTo>
                  <a:lnTo>
                    <a:pt x="1" y="789"/>
                  </a:lnTo>
                  <a:lnTo>
                    <a:pt x="1115" y="1902"/>
                  </a:lnTo>
                  <a:lnTo>
                    <a:pt x="2" y="3018"/>
                  </a:lnTo>
                  <a:lnTo>
                    <a:pt x="788" y="3803"/>
                  </a:lnTo>
                  <a:lnTo>
                    <a:pt x="1902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7" y="1901"/>
                  </a:lnTo>
                  <a:lnTo>
                    <a:pt x="3802" y="787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4432900" y="66592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5" y="0"/>
                  </a:moveTo>
                  <a:lnTo>
                    <a:pt x="1900" y="1116"/>
                  </a:lnTo>
                  <a:lnTo>
                    <a:pt x="786" y="1"/>
                  </a:lnTo>
                  <a:lnTo>
                    <a:pt x="1" y="789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8" y="3804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8" y="1901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3640625" y="851800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3" y="0"/>
                  </a:moveTo>
                  <a:lnTo>
                    <a:pt x="1900" y="1116"/>
                  </a:lnTo>
                  <a:lnTo>
                    <a:pt x="1617" y="833"/>
                  </a:lnTo>
                  <a:cubicBezTo>
                    <a:pt x="1383" y="1124"/>
                    <a:pt x="1152" y="1417"/>
                    <a:pt x="926" y="1715"/>
                  </a:cubicBezTo>
                  <a:lnTo>
                    <a:pt x="1115" y="1902"/>
                  </a:lnTo>
                  <a:lnTo>
                    <a:pt x="0" y="3018"/>
                  </a:lnTo>
                  <a:lnTo>
                    <a:pt x="788" y="3804"/>
                  </a:lnTo>
                  <a:lnTo>
                    <a:pt x="1901" y="2688"/>
                  </a:lnTo>
                  <a:lnTo>
                    <a:pt x="3016" y="3802"/>
                  </a:lnTo>
                  <a:lnTo>
                    <a:pt x="3803" y="3014"/>
                  </a:lnTo>
                  <a:lnTo>
                    <a:pt x="2687" y="1901"/>
                  </a:lnTo>
                  <a:lnTo>
                    <a:pt x="3800" y="787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3838700" y="85167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4" y="1"/>
                  </a:moveTo>
                  <a:lnTo>
                    <a:pt x="1901" y="1116"/>
                  </a:lnTo>
                  <a:lnTo>
                    <a:pt x="787" y="2"/>
                  </a:lnTo>
                  <a:lnTo>
                    <a:pt x="0" y="790"/>
                  </a:lnTo>
                  <a:lnTo>
                    <a:pt x="1116" y="1903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2" y="2688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1" y="78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4036825" y="85157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3" y="0"/>
                  </a:moveTo>
                  <a:lnTo>
                    <a:pt x="1900" y="1114"/>
                  </a:lnTo>
                  <a:lnTo>
                    <a:pt x="786" y="1"/>
                  </a:lnTo>
                  <a:lnTo>
                    <a:pt x="0" y="788"/>
                  </a:lnTo>
                  <a:lnTo>
                    <a:pt x="1115" y="1901"/>
                  </a:lnTo>
                  <a:lnTo>
                    <a:pt x="1" y="3017"/>
                  </a:lnTo>
                  <a:lnTo>
                    <a:pt x="788" y="3802"/>
                  </a:lnTo>
                  <a:lnTo>
                    <a:pt x="1901" y="2687"/>
                  </a:lnTo>
                  <a:lnTo>
                    <a:pt x="3017" y="3801"/>
                  </a:lnTo>
                  <a:lnTo>
                    <a:pt x="3802" y="3013"/>
                  </a:lnTo>
                  <a:lnTo>
                    <a:pt x="2687" y="1900"/>
                  </a:lnTo>
                  <a:lnTo>
                    <a:pt x="3800" y="786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4234925" y="85142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0"/>
                  </a:moveTo>
                  <a:lnTo>
                    <a:pt x="1901" y="1115"/>
                  </a:lnTo>
                  <a:lnTo>
                    <a:pt x="786" y="1"/>
                  </a:lnTo>
                  <a:lnTo>
                    <a:pt x="0" y="788"/>
                  </a:lnTo>
                  <a:lnTo>
                    <a:pt x="1114" y="1903"/>
                  </a:lnTo>
                  <a:lnTo>
                    <a:pt x="1" y="3017"/>
                  </a:lnTo>
                  <a:lnTo>
                    <a:pt x="788" y="3803"/>
                  </a:lnTo>
                  <a:lnTo>
                    <a:pt x="1901" y="2688"/>
                  </a:lnTo>
                  <a:lnTo>
                    <a:pt x="3017" y="3801"/>
                  </a:lnTo>
                  <a:lnTo>
                    <a:pt x="3802" y="3015"/>
                  </a:lnTo>
                  <a:lnTo>
                    <a:pt x="2688" y="1901"/>
                  </a:lnTo>
                  <a:lnTo>
                    <a:pt x="3801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4433025" y="85127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4" y="1"/>
                  </a:moveTo>
                  <a:lnTo>
                    <a:pt x="1901" y="1116"/>
                  </a:lnTo>
                  <a:lnTo>
                    <a:pt x="786" y="3"/>
                  </a:lnTo>
                  <a:lnTo>
                    <a:pt x="0" y="790"/>
                  </a:lnTo>
                  <a:lnTo>
                    <a:pt x="1116" y="1903"/>
                  </a:lnTo>
                  <a:lnTo>
                    <a:pt x="1" y="3017"/>
                  </a:lnTo>
                  <a:lnTo>
                    <a:pt x="789" y="3804"/>
                  </a:lnTo>
                  <a:lnTo>
                    <a:pt x="1902" y="2688"/>
                  </a:lnTo>
                  <a:lnTo>
                    <a:pt x="3017" y="3802"/>
                  </a:lnTo>
                  <a:lnTo>
                    <a:pt x="3802" y="3015"/>
                  </a:lnTo>
                  <a:lnTo>
                    <a:pt x="2688" y="1902"/>
                  </a:lnTo>
                  <a:lnTo>
                    <a:pt x="3801" y="787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4612450" y="2237500"/>
              <a:ext cx="95075" cy="95125"/>
            </a:xfrm>
            <a:custGeom>
              <a:avLst/>
              <a:gdLst/>
              <a:ahLst/>
              <a:cxnLst/>
              <a:rect l="l" t="t" r="r" b="b"/>
              <a:pathLst>
                <a:path w="3803" h="3805" extrusionOk="0">
                  <a:moveTo>
                    <a:pt x="3015" y="1"/>
                  </a:moveTo>
                  <a:lnTo>
                    <a:pt x="1900" y="1116"/>
                  </a:lnTo>
                  <a:lnTo>
                    <a:pt x="786" y="3"/>
                  </a:lnTo>
                  <a:lnTo>
                    <a:pt x="0" y="790"/>
                  </a:lnTo>
                  <a:lnTo>
                    <a:pt x="1115" y="1903"/>
                  </a:lnTo>
                  <a:lnTo>
                    <a:pt x="1" y="3017"/>
                  </a:lnTo>
                  <a:lnTo>
                    <a:pt x="788" y="3804"/>
                  </a:lnTo>
                  <a:lnTo>
                    <a:pt x="1901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1" y="788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4810550" y="223740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1" y="1115"/>
                  </a:lnTo>
                  <a:lnTo>
                    <a:pt x="786" y="1"/>
                  </a:lnTo>
                  <a:lnTo>
                    <a:pt x="0" y="788"/>
                  </a:lnTo>
                  <a:lnTo>
                    <a:pt x="1116" y="1901"/>
                  </a:lnTo>
                  <a:lnTo>
                    <a:pt x="1" y="3017"/>
                  </a:lnTo>
                  <a:lnTo>
                    <a:pt x="789" y="3803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2" y="3015"/>
                  </a:lnTo>
                  <a:lnTo>
                    <a:pt x="2688" y="1900"/>
                  </a:lnTo>
                  <a:lnTo>
                    <a:pt x="3801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5008650" y="2237250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4" y="1"/>
                  </a:moveTo>
                  <a:lnTo>
                    <a:pt x="1901" y="1116"/>
                  </a:lnTo>
                  <a:lnTo>
                    <a:pt x="787" y="2"/>
                  </a:lnTo>
                  <a:lnTo>
                    <a:pt x="0" y="790"/>
                  </a:lnTo>
                  <a:lnTo>
                    <a:pt x="1116" y="1903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2" y="2688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1" y="78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5206775" y="223712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3" y="1"/>
                  </a:moveTo>
                  <a:lnTo>
                    <a:pt x="1900" y="1115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5" y="1902"/>
                  </a:lnTo>
                  <a:lnTo>
                    <a:pt x="1" y="3018"/>
                  </a:lnTo>
                  <a:lnTo>
                    <a:pt x="788" y="3803"/>
                  </a:lnTo>
                  <a:lnTo>
                    <a:pt x="1901" y="2688"/>
                  </a:lnTo>
                  <a:lnTo>
                    <a:pt x="3017" y="3802"/>
                  </a:lnTo>
                  <a:lnTo>
                    <a:pt x="3803" y="3014"/>
                  </a:lnTo>
                  <a:lnTo>
                    <a:pt x="2687" y="1901"/>
                  </a:lnTo>
                  <a:lnTo>
                    <a:pt x="3801" y="787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4612550" y="2436775"/>
              <a:ext cx="95125" cy="95075"/>
            </a:xfrm>
            <a:custGeom>
              <a:avLst/>
              <a:gdLst/>
              <a:ahLst/>
              <a:cxnLst/>
              <a:rect l="l" t="t" r="r" b="b"/>
              <a:pathLst>
                <a:path w="3805" h="3803" extrusionOk="0">
                  <a:moveTo>
                    <a:pt x="3015" y="1"/>
                  </a:moveTo>
                  <a:lnTo>
                    <a:pt x="1902" y="1115"/>
                  </a:lnTo>
                  <a:lnTo>
                    <a:pt x="788" y="2"/>
                  </a:lnTo>
                  <a:lnTo>
                    <a:pt x="1" y="789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9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4810675" y="243665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5" y="0"/>
                  </a:moveTo>
                  <a:lnTo>
                    <a:pt x="1901" y="1116"/>
                  </a:lnTo>
                  <a:lnTo>
                    <a:pt x="787" y="2"/>
                  </a:lnTo>
                  <a:lnTo>
                    <a:pt x="1" y="789"/>
                  </a:lnTo>
                  <a:lnTo>
                    <a:pt x="1115" y="1902"/>
                  </a:lnTo>
                  <a:lnTo>
                    <a:pt x="2" y="3018"/>
                  </a:lnTo>
                  <a:lnTo>
                    <a:pt x="789" y="3803"/>
                  </a:lnTo>
                  <a:lnTo>
                    <a:pt x="1902" y="2688"/>
                  </a:lnTo>
                  <a:lnTo>
                    <a:pt x="3018" y="3801"/>
                  </a:lnTo>
                  <a:lnTo>
                    <a:pt x="3803" y="3014"/>
                  </a:lnTo>
                  <a:lnTo>
                    <a:pt x="2688" y="1901"/>
                  </a:lnTo>
                  <a:lnTo>
                    <a:pt x="3802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5008775" y="2436525"/>
              <a:ext cx="95050" cy="87425"/>
            </a:xfrm>
            <a:custGeom>
              <a:avLst/>
              <a:gdLst/>
              <a:ahLst/>
              <a:cxnLst/>
              <a:rect l="l" t="t" r="r" b="b"/>
              <a:pathLst>
                <a:path w="3802" h="3497" extrusionOk="0">
                  <a:moveTo>
                    <a:pt x="3014" y="0"/>
                  </a:moveTo>
                  <a:lnTo>
                    <a:pt x="1901" y="1115"/>
                  </a:lnTo>
                  <a:lnTo>
                    <a:pt x="787" y="2"/>
                  </a:lnTo>
                  <a:lnTo>
                    <a:pt x="1" y="790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483" y="3497"/>
                  </a:lnTo>
                  <a:cubicBezTo>
                    <a:pt x="919" y="3275"/>
                    <a:pt x="1353" y="3046"/>
                    <a:pt x="1782" y="2809"/>
                  </a:cubicBezTo>
                  <a:lnTo>
                    <a:pt x="1902" y="2688"/>
                  </a:lnTo>
                  <a:lnTo>
                    <a:pt x="1936" y="2723"/>
                  </a:lnTo>
                  <a:cubicBezTo>
                    <a:pt x="2272" y="2536"/>
                    <a:pt x="2605" y="2345"/>
                    <a:pt x="2935" y="2149"/>
                  </a:cubicBezTo>
                  <a:lnTo>
                    <a:pt x="2688" y="1902"/>
                  </a:lnTo>
                  <a:lnTo>
                    <a:pt x="3802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4616550" y="2622175"/>
              <a:ext cx="28950" cy="15850"/>
            </a:xfrm>
            <a:custGeom>
              <a:avLst/>
              <a:gdLst/>
              <a:ahLst/>
              <a:cxnLst/>
              <a:rect l="l" t="t" r="r" b="b"/>
              <a:pathLst>
                <a:path w="1158" h="634" extrusionOk="0">
                  <a:moveTo>
                    <a:pt x="632" y="0"/>
                  </a:moveTo>
                  <a:lnTo>
                    <a:pt x="0" y="634"/>
                  </a:lnTo>
                  <a:cubicBezTo>
                    <a:pt x="387" y="603"/>
                    <a:pt x="773" y="566"/>
                    <a:pt x="1158" y="525"/>
                  </a:cubicBezTo>
                  <a:lnTo>
                    <a:pt x="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4679025" y="2622150"/>
              <a:ext cx="15800" cy="9050"/>
            </a:xfrm>
            <a:custGeom>
              <a:avLst/>
              <a:gdLst/>
              <a:ahLst/>
              <a:cxnLst/>
              <a:rect l="l" t="t" r="r" b="b"/>
              <a:pathLst>
                <a:path w="632" h="362" extrusionOk="0">
                  <a:moveTo>
                    <a:pt x="361" y="0"/>
                  </a:moveTo>
                  <a:lnTo>
                    <a:pt x="0" y="362"/>
                  </a:lnTo>
                  <a:cubicBezTo>
                    <a:pt x="211" y="332"/>
                    <a:pt x="421" y="302"/>
                    <a:pt x="631" y="270"/>
                  </a:cubicBezTo>
                  <a:lnTo>
                    <a:pt x="3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4612050" y="164720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1" y="1115"/>
                  </a:lnTo>
                  <a:lnTo>
                    <a:pt x="786" y="1"/>
                  </a:lnTo>
                  <a:lnTo>
                    <a:pt x="0" y="788"/>
                  </a:lnTo>
                  <a:lnTo>
                    <a:pt x="1116" y="1902"/>
                  </a:lnTo>
                  <a:lnTo>
                    <a:pt x="1" y="3017"/>
                  </a:lnTo>
                  <a:lnTo>
                    <a:pt x="789" y="3802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8" y="1901"/>
                  </a:lnTo>
                  <a:lnTo>
                    <a:pt x="3801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4810150" y="164705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5" y="0"/>
                  </a:moveTo>
                  <a:lnTo>
                    <a:pt x="1901" y="1116"/>
                  </a:lnTo>
                  <a:lnTo>
                    <a:pt x="787" y="3"/>
                  </a:lnTo>
                  <a:lnTo>
                    <a:pt x="0" y="790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89" y="3804"/>
                  </a:lnTo>
                  <a:lnTo>
                    <a:pt x="1902" y="2688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1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5008275" y="164692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5" y="1"/>
                  </a:moveTo>
                  <a:lnTo>
                    <a:pt x="1900" y="1115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5" y="1902"/>
                  </a:lnTo>
                  <a:lnTo>
                    <a:pt x="1" y="3017"/>
                  </a:lnTo>
                  <a:lnTo>
                    <a:pt x="788" y="3803"/>
                  </a:lnTo>
                  <a:lnTo>
                    <a:pt x="1901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1" y="787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5206375" y="1646800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5" y="0"/>
                  </a:moveTo>
                  <a:lnTo>
                    <a:pt x="1901" y="1116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5" y="1902"/>
                  </a:lnTo>
                  <a:lnTo>
                    <a:pt x="1" y="3017"/>
                  </a:lnTo>
                  <a:lnTo>
                    <a:pt x="788" y="3804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2" y="3014"/>
                  </a:lnTo>
                  <a:lnTo>
                    <a:pt x="2688" y="1901"/>
                  </a:lnTo>
                  <a:lnTo>
                    <a:pt x="3801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5404475" y="164667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4" y="1"/>
                  </a:moveTo>
                  <a:lnTo>
                    <a:pt x="1901" y="1115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6" y="1902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2" y="2687"/>
                  </a:lnTo>
                  <a:lnTo>
                    <a:pt x="3017" y="3802"/>
                  </a:lnTo>
                  <a:lnTo>
                    <a:pt x="3804" y="3014"/>
                  </a:lnTo>
                  <a:lnTo>
                    <a:pt x="2688" y="1901"/>
                  </a:lnTo>
                  <a:lnTo>
                    <a:pt x="3801" y="78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4612200" y="184647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0"/>
                  </a:moveTo>
                  <a:lnTo>
                    <a:pt x="1900" y="1114"/>
                  </a:lnTo>
                  <a:lnTo>
                    <a:pt x="786" y="1"/>
                  </a:lnTo>
                  <a:lnTo>
                    <a:pt x="0" y="788"/>
                  </a:lnTo>
                  <a:lnTo>
                    <a:pt x="1114" y="1901"/>
                  </a:lnTo>
                  <a:lnTo>
                    <a:pt x="1" y="3017"/>
                  </a:lnTo>
                  <a:lnTo>
                    <a:pt x="788" y="3802"/>
                  </a:lnTo>
                  <a:lnTo>
                    <a:pt x="1901" y="2688"/>
                  </a:lnTo>
                  <a:lnTo>
                    <a:pt x="3017" y="3801"/>
                  </a:lnTo>
                  <a:lnTo>
                    <a:pt x="3802" y="3014"/>
                  </a:lnTo>
                  <a:lnTo>
                    <a:pt x="2687" y="1900"/>
                  </a:lnTo>
                  <a:lnTo>
                    <a:pt x="3801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4810275" y="184632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0"/>
                  </a:moveTo>
                  <a:lnTo>
                    <a:pt x="1902" y="1115"/>
                  </a:lnTo>
                  <a:lnTo>
                    <a:pt x="787" y="2"/>
                  </a:lnTo>
                  <a:lnTo>
                    <a:pt x="1" y="789"/>
                  </a:lnTo>
                  <a:lnTo>
                    <a:pt x="1116" y="1903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3" y="2688"/>
                  </a:lnTo>
                  <a:lnTo>
                    <a:pt x="3018" y="3801"/>
                  </a:lnTo>
                  <a:lnTo>
                    <a:pt x="3803" y="3015"/>
                  </a:lnTo>
                  <a:lnTo>
                    <a:pt x="2689" y="1902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5008375" y="1846200"/>
              <a:ext cx="95125" cy="95100"/>
            </a:xfrm>
            <a:custGeom>
              <a:avLst/>
              <a:gdLst/>
              <a:ahLst/>
              <a:cxnLst/>
              <a:rect l="l" t="t" r="r" b="b"/>
              <a:pathLst>
                <a:path w="3805" h="3804" extrusionOk="0">
                  <a:moveTo>
                    <a:pt x="3015" y="1"/>
                  </a:moveTo>
                  <a:lnTo>
                    <a:pt x="1902" y="1115"/>
                  </a:lnTo>
                  <a:lnTo>
                    <a:pt x="788" y="2"/>
                  </a:lnTo>
                  <a:lnTo>
                    <a:pt x="1" y="789"/>
                  </a:lnTo>
                  <a:lnTo>
                    <a:pt x="1116" y="1902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8"/>
                  </a:lnTo>
                  <a:lnTo>
                    <a:pt x="3017" y="3802"/>
                  </a:lnTo>
                  <a:lnTo>
                    <a:pt x="3804" y="3014"/>
                  </a:lnTo>
                  <a:lnTo>
                    <a:pt x="2689" y="1901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5206500" y="184607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4" y="0"/>
                  </a:moveTo>
                  <a:lnTo>
                    <a:pt x="1901" y="1114"/>
                  </a:lnTo>
                  <a:lnTo>
                    <a:pt x="787" y="1"/>
                  </a:lnTo>
                  <a:lnTo>
                    <a:pt x="1" y="788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2"/>
                  </a:lnTo>
                  <a:lnTo>
                    <a:pt x="1902" y="2688"/>
                  </a:lnTo>
                  <a:lnTo>
                    <a:pt x="3018" y="3801"/>
                  </a:lnTo>
                  <a:lnTo>
                    <a:pt x="3803" y="3014"/>
                  </a:lnTo>
                  <a:lnTo>
                    <a:pt x="2688" y="1901"/>
                  </a:lnTo>
                  <a:lnTo>
                    <a:pt x="3802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5404600" y="1845925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7" y="3"/>
                  </a:lnTo>
                  <a:lnTo>
                    <a:pt x="1" y="789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9" y="3804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9" y="1901"/>
                  </a:lnTo>
                  <a:lnTo>
                    <a:pt x="3802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4612300" y="203182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2" y="1115"/>
                  </a:lnTo>
                  <a:lnTo>
                    <a:pt x="786" y="2"/>
                  </a:lnTo>
                  <a:lnTo>
                    <a:pt x="1" y="788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3" y="2688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4810400" y="2031675"/>
              <a:ext cx="95100" cy="95125"/>
            </a:xfrm>
            <a:custGeom>
              <a:avLst/>
              <a:gdLst/>
              <a:ahLst/>
              <a:cxnLst/>
              <a:rect l="l" t="t" r="r" b="b"/>
              <a:pathLst>
                <a:path w="3804" h="3805" extrusionOk="0">
                  <a:moveTo>
                    <a:pt x="3015" y="1"/>
                  </a:moveTo>
                  <a:lnTo>
                    <a:pt x="1902" y="1116"/>
                  </a:lnTo>
                  <a:lnTo>
                    <a:pt x="787" y="3"/>
                  </a:lnTo>
                  <a:lnTo>
                    <a:pt x="1" y="790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4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5008525" y="203157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0"/>
                  </a:moveTo>
                  <a:lnTo>
                    <a:pt x="1901" y="1114"/>
                  </a:lnTo>
                  <a:lnTo>
                    <a:pt x="786" y="1"/>
                  </a:lnTo>
                  <a:lnTo>
                    <a:pt x="1" y="788"/>
                  </a:lnTo>
                  <a:lnTo>
                    <a:pt x="1115" y="1901"/>
                  </a:lnTo>
                  <a:lnTo>
                    <a:pt x="2" y="3017"/>
                  </a:lnTo>
                  <a:lnTo>
                    <a:pt x="789" y="3802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4"/>
                  </a:lnTo>
                  <a:lnTo>
                    <a:pt x="2687" y="1900"/>
                  </a:lnTo>
                  <a:lnTo>
                    <a:pt x="3802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5206625" y="203142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6" y="2"/>
                  </a:lnTo>
                  <a:lnTo>
                    <a:pt x="1" y="789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8" y="3803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5404725" y="2031275"/>
              <a:ext cx="92600" cy="95125"/>
            </a:xfrm>
            <a:custGeom>
              <a:avLst/>
              <a:gdLst/>
              <a:ahLst/>
              <a:cxnLst/>
              <a:rect l="l" t="t" r="r" b="b"/>
              <a:pathLst>
                <a:path w="3704" h="3805" extrusionOk="0">
                  <a:moveTo>
                    <a:pt x="3015" y="1"/>
                  </a:moveTo>
                  <a:lnTo>
                    <a:pt x="1900" y="1116"/>
                  </a:lnTo>
                  <a:lnTo>
                    <a:pt x="786" y="2"/>
                  </a:lnTo>
                  <a:lnTo>
                    <a:pt x="1" y="790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8" y="3804"/>
                  </a:lnTo>
                  <a:lnTo>
                    <a:pt x="1903" y="2689"/>
                  </a:lnTo>
                  <a:lnTo>
                    <a:pt x="2351" y="3136"/>
                  </a:lnTo>
                  <a:cubicBezTo>
                    <a:pt x="2546" y="2807"/>
                    <a:pt x="2739" y="2474"/>
                    <a:pt x="2927" y="2140"/>
                  </a:cubicBezTo>
                  <a:lnTo>
                    <a:pt x="2688" y="1902"/>
                  </a:lnTo>
                  <a:lnTo>
                    <a:pt x="3491" y="1098"/>
                  </a:lnTo>
                  <a:cubicBezTo>
                    <a:pt x="3563" y="962"/>
                    <a:pt x="3633" y="825"/>
                    <a:pt x="3703" y="689"/>
                  </a:cubicBez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4611675" y="105687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1"/>
                  </a:moveTo>
                  <a:lnTo>
                    <a:pt x="1900" y="1115"/>
                  </a:lnTo>
                  <a:lnTo>
                    <a:pt x="786" y="2"/>
                  </a:lnTo>
                  <a:lnTo>
                    <a:pt x="0" y="788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8" y="3803"/>
                  </a:lnTo>
                  <a:lnTo>
                    <a:pt x="1902" y="2687"/>
                  </a:lnTo>
                  <a:lnTo>
                    <a:pt x="3017" y="3800"/>
                  </a:lnTo>
                  <a:lnTo>
                    <a:pt x="3803" y="3015"/>
                  </a:lnTo>
                  <a:lnTo>
                    <a:pt x="2687" y="1901"/>
                  </a:lnTo>
                  <a:lnTo>
                    <a:pt x="3800" y="78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4809775" y="105672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5" y="1"/>
                  </a:moveTo>
                  <a:lnTo>
                    <a:pt x="1900" y="1115"/>
                  </a:lnTo>
                  <a:lnTo>
                    <a:pt x="786" y="2"/>
                  </a:lnTo>
                  <a:lnTo>
                    <a:pt x="0" y="790"/>
                  </a:lnTo>
                  <a:lnTo>
                    <a:pt x="1115" y="1903"/>
                  </a:lnTo>
                  <a:lnTo>
                    <a:pt x="1" y="3017"/>
                  </a:lnTo>
                  <a:lnTo>
                    <a:pt x="788" y="3803"/>
                  </a:lnTo>
                  <a:lnTo>
                    <a:pt x="1901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1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5007875" y="105662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1" y="1115"/>
                  </a:lnTo>
                  <a:lnTo>
                    <a:pt x="786" y="1"/>
                  </a:lnTo>
                  <a:lnTo>
                    <a:pt x="0" y="788"/>
                  </a:lnTo>
                  <a:lnTo>
                    <a:pt x="1116" y="1901"/>
                  </a:lnTo>
                  <a:lnTo>
                    <a:pt x="1" y="3016"/>
                  </a:lnTo>
                  <a:lnTo>
                    <a:pt x="789" y="3802"/>
                  </a:lnTo>
                  <a:lnTo>
                    <a:pt x="1903" y="2687"/>
                  </a:lnTo>
                  <a:lnTo>
                    <a:pt x="3017" y="3800"/>
                  </a:lnTo>
                  <a:lnTo>
                    <a:pt x="3802" y="3013"/>
                  </a:lnTo>
                  <a:lnTo>
                    <a:pt x="2688" y="1900"/>
                  </a:lnTo>
                  <a:lnTo>
                    <a:pt x="3801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205975" y="105647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1"/>
                  </a:moveTo>
                  <a:lnTo>
                    <a:pt x="1901" y="1115"/>
                  </a:lnTo>
                  <a:lnTo>
                    <a:pt x="787" y="2"/>
                  </a:lnTo>
                  <a:lnTo>
                    <a:pt x="0" y="788"/>
                  </a:lnTo>
                  <a:lnTo>
                    <a:pt x="1116" y="1902"/>
                  </a:lnTo>
                  <a:lnTo>
                    <a:pt x="3" y="3017"/>
                  </a:lnTo>
                  <a:lnTo>
                    <a:pt x="789" y="3803"/>
                  </a:lnTo>
                  <a:lnTo>
                    <a:pt x="1902" y="2688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1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5404100" y="1056325"/>
              <a:ext cx="95075" cy="95125"/>
            </a:xfrm>
            <a:custGeom>
              <a:avLst/>
              <a:gdLst/>
              <a:ahLst/>
              <a:cxnLst/>
              <a:rect l="l" t="t" r="r" b="b"/>
              <a:pathLst>
                <a:path w="3803" h="3805" extrusionOk="0">
                  <a:moveTo>
                    <a:pt x="3015" y="1"/>
                  </a:moveTo>
                  <a:lnTo>
                    <a:pt x="1900" y="1116"/>
                  </a:lnTo>
                  <a:lnTo>
                    <a:pt x="786" y="3"/>
                  </a:lnTo>
                  <a:lnTo>
                    <a:pt x="0" y="790"/>
                  </a:lnTo>
                  <a:lnTo>
                    <a:pt x="1115" y="1903"/>
                  </a:lnTo>
                  <a:lnTo>
                    <a:pt x="1" y="3017"/>
                  </a:lnTo>
                  <a:lnTo>
                    <a:pt x="788" y="3804"/>
                  </a:lnTo>
                  <a:lnTo>
                    <a:pt x="1901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7" y="1902"/>
                  </a:lnTo>
                  <a:lnTo>
                    <a:pt x="3801" y="788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4611775" y="1256125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7" y="3"/>
                  </a:lnTo>
                  <a:lnTo>
                    <a:pt x="1" y="789"/>
                  </a:lnTo>
                  <a:lnTo>
                    <a:pt x="1116" y="1903"/>
                  </a:lnTo>
                  <a:lnTo>
                    <a:pt x="2" y="3017"/>
                  </a:lnTo>
                  <a:lnTo>
                    <a:pt x="790" y="3804"/>
                  </a:lnTo>
                  <a:lnTo>
                    <a:pt x="1903" y="2688"/>
                  </a:lnTo>
                  <a:lnTo>
                    <a:pt x="3018" y="3801"/>
                  </a:lnTo>
                  <a:lnTo>
                    <a:pt x="3803" y="3015"/>
                  </a:lnTo>
                  <a:lnTo>
                    <a:pt x="2689" y="1901"/>
                  </a:lnTo>
                  <a:lnTo>
                    <a:pt x="3802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4809875" y="1256000"/>
              <a:ext cx="95125" cy="95075"/>
            </a:xfrm>
            <a:custGeom>
              <a:avLst/>
              <a:gdLst/>
              <a:ahLst/>
              <a:cxnLst/>
              <a:rect l="l" t="t" r="r" b="b"/>
              <a:pathLst>
                <a:path w="3805" h="3803" extrusionOk="0">
                  <a:moveTo>
                    <a:pt x="3015" y="1"/>
                  </a:moveTo>
                  <a:lnTo>
                    <a:pt x="1902" y="1115"/>
                  </a:lnTo>
                  <a:lnTo>
                    <a:pt x="788" y="2"/>
                  </a:lnTo>
                  <a:lnTo>
                    <a:pt x="1" y="789"/>
                  </a:lnTo>
                  <a:lnTo>
                    <a:pt x="1116" y="1902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9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5008025" y="125587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4" y="0"/>
                  </a:moveTo>
                  <a:lnTo>
                    <a:pt x="1900" y="1115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4" y="1902"/>
                  </a:lnTo>
                  <a:lnTo>
                    <a:pt x="1" y="3017"/>
                  </a:lnTo>
                  <a:lnTo>
                    <a:pt x="788" y="3803"/>
                  </a:lnTo>
                  <a:lnTo>
                    <a:pt x="1901" y="2688"/>
                  </a:lnTo>
                  <a:lnTo>
                    <a:pt x="3017" y="3801"/>
                  </a:lnTo>
                  <a:lnTo>
                    <a:pt x="3802" y="3014"/>
                  </a:lnTo>
                  <a:lnTo>
                    <a:pt x="2688" y="1901"/>
                  </a:lnTo>
                  <a:lnTo>
                    <a:pt x="3801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5206100" y="1255750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0"/>
                  </a:moveTo>
                  <a:lnTo>
                    <a:pt x="1902" y="1115"/>
                  </a:lnTo>
                  <a:lnTo>
                    <a:pt x="787" y="2"/>
                  </a:lnTo>
                  <a:lnTo>
                    <a:pt x="1" y="788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3" y="2687"/>
                  </a:lnTo>
                  <a:lnTo>
                    <a:pt x="3018" y="3802"/>
                  </a:lnTo>
                  <a:lnTo>
                    <a:pt x="3803" y="3015"/>
                  </a:lnTo>
                  <a:lnTo>
                    <a:pt x="2689" y="1900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5404200" y="1255600"/>
              <a:ext cx="95125" cy="95075"/>
            </a:xfrm>
            <a:custGeom>
              <a:avLst/>
              <a:gdLst/>
              <a:ahLst/>
              <a:cxnLst/>
              <a:rect l="l" t="t" r="r" b="b"/>
              <a:pathLst>
                <a:path w="3805" h="3803" extrusionOk="0">
                  <a:moveTo>
                    <a:pt x="3015" y="1"/>
                  </a:moveTo>
                  <a:lnTo>
                    <a:pt x="1902" y="1116"/>
                  </a:lnTo>
                  <a:lnTo>
                    <a:pt x="787" y="2"/>
                  </a:lnTo>
                  <a:lnTo>
                    <a:pt x="1" y="789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9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4611900" y="1441500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1"/>
                  </a:moveTo>
                  <a:lnTo>
                    <a:pt x="1902" y="1115"/>
                  </a:lnTo>
                  <a:lnTo>
                    <a:pt x="787" y="2"/>
                  </a:lnTo>
                  <a:lnTo>
                    <a:pt x="1" y="789"/>
                  </a:lnTo>
                  <a:lnTo>
                    <a:pt x="1116" y="1902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8"/>
                  </a:lnTo>
                  <a:lnTo>
                    <a:pt x="3017" y="3802"/>
                  </a:lnTo>
                  <a:lnTo>
                    <a:pt x="3804" y="3014"/>
                  </a:lnTo>
                  <a:lnTo>
                    <a:pt x="2688" y="1901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4810025" y="144137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1" y="1114"/>
                  </a:lnTo>
                  <a:lnTo>
                    <a:pt x="786" y="1"/>
                  </a:lnTo>
                  <a:lnTo>
                    <a:pt x="1" y="788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2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4"/>
                  </a:lnTo>
                  <a:lnTo>
                    <a:pt x="2689" y="1901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5008125" y="144122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6" y="3"/>
                  </a:lnTo>
                  <a:lnTo>
                    <a:pt x="1" y="789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9" y="3804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8" y="1901"/>
                  </a:lnTo>
                  <a:lnTo>
                    <a:pt x="3802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5206225" y="1441100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1"/>
                  </a:moveTo>
                  <a:lnTo>
                    <a:pt x="1902" y="1115"/>
                  </a:lnTo>
                  <a:lnTo>
                    <a:pt x="786" y="2"/>
                  </a:lnTo>
                  <a:lnTo>
                    <a:pt x="1" y="789"/>
                  </a:lnTo>
                  <a:lnTo>
                    <a:pt x="1116" y="1902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5404350" y="144097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4" y="0"/>
                  </a:moveTo>
                  <a:lnTo>
                    <a:pt x="1901" y="1115"/>
                  </a:lnTo>
                  <a:lnTo>
                    <a:pt x="786" y="2"/>
                  </a:lnTo>
                  <a:lnTo>
                    <a:pt x="1" y="789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4"/>
                  </a:lnTo>
                  <a:lnTo>
                    <a:pt x="2687" y="1901"/>
                  </a:lnTo>
                  <a:lnTo>
                    <a:pt x="3802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4611275" y="471000"/>
              <a:ext cx="95100" cy="90650"/>
            </a:xfrm>
            <a:custGeom>
              <a:avLst/>
              <a:gdLst/>
              <a:ahLst/>
              <a:cxnLst/>
              <a:rect l="l" t="t" r="r" b="b"/>
              <a:pathLst>
                <a:path w="3804" h="3626" extrusionOk="0">
                  <a:moveTo>
                    <a:pt x="610" y="0"/>
                  </a:moveTo>
                  <a:lnTo>
                    <a:pt x="0" y="611"/>
                  </a:lnTo>
                  <a:lnTo>
                    <a:pt x="1115" y="1724"/>
                  </a:lnTo>
                  <a:lnTo>
                    <a:pt x="2" y="2838"/>
                  </a:lnTo>
                  <a:lnTo>
                    <a:pt x="789" y="3625"/>
                  </a:lnTo>
                  <a:lnTo>
                    <a:pt x="1903" y="2510"/>
                  </a:lnTo>
                  <a:lnTo>
                    <a:pt x="3017" y="3623"/>
                  </a:lnTo>
                  <a:lnTo>
                    <a:pt x="3804" y="2836"/>
                  </a:lnTo>
                  <a:lnTo>
                    <a:pt x="2688" y="1723"/>
                  </a:lnTo>
                  <a:lnTo>
                    <a:pt x="3801" y="607"/>
                  </a:lnTo>
                  <a:lnTo>
                    <a:pt x="3559" y="365"/>
                  </a:lnTo>
                  <a:cubicBezTo>
                    <a:pt x="3244" y="314"/>
                    <a:pt x="2928" y="267"/>
                    <a:pt x="2612" y="225"/>
                  </a:cubicBezTo>
                  <a:lnTo>
                    <a:pt x="1901" y="936"/>
                  </a:lnTo>
                  <a:lnTo>
                    <a:pt x="999" y="37"/>
                  </a:lnTo>
                  <a:cubicBezTo>
                    <a:pt x="870" y="24"/>
                    <a:pt x="740" y="12"/>
                    <a:pt x="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4809400" y="509900"/>
              <a:ext cx="95075" cy="51600"/>
            </a:xfrm>
            <a:custGeom>
              <a:avLst/>
              <a:gdLst/>
              <a:ahLst/>
              <a:cxnLst/>
              <a:rect l="l" t="t" r="r" b="b"/>
              <a:pathLst>
                <a:path w="3803" h="2064" extrusionOk="0">
                  <a:moveTo>
                    <a:pt x="952" y="1"/>
                  </a:moveTo>
                  <a:lnTo>
                    <a:pt x="1115" y="162"/>
                  </a:lnTo>
                  <a:lnTo>
                    <a:pt x="0" y="1278"/>
                  </a:lnTo>
                  <a:lnTo>
                    <a:pt x="788" y="2063"/>
                  </a:lnTo>
                  <a:lnTo>
                    <a:pt x="1902" y="949"/>
                  </a:lnTo>
                  <a:lnTo>
                    <a:pt x="3016" y="2062"/>
                  </a:lnTo>
                  <a:lnTo>
                    <a:pt x="3803" y="1274"/>
                  </a:lnTo>
                  <a:lnTo>
                    <a:pt x="3276" y="749"/>
                  </a:lnTo>
                  <a:cubicBezTo>
                    <a:pt x="2511" y="478"/>
                    <a:pt x="1737" y="229"/>
                    <a:pt x="9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4611375" y="665800"/>
              <a:ext cx="95125" cy="95075"/>
            </a:xfrm>
            <a:custGeom>
              <a:avLst/>
              <a:gdLst/>
              <a:ahLst/>
              <a:cxnLst/>
              <a:rect l="l" t="t" r="r" b="b"/>
              <a:pathLst>
                <a:path w="3805" h="3803" extrusionOk="0">
                  <a:moveTo>
                    <a:pt x="3015" y="1"/>
                  </a:moveTo>
                  <a:lnTo>
                    <a:pt x="1902" y="1116"/>
                  </a:lnTo>
                  <a:lnTo>
                    <a:pt x="788" y="2"/>
                  </a:lnTo>
                  <a:lnTo>
                    <a:pt x="1" y="789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9"/>
                  </a:lnTo>
                  <a:lnTo>
                    <a:pt x="3019" y="3802"/>
                  </a:lnTo>
                  <a:lnTo>
                    <a:pt x="3804" y="3015"/>
                  </a:lnTo>
                  <a:lnTo>
                    <a:pt x="2689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4809525" y="665650"/>
              <a:ext cx="95075" cy="95125"/>
            </a:xfrm>
            <a:custGeom>
              <a:avLst/>
              <a:gdLst/>
              <a:ahLst/>
              <a:cxnLst/>
              <a:rect l="l" t="t" r="r" b="b"/>
              <a:pathLst>
                <a:path w="3803" h="3805" extrusionOk="0">
                  <a:moveTo>
                    <a:pt x="3014" y="1"/>
                  </a:moveTo>
                  <a:lnTo>
                    <a:pt x="1900" y="1116"/>
                  </a:lnTo>
                  <a:lnTo>
                    <a:pt x="786" y="3"/>
                  </a:lnTo>
                  <a:lnTo>
                    <a:pt x="0" y="790"/>
                  </a:lnTo>
                  <a:lnTo>
                    <a:pt x="1114" y="1903"/>
                  </a:lnTo>
                  <a:lnTo>
                    <a:pt x="1" y="3019"/>
                  </a:lnTo>
                  <a:lnTo>
                    <a:pt x="788" y="3804"/>
                  </a:lnTo>
                  <a:lnTo>
                    <a:pt x="1901" y="2689"/>
                  </a:lnTo>
                  <a:lnTo>
                    <a:pt x="3017" y="3803"/>
                  </a:lnTo>
                  <a:lnTo>
                    <a:pt x="3802" y="3015"/>
                  </a:lnTo>
                  <a:lnTo>
                    <a:pt x="2688" y="1902"/>
                  </a:lnTo>
                  <a:lnTo>
                    <a:pt x="3801" y="788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5007600" y="665550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0"/>
                  </a:moveTo>
                  <a:lnTo>
                    <a:pt x="1902" y="1115"/>
                  </a:lnTo>
                  <a:lnTo>
                    <a:pt x="787" y="2"/>
                  </a:lnTo>
                  <a:lnTo>
                    <a:pt x="1" y="788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3" y="2688"/>
                  </a:lnTo>
                  <a:lnTo>
                    <a:pt x="3018" y="3801"/>
                  </a:lnTo>
                  <a:lnTo>
                    <a:pt x="3803" y="3015"/>
                  </a:lnTo>
                  <a:lnTo>
                    <a:pt x="2689" y="1901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5205775" y="720125"/>
              <a:ext cx="41825" cy="40375"/>
            </a:xfrm>
            <a:custGeom>
              <a:avLst/>
              <a:gdLst/>
              <a:ahLst/>
              <a:cxnLst/>
              <a:rect l="l" t="t" r="r" b="b"/>
              <a:pathLst>
                <a:path w="1673" h="1615" extrusionOk="0">
                  <a:moveTo>
                    <a:pt x="827" y="0"/>
                  </a:moveTo>
                  <a:lnTo>
                    <a:pt x="0" y="828"/>
                  </a:lnTo>
                  <a:lnTo>
                    <a:pt x="787" y="1615"/>
                  </a:lnTo>
                  <a:lnTo>
                    <a:pt x="1672" y="727"/>
                  </a:lnTo>
                  <a:cubicBezTo>
                    <a:pt x="1394" y="482"/>
                    <a:pt x="1112" y="240"/>
                    <a:pt x="8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4611525" y="851150"/>
              <a:ext cx="95075" cy="95125"/>
            </a:xfrm>
            <a:custGeom>
              <a:avLst/>
              <a:gdLst/>
              <a:ahLst/>
              <a:cxnLst/>
              <a:rect l="l" t="t" r="r" b="b"/>
              <a:pathLst>
                <a:path w="3803" h="3805" extrusionOk="0">
                  <a:moveTo>
                    <a:pt x="3015" y="1"/>
                  </a:moveTo>
                  <a:lnTo>
                    <a:pt x="1901" y="1116"/>
                  </a:lnTo>
                  <a:lnTo>
                    <a:pt x="786" y="3"/>
                  </a:lnTo>
                  <a:lnTo>
                    <a:pt x="1" y="790"/>
                  </a:lnTo>
                  <a:lnTo>
                    <a:pt x="1115" y="1903"/>
                  </a:lnTo>
                  <a:lnTo>
                    <a:pt x="2" y="3018"/>
                  </a:lnTo>
                  <a:lnTo>
                    <a:pt x="789" y="3804"/>
                  </a:lnTo>
                  <a:lnTo>
                    <a:pt x="1902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7" y="1902"/>
                  </a:lnTo>
                  <a:lnTo>
                    <a:pt x="3802" y="787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4809625" y="85105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2" y="1115"/>
                  </a:lnTo>
                  <a:lnTo>
                    <a:pt x="786" y="2"/>
                  </a:lnTo>
                  <a:lnTo>
                    <a:pt x="1" y="788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9" y="1900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5007725" y="850900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1"/>
                  </a:moveTo>
                  <a:lnTo>
                    <a:pt x="1902" y="1116"/>
                  </a:lnTo>
                  <a:lnTo>
                    <a:pt x="787" y="2"/>
                  </a:lnTo>
                  <a:lnTo>
                    <a:pt x="1" y="790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5205850" y="85080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0"/>
                  </a:moveTo>
                  <a:lnTo>
                    <a:pt x="1901" y="1114"/>
                  </a:lnTo>
                  <a:lnTo>
                    <a:pt x="786" y="1"/>
                  </a:lnTo>
                  <a:lnTo>
                    <a:pt x="1" y="788"/>
                  </a:lnTo>
                  <a:lnTo>
                    <a:pt x="1115" y="1901"/>
                  </a:lnTo>
                  <a:lnTo>
                    <a:pt x="2" y="3017"/>
                  </a:lnTo>
                  <a:lnTo>
                    <a:pt x="789" y="3802"/>
                  </a:lnTo>
                  <a:lnTo>
                    <a:pt x="1902" y="2687"/>
                  </a:lnTo>
                  <a:lnTo>
                    <a:pt x="3017" y="3801"/>
                  </a:lnTo>
                  <a:lnTo>
                    <a:pt x="3803" y="3013"/>
                  </a:lnTo>
                  <a:lnTo>
                    <a:pt x="2687" y="1900"/>
                  </a:lnTo>
                  <a:lnTo>
                    <a:pt x="3802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5403975" y="918825"/>
              <a:ext cx="23450" cy="26900"/>
            </a:xfrm>
            <a:custGeom>
              <a:avLst/>
              <a:gdLst/>
              <a:ahLst/>
              <a:cxnLst/>
              <a:rect l="l" t="t" r="r" b="b"/>
              <a:pathLst>
                <a:path w="938" h="1076" extrusionOk="0">
                  <a:moveTo>
                    <a:pt x="289" y="0"/>
                  </a:moveTo>
                  <a:lnTo>
                    <a:pt x="1" y="290"/>
                  </a:lnTo>
                  <a:lnTo>
                    <a:pt x="788" y="1076"/>
                  </a:lnTo>
                  <a:lnTo>
                    <a:pt x="938" y="926"/>
                  </a:lnTo>
                  <a:cubicBezTo>
                    <a:pt x="726" y="614"/>
                    <a:pt x="509" y="306"/>
                    <a:pt x="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5613925" y="1514950"/>
              <a:ext cx="1425" cy="2700"/>
            </a:xfrm>
            <a:custGeom>
              <a:avLst/>
              <a:gdLst/>
              <a:ahLst/>
              <a:cxnLst/>
              <a:rect l="l" t="t" r="r" b="b"/>
              <a:pathLst>
                <a:path w="57" h="108" extrusionOk="0">
                  <a:moveTo>
                    <a:pt x="53" y="0"/>
                  </a:moveTo>
                  <a:lnTo>
                    <a:pt x="1" y="52"/>
                  </a:lnTo>
                  <a:lnTo>
                    <a:pt x="57" y="108"/>
                  </a:lnTo>
                  <a:cubicBezTo>
                    <a:pt x="56" y="72"/>
                    <a:pt x="55" y="36"/>
                    <a:pt x="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1328" name="Google Shape;1328;p25"/>
          <p:cNvGrpSpPr/>
          <p:nvPr/>
        </p:nvGrpSpPr>
        <p:grpSpPr>
          <a:xfrm>
            <a:off x="-1435224" y="592471"/>
            <a:ext cx="1865053" cy="1865697"/>
            <a:chOff x="3441375" y="466825"/>
            <a:chExt cx="2173975" cy="2174725"/>
          </a:xfrm>
        </p:grpSpPr>
        <p:sp>
          <p:nvSpPr>
            <p:cNvPr id="1329" name="Google Shape;1329;p25"/>
            <p:cNvSpPr/>
            <p:nvPr/>
          </p:nvSpPr>
          <p:spPr>
            <a:xfrm>
              <a:off x="3445550" y="1647975"/>
              <a:ext cx="81075" cy="95050"/>
            </a:xfrm>
            <a:custGeom>
              <a:avLst/>
              <a:gdLst/>
              <a:ahLst/>
              <a:cxnLst/>
              <a:rect l="l" t="t" r="r" b="b"/>
              <a:pathLst>
                <a:path w="3243" h="3802" extrusionOk="0">
                  <a:moveTo>
                    <a:pt x="2454" y="0"/>
                  </a:moveTo>
                  <a:lnTo>
                    <a:pt x="1341" y="1116"/>
                  </a:lnTo>
                  <a:lnTo>
                    <a:pt x="226" y="2"/>
                  </a:lnTo>
                  <a:lnTo>
                    <a:pt x="1" y="228"/>
                  </a:lnTo>
                  <a:cubicBezTo>
                    <a:pt x="39" y="647"/>
                    <a:pt x="83" y="1065"/>
                    <a:pt x="132" y="1481"/>
                  </a:cubicBezTo>
                  <a:lnTo>
                    <a:pt x="555" y="1902"/>
                  </a:lnTo>
                  <a:lnTo>
                    <a:pt x="229" y="2229"/>
                  </a:lnTo>
                  <a:cubicBezTo>
                    <a:pt x="292" y="2686"/>
                    <a:pt x="362" y="3140"/>
                    <a:pt x="439" y="3593"/>
                  </a:cubicBezTo>
                  <a:lnTo>
                    <a:pt x="1342" y="2688"/>
                  </a:lnTo>
                  <a:lnTo>
                    <a:pt x="2457" y="3801"/>
                  </a:lnTo>
                  <a:lnTo>
                    <a:pt x="3243" y="3014"/>
                  </a:lnTo>
                  <a:lnTo>
                    <a:pt x="2129" y="1900"/>
                  </a:lnTo>
                  <a:lnTo>
                    <a:pt x="3242" y="786"/>
                  </a:lnTo>
                  <a:lnTo>
                    <a:pt x="24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5"/>
            <p:cNvSpPr/>
            <p:nvPr/>
          </p:nvSpPr>
          <p:spPr>
            <a:xfrm>
              <a:off x="3486875" y="1847250"/>
              <a:ext cx="39875" cy="91200"/>
            </a:xfrm>
            <a:custGeom>
              <a:avLst/>
              <a:gdLst/>
              <a:ahLst/>
              <a:cxnLst/>
              <a:rect l="l" t="t" r="r" b="b"/>
              <a:pathLst>
                <a:path w="1595" h="3648" extrusionOk="0">
                  <a:moveTo>
                    <a:pt x="807" y="0"/>
                  </a:moveTo>
                  <a:lnTo>
                    <a:pt x="0" y="807"/>
                  </a:lnTo>
                  <a:cubicBezTo>
                    <a:pt x="289" y="1768"/>
                    <a:pt x="610" y="2715"/>
                    <a:pt x="962" y="3648"/>
                  </a:cubicBezTo>
                  <a:lnTo>
                    <a:pt x="1595" y="3014"/>
                  </a:lnTo>
                  <a:lnTo>
                    <a:pt x="480" y="1901"/>
                  </a:lnTo>
                  <a:lnTo>
                    <a:pt x="1593" y="786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5"/>
            <p:cNvSpPr/>
            <p:nvPr/>
          </p:nvSpPr>
          <p:spPr>
            <a:xfrm>
              <a:off x="3525125" y="1132550"/>
              <a:ext cx="1100" cy="1575"/>
            </a:xfrm>
            <a:custGeom>
              <a:avLst/>
              <a:gdLst/>
              <a:ahLst/>
              <a:cxnLst/>
              <a:rect l="l" t="t" r="r" b="b"/>
              <a:pathLst>
                <a:path w="44" h="63" extrusionOk="0">
                  <a:moveTo>
                    <a:pt x="27" y="0"/>
                  </a:moveTo>
                  <a:cubicBezTo>
                    <a:pt x="18" y="21"/>
                    <a:pt x="10" y="42"/>
                    <a:pt x="0" y="62"/>
                  </a:cubicBezTo>
                  <a:lnTo>
                    <a:pt x="44" y="1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5"/>
            <p:cNvSpPr/>
            <p:nvPr/>
          </p:nvSpPr>
          <p:spPr>
            <a:xfrm>
              <a:off x="3461900" y="1256900"/>
              <a:ext cx="64475" cy="95075"/>
            </a:xfrm>
            <a:custGeom>
              <a:avLst/>
              <a:gdLst/>
              <a:ahLst/>
              <a:cxnLst/>
              <a:rect l="l" t="t" r="r" b="b"/>
              <a:pathLst>
                <a:path w="2579" h="3803" extrusionOk="0">
                  <a:moveTo>
                    <a:pt x="1790" y="0"/>
                  </a:moveTo>
                  <a:lnTo>
                    <a:pt x="676" y="1116"/>
                  </a:lnTo>
                  <a:lnTo>
                    <a:pt x="545" y="984"/>
                  </a:lnTo>
                  <a:cubicBezTo>
                    <a:pt x="342" y="1770"/>
                    <a:pt x="160" y="2563"/>
                    <a:pt x="1" y="3366"/>
                  </a:cubicBezTo>
                  <a:lnTo>
                    <a:pt x="678" y="2688"/>
                  </a:lnTo>
                  <a:lnTo>
                    <a:pt x="1793" y="3802"/>
                  </a:lnTo>
                  <a:lnTo>
                    <a:pt x="2579" y="3015"/>
                  </a:lnTo>
                  <a:lnTo>
                    <a:pt x="1464" y="1901"/>
                  </a:lnTo>
                  <a:lnTo>
                    <a:pt x="2578" y="787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5"/>
            <p:cNvSpPr/>
            <p:nvPr/>
          </p:nvSpPr>
          <p:spPr>
            <a:xfrm>
              <a:off x="3441375" y="1442250"/>
              <a:ext cx="85125" cy="95100"/>
            </a:xfrm>
            <a:custGeom>
              <a:avLst/>
              <a:gdLst/>
              <a:ahLst/>
              <a:cxnLst/>
              <a:rect l="l" t="t" r="r" b="b"/>
              <a:pathLst>
                <a:path w="3405" h="3804" extrusionOk="0">
                  <a:moveTo>
                    <a:pt x="2615" y="1"/>
                  </a:moveTo>
                  <a:lnTo>
                    <a:pt x="1502" y="1116"/>
                  </a:lnTo>
                  <a:lnTo>
                    <a:pt x="388" y="3"/>
                  </a:lnTo>
                  <a:lnTo>
                    <a:pt x="196" y="195"/>
                  </a:lnTo>
                  <a:cubicBezTo>
                    <a:pt x="161" y="559"/>
                    <a:pt x="130" y="924"/>
                    <a:pt x="104" y="1290"/>
                  </a:cubicBezTo>
                  <a:lnTo>
                    <a:pt x="717" y="1903"/>
                  </a:lnTo>
                  <a:lnTo>
                    <a:pt x="28" y="2593"/>
                  </a:lnTo>
                  <a:cubicBezTo>
                    <a:pt x="17" y="2866"/>
                    <a:pt x="6" y="3140"/>
                    <a:pt x="1" y="3415"/>
                  </a:cubicBezTo>
                  <a:lnTo>
                    <a:pt x="390" y="3804"/>
                  </a:lnTo>
                  <a:lnTo>
                    <a:pt x="1504" y="2690"/>
                  </a:lnTo>
                  <a:lnTo>
                    <a:pt x="2619" y="3803"/>
                  </a:lnTo>
                  <a:lnTo>
                    <a:pt x="3404" y="3015"/>
                  </a:lnTo>
                  <a:lnTo>
                    <a:pt x="2290" y="1902"/>
                  </a:lnTo>
                  <a:lnTo>
                    <a:pt x="3403" y="787"/>
                  </a:lnTo>
                  <a:lnTo>
                    <a:pt x="26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5"/>
            <p:cNvSpPr/>
            <p:nvPr/>
          </p:nvSpPr>
          <p:spPr>
            <a:xfrm>
              <a:off x="3698425" y="2238175"/>
              <a:ext cx="38125" cy="39500"/>
            </a:xfrm>
            <a:custGeom>
              <a:avLst/>
              <a:gdLst/>
              <a:ahLst/>
              <a:cxnLst/>
              <a:rect l="l" t="t" r="r" b="b"/>
              <a:pathLst>
                <a:path w="1525" h="1580" extrusionOk="0">
                  <a:moveTo>
                    <a:pt x="738" y="0"/>
                  </a:moveTo>
                  <a:lnTo>
                    <a:pt x="1" y="738"/>
                  </a:lnTo>
                  <a:cubicBezTo>
                    <a:pt x="241" y="1022"/>
                    <a:pt x="485" y="1302"/>
                    <a:pt x="732" y="1580"/>
                  </a:cubicBezTo>
                  <a:lnTo>
                    <a:pt x="1525" y="786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5"/>
            <p:cNvSpPr/>
            <p:nvPr/>
          </p:nvSpPr>
          <p:spPr>
            <a:xfrm>
              <a:off x="3839600" y="2238025"/>
              <a:ext cx="95125" cy="95075"/>
            </a:xfrm>
            <a:custGeom>
              <a:avLst/>
              <a:gdLst/>
              <a:ahLst/>
              <a:cxnLst/>
              <a:rect l="l" t="t" r="r" b="b"/>
              <a:pathLst>
                <a:path w="3805" h="3803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8" y="2"/>
                  </a:lnTo>
                  <a:lnTo>
                    <a:pt x="1" y="790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8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9" y="1902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5"/>
            <p:cNvSpPr/>
            <p:nvPr/>
          </p:nvSpPr>
          <p:spPr>
            <a:xfrm>
              <a:off x="4037725" y="223790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4" y="1"/>
                  </a:moveTo>
                  <a:lnTo>
                    <a:pt x="1901" y="1115"/>
                  </a:lnTo>
                  <a:lnTo>
                    <a:pt x="786" y="2"/>
                  </a:lnTo>
                  <a:lnTo>
                    <a:pt x="1" y="789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2" y="2688"/>
                  </a:lnTo>
                  <a:lnTo>
                    <a:pt x="3017" y="3802"/>
                  </a:lnTo>
                  <a:lnTo>
                    <a:pt x="3803" y="3014"/>
                  </a:lnTo>
                  <a:lnTo>
                    <a:pt x="2688" y="1901"/>
                  </a:lnTo>
                  <a:lnTo>
                    <a:pt x="3802" y="787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5"/>
            <p:cNvSpPr/>
            <p:nvPr/>
          </p:nvSpPr>
          <p:spPr>
            <a:xfrm>
              <a:off x="4235825" y="223777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2" y="1115"/>
                  </a:lnTo>
                  <a:lnTo>
                    <a:pt x="786" y="1"/>
                  </a:lnTo>
                  <a:lnTo>
                    <a:pt x="1" y="788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2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3" y="3014"/>
                  </a:lnTo>
                  <a:lnTo>
                    <a:pt x="2689" y="1901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5"/>
            <p:cNvSpPr/>
            <p:nvPr/>
          </p:nvSpPr>
          <p:spPr>
            <a:xfrm>
              <a:off x="4433925" y="223762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6" y="3"/>
                  </a:lnTo>
                  <a:lnTo>
                    <a:pt x="1" y="790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4"/>
                  </a:lnTo>
                  <a:lnTo>
                    <a:pt x="1903" y="2688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9" y="1902"/>
                  </a:lnTo>
                  <a:lnTo>
                    <a:pt x="3802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5"/>
            <p:cNvSpPr/>
            <p:nvPr/>
          </p:nvSpPr>
          <p:spPr>
            <a:xfrm>
              <a:off x="3906350" y="2437300"/>
              <a:ext cx="28425" cy="24700"/>
            </a:xfrm>
            <a:custGeom>
              <a:avLst/>
              <a:gdLst/>
              <a:ahLst/>
              <a:cxnLst/>
              <a:rect l="l" t="t" r="r" b="b"/>
              <a:pathLst>
                <a:path w="1137" h="988" extrusionOk="0">
                  <a:moveTo>
                    <a:pt x="351" y="0"/>
                  </a:moveTo>
                  <a:lnTo>
                    <a:pt x="0" y="351"/>
                  </a:lnTo>
                  <a:cubicBezTo>
                    <a:pt x="310" y="567"/>
                    <a:pt x="621" y="779"/>
                    <a:pt x="936" y="988"/>
                  </a:cubicBezTo>
                  <a:lnTo>
                    <a:pt x="1136" y="786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5"/>
            <p:cNvSpPr/>
            <p:nvPr/>
          </p:nvSpPr>
          <p:spPr>
            <a:xfrm>
              <a:off x="4037850" y="2437150"/>
              <a:ext cx="95100" cy="95125"/>
            </a:xfrm>
            <a:custGeom>
              <a:avLst/>
              <a:gdLst/>
              <a:ahLst/>
              <a:cxnLst/>
              <a:rect l="l" t="t" r="r" b="b"/>
              <a:pathLst>
                <a:path w="3804" h="3805" extrusionOk="0">
                  <a:moveTo>
                    <a:pt x="3015" y="1"/>
                  </a:moveTo>
                  <a:lnTo>
                    <a:pt x="1902" y="1116"/>
                  </a:lnTo>
                  <a:lnTo>
                    <a:pt x="786" y="3"/>
                  </a:lnTo>
                  <a:lnTo>
                    <a:pt x="0" y="790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4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1" y="787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5"/>
            <p:cNvSpPr/>
            <p:nvPr/>
          </p:nvSpPr>
          <p:spPr>
            <a:xfrm>
              <a:off x="4235975" y="243705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0"/>
                  </a:moveTo>
                  <a:lnTo>
                    <a:pt x="1900" y="1114"/>
                  </a:lnTo>
                  <a:lnTo>
                    <a:pt x="786" y="1"/>
                  </a:lnTo>
                  <a:lnTo>
                    <a:pt x="1" y="788"/>
                  </a:lnTo>
                  <a:lnTo>
                    <a:pt x="1115" y="1901"/>
                  </a:lnTo>
                  <a:lnTo>
                    <a:pt x="2" y="3017"/>
                  </a:lnTo>
                  <a:lnTo>
                    <a:pt x="788" y="3802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4"/>
                  </a:lnTo>
                  <a:lnTo>
                    <a:pt x="2687" y="1900"/>
                  </a:lnTo>
                  <a:lnTo>
                    <a:pt x="3802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5"/>
            <p:cNvSpPr/>
            <p:nvPr/>
          </p:nvSpPr>
          <p:spPr>
            <a:xfrm>
              <a:off x="4434075" y="243690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8" y="3803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8" y="1901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5"/>
            <p:cNvSpPr/>
            <p:nvPr/>
          </p:nvSpPr>
          <p:spPr>
            <a:xfrm>
              <a:off x="4438300" y="2622300"/>
              <a:ext cx="33325" cy="17800"/>
            </a:xfrm>
            <a:custGeom>
              <a:avLst/>
              <a:gdLst/>
              <a:ahLst/>
              <a:cxnLst/>
              <a:rect l="l" t="t" r="r" b="b"/>
              <a:pathLst>
                <a:path w="1333" h="712" extrusionOk="0">
                  <a:moveTo>
                    <a:pt x="622" y="1"/>
                  </a:moveTo>
                  <a:lnTo>
                    <a:pt x="1" y="622"/>
                  </a:lnTo>
                  <a:cubicBezTo>
                    <a:pt x="443" y="658"/>
                    <a:pt x="887" y="688"/>
                    <a:pt x="1333" y="711"/>
                  </a:cubicBezTo>
                  <a:lnTo>
                    <a:pt x="6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5"/>
            <p:cNvSpPr/>
            <p:nvPr/>
          </p:nvSpPr>
          <p:spPr>
            <a:xfrm>
              <a:off x="4490925" y="2622250"/>
              <a:ext cx="37925" cy="19300"/>
            </a:xfrm>
            <a:custGeom>
              <a:avLst/>
              <a:gdLst/>
              <a:ahLst/>
              <a:cxnLst/>
              <a:rect l="l" t="t" r="r" b="b"/>
              <a:pathLst>
                <a:path w="1517" h="772" extrusionOk="0">
                  <a:moveTo>
                    <a:pt x="745" y="1"/>
                  </a:moveTo>
                  <a:lnTo>
                    <a:pt x="1" y="745"/>
                  </a:lnTo>
                  <a:cubicBezTo>
                    <a:pt x="505" y="762"/>
                    <a:pt x="1010" y="771"/>
                    <a:pt x="1516" y="771"/>
                  </a:cubicBezTo>
                  <a:lnTo>
                    <a:pt x="7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5"/>
            <p:cNvSpPr/>
            <p:nvPr/>
          </p:nvSpPr>
          <p:spPr>
            <a:xfrm>
              <a:off x="3641100" y="1647825"/>
              <a:ext cx="95125" cy="95100"/>
            </a:xfrm>
            <a:custGeom>
              <a:avLst/>
              <a:gdLst/>
              <a:ahLst/>
              <a:cxnLst/>
              <a:rect l="l" t="t" r="r" b="b"/>
              <a:pathLst>
                <a:path w="3805" h="3804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8" y="3"/>
                  </a:lnTo>
                  <a:lnTo>
                    <a:pt x="1" y="789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4"/>
                  </a:lnTo>
                  <a:lnTo>
                    <a:pt x="1903" y="2688"/>
                  </a:lnTo>
                  <a:lnTo>
                    <a:pt x="3019" y="3801"/>
                  </a:lnTo>
                  <a:lnTo>
                    <a:pt x="3804" y="3015"/>
                  </a:lnTo>
                  <a:lnTo>
                    <a:pt x="2689" y="1902"/>
                  </a:lnTo>
                  <a:lnTo>
                    <a:pt x="3802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5"/>
            <p:cNvSpPr/>
            <p:nvPr/>
          </p:nvSpPr>
          <p:spPr>
            <a:xfrm>
              <a:off x="3839225" y="164770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5" y="1"/>
                  </a:moveTo>
                  <a:lnTo>
                    <a:pt x="1901" y="1115"/>
                  </a:lnTo>
                  <a:lnTo>
                    <a:pt x="787" y="2"/>
                  </a:lnTo>
                  <a:lnTo>
                    <a:pt x="1" y="789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2" y="2688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9" y="1901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5"/>
            <p:cNvSpPr/>
            <p:nvPr/>
          </p:nvSpPr>
          <p:spPr>
            <a:xfrm>
              <a:off x="4037325" y="1647575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6" y="2"/>
                  </a:lnTo>
                  <a:lnTo>
                    <a:pt x="1" y="789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3" y="3014"/>
                  </a:lnTo>
                  <a:lnTo>
                    <a:pt x="2689" y="1901"/>
                  </a:lnTo>
                  <a:lnTo>
                    <a:pt x="3802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5"/>
            <p:cNvSpPr/>
            <p:nvPr/>
          </p:nvSpPr>
          <p:spPr>
            <a:xfrm>
              <a:off x="4235425" y="1647450"/>
              <a:ext cx="95125" cy="95075"/>
            </a:xfrm>
            <a:custGeom>
              <a:avLst/>
              <a:gdLst/>
              <a:ahLst/>
              <a:cxnLst/>
              <a:rect l="l" t="t" r="r" b="b"/>
              <a:pathLst>
                <a:path w="3805" h="3803" extrusionOk="0">
                  <a:moveTo>
                    <a:pt x="3015" y="1"/>
                  </a:moveTo>
                  <a:lnTo>
                    <a:pt x="1902" y="1115"/>
                  </a:lnTo>
                  <a:lnTo>
                    <a:pt x="786" y="2"/>
                  </a:lnTo>
                  <a:lnTo>
                    <a:pt x="1" y="788"/>
                  </a:lnTo>
                  <a:lnTo>
                    <a:pt x="1116" y="1902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8"/>
                  </a:lnTo>
                  <a:lnTo>
                    <a:pt x="3017" y="3802"/>
                  </a:lnTo>
                  <a:lnTo>
                    <a:pt x="3804" y="3014"/>
                  </a:lnTo>
                  <a:lnTo>
                    <a:pt x="2689" y="1900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5"/>
            <p:cNvSpPr/>
            <p:nvPr/>
          </p:nvSpPr>
          <p:spPr>
            <a:xfrm>
              <a:off x="4433550" y="164730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4" y="1"/>
                  </a:moveTo>
                  <a:lnTo>
                    <a:pt x="1901" y="1116"/>
                  </a:lnTo>
                  <a:lnTo>
                    <a:pt x="786" y="2"/>
                  </a:lnTo>
                  <a:lnTo>
                    <a:pt x="1" y="789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2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2" y="78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5"/>
            <p:cNvSpPr/>
            <p:nvPr/>
          </p:nvSpPr>
          <p:spPr>
            <a:xfrm>
              <a:off x="3641250" y="184710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6" y="1"/>
                  </a:lnTo>
                  <a:lnTo>
                    <a:pt x="1" y="789"/>
                  </a:lnTo>
                  <a:lnTo>
                    <a:pt x="1116" y="1903"/>
                  </a:lnTo>
                  <a:lnTo>
                    <a:pt x="2" y="3017"/>
                  </a:lnTo>
                  <a:lnTo>
                    <a:pt x="788" y="3803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8" y="1901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5"/>
            <p:cNvSpPr/>
            <p:nvPr/>
          </p:nvSpPr>
          <p:spPr>
            <a:xfrm>
              <a:off x="3839350" y="184695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5" y="1"/>
                  </a:moveTo>
                  <a:lnTo>
                    <a:pt x="1902" y="1116"/>
                  </a:lnTo>
                  <a:lnTo>
                    <a:pt x="787" y="3"/>
                  </a:lnTo>
                  <a:lnTo>
                    <a:pt x="0" y="790"/>
                  </a:lnTo>
                  <a:lnTo>
                    <a:pt x="1116" y="1903"/>
                  </a:lnTo>
                  <a:lnTo>
                    <a:pt x="3" y="3018"/>
                  </a:lnTo>
                  <a:lnTo>
                    <a:pt x="790" y="3804"/>
                  </a:lnTo>
                  <a:lnTo>
                    <a:pt x="1903" y="2688"/>
                  </a:lnTo>
                  <a:lnTo>
                    <a:pt x="3017" y="3803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2" y="787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5"/>
            <p:cNvSpPr/>
            <p:nvPr/>
          </p:nvSpPr>
          <p:spPr>
            <a:xfrm>
              <a:off x="4037475" y="184685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0"/>
                  </a:moveTo>
                  <a:lnTo>
                    <a:pt x="1901" y="1114"/>
                  </a:lnTo>
                  <a:lnTo>
                    <a:pt x="786" y="1"/>
                  </a:lnTo>
                  <a:lnTo>
                    <a:pt x="1" y="788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8" y="3802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4"/>
                  </a:lnTo>
                  <a:lnTo>
                    <a:pt x="2687" y="1901"/>
                  </a:lnTo>
                  <a:lnTo>
                    <a:pt x="3802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5"/>
            <p:cNvSpPr/>
            <p:nvPr/>
          </p:nvSpPr>
          <p:spPr>
            <a:xfrm>
              <a:off x="4235575" y="1846700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6" y="3"/>
                  </a:lnTo>
                  <a:lnTo>
                    <a:pt x="0" y="789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8" y="3804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8" y="1901"/>
                  </a:lnTo>
                  <a:lnTo>
                    <a:pt x="3802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5"/>
            <p:cNvSpPr/>
            <p:nvPr/>
          </p:nvSpPr>
          <p:spPr>
            <a:xfrm>
              <a:off x="4433675" y="184657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1"/>
                  </a:moveTo>
                  <a:lnTo>
                    <a:pt x="1902" y="1115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6" y="1902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1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5"/>
            <p:cNvSpPr/>
            <p:nvPr/>
          </p:nvSpPr>
          <p:spPr>
            <a:xfrm>
              <a:off x="3641375" y="203245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4" y="1"/>
                  </a:moveTo>
                  <a:lnTo>
                    <a:pt x="1901" y="1116"/>
                  </a:lnTo>
                  <a:lnTo>
                    <a:pt x="787" y="3"/>
                  </a:lnTo>
                  <a:lnTo>
                    <a:pt x="0" y="790"/>
                  </a:lnTo>
                  <a:lnTo>
                    <a:pt x="1116" y="1903"/>
                  </a:lnTo>
                  <a:lnTo>
                    <a:pt x="2" y="3017"/>
                  </a:lnTo>
                  <a:lnTo>
                    <a:pt x="789" y="3804"/>
                  </a:lnTo>
                  <a:lnTo>
                    <a:pt x="1902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1" y="787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5"/>
            <p:cNvSpPr/>
            <p:nvPr/>
          </p:nvSpPr>
          <p:spPr>
            <a:xfrm>
              <a:off x="3839500" y="203235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3" y="0"/>
                  </a:moveTo>
                  <a:lnTo>
                    <a:pt x="1900" y="1114"/>
                  </a:lnTo>
                  <a:lnTo>
                    <a:pt x="786" y="1"/>
                  </a:lnTo>
                  <a:lnTo>
                    <a:pt x="0" y="788"/>
                  </a:lnTo>
                  <a:lnTo>
                    <a:pt x="1115" y="1901"/>
                  </a:lnTo>
                  <a:lnTo>
                    <a:pt x="1" y="3017"/>
                  </a:lnTo>
                  <a:lnTo>
                    <a:pt x="788" y="3802"/>
                  </a:lnTo>
                  <a:lnTo>
                    <a:pt x="1901" y="2688"/>
                  </a:lnTo>
                  <a:lnTo>
                    <a:pt x="3017" y="3801"/>
                  </a:lnTo>
                  <a:lnTo>
                    <a:pt x="3802" y="3014"/>
                  </a:lnTo>
                  <a:lnTo>
                    <a:pt x="2687" y="1900"/>
                  </a:lnTo>
                  <a:lnTo>
                    <a:pt x="3801" y="786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5"/>
            <p:cNvSpPr/>
            <p:nvPr/>
          </p:nvSpPr>
          <p:spPr>
            <a:xfrm>
              <a:off x="4037600" y="203220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0"/>
                  </a:moveTo>
                  <a:lnTo>
                    <a:pt x="1901" y="1116"/>
                  </a:lnTo>
                  <a:lnTo>
                    <a:pt x="786" y="1"/>
                  </a:lnTo>
                  <a:lnTo>
                    <a:pt x="0" y="789"/>
                  </a:lnTo>
                  <a:lnTo>
                    <a:pt x="1114" y="1903"/>
                  </a:lnTo>
                  <a:lnTo>
                    <a:pt x="1" y="3017"/>
                  </a:lnTo>
                  <a:lnTo>
                    <a:pt x="788" y="3803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2" y="3015"/>
                  </a:lnTo>
                  <a:lnTo>
                    <a:pt x="2688" y="1901"/>
                  </a:lnTo>
                  <a:lnTo>
                    <a:pt x="3801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5"/>
            <p:cNvSpPr/>
            <p:nvPr/>
          </p:nvSpPr>
          <p:spPr>
            <a:xfrm>
              <a:off x="4235700" y="203207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1"/>
                  </a:moveTo>
                  <a:lnTo>
                    <a:pt x="1901" y="1115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6" y="1902"/>
                  </a:lnTo>
                  <a:lnTo>
                    <a:pt x="1" y="3017"/>
                  </a:lnTo>
                  <a:lnTo>
                    <a:pt x="789" y="3803"/>
                  </a:lnTo>
                  <a:lnTo>
                    <a:pt x="1902" y="2687"/>
                  </a:lnTo>
                  <a:lnTo>
                    <a:pt x="3017" y="3802"/>
                  </a:lnTo>
                  <a:lnTo>
                    <a:pt x="3802" y="3014"/>
                  </a:lnTo>
                  <a:lnTo>
                    <a:pt x="2688" y="1901"/>
                  </a:lnTo>
                  <a:lnTo>
                    <a:pt x="3801" y="78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5"/>
            <p:cNvSpPr/>
            <p:nvPr/>
          </p:nvSpPr>
          <p:spPr>
            <a:xfrm>
              <a:off x="4433800" y="2031950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4" y="0"/>
                  </a:moveTo>
                  <a:lnTo>
                    <a:pt x="1901" y="1114"/>
                  </a:lnTo>
                  <a:lnTo>
                    <a:pt x="787" y="1"/>
                  </a:lnTo>
                  <a:lnTo>
                    <a:pt x="0" y="788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2"/>
                  </a:lnTo>
                  <a:lnTo>
                    <a:pt x="1902" y="2688"/>
                  </a:lnTo>
                  <a:lnTo>
                    <a:pt x="3018" y="3801"/>
                  </a:lnTo>
                  <a:lnTo>
                    <a:pt x="3803" y="3014"/>
                  </a:lnTo>
                  <a:lnTo>
                    <a:pt x="2688" y="1901"/>
                  </a:lnTo>
                  <a:lnTo>
                    <a:pt x="3801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5"/>
            <p:cNvSpPr/>
            <p:nvPr/>
          </p:nvSpPr>
          <p:spPr>
            <a:xfrm>
              <a:off x="3640725" y="1057500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1"/>
                  </a:moveTo>
                  <a:lnTo>
                    <a:pt x="1902" y="1116"/>
                  </a:lnTo>
                  <a:lnTo>
                    <a:pt x="787" y="2"/>
                  </a:lnTo>
                  <a:lnTo>
                    <a:pt x="1" y="789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2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9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5"/>
            <p:cNvSpPr/>
            <p:nvPr/>
          </p:nvSpPr>
          <p:spPr>
            <a:xfrm>
              <a:off x="3838825" y="1057375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6" y="2"/>
                  </a:lnTo>
                  <a:lnTo>
                    <a:pt x="1" y="789"/>
                  </a:lnTo>
                  <a:lnTo>
                    <a:pt x="1116" y="1902"/>
                  </a:lnTo>
                  <a:lnTo>
                    <a:pt x="2" y="3018"/>
                  </a:lnTo>
                  <a:lnTo>
                    <a:pt x="790" y="3803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3" y="3014"/>
                  </a:lnTo>
                  <a:lnTo>
                    <a:pt x="2689" y="1901"/>
                  </a:lnTo>
                  <a:lnTo>
                    <a:pt x="3802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5"/>
            <p:cNvSpPr/>
            <p:nvPr/>
          </p:nvSpPr>
          <p:spPr>
            <a:xfrm>
              <a:off x="4036925" y="1057250"/>
              <a:ext cx="95125" cy="95075"/>
            </a:xfrm>
            <a:custGeom>
              <a:avLst/>
              <a:gdLst/>
              <a:ahLst/>
              <a:cxnLst/>
              <a:rect l="l" t="t" r="r" b="b"/>
              <a:pathLst>
                <a:path w="3805" h="3803" extrusionOk="0">
                  <a:moveTo>
                    <a:pt x="3015" y="0"/>
                  </a:moveTo>
                  <a:lnTo>
                    <a:pt x="1902" y="1115"/>
                  </a:lnTo>
                  <a:lnTo>
                    <a:pt x="788" y="2"/>
                  </a:lnTo>
                  <a:lnTo>
                    <a:pt x="1" y="788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8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9" y="1902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5"/>
            <p:cNvSpPr/>
            <p:nvPr/>
          </p:nvSpPr>
          <p:spPr>
            <a:xfrm>
              <a:off x="4235050" y="1057100"/>
              <a:ext cx="95100" cy="95125"/>
            </a:xfrm>
            <a:custGeom>
              <a:avLst/>
              <a:gdLst/>
              <a:ahLst/>
              <a:cxnLst/>
              <a:rect l="l" t="t" r="r" b="b"/>
              <a:pathLst>
                <a:path w="3804" h="3805" extrusionOk="0">
                  <a:moveTo>
                    <a:pt x="3015" y="1"/>
                  </a:moveTo>
                  <a:lnTo>
                    <a:pt x="1901" y="1116"/>
                  </a:lnTo>
                  <a:lnTo>
                    <a:pt x="787" y="3"/>
                  </a:lnTo>
                  <a:lnTo>
                    <a:pt x="1" y="790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9" y="3804"/>
                  </a:lnTo>
                  <a:lnTo>
                    <a:pt x="1902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2" y="788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5"/>
            <p:cNvSpPr/>
            <p:nvPr/>
          </p:nvSpPr>
          <p:spPr>
            <a:xfrm>
              <a:off x="4433150" y="1057000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0"/>
                  </a:moveTo>
                  <a:lnTo>
                    <a:pt x="1902" y="1114"/>
                  </a:lnTo>
                  <a:lnTo>
                    <a:pt x="786" y="1"/>
                  </a:lnTo>
                  <a:lnTo>
                    <a:pt x="1" y="788"/>
                  </a:lnTo>
                  <a:lnTo>
                    <a:pt x="1115" y="1901"/>
                  </a:lnTo>
                  <a:lnTo>
                    <a:pt x="2" y="3017"/>
                  </a:lnTo>
                  <a:lnTo>
                    <a:pt x="789" y="3802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3" y="3014"/>
                  </a:lnTo>
                  <a:lnTo>
                    <a:pt x="2689" y="1900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5"/>
            <p:cNvSpPr/>
            <p:nvPr/>
          </p:nvSpPr>
          <p:spPr>
            <a:xfrm>
              <a:off x="3640850" y="125677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1"/>
                  </a:moveTo>
                  <a:lnTo>
                    <a:pt x="1902" y="1115"/>
                  </a:lnTo>
                  <a:lnTo>
                    <a:pt x="787" y="2"/>
                  </a:lnTo>
                  <a:lnTo>
                    <a:pt x="0" y="789"/>
                  </a:lnTo>
                  <a:lnTo>
                    <a:pt x="1116" y="1902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5"/>
            <p:cNvSpPr/>
            <p:nvPr/>
          </p:nvSpPr>
          <p:spPr>
            <a:xfrm>
              <a:off x="3838975" y="1256625"/>
              <a:ext cx="95075" cy="95125"/>
            </a:xfrm>
            <a:custGeom>
              <a:avLst/>
              <a:gdLst/>
              <a:ahLst/>
              <a:cxnLst/>
              <a:rect l="l" t="t" r="r" b="b"/>
              <a:pathLst>
                <a:path w="3803" h="3805" extrusionOk="0">
                  <a:moveTo>
                    <a:pt x="3015" y="1"/>
                  </a:moveTo>
                  <a:lnTo>
                    <a:pt x="1901" y="1116"/>
                  </a:lnTo>
                  <a:lnTo>
                    <a:pt x="786" y="3"/>
                  </a:lnTo>
                  <a:lnTo>
                    <a:pt x="1" y="790"/>
                  </a:lnTo>
                  <a:lnTo>
                    <a:pt x="1115" y="1903"/>
                  </a:lnTo>
                  <a:lnTo>
                    <a:pt x="2" y="3018"/>
                  </a:lnTo>
                  <a:lnTo>
                    <a:pt x="788" y="3804"/>
                  </a:lnTo>
                  <a:lnTo>
                    <a:pt x="1902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2" y="787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5"/>
            <p:cNvSpPr/>
            <p:nvPr/>
          </p:nvSpPr>
          <p:spPr>
            <a:xfrm>
              <a:off x="4037075" y="125652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2" y="1115"/>
                  </a:lnTo>
                  <a:lnTo>
                    <a:pt x="786" y="2"/>
                  </a:lnTo>
                  <a:lnTo>
                    <a:pt x="1" y="788"/>
                  </a:lnTo>
                  <a:lnTo>
                    <a:pt x="1115" y="1901"/>
                  </a:lnTo>
                  <a:lnTo>
                    <a:pt x="2" y="3017"/>
                  </a:lnTo>
                  <a:lnTo>
                    <a:pt x="788" y="3803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8" y="1900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5"/>
            <p:cNvSpPr/>
            <p:nvPr/>
          </p:nvSpPr>
          <p:spPr>
            <a:xfrm>
              <a:off x="4235175" y="125637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1"/>
                  </a:moveTo>
                  <a:lnTo>
                    <a:pt x="1902" y="1116"/>
                  </a:lnTo>
                  <a:lnTo>
                    <a:pt x="786" y="2"/>
                  </a:lnTo>
                  <a:lnTo>
                    <a:pt x="0" y="790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5"/>
            <p:cNvSpPr/>
            <p:nvPr/>
          </p:nvSpPr>
          <p:spPr>
            <a:xfrm>
              <a:off x="4433300" y="125627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0"/>
                  </a:moveTo>
                  <a:lnTo>
                    <a:pt x="1900" y="1114"/>
                  </a:lnTo>
                  <a:lnTo>
                    <a:pt x="786" y="1"/>
                  </a:lnTo>
                  <a:lnTo>
                    <a:pt x="1" y="788"/>
                  </a:lnTo>
                  <a:lnTo>
                    <a:pt x="1115" y="1901"/>
                  </a:lnTo>
                  <a:lnTo>
                    <a:pt x="2" y="3017"/>
                  </a:lnTo>
                  <a:lnTo>
                    <a:pt x="788" y="3802"/>
                  </a:lnTo>
                  <a:lnTo>
                    <a:pt x="1902" y="2687"/>
                  </a:lnTo>
                  <a:lnTo>
                    <a:pt x="3017" y="3801"/>
                  </a:lnTo>
                  <a:lnTo>
                    <a:pt x="3803" y="3013"/>
                  </a:lnTo>
                  <a:lnTo>
                    <a:pt x="2687" y="1900"/>
                  </a:lnTo>
                  <a:lnTo>
                    <a:pt x="3800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5"/>
            <p:cNvSpPr/>
            <p:nvPr/>
          </p:nvSpPr>
          <p:spPr>
            <a:xfrm>
              <a:off x="3641000" y="144212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4" y="1"/>
                  </a:moveTo>
                  <a:lnTo>
                    <a:pt x="1900" y="1115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5" y="1903"/>
                  </a:lnTo>
                  <a:lnTo>
                    <a:pt x="1" y="3018"/>
                  </a:lnTo>
                  <a:lnTo>
                    <a:pt x="788" y="3803"/>
                  </a:lnTo>
                  <a:lnTo>
                    <a:pt x="1901" y="2689"/>
                  </a:lnTo>
                  <a:lnTo>
                    <a:pt x="3017" y="3802"/>
                  </a:lnTo>
                  <a:lnTo>
                    <a:pt x="3802" y="3015"/>
                  </a:lnTo>
                  <a:lnTo>
                    <a:pt x="2688" y="1902"/>
                  </a:lnTo>
                  <a:lnTo>
                    <a:pt x="3801" y="787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5"/>
            <p:cNvSpPr/>
            <p:nvPr/>
          </p:nvSpPr>
          <p:spPr>
            <a:xfrm>
              <a:off x="3839100" y="1442000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4" y="0"/>
                  </a:moveTo>
                  <a:lnTo>
                    <a:pt x="1901" y="1116"/>
                  </a:lnTo>
                  <a:lnTo>
                    <a:pt x="786" y="3"/>
                  </a:lnTo>
                  <a:lnTo>
                    <a:pt x="0" y="789"/>
                  </a:lnTo>
                  <a:lnTo>
                    <a:pt x="1114" y="1903"/>
                  </a:lnTo>
                  <a:lnTo>
                    <a:pt x="1" y="3017"/>
                  </a:lnTo>
                  <a:lnTo>
                    <a:pt x="788" y="3804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2" y="3015"/>
                  </a:lnTo>
                  <a:lnTo>
                    <a:pt x="2688" y="1901"/>
                  </a:lnTo>
                  <a:lnTo>
                    <a:pt x="3801" y="787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5"/>
            <p:cNvSpPr/>
            <p:nvPr/>
          </p:nvSpPr>
          <p:spPr>
            <a:xfrm>
              <a:off x="4037200" y="144187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4" y="1"/>
                  </a:moveTo>
                  <a:lnTo>
                    <a:pt x="1901" y="1115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6" y="1902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2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1" y="78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5"/>
            <p:cNvSpPr/>
            <p:nvPr/>
          </p:nvSpPr>
          <p:spPr>
            <a:xfrm>
              <a:off x="4235325" y="1441725"/>
              <a:ext cx="95075" cy="95125"/>
            </a:xfrm>
            <a:custGeom>
              <a:avLst/>
              <a:gdLst/>
              <a:ahLst/>
              <a:cxnLst/>
              <a:rect l="l" t="t" r="r" b="b"/>
              <a:pathLst>
                <a:path w="3803" h="3805" extrusionOk="0">
                  <a:moveTo>
                    <a:pt x="3013" y="1"/>
                  </a:moveTo>
                  <a:lnTo>
                    <a:pt x="1900" y="1116"/>
                  </a:lnTo>
                  <a:lnTo>
                    <a:pt x="786" y="3"/>
                  </a:lnTo>
                  <a:lnTo>
                    <a:pt x="0" y="790"/>
                  </a:lnTo>
                  <a:lnTo>
                    <a:pt x="1114" y="1903"/>
                  </a:lnTo>
                  <a:lnTo>
                    <a:pt x="1" y="3018"/>
                  </a:lnTo>
                  <a:lnTo>
                    <a:pt x="788" y="3804"/>
                  </a:lnTo>
                  <a:lnTo>
                    <a:pt x="1901" y="2689"/>
                  </a:lnTo>
                  <a:lnTo>
                    <a:pt x="3016" y="3802"/>
                  </a:lnTo>
                  <a:lnTo>
                    <a:pt x="3802" y="3015"/>
                  </a:lnTo>
                  <a:lnTo>
                    <a:pt x="2687" y="1902"/>
                  </a:lnTo>
                  <a:lnTo>
                    <a:pt x="3801" y="788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5"/>
            <p:cNvSpPr/>
            <p:nvPr/>
          </p:nvSpPr>
          <p:spPr>
            <a:xfrm>
              <a:off x="4433425" y="144162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0"/>
                  </a:moveTo>
                  <a:lnTo>
                    <a:pt x="1901" y="1115"/>
                  </a:lnTo>
                  <a:lnTo>
                    <a:pt x="786" y="2"/>
                  </a:lnTo>
                  <a:lnTo>
                    <a:pt x="0" y="788"/>
                  </a:lnTo>
                  <a:lnTo>
                    <a:pt x="1114" y="1901"/>
                  </a:lnTo>
                  <a:lnTo>
                    <a:pt x="1" y="3017"/>
                  </a:lnTo>
                  <a:lnTo>
                    <a:pt x="788" y="3803"/>
                  </a:lnTo>
                  <a:lnTo>
                    <a:pt x="1901" y="2688"/>
                  </a:lnTo>
                  <a:lnTo>
                    <a:pt x="3017" y="3801"/>
                  </a:lnTo>
                  <a:lnTo>
                    <a:pt x="3802" y="3015"/>
                  </a:lnTo>
                  <a:lnTo>
                    <a:pt x="2688" y="1900"/>
                  </a:lnTo>
                  <a:lnTo>
                    <a:pt x="3801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5"/>
            <p:cNvSpPr/>
            <p:nvPr/>
          </p:nvSpPr>
          <p:spPr>
            <a:xfrm>
              <a:off x="4103050" y="541600"/>
              <a:ext cx="28600" cy="20375"/>
            </a:xfrm>
            <a:custGeom>
              <a:avLst/>
              <a:gdLst/>
              <a:ahLst/>
              <a:cxnLst/>
              <a:rect l="l" t="t" r="r" b="b"/>
              <a:pathLst>
                <a:path w="1144" h="815" extrusionOk="0">
                  <a:moveTo>
                    <a:pt x="1117" y="1"/>
                  </a:moveTo>
                  <a:cubicBezTo>
                    <a:pt x="742" y="148"/>
                    <a:pt x="370" y="301"/>
                    <a:pt x="0" y="458"/>
                  </a:cubicBezTo>
                  <a:lnTo>
                    <a:pt x="357" y="815"/>
                  </a:lnTo>
                  <a:lnTo>
                    <a:pt x="1143" y="27"/>
                  </a:lnTo>
                  <a:lnTo>
                    <a:pt x="11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5"/>
            <p:cNvSpPr/>
            <p:nvPr/>
          </p:nvSpPr>
          <p:spPr>
            <a:xfrm>
              <a:off x="4234675" y="485025"/>
              <a:ext cx="95100" cy="76850"/>
            </a:xfrm>
            <a:custGeom>
              <a:avLst/>
              <a:gdLst/>
              <a:ahLst/>
              <a:cxnLst/>
              <a:rect l="l" t="t" r="r" b="b"/>
              <a:pathLst>
                <a:path w="3804" h="3074" extrusionOk="0">
                  <a:moveTo>
                    <a:pt x="3745" y="1"/>
                  </a:moveTo>
                  <a:cubicBezTo>
                    <a:pt x="3126" y="115"/>
                    <a:pt x="2511" y="243"/>
                    <a:pt x="1901" y="385"/>
                  </a:cubicBezTo>
                  <a:cubicBezTo>
                    <a:pt x="1478" y="484"/>
                    <a:pt x="1057" y="588"/>
                    <a:pt x="639" y="698"/>
                  </a:cubicBezTo>
                  <a:lnTo>
                    <a:pt x="1114" y="1173"/>
                  </a:lnTo>
                  <a:lnTo>
                    <a:pt x="1" y="2288"/>
                  </a:lnTo>
                  <a:lnTo>
                    <a:pt x="789" y="3073"/>
                  </a:lnTo>
                  <a:lnTo>
                    <a:pt x="1902" y="1959"/>
                  </a:lnTo>
                  <a:lnTo>
                    <a:pt x="3016" y="3072"/>
                  </a:lnTo>
                  <a:lnTo>
                    <a:pt x="3803" y="2285"/>
                  </a:lnTo>
                  <a:lnTo>
                    <a:pt x="2688" y="1171"/>
                  </a:lnTo>
                  <a:lnTo>
                    <a:pt x="3801" y="57"/>
                  </a:lnTo>
                  <a:lnTo>
                    <a:pt x="37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5"/>
            <p:cNvSpPr/>
            <p:nvPr/>
          </p:nvSpPr>
          <p:spPr>
            <a:xfrm>
              <a:off x="4432750" y="466825"/>
              <a:ext cx="95125" cy="94925"/>
            </a:xfrm>
            <a:custGeom>
              <a:avLst/>
              <a:gdLst/>
              <a:ahLst/>
              <a:cxnLst/>
              <a:rect l="l" t="t" r="r" b="b"/>
              <a:pathLst>
                <a:path w="3805" h="3797" extrusionOk="0">
                  <a:moveTo>
                    <a:pt x="3008" y="0"/>
                  </a:moveTo>
                  <a:lnTo>
                    <a:pt x="1902" y="1108"/>
                  </a:lnTo>
                  <a:lnTo>
                    <a:pt x="884" y="91"/>
                  </a:lnTo>
                  <a:cubicBezTo>
                    <a:pt x="814" y="96"/>
                    <a:pt x="745" y="101"/>
                    <a:pt x="676" y="106"/>
                  </a:cubicBezTo>
                  <a:lnTo>
                    <a:pt x="1" y="782"/>
                  </a:lnTo>
                  <a:lnTo>
                    <a:pt x="1116" y="1896"/>
                  </a:lnTo>
                  <a:lnTo>
                    <a:pt x="2" y="3011"/>
                  </a:lnTo>
                  <a:lnTo>
                    <a:pt x="790" y="3797"/>
                  </a:lnTo>
                  <a:lnTo>
                    <a:pt x="1903" y="2681"/>
                  </a:lnTo>
                  <a:lnTo>
                    <a:pt x="3018" y="3794"/>
                  </a:lnTo>
                  <a:lnTo>
                    <a:pt x="3804" y="3008"/>
                  </a:lnTo>
                  <a:lnTo>
                    <a:pt x="2689" y="1894"/>
                  </a:lnTo>
                  <a:lnTo>
                    <a:pt x="3803" y="779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5"/>
            <p:cNvSpPr/>
            <p:nvPr/>
          </p:nvSpPr>
          <p:spPr>
            <a:xfrm>
              <a:off x="3838625" y="666325"/>
              <a:ext cx="95025" cy="95075"/>
            </a:xfrm>
            <a:custGeom>
              <a:avLst/>
              <a:gdLst/>
              <a:ahLst/>
              <a:cxnLst/>
              <a:rect l="l" t="t" r="r" b="b"/>
              <a:pathLst>
                <a:path w="3801" h="3803" extrusionOk="0">
                  <a:moveTo>
                    <a:pt x="3013" y="0"/>
                  </a:moveTo>
                  <a:lnTo>
                    <a:pt x="1900" y="1115"/>
                  </a:lnTo>
                  <a:lnTo>
                    <a:pt x="1495" y="711"/>
                  </a:lnTo>
                  <a:cubicBezTo>
                    <a:pt x="1196" y="936"/>
                    <a:pt x="901" y="1164"/>
                    <a:pt x="608" y="1396"/>
                  </a:cubicBezTo>
                  <a:lnTo>
                    <a:pt x="1114" y="1903"/>
                  </a:lnTo>
                  <a:lnTo>
                    <a:pt x="1" y="3017"/>
                  </a:lnTo>
                  <a:lnTo>
                    <a:pt x="788" y="3802"/>
                  </a:lnTo>
                  <a:lnTo>
                    <a:pt x="1901" y="2688"/>
                  </a:lnTo>
                  <a:lnTo>
                    <a:pt x="3015" y="3801"/>
                  </a:lnTo>
                  <a:lnTo>
                    <a:pt x="3801" y="3013"/>
                  </a:lnTo>
                  <a:lnTo>
                    <a:pt x="2686" y="1901"/>
                  </a:lnTo>
                  <a:lnTo>
                    <a:pt x="3800" y="787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5"/>
            <p:cNvSpPr/>
            <p:nvPr/>
          </p:nvSpPr>
          <p:spPr>
            <a:xfrm>
              <a:off x="4036675" y="666175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5" y="1"/>
                  </a:moveTo>
                  <a:lnTo>
                    <a:pt x="1902" y="1116"/>
                  </a:lnTo>
                  <a:lnTo>
                    <a:pt x="787" y="3"/>
                  </a:lnTo>
                  <a:lnTo>
                    <a:pt x="0" y="790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4"/>
                  </a:lnTo>
                  <a:lnTo>
                    <a:pt x="1903" y="2688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2" y="787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5"/>
            <p:cNvSpPr/>
            <p:nvPr/>
          </p:nvSpPr>
          <p:spPr>
            <a:xfrm>
              <a:off x="4234800" y="666050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4" y="1"/>
                  </a:moveTo>
                  <a:lnTo>
                    <a:pt x="1901" y="1115"/>
                  </a:lnTo>
                  <a:lnTo>
                    <a:pt x="786" y="2"/>
                  </a:lnTo>
                  <a:lnTo>
                    <a:pt x="1" y="789"/>
                  </a:lnTo>
                  <a:lnTo>
                    <a:pt x="1115" y="1902"/>
                  </a:lnTo>
                  <a:lnTo>
                    <a:pt x="2" y="3018"/>
                  </a:lnTo>
                  <a:lnTo>
                    <a:pt x="788" y="3803"/>
                  </a:lnTo>
                  <a:lnTo>
                    <a:pt x="1902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7" y="1901"/>
                  </a:lnTo>
                  <a:lnTo>
                    <a:pt x="3802" y="787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5"/>
            <p:cNvSpPr/>
            <p:nvPr/>
          </p:nvSpPr>
          <p:spPr>
            <a:xfrm>
              <a:off x="4432900" y="66592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5" y="0"/>
                  </a:moveTo>
                  <a:lnTo>
                    <a:pt x="1900" y="1116"/>
                  </a:lnTo>
                  <a:lnTo>
                    <a:pt x="786" y="1"/>
                  </a:lnTo>
                  <a:lnTo>
                    <a:pt x="1" y="789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8" y="3804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8" y="1901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5"/>
            <p:cNvSpPr/>
            <p:nvPr/>
          </p:nvSpPr>
          <p:spPr>
            <a:xfrm>
              <a:off x="3640625" y="851800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3" y="0"/>
                  </a:moveTo>
                  <a:lnTo>
                    <a:pt x="1900" y="1116"/>
                  </a:lnTo>
                  <a:lnTo>
                    <a:pt x="1617" y="833"/>
                  </a:lnTo>
                  <a:cubicBezTo>
                    <a:pt x="1383" y="1124"/>
                    <a:pt x="1152" y="1417"/>
                    <a:pt x="926" y="1715"/>
                  </a:cubicBezTo>
                  <a:lnTo>
                    <a:pt x="1115" y="1902"/>
                  </a:lnTo>
                  <a:lnTo>
                    <a:pt x="0" y="3018"/>
                  </a:lnTo>
                  <a:lnTo>
                    <a:pt x="788" y="3804"/>
                  </a:lnTo>
                  <a:lnTo>
                    <a:pt x="1901" y="2688"/>
                  </a:lnTo>
                  <a:lnTo>
                    <a:pt x="3016" y="3802"/>
                  </a:lnTo>
                  <a:lnTo>
                    <a:pt x="3803" y="3014"/>
                  </a:lnTo>
                  <a:lnTo>
                    <a:pt x="2687" y="1901"/>
                  </a:lnTo>
                  <a:lnTo>
                    <a:pt x="3800" y="787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5"/>
            <p:cNvSpPr/>
            <p:nvPr/>
          </p:nvSpPr>
          <p:spPr>
            <a:xfrm>
              <a:off x="3838700" y="85167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4" y="1"/>
                  </a:moveTo>
                  <a:lnTo>
                    <a:pt x="1901" y="1116"/>
                  </a:lnTo>
                  <a:lnTo>
                    <a:pt x="787" y="2"/>
                  </a:lnTo>
                  <a:lnTo>
                    <a:pt x="0" y="790"/>
                  </a:lnTo>
                  <a:lnTo>
                    <a:pt x="1116" y="1903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2" y="2688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1" y="78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5"/>
            <p:cNvSpPr/>
            <p:nvPr/>
          </p:nvSpPr>
          <p:spPr>
            <a:xfrm>
              <a:off x="4036825" y="85157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3" y="0"/>
                  </a:moveTo>
                  <a:lnTo>
                    <a:pt x="1900" y="1114"/>
                  </a:lnTo>
                  <a:lnTo>
                    <a:pt x="786" y="1"/>
                  </a:lnTo>
                  <a:lnTo>
                    <a:pt x="0" y="788"/>
                  </a:lnTo>
                  <a:lnTo>
                    <a:pt x="1115" y="1901"/>
                  </a:lnTo>
                  <a:lnTo>
                    <a:pt x="1" y="3017"/>
                  </a:lnTo>
                  <a:lnTo>
                    <a:pt x="788" y="3802"/>
                  </a:lnTo>
                  <a:lnTo>
                    <a:pt x="1901" y="2687"/>
                  </a:lnTo>
                  <a:lnTo>
                    <a:pt x="3017" y="3801"/>
                  </a:lnTo>
                  <a:lnTo>
                    <a:pt x="3802" y="3013"/>
                  </a:lnTo>
                  <a:lnTo>
                    <a:pt x="2687" y="1900"/>
                  </a:lnTo>
                  <a:lnTo>
                    <a:pt x="3800" y="786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5"/>
            <p:cNvSpPr/>
            <p:nvPr/>
          </p:nvSpPr>
          <p:spPr>
            <a:xfrm>
              <a:off x="4234925" y="85142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0"/>
                  </a:moveTo>
                  <a:lnTo>
                    <a:pt x="1901" y="1115"/>
                  </a:lnTo>
                  <a:lnTo>
                    <a:pt x="786" y="1"/>
                  </a:lnTo>
                  <a:lnTo>
                    <a:pt x="0" y="788"/>
                  </a:lnTo>
                  <a:lnTo>
                    <a:pt x="1114" y="1903"/>
                  </a:lnTo>
                  <a:lnTo>
                    <a:pt x="1" y="3017"/>
                  </a:lnTo>
                  <a:lnTo>
                    <a:pt x="788" y="3803"/>
                  </a:lnTo>
                  <a:lnTo>
                    <a:pt x="1901" y="2688"/>
                  </a:lnTo>
                  <a:lnTo>
                    <a:pt x="3017" y="3801"/>
                  </a:lnTo>
                  <a:lnTo>
                    <a:pt x="3802" y="3015"/>
                  </a:lnTo>
                  <a:lnTo>
                    <a:pt x="2688" y="1901"/>
                  </a:lnTo>
                  <a:lnTo>
                    <a:pt x="3801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5"/>
            <p:cNvSpPr/>
            <p:nvPr/>
          </p:nvSpPr>
          <p:spPr>
            <a:xfrm>
              <a:off x="4433025" y="85127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4" y="1"/>
                  </a:moveTo>
                  <a:lnTo>
                    <a:pt x="1901" y="1116"/>
                  </a:lnTo>
                  <a:lnTo>
                    <a:pt x="786" y="3"/>
                  </a:lnTo>
                  <a:lnTo>
                    <a:pt x="0" y="790"/>
                  </a:lnTo>
                  <a:lnTo>
                    <a:pt x="1116" y="1903"/>
                  </a:lnTo>
                  <a:lnTo>
                    <a:pt x="1" y="3017"/>
                  </a:lnTo>
                  <a:lnTo>
                    <a:pt x="789" y="3804"/>
                  </a:lnTo>
                  <a:lnTo>
                    <a:pt x="1902" y="2688"/>
                  </a:lnTo>
                  <a:lnTo>
                    <a:pt x="3017" y="3802"/>
                  </a:lnTo>
                  <a:lnTo>
                    <a:pt x="3802" y="3015"/>
                  </a:lnTo>
                  <a:lnTo>
                    <a:pt x="2688" y="1902"/>
                  </a:lnTo>
                  <a:lnTo>
                    <a:pt x="3801" y="787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5"/>
            <p:cNvSpPr/>
            <p:nvPr/>
          </p:nvSpPr>
          <p:spPr>
            <a:xfrm>
              <a:off x="4612450" y="2237500"/>
              <a:ext cx="95075" cy="95125"/>
            </a:xfrm>
            <a:custGeom>
              <a:avLst/>
              <a:gdLst/>
              <a:ahLst/>
              <a:cxnLst/>
              <a:rect l="l" t="t" r="r" b="b"/>
              <a:pathLst>
                <a:path w="3803" h="3805" extrusionOk="0">
                  <a:moveTo>
                    <a:pt x="3015" y="1"/>
                  </a:moveTo>
                  <a:lnTo>
                    <a:pt x="1900" y="1116"/>
                  </a:lnTo>
                  <a:lnTo>
                    <a:pt x="786" y="3"/>
                  </a:lnTo>
                  <a:lnTo>
                    <a:pt x="0" y="790"/>
                  </a:lnTo>
                  <a:lnTo>
                    <a:pt x="1115" y="1903"/>
                  </a:lnTo>
                  <a:lnTo>
                    <a:pt x="1" y="3017"/>
                  </a:lnTo>
                  <a:lnTo>
                    <a:pt x="788" y="3804"/>
                  </a:lnTo>
                  <a:lnTo>
                    <a:pt x="1901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1" y="788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5"/>
            <p:cNvSpPr/>
            <p:nvPr/>
          </p:nvSpPr>
          <p:spPr>
            <a:xfrm>
              <a:off x="4810550" y="223740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1" y="1115"/>
                  </a:lnTo>
                  <a:lnTo>
                    <a:pt x="786" y="1"/>
                  </a:lnTo>
                  <a:lnTo>
                    <a:pt x="0" y="788"/>
                  </a:lnTo>
                  <a:lnTo>
                    <a:pt x="1116" y="1901"/>
                  </a:lnTo>
                  <a:lnTo>
                    <a:pt x="1" y="3017"/>
                  </a:lnTo>
                  <a:lnTo>
                    <a:pt x="789" y="3803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2" y="3015"/>
                  </a:lnTo>
                  <a:lnTo>
                    <a:pt x="2688" y="1900"/>
                  </a:lnTo>
                  <a:lnTo>
                    <a:pt x="3801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5"/>
            <p:cNvSpPr/>
            <p:nvPr/>
          </p:nvSpPr>
          <p:spPr>
            <a:xfrm>
              <a:off x="5008650" y="2237250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4" y="1"/>
                  </a:moveTo>
                  <a:lnTo>
                    <a:pt x="1901" y="1116"/>
                  </a:lnTo>
                  <a:lnTo>
                    <a:pt x="787" y="2"/>
                  </a:lnTo>
                  <a:lnTo>
                    <a:pt x="0" y="790"/>
                  </a:lnTo>
                  <a:lnTo>
                    <a:pt x="1116" y="1903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2" y="2688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1" y="78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5"/>
            <p:cNvSpPr/>
            <p:nvPr/>
          </p:nvSpPr>
          <p:spPr>
            <a:xfrm>
              <a:off x="5206775" y="223712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3" y="1"/>
                  </a:moveTo>
                  <a:lnTo>
                    <a:pt x="1900" y="1115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5" y="1902"/>
                  </a:lnTo>
                  <a:lnTo>
                    <a:pt x="1" y="3018"/>
                  </a:lnTo>
                  <a:lnTo>
                    <a:pt x="788" y="3803"/>
                  </a:lnTo>
                  <a:lnTo>
                    <a:pt x="1901" y="2688"/>
                  </a:lnTo>
                  <a:lnTo>
                    <a:pt x="3017" y="3802"/>
                  </a:lnTo>
                  <a:lnTo>
                    <a:pt x="3803" y="3014"/>
                  </a:lnTo>
                  <a:lnTo>
                    <a:pt x="2687" y="1901"/>
                  </a:lnTo>
                  <a:lnTo>
                    <a:pt x="3801" y="787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5"/>
            <p:cNvSpPr/>
            <p:nvPr/>
          </p:nvSpPr>
          <p:spPr>
            <a:xfrm>
              <a:off x="4612550" y="2436775"/>
              <a:ext cx="95125" cy="95075"/>
            </a:xfrm>
            <a:custGeom>
              <a:avLst/>
              <a:gdLst/>
              <a:ahLst/>
              <a:cxnLst/>
              <a:rect l="l" t="t" r="r" b="b"/>
              <a:pathLst>
                <a:path w="3805" h="3803" extrusionOk="0">
                  <a:moveTo>
                    <a:pt x="3015" y="1"/>
                  </a:moveTo>
                  <a:lnTo>
                    <a:pt x="1902" y="1115"/>
                  </a:lnTo>
                  <a:lnTo>
                    <a:pt x="788" y="2"/>
                  </a:lnTo>
                  <a:lnTo>
                    <a:pt x="1" y="789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9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5"/>
            <p:cNvSpPr/>
            <p:nvPr/>
          </p:nvSpPr>
          <p:spPr>
            <a:xfrm>
              <a:off x="4810675" y="243665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5" y="0"/>
                  </a:moveTo>
                  <a:lnTo>
                    <a:pt x="1901" y="1116"/>
                  </a:lnTo>
                  <a:lnTo>
                    <a:pt x="787" y="2"/>
                  </a:lnTo>
                  <a:lnTo>
                    <a:pt x="1" y="789"/>
                  </a:lnTo>
                  <a:lnTo>
                    <a:pt x="1115" y="1902"/>
                  </a:lnTo>
                  <a:lnTo>
                    <a:pt x="2" y="3018"/>
                  </a:lnTo>
                  <a:lnTo>
                    <a:pt x="789" y="3803"/>
                  </a:lnTo>
                  <a:lnTo>
                    <a:pt x="1902" y="2688"/>
                  </a:lnTo>
                  <a:lnTo>
                    <a:pt x="3018" y="3801"/>
                  </a:lnTo>
                  <a:lnTo>
                    <a:pt x="3803" y="3014"/>
                  </a:lnTo>
                  <a:lnTo>
                    <a:pt x="2688" y="1901"/>
                  </a:lnTo>
                  <a:lnTo>
                    <a:pt x="3802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5"/>
            <p:cNvSpPr/>
            <p:nvPr/>
          </p:nvSpPr>
          <p:spPr>
            <a:xfrm>
              <a:off x="5008775" y="2436525"/>
              <a:ext cx="95050" cy="87425"/>
            </a:xfrm>
            <a:custGeom>
              <a:avLst/>
              <a:gdLst/>
              <a:ahLst/>
              <a:cxnLst/>
              <a:rect l="l" t="t" r="r" b="b"/>
              <a:pathLst>
                <a:path w="3802" h="3497" extrusionOk="0">
                  <a:moveTo>
                    <a:pt x="3014" y="0"/>
                  </a:moveTo>
                  <a:lnTo>
                    <a:pt x="1901" y="1115"/>
                  </a:lnTo>
                  <a:lnTo>
                    <a:pt x="787" y="2"/>
                  </a:lnTo>
                  <a:lnTo>
                    <a:pt x="1" y="790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483" y="3497"/>
                  </a:lnTo>
                  <a:cubicBezTo>
                    <a:pt x="919" y="3275"/>
                    <a:pt x="1353" y="3046"/>
                    <a:pt x="1782" y="2809"/>
                  </a:cubicBezTo>
                  <a:lnTo>
                    <a:pt x="1902" y="2688"/>
                  </a:lnTo>
                  <a:lnTo>
                    <a:pt x="1936" y="2723"/>
                  </a:lnTo>
                  <a:cubicBezTo>
                    <a:pt x="2272" y="2536"/>
                    <a:pt x="2605" y="2345"/>
                    <a:pt x="2935" y="2149"/>
                  </a:cubicBezTo>
                  <a:lnTo>
                    <a:pt x="2688" y="1902"/>
                  </a:lnTo>
                  <a:lnTo>
                    <a:pt x="3802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5"/>
            <p:cNvSpPr/>
            <p:nvPr/>
          </p:nvSpPr>
          <p:spPr>
            <a:xfrm>
              <a:off x="4616550" y="2622175"/>
              <a:ext cx="28950" cy="15850"/>
            </a:xfrm>
            <a:custGeom>
              <a:avLst/>
              <a:gdLst/>
              <a:ahLst/>
              <a:cxnLst/>
              <a:rect l="l" t="t" r="r" b="b"/>
              <a:pathLst>
                <a:path w="1158" h="634" extrusionOk="0">
                  <a:moveTo>
                    <a:pt x="632" y="0"/>
                  </a:moveTo>
                  <a:lnTo>
                    <a:pt x="0" y="634"/>
                  </a:lnTo>
                  <a:cubicBezTo>
                    <a:pt x="387" y="603"/>
                    <a:pt x="773" y="566"/>
                    <a:pt x="1158" y="525"/>
                  </a:cubicBezTo>
                  <a:lnTo>
                    <a:pt x="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5"/>
            <p:cNvSpPr/>
            <p:nvPr/>
          </p:nvSpPr>
          <p:spPr>
            <a:xfrm>
              <a:off x="4679025" y="2622150"/>
              <a:ext cx="15800" cy="9050"/>
            </a:xfrm>
            <a:custGeom>
              <a:avLst/>
              <a:gdLst/>
              <a:ahLst/>
              <a:cxnLst/>
              <a:rect l="l" t="t" r="r" b="b"/>
              <a:pathLst>
                <a:path w="632" h="362" extrusionOk="0">
                  <a:moveTo>
                    <a:pt x="361" y="0"/>
                  </a:moveTo>
                  <a:lnTo>
                    <a:pt x="0" y="362"/>
                  </a:lnTo>
                  <a:cubicBezTo>
                    <a:pt x="211" y="332"/>
                    <a:pt x="421" y="302"/>
                    <a:pt x="631" y="270"/>
                  </a:cubicBezTo>
                  <a:lnTo>
                    <a:pt x="3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5"/>
            <p:cNvSpPr/>
            <p:nvPr/>
          </p:nvSpPr>
          <p:spPr>
            <a:xfrm>
              <a:off x="4612050" y="164720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1" y="1115"/>
                  </a:lnTo>
                  <a:lnTo>
                    <a:pt x="786" y="1"/>
                  </a:lnTo>
                  <a:lnTo>
                    <a:pt x="0" y="788"/>
                  </a:lnTo>
                  <a:lnTo>
                    <a:pt x="1116" y="1902"/>
                  </a:lnTo>
                  <a:lnTo>
                    <a:pt x="1" y="3017"/>
                  </a:lnTo>
                  <a:lnTo>
                    <a:pt x="789" y="3802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8" y="1901"/>
                  </a:lnTo>
                  <a:lnTo>
                    <a:pt x="3801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5"/>
            <p:cNvSpPr/>
            <p:nvPr/>
          </p:nvSpPr>
          <p:spPr>
            <a:xfrm>
              <a:off x="4810150" y="164705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5" y="0"/>
                  </a:moveTo>
                  <a:lnTo>
                    <a:pt x="1901" y="1116"/>
                  </a:lnTo>
                  <a:lnTo>
                    <a:pt x="787" y="3"/>
                  </a:lnTo>
                  <a:lnTo>
                    <a:pt x="0" y="790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89" y="3804"/>
                  </a:lnTo>
                  <a:lnTo>
                    <a:pt x="1902" y="2688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1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5"/>
            <p:cNvSpPr/>
            <p:nvPr/>
          </p:nvSpPr>
          <p:spPr>
            <a:xfrm>
              <a:off x="5008275" y="164692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5" y="1"/>
                  </a:moveTo>
                  <a:lnTo>
                    <a:pt x="1900" y="1115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5" y="1902"/>
                  </a:lnTo>
                  <a:lnTo>
                    <a:pt x="1" y="3017"/>
                  </a:lnTo>
                  <a:lnTo>
                    <a:pt x="788" y="3803"/>
                  </a:lnTo>
                  <a:lnTo>
                    <a:pt x="1901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1" y="787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5"/>
            <p:cNvSpPr/>
            <p:nvPr/>
          </p:nvSpPr>
          <p:spPr>
            <a:xfrm>
              <a:off x="5206375" y="1646800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5" y="0"/>
                  </a:moveTo>
                  <a:lnTo>
                    <a:pt x="1901" y="1116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5" y="1902"/>
                  </a:lnTo>
                  <a:lnTo>
                    <a:pt x="1" y="3017"/>
                  </a:lnTo>
                  <a:lnTo>
                    <a:pt x="788" y="3804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2" y="3014"/>
                  </a:lnTo>
                  <a:lnTo>
                    <a:pt x="2688" y="1901"/>
                  </a:lnTo>
                  <a:lnTo>
                    <a:pt x="3801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5"/>
            <p:cNvSpPr/>
            <p:nvPr/>
          </p:nvSpPr>
          <p:spPr>
            <a:xfrm>
              <a:off x="5404475" y="164667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4" y="1"/>
                  </a:moveTo>
                  <a:lnTo>
                    <a:pt x="1901" y="1115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6" y="1902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2" y="2687"/>
                  </a:lnTo>
                  <a:lnTo>
                    <a:pt x="3017" y="3802"/>
                  </a:lnTo>
                  <a:lnTo>
                    <a:pt x="3804" y="3014"/>
                  </a:lnTo>
                  <a:lnTo>
                    <a:pt x="2688" y="1901"/>
                  </a:lnTo>
                  <a:lnTo>
                    <a:pt x="3801" y="78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5"/>
            <p:cNvSpPr/>
            <p:nvPr/>
          </p:nvSpPr>
          <p:spPr>
            <a:xfrm>
              <a:off x="4612200" y="184647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0"/>
                  </a:moveTo>
                  <a:lnTo>
                    <a:pt x="1900" y="1114"/>
                  </a:lnTo>
                  <a:lnTo>
                    <a:pt x="786" y="1"/>
                  </a:lnTo>
                  <a:lnTo>
                    <a:pt x="0" y="788"/>
                  </a:lnTo>
                  <a:lnTo>
                    <a:pt x="1114" y="1901"/>
                  </a:lnTo>
                  <a:lnTo>
                    <a:pt x="1" y="3017"/>
                  </a:lnTo>
                  <a:lnTo>
                    <a:pt x="788" y="3802"/>
                  </a:lnTo>
                  <a:lnTo>
                    <a:pt x="1901" y="2688"/>
                  </a:lnTo>
                  <a:lnTo>
                    <a:pt x="3017" y="3801"/>
                  </a:lnTo>
                  <a:lnTo>
                    <a:pt x="3802" y="3014"/>
                  </a:lnTo>
                  <a:lnTo>
                    <a:pt x="2687" y="1900"/>
                  </a:lnTo>
                  <a:lnTo>
                    <a:pt x="3801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5"/>
            <p:cNvSpPr/>
            <p:nvPr/>
          </p:nvSpPr>
          <p:spPr>
            <a:xfrm>
              <a:off x="4810275" y="184632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0"/>
                  </a:moveTo>
                  <a:lnTo>
                    <a:pt x="1902" y="1115"/>
                  </a:lnTo>
                  <a:lnTo>
                    <a:pt x="787" y="2"/>
                  </a:lnTo>
                  <a:lnTo>
                    <a:pt x="1" y="789"/>
                  </a:lnTo>
                  <a:lnTo>
                    <a:pt x="1116" y="1903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3" y="2688"/>
                  </a:lnTo>
                  <a:lnTo>
                    <a:pt x="3018" y="3801"/>
                  </a:lnTo>
                  <a:lnTo>
                    <a:pt x="3803" y="3015"/>
                  </a:lnTo>
                  <a:lnTo>
                    <a:pt x="2689" y="1902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5"/>
            <p:cNvSpPr/>
            <p:nvPr/>
          </p:nvSpPr>
          <p:spPr>
            <a:xfrm>
              <a:off x="5008375" y="1846200"/>
              <a:ext cx="95125" cy="95100"/>
            </a:xfrm>
            <a:custGeom>
              <a:avLst/>
              <a:gdLst/>
              <a:ahLst/>
              <a:cxnLst/>
              <a:rect l="l" t="t" r="r" b="b"/>
              <a:pathLst>
                <a:path w="3805" h="3804" extrusionOk="0">
                  <a:moveTo>
                    <a:pt x="3015" y="1"/>
                  </a:moveTo>
                  <a:lnTo>
                    <a:pt x="1902" y="1115"/>
                  </a:lnTo>
                  <a:lnTo>
                    <a:pt x="788" y="2"/>
                  </a:lnTo>
                  <a:lnTo>
                    <a:pt x="1" y="789"/>
                  </a:lnTo>
                  <a:lnTo>
                    <a:pt x="1116" y="1902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8"/>
                  </a:lnTo>
                  <a:lnTo>
                    <a:pt x="3017" y="3802"/>
                  </a:lnTo>
                  <a:lnTo>
                    <a:pt x="3804" y="3014"/>
                  </a:lnTo>
                  <a:lnTo>
                    <a:pt x="2689" y="1901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5"/>
            <p:cNvSpPr/>
            <p:nvPr/>
          </p:nvSpPr>
          <p:spPr>
            <a:xfrm>
              <a:off x="5206500" y="184607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4" y="0"/>
                  </a:moveTo>
                  <a:lnTo>
                    <a:pt x="1901" y="1114"/>
                  </a:lnTo>
                  <a:lnTo>
                    <a:pt x="787" y="1"/>
                  </a:lnTo>
                  <a:lnTo>
                    <a:pt x="1" y="788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2"/>
                  </a:lnTo>
                  <a:lnTo>
                    <a:pt x="1902" y="2688"/>
                  </a:lnTo>
                  <a:lnTo>
                    <a:pt x="3018" y="3801"/>
                  </a:lnTo>
                  <a:lnTo>
                    <a:pt x="3803" y="3014"/>
                  </a:lnTo>
                  <a:lnTo>
                    <a:pt x="2688" y="1901"/>
                  </a:lnTo>
                  <a:lnTo>
                    <a:pt x="3802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5"/>
            <p:cNvSpPr/>
            <p:nvPr/>
          </p:nvSpPr>
          <p:spPr>
            <a:xfrm>
              <a:off x="5404600" y="1845925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7" y="3"/>
                  </a:lnTo>
                  <a:lnTo>
                    <a:pt x="1" y="789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9" y="3804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9" y="1901"/>
                  </a:lnTo>
                  <a:lnTo>
                    <a:pt x="3802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5"/>
            <p:cNvSpPr/>
            <p:nvPr/>
          </p:nvSpPr>
          <p:spPr>
            <a:xfrm>
              <a:off x="4612300" y="203182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2" y="1115"/>
                  </a:lnTo>
                  <a:lnTo>
                    <a:pt x="786" y="2"/>
                  </a:lnTo>
                  <a:lnTo>
                    <a:pt x="1" y="788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3" y="2688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5"/>
            <p:cNvSpPr/>
            <p:nvPr/>
          </p:nvSpPr>
          <p:spPr>
            <a:xfrm>
              <a:off x="4810400" y="2031675"/>
              <a:ext cx="95100" cy="95125"/>
            </a:xfrm>
            <a:custGeom>
              <a:avLst/>
              <a:gdLst/>
              <a:ahLst/>
              <a:cxnLst/>
              <a:rect l="l" t="t" r="r" b="b"/>
              <a:pathLst>
                <a:path w="3804" h="3805" extrusionOk="0">
                  <a:moveTo>
                    <a:pt x="3015" y="1"/>
                  </a:moveTo>
                  <a:lnTo>
                    <a:pt x="1902" y="1116"/>
                  </a:lnTo>
                  <a:lnTo>
                    <a:pt x="787" y="3"/>
                  </a:lnTo>
                  <a:lnTo>
                    <a:pt x="1" y="790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4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5"/>
            <p:cNvSpPr/>
            <p:nvPr/>
          </p:nvSpPr>
          <p:spPr>
            <a:xfrm>
              <a:off x="5008525" y="203157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0"/>
                  </a:moveTo>
                  <a:lnTo>
                    <a:pt x="1901" y="1114"/>
                  </a:lnTo>
                  <a:lnTo>
                    <a:pt x="786" y="1"/>
                  </a:lnTo>
                  <a:lnTo>
                    <a:pt x="1" y="788"/>
                  </a:lnTo>
                  <a:lnTo>
                    <a:pt x="1115" y="1901"/>
                  </a:lnTo>
                  <a:lnTo>
                    <a:pt x="2" y="3017"/>
                  </a:lnTo>
                  <a:lnTo>
                    <a:pt x="789" y="3802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4"/>
                  </a:lnTo>
                  <a:lnTo>
                    <a:pt x="2687" y="1900"/>
                  </a:lnTo>
                  <a:lnTo>
                    <a:pt x="3802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5"/>
            <p:cNvSpPr/>
            <p:nvPr/>
          </p:nvSpPr>
          <p:spPr>
            <a:xfrm>
              <a:off x="5206625" y="203142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6" y="2"/>
                  </a:lnTo>
                  <a:lnTo>
                    <a:pt x="1" y="789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8" y="3803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5"/>
            <p:cNvSpPr/>
            <p:nvPr/>
          </p:nvSpPr>
          <p:spPr>
            <a:xfrm>
              <a:off x="5404725" y="2031275"/>
              <a:ext cx="92600" cy="95125"/>
            </a:xfrm>
            <a:custGeom>
              <a:avLst/>
              <a:gdLst/>
              <a:ahLst/>
              <a:cxnLst/>
              <a:rect l="l" t="t" r="r" b="b"/>
              <a:pathLst>
                <a:path w="3704" h="3805" extrusionOk="0">
                  <a:moveTo>
                    <a:pt x="3015" y="1"/>
                  </a:moveTo>
                  <a:lnTo>
                    <a:pt x="1900" y="1116"/>
                  </a:lnTo>
                  <a:lnTo>
                    <a:pt x="786" y="2"/>
                  </a:lnTo>
                  <a:lnTo>
                    <a:pt x="1" y="790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8" y="3804"/>
                  </a:lnTo>
                  <a:lnTo>
                    <a:pt x="1903" y="2689"/>
                  </a:lnTo>
                  <a:lnTo>
                    <a:pt x="2351" y="3136"/>
                  </a:lnTo>
                  <a:cubicBezTo>
                    <a:pt x="2546" y="2807"/>
                    <a:pt x="2739" y="2474"/>
                    <a:pt x="2927" y="2140"/>
                  </a:cubicBezTo>
                  <a:lnTo>
                    <a:pt x="2688" y="1902"/>
                  </a:lnTo>
                  <a:lnTo>
                    <a:pt x="3491" y="1098"/>
                  </a:lnTo>
                  <a:cubicBezTo>
                    <a:pt x="3563" y="962"/>
                    <a:pt x="3633" y="825"/>
                    <a:pt x="3703" y="689"/>
                  </a:cubicBez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5"/>
            <p:cNvSpPr/>
            <p:nvPr/>
          </p:nvSpPr>
          <p:spPr>
            <a:xfrm>
              <a:off x="4611675" y="105687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1"/>
                  </a:moveTo>
                  <a:lnTo>
                    <a:pt x="1900" y="1115"/>
                  </a:lnTo>
                  <a:lnTo>
                    <a:pt x="786" y="2"/>
                  </a:lnTo>
                  <a:lnTo>
                    <a:pt x="0" y="788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8" y="3803"/>
                  </a:lnTo>
                  <a:lnTo>
                    <a:pt x="1902" y="2687"/>
                  </a:lnTo>
                  <a:lnTo>
                    <a:pt x="3017" y="3800"/>
                  </a:lnTo>
                  <a:lnTo>
                    <a:pt x="3803" y="3015"/>
                  </a:lnTo>
                  <a:lnTo>
                    <a:pt x="2687" y="1901"/>
                  </a:lnTo>
                  <a:lnTo>
                    <a:pt x="3800" y="78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5"/>
            <p:cNvSpPr/>
            <p:nvPr/>
          </p:nvSpPr>
          <p:spPr>
            <a:xfrm>
              <a:off x="4809775" y="105672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5" y="1"/>
                  </a:moveTo>
                  <a:lnTo>
                    <a:pt x="1900" y="1115"/>
                  </a:lnTo>
                  <a:lnTo>
                    <a:pt x="786" y="2"/>
                  </a:lnTo>
                  <a:lnTo>
                    <a:pt x="0" y="790"/>
                  </a:lnTo>
                  <a:lnTo>
                    <a:pt x="1115" y="1903"/>
                  </a:lnTo>
                  <a:lnTo>
                    <a:pt x="1" y="3017"/>
                  </a:lnTo>
                  <a:lnTo>
                    <a:pt x="788" y="3803"/>
                  </a:lnTo>
                  <a:lnTo>
                    <a:pt x="1901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1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5"/>
            <p:cNvSpPr/>
            <p:nvPr/>
          </p:nvSpPr>
          <p:spPr>
            <a:xfrm>
              <a:off x="5007875" y="105662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1" y="1115"/>
                  </a:lnTo>
                  <a:lnTo>
                    <a:pt x="786" y="1"/>
                  </a:lnTo>
                  <a:lnTo>
                    <a:pt x="0" y="788"/>
                  </a:lnTo>
                  <a:lnTo>
                    <a:pt x="1116" y="1901"/>
                  </a:lnTo>
                  <a:lnTo>
                    <a:pt x="1" y="3016"/>
                  </a:lnTo>
                  <a:lnTo>
                    <a:pt x="789" y="3802"/>
                  </a:lnTo>
                  <a:lnTo>
                    <a:pt x="1903" y="2687"/>
                  </a:lnTo>
                  <a:lnTo>
                    <a:pt x="3017" y="3800"/>
                  </a:lnTo>
                  <a:lnTo>
                    <a:pt x="3802" y="3013"/>
                  </a:lnTo>
                  <a:lnTo>
                    <a:pt x="2688" y="1900"/>
                  </a:lnTo>
                  <a:lnTo>
                    <a:pt x="3801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5"/>
            <p:cNvSpPr/>
            <p:nvPr/>
          </p:nvSpPr>
          <p:spPr>
            <a:xfrm>
              <a:off x="5205975" y="105647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1"/>
                  </a:moveTo>
                  <a:lnTo>
                    <a:pt x="1901" y="1115"/>
                  </a:lnTo>
                  <a:lnTo>
                    <a:pt x="787" y="2"/>
                  </a:lnTo>
                  <a:lnTo>
                    <a:pt x="0" y="788"/>
                  </a:lnTo>
                  <a:lnTo>
                    <a:pt x="1116" y="1902"/>
                  </a:lnTo>
                  <a:lnTo>
                    <a:pt x="3" y="3017"/>
                  </a:lnTo>
                  <a:lnTo>
                    <a:pt x="789" y="3803"/>
                  </a:lnTo>
                  <a:lnTo>
                    <a:pt x="1902" y="2688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1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5"/>
            <p:cNvSpPr/>
            <p:nvPr/>
          </p:nvSpPr>
          <p:spPr>
            <a:xfrm>
              <a:off x="5404100" y="1056325"/>
              <a:ext cx="95075" cy="95125"/>
            </a:xfrm>
            <a:custGeom>
              <a:avLst/>
              <a:gdLst/>
              <a:ahLst/>
              <a:cxnLst/>
              <a:rect l="l" t="t" r="r" b="b"/>
              <a:pathLst>
                <a:path w="3803" h="3805" extrusionOk="0">
                  <a:moveTo>
                    <a:pt x="3015" y="1"/>
                  </a:moveTo>
                  <a:lnTo>
                    <a:pt x="1900" y="1116"/>
                  </a:lnTo>
                  <a:lnTo>
                    <a:pt x="786" y="3"/>
                  </a:lnTo>
                  <a:lnTo>
                    <a:pt x="0" y="790"/>
                  </a:lnTo>
                  <a:lnTo>
                    <a:pt x="1115" y="1903"/>
                  </a:lnTo>
                  <a:lnTo>
                    <a:pt x="1" y="3017"/>
                  </a:lnTo>
                  <a:lnTo>
                    <a:pt x="788" y="3804"/>
                  </a:lnTo>
                  <a:lnTo>
                    <a:pt x="1901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7" y="1902"/>
                  </a:lnTo>
                  <a:lnTo>
                    <a:pt x="3801" y="788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5"/>
            <p:cNvSpPr/>
            <p:nvPr/>
          </p:nvSpPr>
          <p:spPr>
            <a:xfrm>
              <a:off x="4611775" y="1256125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7" y="3"/>
                  </a:lnTo>
                  <a:lnTo>
                    <a:pt x="1" y="789"/>
                  </a:lnTo>
                  <a:lnTo>
                    <a:pt x="1116" y="1903"/>
                  </a:lnTo>
                  <a:lnTo>
                    <a:pt x="2" y="3017"/>
                  </a:lnTo>
                  <a:lnTo>
                    <a:pt x="790" y="3804"/>
                  </a:lnTo>
                  <a:lnTo>
                    <a:pt x="1903" y="2688"/>
                  </a:lnTo>
                  <a:lnTo>
                    <a:pt x="3018" y="3801"/>
                  </a:lnTo>
                  <a:lnTo>
                    <a:pt x="3803" y="3015"/>
                  </a:lnTo>
                  <a:lnTo>
                    <a:pt x="2689" y="1901"/>
                  </a:lnTo>
                  <a:lnTo>
                    <a:pt x="3802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5"/>
            <p:cNvSpPr/>
            <p:nvPr/>
          </p:nvSpPr>
          <p:spPr>
            <a:xfrm>
              <a:off x="4809875" y="1256000"/>
              <a:ext cx="95125" cy="95075"/>
            </a:xfrm>
            <a:custGeom>
              <a:avLst/>
              <a:gdLst/>
              <a:ahLst/>
              <a:cxnLst/>
              <a:rect l="l" t="t" r="r" b="b"/>
              <a:pathLst>
                <a:path w="3805" h="3803" extrusionOk="0">
                  <a:moveTo>
                    <a:pt x="3015" y="1"/>
                  </a:moveTo>
                  <a:lnTo>
                    <a:pt x="1902" y="1115"/>
                  </a:lnTo>
                  <a:lnTo>
                    <a:pt x="788" y="2"/>
                  </a:lnTo>
                  <a:lnTo>
                    <a:pt x="1" y="789"/>
                  </a:lnTo>
                  <a:lnTo>
                    <a:pt x="1116" y="1902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9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5"/>
            <p:cNvSpPr/>
            <p:nvPr/>
          </p:nvSpPr>
          <p:spPr>
            <a:xfrm>
              <a:off x="5008025" y="125587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4" y="0"/>
                  </a:moveTo>
                  <a:lnTo>
                    <a:pt x="1900" y="1115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4" y="1902"/>
                  </a:lnTo>
                  <a:lnTo>
                    <a:pt x="1" y="3017"/>
                  </a:lnTo>
                  <a:lnTo>
                    <a:pt x="788" y="3803"/>
                  </a:lnTo>
                  <a:lnTo>
                    <a:pt x="1901" y="2688"/>
                  </a:lnTo>
                  <a:lnTo>
                    <a:pt x="3017" y="3801"/>
                  </a:lnTo>
                  <a:lnTo>
                    <a:pt x="3802" y="3014"/>
                  </a:lnTo>
                  <a:lnTo>
                    <a:pt x="2688" y="1901"/>
                  </a:lnTo>
                  <a:lnTo>
                    <a:pt x="3801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5"/>
            <p:cNvSpPr/>
            <p:nvPr/>
          </p:nvSpPr>
          <p:spPr>
            <a:xfrm>
              <a:off x="5206100" y="1255750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0"/>
                  </a:moveTo>
                  <a:lnTo>
                    <a:pt x="1902" y="1115"/>
                  </a:lnTo>
                  <a:lnTo>
                    <a:pt x="787" y="2"/>
                  </a:lnTo>
                  <a:lnTo>
                    <a:pt x="1" y="788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3" y="2687"/>
                  </a:lnTo>
                  <a:lnTo>
                    <a:pt x="3018" y="3802"/>
                  </a:lnTo>
                  <a:lnTo>
                    <a:pt x="3803" y="3015"/>
                  </a:lnTo>
                  <a:lnTo>
                    <a:pt x="2689" y="1900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5"/>
            <p:cNvSpPr/>
            <p:nvPr/>
          </p:nvSpPr>
          <p:spPr>
            <a:xfrm>
              <a:off x="5404200" y="1255600"/>
              <a:ext cx="95125" cy="95075"/>
            </a:xfrm>
            <a:custGeom>
              <a:avLst/>
              <a:gdLst/>
              <a:ahLst/>
              <a:cxnLst/>
              <a:rect l="l" t="t" r="r" b="b"/>
              <a:pathLst>
                <a:path w="3805" h="3803" extrusionOk="0">
                  <a:moveTo>
                    <a:pt x="3015" y="1"/>
                  </a:moveTo>
                  <a:lnTo>
                    <a:pt x="1902" y="1116"/>
                  </a:lnTo>
                  <a:lnTo>
                    <a:pt x="787" y="2"/>
                  </a:lnTo>
                  <a:lnTo>
                    <a:pt x="1" y="789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9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5"/>
            <p:cNvSpPr/>
            <p:nvPr/>
          </p:nvSpPr>
          <p:spPr>
            <a:xfrm>
              <a:off x="4611900" y="1441500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1"/>
                  </a:moveTo>
                  <a:lnTo>
                    <a:pt x="1902" y="1115"/>
                  </a:lnTo>
                  <a:lnTo>
                    <a:pt x="787" y="2"/>
                  </a:lnTo>
                  <a:lnTo>
                    <a:pt x="1" y="789"/>
                  </a:lnTo>
                  <a:lnTo>
                    <a:pt x="1116" y="1902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8"/>
                  </a:lnTo>
                  <a:lnTo>
                    <a:pt x="3017" y="3802"/>
                  </a:lnTo>
                  <a:lnTo>
                    <a:pt x="3804" y="3014"/>
                  </a:lnTo>
                  <a:lnTo>
                    <a:pt x="2688" y="1901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5"/>
            <p:cNvSpPr/>
            <p:nvPr/>
          </p:nvSpPr>
          <p:spPr>
            <a:xfrm>
              <a:off x="4810025" y="144137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1" y="1114"/>
                  </a:lnTo>
                  <a:lnTo>
                    <a:pt x="786" y="1"/>
                  </a:lnTo>
                  <a:lnTo>
                    <a:pt x="1" y="788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2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4"/>
                  </a:lnTo>
                  <a:lnTo>
                    <a:pt x="2689" y="1901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5"/>
            <p:cNvSpPr/>
            <p:nvPr/>
          </p:nvSpPr>
          <p:spPr>
            <a:xfrm>
              <a:off x="5008125" y="144122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6" y="3"/>
                  </a:lnTo>
                  <a:lnTo>
                    <a:pt x="1" y="789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9" y="3804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8" y="1901"/>
                  </a:lnTo>
                  <a:lnTo>
                    <a:pt x="3802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5"/>
            <p:cNvSpPr/>
            <p:nvPr/>
          </p:nvSpPr>
          <p:spPr>
            <a:xfrm>
              <a:off x="5206225" y="1441100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1"/>
                  </a:moveTo>
                  <a:lnTo>
                    <a:pt x="1902" y="1115"/>
                  </a:lnTo>
                  <a:lnTo>
                    <a:pt x="786" y="2"/>
                  </a:lnTo>
                  <a:lnTo>
                    <a:pt x="1" y="789"/>
                  </a:lnTo>
                  <a:lnTo>
                    <a:pt x="1116" y="1902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5"/>
            <p:cNvSpPr/>
            <p:nvPr/>
          </p:nvSpPr>
          <p:spPr>
            <a:xfrm>
              <a:off x="5404350" y="144097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4" y="0"/>
                  </a:moveTo>
                  <a:lnTo>
                    <a:pt x="1901" y="1115"/>
                  </a:lnTo>
                  <a:lnTo>
                    <a:pt x="786" y="2"/>
                  </a:lnTo>
                  <a:lnTo>
                    <a:pt x="1" y="789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4"/>
                  </a:lnTo>
                  <a:lnTo>
                    <a:pt x="2687" y="1901"/>
                  </a:lnTo>
                  <a:lnTo>
                    <a:pt x="3802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5"/>
            <p:cNvSpPr/>
            <p:nvPr/>
          </p:nvSpPr>
          <p:spPr>
            <a:xfrm>
              <a:off x="4611275" y="471000"/>
              <a:ext cx="95100" cy="90650"/>
            </a:xfrm>
            <a:custGeom>
              <a:avLst/>
              <a:gdLst/>
              <a:ahLst/>
              <a:cxnLst/>
              <a:rect l="l" t="t" r="r" b="b"/>
              <a:pathLst>
                <a:path w="3804" h="3626" extrusionOk="0">
                  <a:moveTo>
                    <a:pt x="610" y="0"/>
                  </a:moveTo>
                  <a:lnTo>
                    <a:pt x="0" y="611"/>
                  </a:lnTo>
                  <a:lnTo>
                    <a:pt x="1115" y="1724"/>
                  </a:lnTo>
                  <a:lnTo>
                    <a:pt x="2" y="2838"/>
                  </a:lnTo>
                  <a:lnTo>
                    <a:pt x="789" y="3625"/>
                  </a:lnTo>
                  <a:lnTo>
                    <a:pt x="1903" y="2510"/>
                  </a:lnTo>
                  <a:lnTo>
                    <a:pt x="3017" y="3623"/>
                  </a:lnTo>
                  <a:lnTo>
                    <a:pt x="3804" y="2836"/>
                  </a:lnTo>
                  <a:lnTo>
                    <a:pt x="2688" y="1723"/>
                  </a:lnTo>
                  <a:lnTo>
                    <a:pt x="3801" y="607"/>
                  </a:lnTo>
                  <a:lnTo>
                    <a:pt x="3559" y="365"/>
                  </a:lnTo>
                  <a:cubicBezTo>
                    <a:pt x="3244" y="314"/>
                    <a:pt x="2928" y="267"/>
                    <a:pt x="2612" y="225"/>
                  </a:cubicBezTo>
                  <a:lnTo>
                    <a:pt x="1901" y="936"/>
                  </a:lnTo>
                  <a:lnTo>
                    <a:pt x="999" y="37"/>
                  </a:lnTo>
                  <a:cubicBezTo>
                    <a:pt x="870" y="24"/>
                    <a:pt x="740" y="12"/>
                    <a:pt x="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5"/>
            <p:cNvSpPr/>
            <p:nvPr/>
          </p:nvSpPr>
          <p:spPr>
            <a:xfrm>
              <a:off x="4809400" y="509900"/>
              <a:ext cx="95075" cy="51600"/>
            </a:xfrm>
            <a:custGeom>
              <a:avLst/>
              <a:gdLst/>
              <a:ahLst/>
              <a:cxnLst/>
              <a:rect l="l" t="t" r="r" b="b"/>
              <a:pathLst>
                <a:path w="3803" h="2064" extrusionOk="0">
                  <a:moveTo>
                    <a:pt x="952" y="1"/>
                  </a:moveTo>
                  <a:lnTo>
                    <a:pt x="1115" y="162"/>
                  </a:lnTo>
                  <a:lnTo>
                    <a:pt x="0" y="1278"/>
                  </a:lnTo>
                  <a:lnTo>
                    <a:pt x="788" y="2063"/>
                  </a:lnTo>
                  <a:lnTo>
                    <a:pt x="1902" y="949"/>
                  </a:lnTo>
                  <a:lnTo>
                    <a:pt x="3016" y="2062"/>
                  </a:lnTo>
                  <a:lnTo>
                    <a:pt x="3803" y="1274"/>
                  </a:lnTo>
                  <a:lnTo>
                    <a:pt x="3276" y="749"/>
                  </a:lnTo>
                  <a:cubicBezTo>
                    <a:pt x="2511" y="478"/>
                    <a:pt x="1737" y="229"/>
                    <a:pt x="9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5"/>
            <p:cNvSpPr/>
            <p:nvPr/>
          </p:nvSpPr>
          <p:spPr>
            <a:xfrm>
              <a:off x="4611375" y="665800"/>
              <a:ext cx="95125" cy="95075"/>
            </a:xfrm>
            <a:custGeom>
              <a:avLst/>
              <a:gdLst/>
              <a:ahLst/>
              <a:cxnLst/>
              <a:rect l="l" t="t" r="r" b="b"/>
              <a:pathLst>
                <a:path w="3805" h="3803" extrusionOk="0">
                  <a:moveTo>
                    <a:pt x="3015" y="1"/>
                  </a:moveTo>
                  <a:lnTo>
                    <a:pt x="1902" y="1116"/>
                  </a:lnTo>
                  <a:lnTo>
                    <a:pt x="788" y="2"/>
                  </a:lnTo>
                  <a:lnTo>
                    <a:pt x="1" y="789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9"/>
                  </a:lnTo>
                  <a:lnTo>
                    <a:pt x="3019" y="3802"/>
                  </a:lnTo>
                  <a:lnTo>
                    <a:pt x="3804" y="3015"/>
                  </a:lnTo>
                  <a:lnTo>
                    <a:pt x="2689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5"/>
            <p:cNvSpPr/>
            <p:nvPr/>
          </p:nvSpPr>
          <p:spPr>
            <a:xfrm>
              <a:off x="4809525" y="665650"/>
              <a:ext cx="95075" cy="95125"/>
            </a:xfrm>
            <a:custGeom>
              <a:avLst/>
              <a:gdLst/>
              <a:ahLst/>
              <a:cxnLst/>
              <a:rect l="l" t="t" r="r" b="b"/>
              <a:pathLst>
                <a:path w="3803" h="3805" extrusionOk="0">
                  <a:moveTo>
                    <a:pt x="3014" y="1"/>
                  </a:moveTo>
                  <a:lnTo>
                    <a:pt x="1900" y="1116"/>
                  </a:lnTo>
                  <a:lnTo>
                    <a:pt x="786" y="3"/>
                  </a:lnTo>
                  <a:lnTo>
                    <a:pt x="0" y="790"/>
                  </a:lnTo>
                  <a:lnTo>
                    <a:pt x="1114" y="1903"/>
                  </a:lnTo>
                  <a:lnTo>
                    <a:pt x="1" y="3019"/>
                  </a:lnTo>
                  <a:lnTo>
                    <a:pt x="788" y="3804"/>
                  </a:lnTo>
                  <a:lnTo>
                    <a:pt x="1901" y="2689"/>
                  </a:lnTo>
                  <a:lnTo>
                    <a:pt x="3017" y="3803"/>
                  </a:lnTo>
                  <a:lnTo>
                    <a:pt x="3802" y="3015"/>
                  </a:lnTo>
                  <a:lnTo>
                    <a:pt x="2688" y="1902"/>
                  </a:lnTo>
                  <a:lnTo>
                    <a:pt x="3801" y="788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5"/>
            <p:cNvSpPr/>
            <p:nvPr/>
          </p:nvSpPr>
          <p:spPr>
            <a:xfrm>
              <a:off x="5007600" y="665550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0"/>
                  </a:moveTo>
                  <a:lnTo>
                    <a:pt x="1902" y="1115"/>
                  </a:lnTo>
                  <a:lnTo>
                    <a:pt x="787" y="2"/>
                  </a:lnTo>
                  <a:lnTo>
                    <a:pt x="1" y="788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3" y="2688"/>
                  </a:lnTo>
                  <a:lnTo>
                    <a:pt x="3018" y="3801"/>
                  </a:lnTo>
                  <a:lnTo>
                    <a:pt x="3803" y="3015"/>
                  </a:lnTo>
                  <a:lnTo>
                    <a:pt x="2689" y="1901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5"/>
            <p:cNvSpPr/>
            <p:nvPr/>
          </p:nvSpPr>
          <p:spPr>
            <a:xfrm>
              <a:off x="5205775" y="720125"/>
              <a:ext cx="41825" cy="40375"/>
            </a:xfrm>
            <a:custGeom>
              <a:avLst/>
              <a:gdLst/>
              <a:ahLst/>
              <a:cxnLst/>
              <a:rect l="l" t="t" r="r" b="b"/>
              <a:pathLst>
                <a:path w="1673" h="1615" extrusionOk="0">
                  <a:moveTo>
                    <a:pt x="827" y="0"/>
                  </a:moveTo>
                  <a:lnTo>
                    <a:pt x="0" y="828"/>
                  </a:lnTo>
                  <a:lnTo>
                    <a:pt x="787" y="1615"/>
                  </a:lnTo>
                  <a:lnTo>
                    <a:pt x="1672" y="727"/>
                  </a:lnTo>
                  <a:cubicBezTo>
                    <a:pt x="1394" y="482"/>
                    <a:pt x="1112" y="240"/>
                    <a:pt x="8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5"/>
            <p:cNvSpPr/>
            <p:nvPr/>
          </p:nvSpPr>
          <p:spPr>
            <a:xfrm>
              <a:off x="4611525" y="851150"/>
              <a:ext cx="95075" cy="95125"/>
            </a:xfrm>
            <a:custGeom>
              <a:avLst/>
              <a:gdLst/>
              <a:ahLst/>
              <a:cxnLst/>
              <a:rect l="l" t="t" r="r" b="b"/>
              <a:pathLst>
                <a:path w="3803" h="3805" extrusionOk="0">
                  <a:moveTo>
                    <a:pt x="3015" y="1"/>
                  </a:moveTo>
                  <a:lnTo>
                    <a:pt x="1901" y="1116"/>
                  </a:lnTo>
                  <a:lnTo>
                    <a:pt x="786" y="3"/>
                  </a:lnTo>
                  <a:lnTo>
                    <a:pt x="1" y="790"/>
                  </a:lnTo>
                  <a:lnTo>
                    <a:pt x="1115" y="1903"/>
                  </a:lnTo>
                  <a:lnTo>
                    <a:pt x="2" y="3018"/>
                  </a:lnTo>
                  <a:lnTo>
                    <a:pt x="789" y="3804"/>
                  </a:lnTo>
                  <a:lnTo>
                    <a:pt x="1902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7" y="1902"/>
                  </a:lnTo>
                  <a:lnTo>
                    <a:pt x="3802" y="787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5"/>
            <p:cNvSpPr/>
            <p:nvPr/>
          </p:nvSpPr>
          <p:spPr>
            <a:xfrm>
              <a:off x="4809625" y="85105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2" y="1115"/>
                  </a:lnTo>
                  <a:lnTo>
                    <a:pt x="786" y="2"/>
                  </a:lnTo>
                  <a:lnTo>
                    <a:pt x="1" y="788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9" y="1900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5"/>
            <p:cNvSpPr/>
            <p:nvPr/>
          </p:nvSpPr>
          <p:spPr>
            <a:xfrm>
              <a:off x="5007725" y="850900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1"/>
                  </a:moveTo>
                  <a:lnTo>
                    <a:pt x="1902" y="1116"/>
                  </a:lnTo>
                  <a:lnTo>
                    <a:pt x="787" y="2"/>
                  </a:lnTo>
                  <a:lnTo>
                    <a:pt x="1" y="790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5"/>
            <p:cNvSpPr/>
            <p:nvPr/>
          </p:nvSpPr>
          <p:spPr>
            <a:xfrm>
              <a:off x="5205850" y="85080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0"/>
                  </a:moveTo>
                  <a:lnTo>
                    <a:pt x="1901" y="1114"/>
                  </a:lnTo>
                  <a:lnTo>
                    <a:pt x="786" y="1"/>
                  </a:lnTo>
                  <a:lnTo>
                    <a:pt x="1" y="788"/>
                  </a:lnTo>
                  <a:lnTo>
                    <a:pt x="1115" y="1901"/>
                  </a:lnTo>
                  <a:lnTo>
                    <a:pt x="2" y="3017"/>
                  </a:lnTo>
                  <a:lnTo>
                    <a:pt x="789" y="3802"/>
                  </a:lnTo>
                  <a:lnTo>
                    <a:pt x="1902" y="2687"/>
                  </a:lnTo>
                  <a:lnTo>
                    <a:pt x="3017" y="3801"/>
                  </a:lnTo>
                  <a:lnTo>
                    <a:pt x="3803" y="3013"/>
                  </a:lnTo>
                  <a:lnTo>
                    <a:pt x="2687" y="1900"/>
                  </a:lnTo>
                  <a:lnTo>
                    <a:pt x="3802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5"/>
            <p:cNvSpPr/>
            <p:nvPr/>
          </p:nvSpPr>
          <p:spPr>
            <a:xfrm>
              <a:off x="5403975" y="918825"/>
              <a:ext cx="23450" cy="26900"/>
            </a:xfrm>
            <a:custGeom>
              <a:avLst/>
              <a:gdLst/>
              <a:ahLst/>
              <a:cxnLst/>
              <a:rect l="l" t="t" r="r" b="b"/>
              <a:pathLst>
                <a:path w="938" h="1076" extrusionOk="0">
                  <a:moveTo>
                    <a:pt x="289" y="0"/>
                  </a:moveTo>
                  <a:lnTo>
                    <a:pt x="1" y="290"/>
                  </a:lnTo>
                  <a:lnTo>
                    <a:pt x="788" y="1076"/>
                  </a:lnTo>
                  <a:lnTo>
                    <a:pt x="938" y="926"/>
                  </a:lnTo>
                  <a:cubicBezTo>
                    <a:pt x="726" y="614"/>
                    <a:pt x="509" y="306"/>
                    <a:pt x="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5"/>
            <p:cNvSpPr/>
            <p:nvPr/>
          </p:nvSpPr>
          <p:spPr>
            <a:xfrm>
              <a:off x="5613925" y="1514950"/>
              <a:ext cx="1425" cy="2700"/>
            </a:xfrm>
            <a:custGeom>
              <a:avLst/>
              <a:gdLst/>
              <a:ahLst/>
              <a:cxnLst/>
              <a:rect l="l" t="t" r="r" b="b"/>
              <a:pathLst>
                <a:path w="57" h="108" extrusionOk="0">
                  <a:moveTo>
                    <a:pt x="53" y="0"/>
                  </a:moveTo>
                  <a:lnTo>
                    <a:pt x="1" y="52"/>
                  </a:lnTo>
                  <a:lnTo>
                    <a:pt x="57" y="108"/>
                  </a:lnTo>
                  <a:cubicBezTo>
                    <a:pt x="56" y="72"/>
                    <a:pt x="55" y="36"/>
                    <a:pt x="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8" name="Google Shape;1438;p25"/>
          <p:cNvSpPr/>
          <p:nvPr/>
        </p:nvSpPr>
        <p:spPr>
          <a:xfrm>
            <a:off x="7054650" y="3925775"/>
            <a:ext cx="3409225" cy="2168075"/>
          </a:xfrm>
          <a:custGeom>
            <a:avLst/>
            <a:gdLst/>
            <a:ahLst/>
            <a:cxnLst/>
            <a:rect l="l" t="t" r="r" b="b"/>
            <a:pathLst>
              <a:path w="136369" h="86723" extrusionOk="0">
                <a:moveTo>
                  <a:pt x="99670" y="1"/>
                </a:moveTo>
                <a:cubicBezTo>
                  <a:pt x="85805" y="6523"/>
                  <a:pt x="75341" y="21230"/>
                  <a:pt x="61992" y="27779"/>
                </a:cubicBezTo>
                <a:cubicBezTo>
                  <a:pt x="56068" y="30683"/>
                  <a:pt x="50799" y="33200"/>
                  <a:pt x="44380" y="34595"/>
                </a:cubicBezTo>
                <a:cubicBezTo>
                  <a:pt x="38455" y="35881"/>
                  <a:pt x="32373" y="36175"/>
                  <a:pt x="26378" y="37048"/>
                </a:cubicBezTo>
                <a:cubicBezTo>
                  <a:pt x="20382" y="37921"/>
                  <a:pt x="14327" y="39434"/>
                  <a:pt x="9270" y="42868"/>
                </a:cubicBezTo>
                <a:cubicBezTo>
                  <a:pt x="4214" y="46303"/>
                  <a:pt x="272" y="51947"/>
                  <a:pt x="53" y="58184"/>
                </a:cubicBezTo>
                <a:cubicBezTo>
                  <a:pt x="1" y="59714"/>
                  <a:pt x="182" y="61294"/>
                  <a:pt x="895" y="62636"/>
                </a:cubicBezTo>
                <a:cubicBezTo>
                  <a:pt x="1562" y="63888"/>
                  <a:pt x="2644" y="64847"/>
                  <a:pt x="3759" y="65694"/>
                </a:cubicBezTo>
                <a:cubicBezTo>
                  <a:pt x="8189" y="69055"/>
                  <a:pt x="13620" y="71818"/>
                  <a:pt x="18759" y="73840"/>
                </a:cubicBezTo>
                <a:cubicBezTo>
                  <a:pt x="33302" y="79563"/>
                  <a:pt x="41728" y="81687"/>
                  <a:pt x="58554" y="84606"/>
                </a:cubicBezTo>
                <a:cubicBezTo>
                  <a:pt x="65654" y="85837"/>
                  <a:pt x="78227" y="86722"/>
                  <a:pt x="85702" y="86722"/>
                </a:cubicBezTo>
                <a:cubicBezTo>
                  <a:pt x="86742" y="86722"/>
                  <a:pt x="87682" y="86705"/>
                  <a:pt x="88496" y="86669"/>
                </a:cubicBezTo>
                <a:cubicBezTo>
                  <a:pt x="97413" y="86279"/>
                  <a:pt x="105670" y="84312"/>
                  <a:pt x="114026" y="81142"/>
                </a:cubicBezTo>
                <a:cubicBezTo>
                  <a:pt x="122874" y="77787"/>
                  <a:pt x="128889" y="74326"/>
                  <a:pt x="136368" y="70782"/>
                </a:cubicBezTo>
                <a:lnTo>
                  <a:pt x="13636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_1"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1441" name="Google Shape;1441;p26"/>
          <p:cNvGrpSpPr/>
          <p:nvPr/>
        </p:nvGrpSpPr>
        <p:grpSpPr>
          <a:xfrm>
            <a:off x="-746124" y="162991"/>
            <a:ext cx="10153994" cy="3138507"/>
            <a:chOff x="-746124" y="162991"/>
            <a:chExt cx="10153994" cy="3138507"/>
          </a:xfrm>
        </p:grpSpPr>
        <p:sp>
          <p:nvSpPr>
            <p:cNvPr id="1442" name="Google Shape;1442;p26"/>
            <p:cNvSpPr/>
            <p:nvPr/>
          </p:nvSpPr>
          <p:spPr>
            <a:xfrm rot="-4692683">
              <a:off x="-858157" y="2015076"/>
              <a:ext cx="1454938" cy="953742"/>
            </a:xfrm>
            <a:custGeom>
              <a:avLst/>
              <a:gdLst/>
              <a:ahLst/>
              <a:cxnLst/>
              <a:rect l="l" t="t" r="r" b="b"/>
              <a:pathLst>
                <a:path w="58198" h="38150" extrusionOk="0">
                  <a:moveTo>
                    <a:pt x="30621" y="1"/>
                  </a:moveTo>
                  <a:cubicBezTo>
                    <a:pt x="20758" y="1"/>
                    <a:pt x="11184" y="1277"/>
                    <a:pt x="3699" y="6619"/>
                  </a:cubicBezTo>
                  <a:cubicBezTo>
                    <a:pt x="2529" y="7454"/>
                    <a:pt x="1399" y="8414"/>
                    <a:pt x="759" y="9754"/>
                  </a:cubicBezTo>
                  <a:cubicBezTo>
                    <a:pt x="53" y="11231"/>
                    <a:pt x="1" y="13043"/>
                    <a:pt x="85" y="14813"/>
                  </a:cubicBezTo>
                  <a:cubicBezTo>
                    <a:pt x="303" y="19466"/>
                    <a:pt x="1380" y="24221"/>
                    <a:pt x="3236" y="28744"/>
                  </a:cubicBezTo>
                  <a:cubicBezTo>
                    <a:pt x="4229" y="31159"/>
                    <a:pt x="5508" y="33595"/>
                    <a:pt x="7490" y="35307"/>
                  </a:cubicBezTo>
                  <a:cubicBezTo>
                    <a:pt x="10151" y="37607"/>
                    <a:pt x="13454" y="38149"/>
                    <a:pt x="16700" y="38149"/>
                  </a:cubicBezTo>
                  <a:cubicBezTo>
                    <a:pt x="17868" y="38149"/>
                    <a:pt x="19029" y="38079"/>
                    <a:pt x="20149" y="37995"/>
                  </a:cubicBezTo>
                  <a:cubicBezTo>
                    <a:pt x="35387" y="36857"/>
                    <a:pt x="45658" y="32562"/>
                    <a:pt x="53783" y="19726"/>
                  </a:cubicBezTo>
                  <a:cubicBezTo>
                    <a:pt x="56450" y="15512"/>
                    <a:pt x="58198" y="9270"/>
                    <a:pt x="54519" y="4767"/>
                  </a:cubicBezTo>
                  <a:cubicBezTo>
                    <a:pt x="51653" y="1258"/>
                    <a:pt x="46972" y="699"/>
                    <a:pt x="42910" y="460"/>
                  </a:cubicBezTo>
                  <a:cubicBezTo>
                    <a:pt x="38849" y="220"/>
                    <a:pt x="34710" y="1"/>
                    <a:pt x="30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6"/>
            <p:cNvSpPr/>
            <p:nvPr/>
          </p:nvSpPr>
          <p:spPr>
            <a:xfrm rot="-10072994" flipH="1">
              <a:off x="8296519" y="255568"/>
              <a:ext cx="1002978" cy="1139050"/>
            </a:xfrm>
            <a:custGeom>
              <a:avLst/>
              <a:gdLst/>
              <a:ahLst/>
              <a:cxnLst/>
              <a:rect l="l" t="t" r="r" b="b"/>
              <a:pathLst>
                <a:path w="40120" h="45563" extrusionOk="0">
                  <a:moveTo>
                    <a:pt x="20083" y="0"/>
                  </a:moveTo>
                  <a:cubicBezTo>
                    <a:pt x="18835" y="1298"/>
                    <a:pt x="17824" y="3721"/>
                    <a:pt x="17509" y="5494"/>
                  </a:cubicBezTo>
                  <a:cubicBezTo>
                    <a:pt x="17427" y="5960"/>
                    <a:pt x="17382" y="6450"/>
                    <a:pt x="17532" y="6899"/>
                  </a:cubicBezTo>
                  <a:cubicBezTo>
                    <a:pt x="17788" y="7663"/>
                    <a:pt x="18535" y="8132"/>
                    <a:pt x="19229" y="8541"/>
                  </a:cubicBezTo>
                  <a:cubicBezTo>
                    <a:pt x="23604" y="11115"/>
                    <a:pt x="28642" y="13996"/>
                    <a:pt x="29827" y="18931"/>
                  </a:cubicBezTo>
                  <a:cubicBezTo>
                    <a:pt x="30607" y="22178"/>
                    <a:pt x="30406" y="26152"/>
                    <a:pt x="28151" y="29251"/>
                  </a:cubicBezTo>
                  <a:cubicBezTo>
                    <a:pt x="26186" y="31950"/>
                    <a:pt x="23631" y="34255"/>
                    <a:pt x="20536" y="35509"/>
                  </a:cubicBezTo>
                  <a:cubicBezTo>
                    <a:pt x="18646" y="36275"/>
                    <a:pt x="16481" y="36658"/>
                    <a:pt x="14361" y="36658"/>
                  </a:cubicBezTo>
                  <a:cubicBezTo>
                    <a:pt x="13357" y="36658"/>
                    <a:pt x="12363" y="36572"/>
                    <a:pt x="11413" y="36400"/>
                  </a:cubicBezTo>
                  <a:cubicBezTo>
                    <a:pt x="9162" y="35994"/>
                    <a:pt x="6960" y="35377"/>
                    <a:pt x="5271" y="34790"/>
                  </a:cubicBezTo>
                  <a:cubicBezTo>
                    <a:pt x="4646" y="34573"/>
                    <a:pt x="3988" y="34333"/>
                    <a:pt x="3339" y="34333"/>
                  </a:cubicBezTo>
                  <a:cubicBezTo>
                    <a:pt x="3138" y="34333"/>
                    <a:pt x="2937" y="34356"/>
                    <a:pt x="2739" y="34410"/>
                  </a:cubicBezTo>
                  <a:cubicBezTo>
                    <a:pt x="1463" y="34756"/>
                    <a:pt x="857" y="36187"/>
                    <a:pt x="490" y="37459"/>
                  </a:cubicBezTo>
                  <a:cubicBezTo>
                    <a:pt x="1" y="39148"/>
                    <a:pt x="2" y="41225"/>
                    <a:pt x="1520" y="42113"/>
                  </a:cubicBezTo>
                  <a:cubicBezTo>
                    <a:pt x="5405" y="44382"/>
                    <a:pt x="9906" y="45562"/>
                    <a:pt x="14402" y="45562"/>
                  </a:cubicBezTo>
                  <a:cubicBezTo>
                    <a:pt x="16370" y="45562"/>
                    <a:pt x="18337" y="45336"/>
                    <a:pt x="20251" y="44876"/>
                  </a:cubicBezTo>
                  <a:cubicBezTo>
                    <a:pt x="26539" y="43366"/>
                    <a:pt x="32189" y="39349"/>
                    <a:pt x="35683" y="33908"/>
                  </a:cubicBezTo>
                  <a:cubicBezTo>
                    <a:pt x="37030" y="31811"/>
                    <a:pt x="38067" y="29508"/>
                    <a:pt x="38661" y="27089"/>
                  </a:cubicBezTo>
                  <a:cubicBezTo>
                    <a:pt x="40120" y="21139"/>
                    <a:pt x="38749" y="14609"/>
                    <a:pt x="35217" y="9605"/>
                  </a:cubicBezTo>
                  <a:cubicBezTo>
                    <a:pt x="31686" y="4602"/>
                    <a:pt x="26096" y="1154"/>
                    <a:pt x="200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4" name="Google Shape;1444;p26"/>
          <p:cNvGrpSpPr/>
          <p:nvPr/>
        </p:nvGrpSpPr>
        <p:grpSpPr>
          <a:xfrm>
            <a:off x="5287658" y="4775447"/>
            <a:ext cx="1337103" cy="1337081"/>
            <a:chOff x="1164825" y="238125"/>
            <a:chExt cx="1549725" cy="1549700"/>
          </a:xfrm>
        </p:grpSpPr>
        <p:sp>
          <p:nvSpPr>
            <p:cNvPr id="1445" name="Google Shape;1445;p26"/>
            <p:cNvSpPr/>
            <p:nvPr/>
          </p:nvSpPr>
          <p:spPr>
            <a:xfrm>
              <a:off x="1921950" y="238125"/>
              <a:ext cx="35450" cy="88575"/>
            </a:xfrm>
            <a:custGeom>
              <a:avLst/>
              <a:gdLst/>
              <a:ahLst/>
              <a:cxnLst/>
              <a:rect l="l" t="t" r="r" b="b"/>
              <a:pathLst>
                <a:path w="1418" h="3543" extrusionOk="0">
                  <a:moveTo>
                    <a:pt x="1" y="0"/>
                  </a:moveTo>
                  <a:lnTo>
                    <a:pt x="1" y="3542"/>
                  </a:lnTo>
                  <a:lnTo>
                    <a:pt x="1417" y="3542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1921950" y="238125"/>
              <a:ext cx="35450" cy="88575"/>
            </a:xfrm>
            <a:custGeom>
              <a:avLst/>
              <a:gdLst/>
              <a:ahLst/>
              <a:cxnLst/>
              <a:rect l="l" t="t" r="r" b="b"/>
              <a:pathLst>
                <a:path w="1418" h="3543" extrusionOk="0">
                  <a:moveTo>
                    <a:pt x="1" y="0"/>
                  </a:moveTo>
                  <a:lnTo>
                    <a:pt x="1" y="3542"/>
                  </a:lnTo>
                  <a:lnTo>
                    <a:pt x="1417" y="3542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921950" y="1699250"/>
              <a:ext cx="35450" cy="88575"/>
            </a:xfrm>
            <a:custGeom>
              <a:avLst/>
              <a:gdLst/>
              <a:ahLst/>
              <a:cxnLst/>
              <a:rect l="l" t="t" r="r" b="b"/>
              <a:pathLst>
                <a:path w="1418" h="3543" extrusionOk="0">
                  <a:moveTo>
                    <a:pt x="1" y="0"/>
                  </a:moveTo>
                  <a:lnTo>
                    <a:pt x="1" y="3543"/>
                  </a:lnTo>
                  <a:lnTo>
                    <a:pt x="1417" y="3543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164825" y="995225"/>
              <a:ext cx="88600" cy="35475"/>
            </a:xfrm>
            <a:custGeom>
              <a:avLst/>
              <a:gdLst/>
              <a:ahLst/>
              <a:cxnLst/>
              <a:rect l="l" t="t" r="r" b="b"/>
              <a:pathLst>
                <a:path w="3544" h="1419" extrusionOk="0">
                  <a:moveTo>
                    <a:pt x="1" y="1"/>
                  </a:moveTo>
                  <a:lnTo>
                    <a:pt x="1" y="1419"/>
                  </a:lnTo>
                  <a:lnTo>
                    <a:pt x="3543" y="1419"/>
                  </a:lnTo>
                  <a:lnTo>
                    <a:pt x="35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164825" y="995225"/>
              <a:ext cx="88600" cy="35475"/>
            </a:xfrm>
            <a:custGeom>
              <a:avLst/>
              <a:gdLst/>
              <a:ahLst/>
              <a:cxnLst/>
              <a:rect l="l" t="t" r="r" b="b"/>
              <a:pathLst>
                <a:path w="3544" h="1419" extrusionOk="0">
                  <a:moveTo>
                    <a:pt x="1" y="1"/>
                  </a:moveTo>
                  <a:lnTo>
                    <a:pt x="1" y="1419"/>
                  </a:lnTo>
                  <a:lnTo>
                    <a:pt x="3543" y="1419"/>
                  </a:lnTo>
                  <a:lnTo>
                    <a:pt x="35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2625975" y="995225"/>
              <a:ext cx="88575" cy="35475"/>
            </a:xfrm>
            <a:custGeom>
              <a:avLst/>
              <a:gdLst/>
              <a:ahLst/>
              <a:cxnLst/>
              <a:rect l="l" t="t" r="r" b="b"/>
              <a:pathLst>
                <a:path w="3543" h="1419" extrusionOk="0">
                  <a:moveTo>
                    <a:pt x="0" y="1"/>
                  </a:moveTo>
                  <a:lnTo>
                    <a:pt x="0" y="1419"/>
                  </a:lnTo>
                  <a:lnTo>
                    <a:pt x="3542" y="1419"/>
                  </a:lnTo>
                  <a:lnTo>
                    <a:pt x="35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379250" y="452600"/>
              <a:ext cx="87700" cy="87675"/>
            </a:xfrm>
            <a:custGeom>
              <a:avLst/>
              <a:gdLst/>
              <a:ahLst/>
              <a:cxnLst/>
              <a:rect l="l" t="t" r="r" b="b"/>
              <a:pathLst>
                <a:path w="3508" h="3507" extrusionOk="0">
                  <a:moveTo>
                    <a:pt x="1003" y="0"/>
                  </a:moveTo>
                  <a:lnTo>
                    <a:pt x="1" y="1001"/>
                  </a:lnTo>
                  <a:lnTo>
                    <a:pt x="2505" y="3507"/>
                  </a:lnTo>
                  <a:lnTo>
                    <a:pt x="3507" y="2505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1379250" y="452600"/>
              <a:ext cx="87700" cy="87675"/>
            </a:xfrm>
            <a:custGeom>
              <a:avLst/>
              <a:gdLst/>
              <a:ahLst/>
              <a:cxnLst/>
              <a:rect l="l" t="t" r="r" b="b"/>
              <a:pathLst>
                <a:path w="3508" h="3507" extrusionOk="0">
                  <a:moveTo>
                    <a:pt x="1003" y="0"/>
                  </a:moveTo>
                  <a:lnTo>
                    <a:pt x="1" y="1001"/>
                  </a:lnTo>
                  <a:lnTo>
                    <a:pt x="2505" y="3507"/>
                  </a:lnTo>
                  <a:lnTo>
                    <a:pt x="3507" y="2505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2412425" y="1485825"/>
              <a:ext cx="87700" cy="87700"/>
            </a:xfrm>
            <a:custGeom>
              <a:avLst/>
              <a:gdLst/>
              <a:ahLst/>
              <a:cxnLst/>
              <a:rect l="l" t="t" r="r" b="b"/>
              <a:pathLst>
                <a:path w="3508" h="3508" extrusionOk="0">
                  <a:moveTo>
                    <a:pt x="1003" y="1"/>
                  </a:moveTo>
                  <a:lnTo>
                    <a:pt x="1" y="1003"/>
                  </a:lnTo>
                  <a:lnTo>
                    <a:pt x="2505" y="3507"/>
                  </a:lnTo>
                  <a:lnTo>
                    <a:pt x="3508" y="2505"/>
                  </a:lnTo>
                  <a:lnTo>
                    <a:pt x="1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379275" y="1485650"/>
              <a:ext cx="87700" cy="87700"/>
            </a:xfrm>
            <a:custGeom>
              <a:avLst/>
              <a:gdLst/>
              <a:ahLst/>
              <a:cxnLst/>
              <a:rect l="l" t="t" r="r" b="b"/>
              <a:pathLst>
                <a:path w="3508" h="3508" extrusionOk="0">
                  <a:moveTo>
                    <a:pt x="2505" y="1"/>
                  </a:moveTo>
                  <a:lnTo>
                    <a:pt x="1" y="2505"/>
                  </a:lnTo>
                  <a:lnTo>
                    <a:pt x="1003" y="3507"/>
                  </a:lnTo>
                  <a:lnTo>
                    <a:pt x="3507" y="1002"/>
                  </a:lnTo>
                  <a:lnTo>
                    <a:pt x="25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379275" y="1485650"/>
              <a:ext cx="87700" cy="87700"/>
            </a:xfrm>
            <a:custGeom>
              <a:avLst/>
              <a:gdLst/>
              <a:ahLst/>
              <a:cxnLst/>
              <a:rect l="l" t="t" r="r" b="b"/>
              <a:pathLst>
                <a:path w="3508" h="3508" extrusionOk="0">
                  <a:moveTo>
                    <a:pt x="2505" y="1"/>
                  </a:moveTo>
                  <a:lnTo>
                    <a:pt x="1" y="2505"/>
                  </a:lnTo>
                  <a:lnTo>
                    <a:pt x="1003" y="3507"/>
                  </a:lnTo>
                  <a:lnTo>
                    <a:pt x="3507" y="1002"/>
                  </a:lnTo>
                  <a:lnTo>
                    <a:pt x="25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2412400" y="452475"/>
              <a:ext cx="87700" cy="87700"/>
            </a:xfrm>
            <a:custGeom>
              <a:avLst/>
              <a:gdLst/>
              <a:ahLst/>
              <a:cxnLst/>
              <a:rect l="l" t="t" r="r" b="b"/>
              <a:pathLst>
                <a:path w="3508" h="3508" extrusionOk="0">
                  <a:moveTo>
                    <a:pt x="2505" y="0"/>
                  </a:moveTo>
                  <a:lnTo>
                    <a:pt x="1" y="2505"/>
                  </a:lnTo>
                  <a:lnTo>
                    <a:pt x="1003" y="3507"/>
                  </a:lnTo>
                  <a:lnTo>
                    <a:pt x="3507" y="1003"/>
                  </a:lnTo>
                  <a:lnTo>
                    <a:pt x="25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1745825" y="254525"/>
              <a:ext cx="54675" cy="94300"/>
            </a:xfrm>
            <a:custGeom>
              <a:avLst/>
              <a:gdLst/>
              <a:ahLst/>
              <a:cxnLst/>
              <a:rect l="l" t="t" r="r" b="b"/>
              <a:pathLst>
                <a:path w="2187" h="3772" extrusionOk="0">
                  <a:moveTo>
                    <a:pt x="1380" y="0"/>
                  </a:moveTo>
                  <a:lnTo>
                    <a:pt x="0" y="322"/>
                  </a:lnTo>
                  <a:lnTo>
                    <a:pt x="807" y="3772"/>
                  </a:lnTo>
                  <a:lnTo>
                    <a:pt x="2186" y="3449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1745825" y="254525"/>
              <a:ext cx="54675" cy="94300"/>
            </a:xfrm>
            <a:custGeom>
              <a:avLst/>
              <a:gdLst/>
              <a:ahLst/>
              <a:cxnLst/>
              <a:rect l="l" t="t" r="r" b="b"/>
              <a:pathLst>
                <a:path w="2187" h="3772" extrusionOk="0">
                  <a:moveTo>
                    <a:pt x="1380" y="0"/>
                  </a:moveTo>
                  <a:lnTo>
                    <a:pt x="0" y="322"/>
                  </a:lnTo>
                  <a:lnTo>
                    <a:pt x="807" y="3772"/>
                  </a:lnTo>
                  <a:lnTo>
                    <a:pt x="2186" y="3449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2078800" y="1677200"/>
              <a:ext cx="54675" cy="94325"/>
            </a:xfrm>
            <a:custGeom>
              <a:avLst/>
              <a:gdLst/>
              <a:ahLst/>
              <a:cxnLst/>
              <a:rect l="l" t="t" r="r" b="b"/>
              <a:pathLst>
                <a:path w="2187" h="3773" extrusionOk="0">
                  <a:moveTo>
                    <a:pt x="1380" y="0"/>
                  </a:moveTo>
                  <a:lnTo>
                    <a:pt x="0" y="323"/>
                  </a:lnTo>
                  <a:lnTo>
                    <a:pt x="808" y="3773"/>
                  </a:lnTo>
                  <a:lnTo>
                    <a:pt x="2187" y="345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1181275" y="1152075"/>
              <a:ext cx="94325" cy="54700"/>
            </a:xfrm>
            <a:custGeom>
              <a:avLst/>
              <a:gdLst/>
              <a:ahLst/>
              <a:cxnLst/>
              <a:rect l="l" t="t" r="r" b="b"/>
              <a:pathLst>
                <a:path w="3773" h="2188" extrusionOk="0">
                  <a:moveTo>
                    <a:pt x="3448" y="1"/>
                  </a:moveTo>
                  <a:lnTo>
                    <a:pt x="0" y="809"/>
                  </a:lnTo>
                  <a:lnTo>
                    <a:pt x="323" y="2188"/>
                  </a:lnTo>
                  <a:lnTo>
                    <a:pt x="3773" y="1379"/>
                  </a:lnTo>
                  <a:lnTo>
                    <a:pt x="34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1181275" y="1152075"/>
              <a:ext cx="94325" cy="54700"/>
            </a:xfrm>
            <a:custGeom>
              <a:avLst/>
              <a:gdLst/>
              <a:ahLst/>
              <a:cxnLst/>
              <a:rect l="l" t="t" r="r" b="b"/>
              <a:pathLst>
                <a:path w="3773" h="2188" extrusionOk="0">
                  <a:moveTo>
                    <a:pt x="3448" y="1"/>
                  </a:moveTo>
                  <a:lnTo>
                    <a:pt x="0" y="809"/>
                  </a:lnTo>
                  <a:lnTo>
                    <a:pt x="323" y="2188"/>
                  </a:lnTo>
                  <a:lnTo>
                    <a:pt x="3773" y="1379"/>
                  </a:lnTo>
                  <a:lnTo>
                    <a:pt x="34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2603825" y="819250"/>
              <a:ext cx="94325" cy="54700"/>
            </a:xfrm>
            <a:custGeom>
              <a:avLst/>
              <a:gdLst/>
              <a:ahLst/>
              <a:cxnLst/>
              <a:rect l="l" t="t" r="r" b="b"/>
              <a:pathLst>
                <a:path w="3773" h="2188" extrusionOk="0">
                  <a:moveTo>
                    <a:pt x="3449" y="0"/>
                  </a:moveTo>
                  <a:lnTo>
                    <a:pt x="1" y="807"/>
                  </a:lnTo>
                  <a:lnTo>
                    <a:pt x="324" y="2187"/>
                  </a:lnTo>
                  <a:lnTo>
                    <a:pt x="3772" y="1380"/>
                  </a:lnTo>
                  <a:lnTo>
                    <a:pt x="34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1271975" y="589275"/>
              <a:ext cx="93950" cy="76800"/>
            </a:xfrm>
            <a:custGeom>
              <a:avLst/>
              <a:gdLst/>
              <a:ahLst/>
              <a:cxnLst/>
              <a:rect l="l" t="t" r="r" b="b"/>
              <a:pathLst>
                <a:path w="3758" h="3072" extrusionOk="0">
                  <a:moveTo>
                    <a:pt x="748" y="0"/>
                  </a:moveTo>
                  <a:lnTo>
                    <a:pt x="0" y="1204"/>
                  </a:lnTo>
                  <a:lnTo>
                    <a:pt x="3011" y="3072"/>
                  </a:lnTo>
                  <a:lnTo>
                    <a:pt x="3758" y="1868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1271975" y="589275"/>
              <a:ext cx="93950" cy="76800"/>
            </a:xfrm>
            <a:custGeom>
              <a:avLst/>
              <a:gdLst/>
              <a:ahLst/>
              <a:cxnLst/>
              <a:rect l="l" t="t" r="r" b="b"/>
              <a:pathLst>
                <a:path w="3758" h="3072" extrusionOk="0">
                  <a:moveTo>
                    <a:pt x="748" y="0"/>
                  </a:moveTo>
                  <a:lnTo>
                    <a:pt x="0" y="1204"/>
                  </a:lnTo>
                  <a:lnTo>
                    <a:pt x="3011" y="3072"/>
                  </a:lnTo>
                  <a:lnTo>
                    <a:pt x="3758" y="1868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2513425" y="1359675"/>
              <a:ext cx="93925" cy="76825"/>
            </a:xfrm>
            <a:custGeom>
              <a:avLst/>
              <a:gdLst/>
              <a:ahLst/>
              <a:cxnLst/>
              <a:rect l="l" t="t" r="r" b="b"/>
              <a:pathLst>
                <a:path w="3757" h="3073" extrusionOk="0">
                  <a:moveTo>
                    <a:pt x="747" y="1"/>
                  </a:moveTo>
                  <a:lnTo>
                    <a:pt x="0" y="1204"/>
                  </a:lnTo>
                  <a:lnTo>
                    <a:pt x="3010" y="3072"/>
                  </a:lnTo>
                  <a:lnTo>
                    <a:pt x="3756" y="1869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1516050" y="1586650"/>
              <a:ext cx="76825" cy="93925"/>
            </a:xfrm>
            <a:custGeom>
              <a:avLst/>
              <a:gdLst/>
              <a:ahLst/>
              <a:cxnLst/>
              <a:rect l="l" t="t" r="r" b="b"/>
              <a:pathLst>
                <a:path w="3073" h="3757" extrusionOk="0">
                  <a:moveTo>
                    <a:pt x="1868" y="0"/>
                  </a:moveTo>
                  <a:lnTo>
                    <a:pt x="1" y="3010"/>
                  </a:lnTo>
                  <a:lnTo>
                    <a:pt x="1204" y="3756"/>
                  </a:lnTo>
                  <a:lnTo>
                    <a:pt x="3072" y="747"/>
                  </a:lnTo>
                  <a:lnTo>
                    <a:pt x="18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1516050" y="1586650"/>
              <a:ext cx="76825" cy="93925"/>
            </a:xfrm>
            <a:custGeom>
              <a:avLst/>
              <a:gdLst/>
              <a:ahLst/>
              <a:cxnLst/>
              <a:rect l="l" t="t" r="r" b="b"/>
              <a:pathLst>
                <a:path w="3073" h="3757" extrusionOk="0">
                  <a:moveTo>
                    <a:pt x="1868" y="0"/>
                  </a:moveTo>
                  <a:lnTo>
                    <a:pt x="1" y="3010"/>
                  </a:lnTo>
                  <a:lnTo>
                    <a:pt x="1204" y="3756"/>
                  </a:lnTo>
                  <a:lnTo>
                    <a:pt x="3072" y="747"/>
                  </a:lnTo>
                  <a:lnTo>
                    <a:pt x="18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2286525" y="345250"/>
              <a:ext cx="76800" cy="93925"/>
            </a:xfrm>
            <a:custGeom>
              <a:avLst/>
              <a:gdLst/>
              <a:ahLst/>
              <a:cxnLst/>
              <a:rect l="l" t="t" r="r" b="b"/>
              <a:pathLst>
                <a:path w="3072" h="3757" extrusionOk="0">
                  <a:moveTo>
                    <a:pt x="1868" y="1"/>
                  </a:moveTo>
                  <a:lnTo>
                    <a:pt x="0" y="3009"/>
                  </a:lnTo>
                  <a:lnTo>
                    <a:pt x="1204" y="3757"/>
                  </a:lnTo>
                  <a:lnTo>
                    <a:pt x="3072" y="747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1637400" y="286150"/>
              <a:ext cx="65600" cy="95400"/>
            </a:xfrm>
            <a:custGeom>
              <a:avLst/>
              <a:gdLst/>
              <a:ahLst/>
              <a:cxnLst/>
              <a:rect l="l" t="t" r="r" b="b"/>
              <a:pathLst>
                <a:path w="2624" h="3816" extrusionOk="0">
                  <a:moveTo>
                    <a:pt x="1317" y="1"/>
                  </a:moveTo>
                  <a:lnTo>
                    <a:pt x="0" y="523"/>
                  </a:lnTo>
                  <a:lnTo>
                    <a:pt x="1307" y="3816"/>
                  </a:lnTo>
                  <a:lnTo>
                    <a:pt x="2624" y="3293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1637400" y="286150"/>
              <a:ext cx="65600" cy="95400"/>
            </a:xfrm>
            <a:custGeom>
              <a:avLst/>
              <a:gdLst/>
              <a:ahLst/>
              <a:cxnLst/>
              <a:rect l="l" t="t" r="r" b="b"/>
              <a:pathLst>
                <a:path w="2624" h="3816" extrusionOk="0">
                  <a:moveTo>
                    <a:pt x="1317" y="1"/>
                  </a:moveTo>
                  <a:lnTo>
                    <a:pt x="0" y="523"/>
                  </a:lnTo>
                  <a:lnTo>
                    <a:pt x="1307" y="3816"/>
                  </a:lnTo>
                  <a:lnTo>
                    <a:pt x="2624" y="3293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2176450" y="1644150"/>
              <a:ext cx="65625" cy="95425"/>
            </a:xfrm>
            <a:custGeom>
              <a:avLst/>
              <a:gdLst/>
              <a:ahLst/>
              <a:cxnLst/>
              <a:rect l="l" t="t" r="r" b="b"/>
              <a:pathLst>
                <a:path w="2625" h="3817" extrusionOk="0">
                  <a:moveTo>
                    <a:pt x="1318" y="1"/>
                  </a:moveTo>
                  <a:lnTo>
                    <a:pt x="1" y="524"/>
                  </a:lnTo>
                  <a:lnTo>
                    <a:pt x="1307" y="3817"/>
                  </a:lnTo>
                  <a:lnTo>
                    <a:pt x="2624" y="3293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1213000" y="1249625"/>
              <a:ext cx="95375" cy="65625"/>
            </a:xfrm>
            <a:custGeom>
              <a:avLst/>
              <a:gdLst/>
              <a:ahLst/>
              <a:cxnLst/>
              <a:rect l="l" t="t" r="r" b="b"/>
              <a:pathLst>
                <a:path w="3815" h="2625" extrusionOk="0">
                  <a:moveTo>
                    <a:pt x="3293" y="0"/>
                  </a:moveTo>
                  <a:lnTo>
                    <a:pt x="0" y="1307"/>
                  </a:lnTo>
                  <a:lnTo>
                    <a:pt x="523" y="2624"/>
                  </a:lnTo>
                  <a:lnTo>
                    <a:pt x="3815" y="1316"/>
                  </a:lnTo>
                  <a:lnTo>
                    <a:pt x="32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1213000" y="1249625"/>
              <a:ext cx="95375" cy="65625"/>
            </a:xfrm>
            <a:custGeom>
              <a:avLst/>
              <a:gdLst/>
              <a:ahLst/>
              <a:cxnLst/>
              <a:rect l="l" t="t" r="r" b="b"/>
              <a:pathLst>
                <a:path w="3815" h="2625" extrusionOk="0">
                  <a:moveTo>
                    <a:pt x="3293" y="0"/>
                  </a:moveTo>
                  <a:lnTo>
                    <a:pt x="0" y="1307"/>
                  </a:lnTo>
                  <a:lnTo>
                    <a:pt x="523" y="2624"/>
                  </a:lnTo>
                  <a:lnTo>
                    <a:pt x="3815" y="1316"/>
                  </a:lnTo>
                  <a:lnTo>
                    <a:pt x="32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2571025" y="710600"/>
              <a:ext cx="95425" cy="65625"/>
            </a:xfrm>
            <a:custGeom>
              <a:avLst/>
              <a:gdLst/>
              <a:ahLst/>
              <a:cxnLst/>
              <a:rect l="l" t="t" r="r" b="b"/>
              <a:pathLst>
                <a:path w="3817" h="2625" extrusionOk="0">
                  <a:moveTo>
                    <a:pt x="3293" y="1"/>
                  </a:moveTo>
                  <a:lnTo>
                    <a:pt x="0" y="1308"/>
                  </a:lnTo>
                  <a:lnTo>
                    <a:pt x="524" y="2625"/>
                  </a:lnTo>
                  <a:lnTo>
                    <a:pt x="3816" y="1317"/>
                  </a:lnTo>
                  <a:lnTo>
                    <a:pt x="32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1221300" y="689625"/>
              <a:ext cx="95350" cy="67650"/>
            </a:xfrm>
            <a:custGeom>
              <a:avLst/>
              <a:gdLst/>
              <a:ahLst/>
              <a:cxnLst/>
              <a:rect l="l" t="t" r="r" b="b"/>
              <a:pathLst>
                <a:path w="3814" h="2706" extrusionOk="0">
                  <a:moveTo>
                    <a:pt x="563" y="1"/>
                  </a:moveTo>
                  <a:lnTo>
                    <a:pt x="0" y="1302"/>
                  </a:lnTo>
                  <a:lnTo>
                    <a:pt x="3253" y="2706"/>
                  </a:lnTo>
                  <a:lnTo>
                    <a:pt x="3814" y="1405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1221300" y="689625"/>
              <a:ext cx="95350" cy="67650"/>
            </a:xfrm>
            <a:custGeom>
              <a:avLst/>
              <a:gdLst/>
              <a:ahLst/>
              <a:cxnLst/>
              <a:rect l="l" t="t" r="r" b="b"/>
              <a:pathLst>
                <a:path w="3814" h="2706" extrusionOk="0">
                  <a:moveTo>
                    <a:pt x="563" y="1"/>
                  </a:moveTo>
                  <a:lnTo>
                    <a:pt x="0" y="1302"/>
                  </a:lnTo>
                  <a:lnTo>
                    <a:pt x="3253" y="2706"/>
                  </a:lnTo>
                  <a:lnTo>
                    <a:pt x="3814" y="1405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2562800" y="1268900"/>
              <a:ext cx="95375" cy="67650"/>
            </a:xfrm>
            <a:custGeom>
              <a:avLst/>
              <a:gdLst/>
              <a:ahLst/>
              <a:cxnLst/>
              <a:rect l="l" t="t" r="r" b="b"/>
              <a:pathLst>
                <a:path w="3815" h="2706" extrusionOk="0">
                  <a:moveTo>
                    <a:pt x="562" y="0"/>
                  </a:moveTo>
                  <a:lnTo>
                    <a:pt x="1" y="1301"/>
                  </a:lnTo>
                  <a:lnTo>
                    <a:pt x="3252" y="2705"/>
                  </a:lnTo>
                  <a:lnTo>
                    <a:pt x="3814" y="1404"/>
                  </a:lnTo>
                  <a:lnTo>
                    <a:pt x="5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1616250" y="1636075"/>
              <a:ext cx="67650" cy="95375"/>
            </a:xfrm>
            <a:custGeom>
              <a:avLst/>
              <a:gdLst/>
              <a:ahLst/>
              <a:cxnLst/>
              <a:rect l="l" t="t" r="r" b="b"/>
              <a:pathLst>
                <a:path w="2706" h="3815" extrusionOk="0">
                  <a:moveTo>
                    <a:pt x="1405" y="1"/>
                  </a:moveTo>
                  <a:lnTo>
                    <a:pt x="1" y="3253"/>
                  </a:lnTo>
                  <a:lnTo>
                    <a:pt x="1302" y="3815"/>
                  </a:lnTo>
                  <a:lnTo>
                    <a:pt x="2706" y="562"/>
                  </a:lnTo>
                  <a:lnTo>
                    <a:pt x="14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1616250" y="1636075"/>
              <a:ext cx="67650" cy="95375"/>
            </a:xfrm>
            <a:custGeom>
              <a:avLst/>
              <a:gdLst/>
              <a:ahLst/>
              <a:cxnLst/>
              <a:rect l="l" t="t" r="r" b="b"/>
              <a:pathLst>
                <a:path w="2706" h="3815" extrusionOk="0">
                  <a:moveTo>
                    <a:pt x="1405" y="1"/>
                  </a:moveTo>
                  <a:lnTo>
                    <a:pt x="1" y="3253"/>
                  </a:lnTo>
                  <a:lnTo>
                    <a:pt x="1302" y="3815"/>
                  </a:lnTo>
                  <a:lnTo>
                    <a:pt x="2706" y="562"/>
                  </a:lnTo>
                  <a:lnTo>
                    <a:pt x="14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2195525" y="294600"/>
              <a:ext cx="67625" cy="95375"/>
            </a:xfrm>
            <a:custGeom>
              <a:avLst/>
              <a:gdLst/>
              <a:ahLst/>
              <a:cxnLst/>
              <a:rect l="l" t="t" r="r" b="b"/>
              <a:pathLst>
                <a:path w="2705" h="3815" extrusionOk="0">
                  <a:moveTo>
                    <a:pt x="1403" y="1"/>
                  </a:moveTo>
                  <a:lnTo>
                    <a:pt x="0" y="3253"/>
                  </a:lnTo>
                  <a:lnTo>
                    <a:pt x="1301" y="3814"/>
                  </a:lnTo>
                  <a:lnTo>
                    <a:pt x="2704" y="563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1481600" y="366975"/>
              <a:ext cx="79550" cy="92825"/>
            </a:xfrm>
            <a:custGeom>
              <a:avLst/>
              <a:gdLst/>
              <a:ahLst/>
              <a:cxnLst/>
              <a:rect l="l" t="t" r="r" b="b"/>
              <a:pathLst>
                <a:path w="3182" h="3713" extrusionOk="0">
                  <a:moveTo>
                    <a:pt x="1162" y="1"/>
                  </a:moveTo>
                  <a:lnTo>
                    <a:pt x="1" y="808"/>
                  </a:lnTo>
                  <a:lnTo>
                    <a:pt x="2020" y="3712"/>
                  </a:lnTo>
                  <a:lnTo>
                    <a:pt x="3181" y="2905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1481600" y="366975"/>
              <a:ext cx="79550" cy="92825"/>
            </a:xfrm>
            <a:custGeom>
              <a:avLst/>
              <a:gdLst/>
              <a:ahLst/>
              <a:cxnLst/>
              <a:rect l="l" t="t" r="r" b="b"/>
              <a:pathLst>
                <a:path w="3182" h="3713" extrusionOk="0">
                  <a:moveTo>
                    <a:pt x="1162" y="1"/>
                  </a:moveTo>
                  <a:lnTo>
                    <a:pt x="1" y="808"/>
                  </a:lnTo>
                  <a:lnTo>
                    <a:pt x="2020" y="3712"/>
                  </a:lnTo>
                  <a:lnTo>
                    <a:pt x="3181" y="2905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2313950" y="1566150"/>
              <a:ext cx="79550" cy="92800"/>
            </a:xfrm>
            <a:custGeom>
              <a:avLst/>
              <a:gdLst/>
              <a:ahLst/>
              <a:cxnLst/>
              <a:rect l="l" t="t" r="r" b="b"/>
              <a:pathLst>
                <a:path w="3182" h="3712" extrusionOk="0">
                  <a:moveTo>
                    <a:pt x="1163" y="0"/>
                  </a:moveTo>
                  <a:lnTo>
                    <a:pt x="0" y="807"/>
                  </a:lnTo>
                  <a:lnTo>
                    <a:pt x="2019" y="3712"/>
                  </a:lnTo>
                  <a:lnTo>
                    <a:pt x="3182" y="2904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1293425" y="1390375"/>
              <a:ext cx="92925" cy="79675"/>
            </a:xfrm>
            <a:custGeom>
              <a:avLst/>
              <a:gdLst/>
              <a:ahLst/>
              <a:cxnLst/>
              <a:rect l="l" t="t" r="r" b="b"/>
              <a:pathLst>
                <a:path w="3717" h="3187" extrusionOk="0">
                  <a:moveTo>
                    <a:pt x="2908" y="0"/>
                  </a:moveTo>
                  <a:lnTo>
                    <a:pt x="0" y="2024"/>
                  </a:lnTo>
                  <a:lnTo>
                    <a:pt x="809" y="3186"/>
                  </a:lnTo>
                  <a:lnTo>
                    <a:pt x="3716" y="1164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1293425" y="1390375"/>
              <a:ext cx="92925" cy="79675"/>
            </a:xfrm>
            <a:custGeom>
              <a:avLst/>
              <a:gdLst/>
              <a:ahLst/>
              <a:cxnLst/>
              <a:rect l="l" t="t" r="r" b="b"/>
              <a:pathLst>
                <a:path w="3717" h="3187" extrusionOk="0">
                  <a:moveTo>
                    <a:pt x="2908" y="0"/>
                  </a:moveTo>
                  <a:lnTo>
                    <a:pt x="0" y="2024"/>
                  </a:lnTo>
                  <a:lnTo>
                    <a:pt x="809" y="3186"/>
                  </a:lnTo>
                  <a:lnTo>
                    <a:pt x="3716" y="1164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2492975" y="556025"/>
              <a:ext cx="92925" cy="79650"/>
            </a:xfrm>
            <a:custGeom>
              <a:avLst/>
              <a:gdLst/>
              <a:ahLst/>
              <a:cxnLst/>
              <a:rect l="l" t="t" r="r" b="b"/>
              <a:pathLst>
                <a:path w="3717" h="3186" extrusionOk="0">
                  <a:moveTo>
                    <a:pt x="2908" y="1"/>
                  </a:moveTo>
                  <a:lnTo>
                    <a:pt x="0" y="2023"/>
                  </a:lnTo>
                  <a:lnTo>
                    <a:pt x="809" y="3186"/>
                  </a:lnTo>
                  <a:lnTo>
                    <a:pt x="3717" y="1163"/>
                  </a:lnTo>
                  <a:lnTo>
                    <a:pt x="2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1173900" y="858625"/>
              <a:ext cx="93450" cy="50575"/>
            </a:xfrm>
            <a:custGeom>
              <a:avLst/>
              <a:gdLst/>
              <a:ahLst/>
              <a:cxnLst/>
              <a:rect l="l" t="t" r="r" b="b"/>
              <a:pathLst>
                <a:path w="3738" h="2023" extrusionOk="0">
                  <a:moveTo>
                    <a:pt x="252" y="1"/>
                  </a:moveTo>
                  <a:lnTo>
                    <a:pt x="1" y="1396"/>
                  </a:lnTo>
                  <a:lnTo>
                    <a:pt x="3487" y="2022"/>
                  </a:lnTo>
                  <a:lnTo>
                    <a:pt x="3738" y="627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1173900" y="858625"/>
              <a:ext cx="93450" cy="50575"/>
            </a:xfrm>
            <a:custGeom>
              <a:avLst/>
              <a:gdLst/>
              <a:ahLst/>
              <a:cxnLst/>
              <a:rect l="l" t="t" r="r" b="b"/>
              <a:pathLst>
                <a:path w="3738" h="2023" extrusionOk="0">
                  <a:moveTo>
                    <a:pt x="252" y="1"/>
                  </a:moveTo>
                  <a:lnTo>
                    <a:pt x="1" y="1396"/>
                  </a:lnTo>
                  <a:lnTo>
                    <a:pt x="3487" y="2022"/>
                  </a:lnTo>
                  <a:lnTo>
                    <a:pt x="3738" y="627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2612075" y="1116850"/>
              <a:ext cx="93450" cy="50550"/>
            </a:xfrm>
            <a:custGeom>
              <a:avLst/>
              <a:gdLst/>
              <a:ahLst/>
              <a:cxnLst/>
              <a:rect l="l" t="t" r="r" b="b"/>
              <a:pathLst>
                <a:path w="3738" h="2022" extrusionOk="0">
                  <a:moveTo>
                    <a:pt x="251" y="1"/>
                  </a:moveTo>
                  <a:lnTo>
                    <a:pt x="1" y="1395"/>
                  </a:lnTo>
                  <a:lnTo>
                    <a:pt x="3487" y="2021"/>
                  </a:lnTo>
                  <a:lnTo>
                    <a:pt x="3738" y="626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1785275" y="1685150"/>
              <a:ext cx="50525" cy="93450"/>
            </a:xfrm>
            <a:custGeom>
              <a:avLst/>
              <a:gdLst/>
              <a:ahLst/>
              <a:cxnLst/>
              <a:rect l="l" t="t" r="r" b="b"/>
              <a:pathLst>
                <a:path w="2021" h="3738" extrusionOk="0">
                  <a:moveTo>
                    <a:pt x="626" y="1"/>
                  </a:moveTo>
                  <a:lnTo>
                    <a:pt x="0" y="3487"/>
                  </a:lnTo>
                  <a:lnTo>
                    <a:pt x="1395" y="3738"/>
                  </a:lnTo>
                  <a:lnTo>
                    <a:pt x="2020" y="250"/>
                  </a:lnTo>
                  <a:lnTo>
                    <a:pt x="6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1785275" y="1685150"/>
              <a:ext cx="50525" cy="93450"/>
            </a:xfrm>
            <a:custGeom>
              <a:avLst/>
              <a:gdLst/>
              <a:ahLst/>
              <a:cxnLst/>
              <a:rect l="l" t="t" r="r" b="b"/>
              <a:pathLst>
                <a:path w="2021" h="3738" extrusionOk="0">
                  <a:moveTo>
                    <a:pt x="626" y="1"/>
                  </a:moveTo>
                  <a:lnTo>
                    <a:pt x="0" y="3487"/>
                  </a:lnTo>
                  <a:lnTo>
                    <a:pt x="1395" y="3738"/>
                  </a:lnTo>
                  <a:lnTo>
                    <a:pt x="2020" y="250"/>
                  </a:lnTo>
                  <a:lnTo>
                    <a:pt x="6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2043475" y="247150"/>
              <a:ext cx="50525" cy="93425"/>
            </a:xfrm>
            <a:custGeom>
              <a:avLst/>
              <a:gdLst/>
              <a:ahLst/>
              <a:cxnLst/>
              <a:rect l="l" t="t" r="r" b="b"/>
              <a:pathLst>
                <a:path w="2021" h="3737" extrusionOk="0">
                  <a:moveTo>
                    <a:pt x="625" y="1"/>
                  </a:moveTo>
                  <a:lnTo>
                    <a:pt x="0" y="3487"/>
                  </a:lnTo>
                  <a:lnTo>
                    <a:pt x="1395" y="3737"/>
                  </a:lnTo>
                  <a:lnTo>
                    <a:pt x="2020" y="251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8" name="Google Shape;1618;p28"/>
          <p:cNvGrpSpPr/>
          <p:nvPr/>
        </p:nvGrpSpPr>
        <p:grpSpPr>
          <a:xfrm>
            <a:off x="-684825" y="-663550"/>
            <a:ext cx="3453000" cy="4613761"/>
            <a:chOff x="-684825" y="-663550"/>
            <a:chExt cx="3453000" cy="4613761"/>
          </a:xfrm>
        </p:grpSpPr>
        <p:sp>
          <p:nvSpPr>
            <p:cNvPr id="1619" name="Google Shape;1619;p28"/>
            <p:cNvSpPr/>
            <p:nvPr/>
          </p:nvSpPr>
          <p:spPr>
            <a:xfrm rot="6431623">
              <a:off x="-741691" y="2637421"/>
              <a:ext cx="1454934" cy="953739"/>
            </a:xfrm>
            <a:custGeom>
              <a:avLst/>
              <a:gdLst/>
              <a:ahLst/>
              <a:cxnLst/>
              <a:rect l="l" t="t" r="r" b="b"/>
              <a:pathLst>
                <a:path w="58198" h="38150" extrusionOk="0">
                  <a:moveTo>
                    <a:pt x="30621" y="1"/>
                  </a:moveTo>
                  <a:cubicBezTo>
                    <a:pt x="20758" y="1"/>
                    <a:pt x="11184" y="1277"/>
                    <a:pt x="3699" y="6619"/>
                  </a:cubicBezTo>
                  <a:cubicBezTo>
                    <a:pt x="2529" y="7454"/>
                    <a:pt x="1399" y="8414"/>
                    <a:pt x="759" y="9754"/>
                  </a:cubicBezTo>
                  <a:cubicBezTo>
                    <a:pt x="53" y="11231"/>
                    <a:pt x="1" y="13043"/>
                    <a:pt x="85" y="14813"/>
                  </a:cubicBezTo>
                  <a:cubicBezTo>
                    <a:pt x="303" y="19466"/>
                    <a:pt x="1380" y="24221"/>
                    <a:pt x="3236" y="28744"/>
                  </a:cubicBezTo>
                  <a:cubicBezTo>
                    <a:pt x="4229" y="31159"/>
                    <a:pt x="5508" y="33595"/>
                    <a:pt x="7490" y="35307"/>
                  </a:cubicBezTo>
                  <a:cubicBezTo>
                    <a:pt x="10151" y="37607"/>
                    <a:pt x="13454" y="38149"/>
                    <a:pt x="16700" y="38149"/>
                  </a:cubicBezTo>
                  <a:cubicBezTo>
                    <a:pt x="17868" y="38149"/>
                    <a:pt x="19029" y="38079"/>
                    <a:pt x="20149" y="37995"/>
                  </a:cubicBezTo>
                  <a:cubicBezTo>
                    <a:pt x="35387" y="36857"/>
                    <a:pt x="45658" y="32562"/>
                    <a:pt x="53783" y="19726"/>
                  </a:cubicBezTo>
                  <a:cubicBezTo>
                    <a:pt x="56450" y="15512"/>
                    <a:pt x="58198" y="9270"/>
                    <a:pt x="54519" y="4767"/>
                  </a:cubicBezTo>
                  <a:cubicBezTo>
                    <a:pt x="51653" y="1258"/>
                    <a:pt x="46972" y="699"/>
                    <a:pt x="42910" y="460"/>
                  </a:cubicBezTo>
                  <a:cubicBezTo>
                    <a:pt x="38849" y="220"/>
                    <a:pt x="34710" y="1"/>
                    <a:pt x="306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8"/>
            <p:cNvSpPr/>
            <p:nvPr/>
          </p:nvSpPr>
          <p:spPr>
            <a:xfrm>
              <a:off x="1765175" y="-663550"/>
              <a:ext cx="1003000" cy="1139075"/>
            </a:xfrm>
            <a:custGeom>
              <a:avLst/>
              <a:gdLst/>
              <a:ahLst/>
              <a:cxnLst/>
              <a:rect l="l" t="t" r="r" b="b"/>
              <a:pathLst>
                <a:path w="40120" h="45563" extrusionOk="0">
                  <a:moveTo>
                    <a:pt x="20083" y="0"/>
                  </a:moveTo>
                  <a:cubicBezTo>
                    <a:pt x="18835" y="1298"/>
                    <a:pt x="17824" y="3721"/>
                    <a:pt x="17509" y="5494"/>
                  </a:cubicBezTo>
                  <a:cubicBezTo>
                    <a:pt x="17427" y="5960"/>
                    <a:pt x="17382" y="6450"/>
                    <a:pt x="17532" y="6899"/>
                  </a:cubicBezTo>
                  <a:cubicBezTo>
                    <a:pt x="17788" y="7663"/>
                    <a:pt x="18535" y="8132"/>
                    <a:pt x="19229" y="8541"/>
                  </a:cubicBezTo>
                  <a:cubicBezTo>
                    <a:pt x="23604" y="11115"/>
                    <a:pt x="28642" y="13996"/>
                    <a:pt x="29827" y="18931"/>
                  </a:cubicBezTo>
                  <a:cubicBezTo>
                    <a:pt x="30607" y="22178"/>
                    <a:pt x="30406" y="26152"/>
                    <a:pt x="28151" y="29251"/>
                  </a:cubicBezTo>
                  <a:cubicBezTo>
                    <a:pt x="26186" y="31950"/>
                    <a:pt x="23631" y="34255"/>
                    <a:pt x="20536" y="35509"/>
                  </a:cubicBezTo>
                  <a:cubicBezTo>
                    <a:pt x="18646" y="36275"/>
                    <a:pt x="16481" y="36658"/>
                    <a:pt x="14361" y="36658"/>
                  </a:cubicBezTo>
                  <a:cubicBezTo>
                    <a:pt x="13357" y="36658"/>
                    <a:pt x="12363" y="36572"/>
                    <a:pt x="11413" y="36400"/>
                  </a:cubicBezTo>
                  <a:cubicBezTo>
                    <a:pt x="9162" y="35994"/>
                    <a:pt x="6960" y="35377"/>
                    <a:pt x="5271" y="34790"/>
                  </a:cubicBezTo>
                  <a:cubicBezTo>
                    <a:pt x="4646" y="34573"/>
                    <a:pt x="3988" y="34333"/>
                    <a:pt x="3339" y="34333"/>
                  </a:cubicBezTo>
                  <a:cubicBezTo>
                    <a:pt x="3138" y="34333"/>
                    <a:pt x="2937" y="34356"/>
                    <a:pt x="2739" y="34410"/>
                  </a:cubicBezTo>
                  <a:cubicBezTo>
                    <a:pt x="1463" y="34756"/>
                    <a:pt x="857" y="36187"/>
                    <a:pt x="490" y="37459"/>
                  </a:cubicBezTo>
                  <a:cubicBezTo>
                    <a:pt x="1" y="39148"/>
                    <a:pt x="2" y="41225"/>
                    <a:pt x="1520" y="42113"/>
                  </a:cubicBezTo>
                  <a:cubicBezTo>
                    <a:pt x="5405" y="44382"/>
                    <a:pt x="9906" y="45562"/>
                    <a:pt x="14402" y="45562"/>
                  </a:cubicBezTo>
                  <a:cubicBezTo>
                    <a:pt x="16370" y="45562"/>
                    <a:pt x="18337" y="45336"/>
                    <a:pt x="20251" y="44876"/>
                  </a:cubicBezTo>
                  <a:cubicBezTo>
                    <a:pt x="26539" y="43366"/>
                    <a:pt x="32189" y="39349"/>
                    <a:pt x="35683" y="33908"/>
                  </a:cubicBezTo>
                  <a:cubicBezTo>
                    <a:pt x="37030" y="31811"/>
                    <a:pt x="38067" y="29508"/>
                    <a:pt x="38661" y="27089"/>
                  </a:cubicBezTo>
                  <a:cubicBezTo>
                    <a:pt x="40120" y="21139"/>
                    <a:pt x="38749" y="14609"/>
                    <a:pt x="35217" y="9605"/>
                  </a:cubicBezTo>
                  <a:cubicBezTo>
                    <a:pt x="31686" y="4602"/>
                    <a:pt x="26096" y="1154"/>
                    <a:pt x="200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1" name="Google Shape;1621;p28"/>
          <p:cNvGrpSpPr/>
          <p:nvPr/>
        </p:nvGrpSpPr>
        <p:grpSpPr>
          <a:xfrm>
            <a:off x="2541636" y="-116253"/>
            <a:ext cx="7817518" cy="5584952"/>
            <a:chOff x="2541636" y="-116253"/>
            <a:chExt cx="7817518" cy="5584952"/>
          </a:xfrm>
        </p:grpSpPr>
        <p:grpSp>
          <p:nvGrpSpPr>
            <p:cNvPr id="1622" name="Google Shape;1622;p28"/>
            <p:cNvGrpSpPr/>
            <p:nvPr/>
          </p:nvGrpSpPr>
          <p:grpSpPr>
            <a:xfrm>
              <a:off x="8494101" y="-116254"/>
              <a:ext cx="1865053" cy="1865697"/>
              <a:chOff x="3441375" y="466825"/>
              <a:chExt cx="2173975" cy="2174725"/>
            </a:xfrm>
          </p:grpSpPr>
          <p:sp>
            <p:nvSpPr>
              <p:cNvPr id="1623" name="Google Shape;1623;p28"/>
              <p:cNvSpPr/>
              <p:nvPr/>
            </p:nvSpPr>
            <p:spPr>
              <a:xfrm>
                <a:off x="3445550" y="1647975"/>
                <a:ext cx="81075" cy="95050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802" extrusionOk="0">
                    <a:moveTo>
                      <a:pt x="2454" y="0"/>
                    </a:moveTo>
                    <a:lnTo>
                      <a:pt x="1341" y="1116"/>
                    </a:lnTo>
                    <a:lnTo>
                      <a:pt x="226" y="2"/>
                    </a:lnTo>
                    <a:lnTo>
                      <a:pt x="1" y="228"/>
                    </a:lnTo>
                    <a:cubicBezTo>
                      <a:pt x="39" y="647"/>
                      <a:pt x="83" y="1065"/>
                      <a:pt x="132" y="1481"/>
                    </a:cubicBezTo>
                    <a:lnTo>
                      <a:pt x="555" y="1902"/>
                    </a:lnTo>
                    <a:lnTo>
                      <a:pt x="229" y="2229"/>
                    </a:lnTo>
                    <a:cubicBezTo>
                      <a:pt x="292" y="2686"/>
                      <a:pt x="362" y="3140"/>
                      <a:pt x="439" y="3593"/>
                    </a:cubicBezTo>
                    <a:lnTo>
                      <a:pt x="1342" y="2688"/>
                    </a:lnTo>
                    <a:lnTo>
                      <a:pt x="2457" y="3801"/>
                    </a:lnTo>
                    <a:lnTo>
                      <a:pt x="3243" y="3014"/>
                    </a:lnTo>
                    <a:lnTo>
                      <a:pt x="2129" y="1900"/>
                    </a:lnTo>
                    <a:lnTo>
                      <a:pt x="3242" y="78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8"/>
              <p:cNvSpPr/>
              <p:nvPr/>
            </p:nvSpPr>
            <p:spPr>
              <a:xfrm>
                <a:off x="3486875" y="1847250"/>
                <a:ext cx="39875" cy="9120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48" extrusionOk="0">
                    <a:moveTo>
                      <a:pt x="807" y="0"/>
                    </a:moveTo>
                    <a:lnTo>
                      <a:pt x="0" y="807"/>
                    </a:lnTo>
                    <a:cubicBezTo>
                      <a:pt x="289" y="1768"/>
                      <a:pt x="610" y="2715"/>
                      <a:pt x="962" y="3648"/>
                    </a:cubicBezTo>
                    <a:lnTo>
                      <a:pt x="1595" y="3014"/>
                    </a:lnTo>
                    <a:lnTo>
                      <a:pt x="480" y="1901"/>
                    </a:lnTo>
                    <a:lnTo>
                      <a:pt x="1593" y="786"/>
                    </a:lnTo>
                    <a:lnTo>
                      <a:pt x="8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8"/>
              <p:cNvSpPr/>
              <p:nvPr/>
            </p:nvSpPr>
            <p:spPr>
              <a:xfrm>
                <a:off x="3525125" y="1132550"/>
                <a:ext cx="110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44" h="63" extrusionOk="0">
                    <a:moveTo>
                      <a:pt x="27" y="0"/>
                    </a:moveTo>
                    <a:cubicBezTo>
                      <a:pt x="18" y="21"/>
                      <a:pt x="10" y="42"/>
                      <a:pt x="0" y="62"/>
                    </a:cubicBezTo>
                    <a:lnTo>
                      <a:pt x="44" y="19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8"/>
              <p:cNvSpPr/>
              <p:nvPr/>
            </p:nvSpPr>
            <p:spPr>
              <a:xfrm>
                <a:off x="3461900" y="1256900"/>
                <a:ext cx="644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3803" extrusionOk="0">
                    <a:moveTo>
                      <a:pt x="1790" y="0"/>
                    </a:moveTo>
                    <a:lnTo>
                      <a:pt x="676" y="1116"/>
                    </a:lnTo>
                    <a:lnTo>
                      <a:pt x="545" y="984"/>
                    </a:lnTo>
                    <a:cubicBezTo>
                      <a:pt x="342" y="1770"/>
                      <a:pt x="160" y="2563"/>
                      <a:pt x="1" y="3366"/>
                    </a:cubicBezTo>
                    <a:lnTo>
                      <a:pt x="678" y="2688"/>
                    </a:lnTo>
                    <a:lnTo>
                      <a:pt x="1793" y="3802"/>
                    </a:lnTo>
                    <a:lnTo>
                      <a:pt x="2579" y="3015"/>
                    </a:lnTo>
                    <a:lnTo>
                      <a:pt x="1464" y="1901"/>
                    </a:lnTo>
                    <a:lnTo>
                      <a:pt x="2578" y="787"/>
                    </a:lnTo>
                    <a:lnTo>
                      <a:pt x="179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8"/>
              <p:cNvSpPr/>
              <p:nvPr/>
            </p:nvSpPr>
            <p:spPr>
              <a:xfrm>
                <a:off x="3441375" y="1442250"/>
                <a:ext cx="8512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3804" extrusionOk="0">
                    <a:moveTo>
                      <a:pt x="2615" y="1"/>
                    </a:moveTo>
                    <a:lnTo>
                      <a:pt x="1502" y="1116"/>
                    </a:lnTo>
                    <a:lnTo>
                      <a:pt x="388" y="3"/>
                    </a:lnTo>
                    <a:lnTo>
                      <a:pt x="196" y="195"/>
                    </a:lnTo>
                    <a:cubicBezTo>
                      <a:pt x="161" y="559"/>
                      <a:pt x="130" y="924"/>
                      <a:pt x="104" y="1290"/>
                    </a:cubicBezTo>
                    <a:lnTo>
                      <a:pt x="717" y="1903"/>
                    </a:lnTo>
                    <a:lnTo>
                      <a:pt x="28" y="2593"/>
                    </a:lnTo>
                    <a:cubicBezTo>
                      <a:pt x="17" y="2866"/>
                      <a:pt x="6" y="3140"/>
                      <a:pt x="1" y="3415"/>
                    </a:cubicBezTo>
                    <a:lnTo>
                      <a:pt x="390" y="3804"/>
                    </a:lnTo>
                    <a:lnTo>
                      <a:pt x="1504" y="2690"/>
                    </a:lnTo>
                    <a:lnTo>
                      <a:pt x="2619" y="3803"/>
                    </a:lnTo>
                    <a:lnTo>
                      <a:pt x="3404" y="3015"/>
                    </a:lnTo>
                    <a:lnTo>
                      <a:pt x="2290" y="1902"/>
                    </a:lnTo>
                    <a:lnTo>
                      <a:pt x="3403" y="787"/>
                    </a:lnTo>
                    <a:lnTo>
                      <a:pt x="26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8"/>
              <p:cNvSpPr/>
              <p:nvPr/>
            </p:nvSpPr>
            <p:spPr>
              <a:xfrm>
                <a:off x="3698425" y="2238175"/>
                <a:ext cx="38125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580" extrusionOk="0">
                    <a:moveTo>
                      <a:pt x="738" y="0"/>
                    </a:moveTo>
                    <a:lnTo>
                      <a:pt x="1" y="738"/>
                    </a:lnTo>
                    <a:cubicBezTo>
                      <a:pt x="241" y="1022"/>
                      <a:pt x="485" y="1302"/>
                      <a:pt x="732" y="1580"/>
                    </a:cubicBezTo>
                    <a:lnTo>
                      <a:pt x="1525" y="786"/>
                    </a:lnTo>
                    <a:lnTo>
                      <a:pt x="73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8"/>
              <p:cNvSpPr/>
              <p:nvPr/>
            </p:nvSpPr>
            <p:spPr>
              <a:xfrm>
                <a:off x="3839600" y="2238025"/>
                <a:ext cx="9512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3803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8" y="2"/>
                    </a:lnTo>
                    <a:lnTo>
                      <a:pt x="1" y="790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8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9" y="1902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8"/>
              <p:cNvSpPr/>
              <p:nvPr/>
            </p:nvSpPr>
            <p:spPr>
              <a:xfrm>
                <a:off x="4037725" y="2237900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4" y="1"/>
                    </a:moveTo>
                    <a:lnTo>
                      <a:pt x="1901" y="1115"/>
                    </a:lnTo>
                    <a:lnTo>
                      <a:pt x="786" y="2"/>
                    </a:lnTo>
                    <a:lnTo>
                      <a:pt x="1" y="789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2" y="2688"/>
                    </a:lnTo>
                    <a:lnTo>
                      <a:pt x="3017" y="3802"/>
                    </a:lnTo>
                    <a:lnTo>
                      <a:pt x="3803" y="3014"/>
                    </a:lnTo>
                    <a:lnTo>
                      <a:pt x="2688" y="1901"/>
                    </a:lnTo>
                    <a:lnTo>
                      <a:pt x="3802" y="787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8"/>
              <p:cNvSpPr/>
              <p:nvPr/>
            </p:nvSpPr>
            <p:spPr>
              <a:xfrm>
                <a:off x="4235825" y="223777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0"/>
                    </a:moveTo>
                    <a:lnTo>
                      <a:pt x="1902" y="1115"/>
                    </a:lnTo>
                    <a:lnTo>
                      <a:pt x="786" y="1"/>
                    </a:lnTo>
                    <a:lnTo>
                      <a:pt x="1" y="788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9" y="3802"/>
                    </a:lnTo>
                    <a:lnTo>
                      <a:pt x="1903" y="2688"/>
                    </a:lnTo>
                    <a:lnTo>
                      <a:pt x="3017" y="3801"/>
                    </a:lnTo>
                    <a:lnTo>
                      <a:pt x="3803" y="3014"/>
                    </a:lnTo>
                    <a:lnTo>
                      <a:pt x="2689" y="1901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8"/>
              <p:cNvSpPr/>
              <p:nvPr/>
            </p:nvSpPr>
            <p:spPr>
              <a:xfrm>
                <a:off x="4433925" y="2237625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6" y="3"/>
                    </a:lnTo>
                    <a:lnTo>
                      <a:pt x="1" y="790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4"/>
                    </a:lnTo>
                    <a:lnTo>
                      <a:pt x="1903" y="2688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9" y="1902"/>
                    </a:lnTo>
                    <a:lnTo>
                      <a:pt x="3802" y="787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8"/>
              <p:cNvSpPr/>
              <p:nvPr/>
            </p:nvSpPr>
            <p:spPr>
              <a:xfrm>
                <a:off x="3906350" y="2437300"/>
                <a:ext cx="28425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988" extrusionOk="0">
                    <a:moveTo>
                      <a:pt x="351" y="0"/>
                    </a:moveTo>
                    <a:lnTo>
                      <a:pt x="0" y="351"/>
                    </a:lnTo>
                    <a:cubicBezTo>
                      <a:pt x="310" y="567"/>
                      <a:pt x="621" y="779"/>
                      <a:pt x="936" y="988"/>
                    </a:cubicBezTo>
                    <a:lnTo>
                      <a:pt x="1136" y="786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8"/>
              <p:cNvSpPr/>
              <p:nvPr/>
            </p:nvSpPr>
            <p:spPr>
              <a:xfrm>
                <a:off x="4037850" y="2437150"/>
                <a:ext cx="95100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5" extrusionOk="0">
                    <a:moveTo>
                      <a:pt x="3015" y="1"/>
                    </a:moveTo>
                    <a:lnTo>
                      <a:pt x="1902" y="1116"/>
                    </a:lnTo>
                    <a:lnTo>
                      <a:pt x="786" y="3"/>
                    </a:lnTo>
                    <a:lnTo>
                      <a:pt x="0" y="790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4"/>
                    </a:lnTo>
                    <a:lnTo>
                      <a:pt x="1903" y="2689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8" y="1902"/>
                    </a:lnTo>
                    <a:lnTo>
                      <a:pt x="3801" y="787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8"/>
              <p:cNvSpPr/>
              <p:nvPr/>
            </p:nvSpPr>
            <p:spPr>
              <a:xfrm>
                <a:off x="4235975" y="2437050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4" y="0"/>
                    </a:moveTo>
                    <a:lnTo>
                      <a:pt x="1900" y="1114"/>
                    </a:lnTo>
                    <a:lnTo>
                      <a:pt x="786" y="1"/>
                    </a:lnTo>
                    <a:lnTo>
                      <a:pt x="1" y="788"/>
                    </a:lnTo>
                    <a:lnTo>
                      <a:pt x="1115" y="1901"/>
                    </a:lnTo>
                    <a:lnTo>
                      <a:pt x="2" y="3017"/>
                    </a:lnTo>
                    <a:lnTo>
                      <a:pt x="788" y="3802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3" y="3014"/>
                    </a:lnTo>
                    <a:lnTo>
                      <a:pt x="2687" y="1900"/>
                    </a:lnTo>
                    <a:lnTo>
                      <a:pt x="3802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8"/>
              <p:cNvSpPr/>
              <p:nvPr/>
            </p:nvSpPr>
            <p:spPr>
              <a:xfrm>
                <a:off x="4434075" y="2436900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6" y="2"/>
                    </a:lnTo>
                    <a:lnTo>
                      <a:pt x="0" y="789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788" y="3803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3" y="3015"/>
                    </a:lnTo>
                    <a:lnTo>
                      <a:pt x="2688" y="1901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8"/>
              <p:cNvSpPr/>
              <p:nvPr/>
            </p:nvSpPr>
            <p:spPr>
              <a:xfrm>
                <a:off x="4438300" y="2622300"/>
                <a:ext cx="3332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712" extrusionOk="0">
                    <a:moveTo>
                      <a:pt x="622" y="1"/>
                    </a:moveTo>
                    <a:lnTo>
                      <a:pt x="1" y="622"/>
                    </a:lnTo>
                    <a:cubicBezTo>
                      <a:pt x="443" y="658"/>
                      <a:pt x="887" y="688"/>
                      <a:pt x="1333" y="711"/>
                    </a:cubicBezTo>
                    <a:lnTo>
                      <a:pt x="62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8"/>
              <p:cNvSpPr/>
              <p:nvPr/>
            </p:nvSpPr>
            <p:spPr>
              <a:xfrm>
                <a:off x="4490925" y="2622250"/>
                <a:ext cx="37925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772" extrusionOk="0">
                    <a:moveTo>
                      <a:pt x="745" y="1"/>
                    </a:moveTo>
                    <a:lnTo>
                      <a:pt x="1" y="745"/>
                    </a:lnTo>
                    <a:cubicBezTo>
                      <a:pt x="505" y="762"/>
                      <a:pt x="1010" y="771"/>
                      <a:pt x="1516" y="771"/>
                    </a:cubicBezTo>
                    <a:lnTo>
                      <a:pt x="74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28"/>
              <p:cNvSpPr/>
              <p:nvPr/>
            </p:nvSpPr>
            <p:spPr>
              <a:xfrm>
                <a:off x="3641100" y="1647825"/>
                <a:ext cx="9512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3804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8" y="3"/>
                    </a:lnTo>
                    <a:lnTo>
                      <a:pt x="1" y="789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4"/>
                    </a:lnTo>
                    <a:lnTo>
                      <a:pt x="1903" y="2688"/>
                    </a:lnTo>
                    <a:lnTo>
                      <a:pt x="3019" y="3801"/>
                    </a:lnTo>
                    <a:lnTo>
                      <a:pt x="3804" y="3015"/>
                    </a:lnTo>
                    <a:lnTo>
                      <a:pt x="2689" y="1902"/>
                    </a:lnTo>
                    <a:lnTo>
                      <a:pt x="3802" y="787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28"/>
              <p:cNvSpPr/>
              <p:nvPr/>
            </p:nvSpPr>
            <p:spPr>
              <a:xfrm>
                <a:off x="3839225" y="1647700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5" y="1"/>
                    </a:moveTo>
                    <a:lnTo>
                      <a:pt x="1901" y="1115"/>
                    </a:lnTo>
                    <a:lnTo>
                      <a:pt x="787" y="2"/>
                    </a:lnTo>
                    <a:lnTo>
                      <a:pt x="1" y="789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2" y="2688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9" y="1901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28"/>
              <p:cNvSpPr/>
              <p:nvPr/>
            </p:nvSpPr>
            <p:spPr>
              <a:xfrm>
                <a:off x="4037325" y="1647575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6" y="2"/>
                    </a:lnTo>
                    <a:lnTo>
                      <a:pt x="1" y="789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3" y="2688"/>
                    </a:lnTo>
                    <a:lnTo>
                      <a:pt x="3017" y="3801"/>
                    </a:lnTo>
                    <a:lnTo>
                      <a:pt x="3803" y="3014"/>
                    </a:lnTo>
                    <a:lnTo>
                      <a:pt x="2689" y="1901"/>
                    </a:lnTo>
                    <a:lnTo>
                      <a:pt x="3802" y="787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28"/>
              <p:cNvSpPr/>
              <p:nvPr/>
            </p:nvSpPr>
            <p:spPr>
              <a:xfrm>
                <a:off x="4235425" y="1647450"/>
                <a:ext cx="9512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3803" extrusionOk="0">
                    <a:moveTo>
                      <a:pt x="3015" y="1"/>
                    </a:moveTo>
                    <a:lnTo>
                      <a:pt x="1902" y="1115"/>
                    </a:lnTo>
                    <a:lnTo>
                      <a:pt x="786" y="2"/>
                    </a:lnTo>
                    <a:lnTo>
                      <a:pt x="1" y="788"/>
                    </a:lnTo>
                    <a:lnTo>
                      <a:pt x="1116" y="1902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8"/>
                    </a:lnTo>
                    <a:lnTo>
                      <a:pt x="3017" y="3802"/>
                    </a:lnTo>
                    <a:lnTo>
                      <a:pt x="3804" y="3014"/>
                    </a:lnTo>
                    <a:lnTo>
                      <a:pt x="2689" y="1900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28"/>
              <p:cNvSpPr/>
              <p:nvPr/>
            </p:nvSpPr>
            <p:spPr>
              <a:xfrm>
                <a:off x="4433550" y="1647300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4" y="1"/>
                    </a:moveTo>
                    <a:lnTo>
                      <a:pt x="1901" y="1116"/>
                    </a:lnTo>
                    <a:lnTo>
                      <a:pt x="786" y="2"/>
                    </a:lnTo>
                    <a:lnTo>
                      <a:pt x="1" y="789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2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2" y="786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28"/>
              <p:cNvSpPr/>
              <p:nvPr/>
            </p:nvSpPr>
            <p:spPr>
              <a:xfrm>
                <a:off x="3641250" y="1847100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6" y="1"/>
                    </a:lnTo>
                    <a:lnTo>
                      <a:pt x="1" y="789"/>
                    </a:lnTo>
                    <a:lnTo>
                      <a:pt x="1116" y="1903"/>
                    </a:lnTo>
                    <a:lnTo>
                      <a:pt x="2" y="3017"/>
                    </a:lnTo>
                    <a:lnTo>
                      <a:pt x="788" y="3803"/>
                    </a:lnTo>
                    <a:lnTo>
                      <a:pt x="1903" y="2688"/>
                    </a:lnTo>
                    <a:lnTo>
                      <a:pt x="3017" y="3801"/>
                    </a:lnTo>
                    <a:lnTo>
                      <a:pt x="3803" y="3015"/>
                    </a:lnTo>
                    <a:lnTo>
                      <a:pt x="2688" y="1901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28"/>
              <p:cNvSpPr/>
              <p:nvPr/>
            </p:nvSpPr>
            <p:spPr>
              <a:xfrm>
                <a:off x="3839350" y="1846950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5" y="1"/>
                    </a:moveTo>
                    <a:lnTo>
                      <a:pt x="1902" y="1116"/>
                    </a:lnTo>
                    <a:lnTo>
                      <a:pt x="787" y="3"/>
                    </a:lnTo>
                    <a:lnTo>
                      <a:pt x="0" y="790"/>
                    </a:lnTo>
                    <a:lnTo>
                      <a:pt x="1116" y="1903"/>
                    </a:lnTo>
                    <a:lnTo>
                      <a:pt x="3" y="3018"/>
                    </a:lnTo>
                    <a:lnTo>
                      <a:pt x="790" y="3804"/>
                    </a:lnTo>
                    <a:lnTo>
                      <a:pt x="1903" y="2688"/>
                    </a:lnTo>
                    <a:lnTo>
                      <a:pt x="3017" y="3803"/>
                    </a:lnTo>
                    <a:lnTo>
                      <a:pt x="3804" y="3015"/>
                    </a:lnTo>
                    <a:lnTo>
                      <a:pt x="2688" y="1902"/>
                    </a:lnTo>
                    <a:lnTo>
                      <a:pt x="3802" y="787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28"/>
              <p:cNvSpPr/>
              <p:nvPr/>
            </p:nvSpPr>
            <p:spPr>
              <a:xfrm>
                <a:off x="4037475" y="1846850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4" y="0"/>
                    </a:moveTo>
                    <a:lnTo>
                      <a:pt x="1901" y="1114"/>
                    </a:lnTo>
                    <a:lnTo>
                      <a:pt x="786" y="1"/>
                    </a:lnTo>
                    <a:lnTo>
                      <a:pt x="1" y="788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8" y="3802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3" y="3014"/>
                    </a:lnTo>
                    <a:lnTo>
                      <a:pt x="2687" y="1901"/>
                    </a:lnTo>
                    <a:lnTo>
                      <a:pt x="3802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28"/>
              <p:cNvSpPr/>
              <p:nvPr/>
            </p:nvSpPr>
            <p:spPr>
              <a:xfrm>
                <a:off x="4235575" y="1846700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6" y="3"/>
                    </a:lnTo>
                    <a:lnTo>
                      <a:pt x="0" y="789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788" y="3804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3" y="3015"/>
                    </a:lnTo>
                    <a:lnTo>
                      <a:pt x="2688" y="1901"/>
                    </a:lnTo>
                    <a:lnTo>
                      <a:pt x="3802" y="787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28"/>
              <p:cNvSpPr/>
              <p:nvPr/>
            </p:nvSpPr>
            <p:spPr>
              <a:xfrm>
                <a:off x="4433675" y="184657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1"/>
                    </a:moveTo>
                    <a:lnTo>
                      <a:pt x="1902" y="1115"/>
                    </a:lnTo>
                    <a:lnTo>
                      <a:pt x="786" y="2"/>
                    </a:lnTo>
                    <a:lnTo>
                      <a:pt x="0" y="789"/>
                    </a:lnTo>
                    <a:lnTo>
                      <a:pt x="1116" y="1902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3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1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28"/>
              <p:cNvSpPr/>
              <p:nvPr/>
            </p:nvSpPr>
            <p:spPr>
              <a:xfrm>
                <a:off x="3641375" y="2032450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4" y="1"/>
                    </a:moveTo>
                    <a:lnTo>
                      <a:pt x="1901" y="1116"/>
                    </a:lnTo>
                    <a:lnTo>
                      <a:pt x="787" y="3"/>
                    </a:lnTo>
                    <a:lnTo>
                      <a:pt x="0" y="790"/>
                    </a:lnTo>
                    <a:lnTo>
                      <a:pt x="1116" y="1903"/>
                    </a:lnTo>
                    <a:lnTo>
                      <a:pt x="2" y="3017"/>
                    </a:lnTo>
                    <a:lnTo>
                      <a:pt x="789" y="3804"/>
                    </a:lnTo>
                    <a:lnTo>
                      <a:pt x="1902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1" y="787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28"/>
              <p:cNvSpPr/>
              <p:nvPr/>
            </p:nvSpPr>
            <p:spPr>
              <a:xfrm>
                <a:off x="3839500" y="2032350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3" y="0"/>
                    </a:moveTo>
                    <a:lnTo>
                      <a:pt x="1900" y="1114"/>
                    </a:lnTo>
                    <a:lnTo>
                      <a:pt x="786" y="1"/>
                    </a:lnTo>
                    <a:lnTo>
                      <a:pt x="0" y="788"/>
                    </a:lnTo>
                    <a:lnTo>
                      <a:pt x="1115" y="1901"/>
                    </a:lnTo>
                    <a:lnTo>
                      <a:pt x="1" y="3017"/>
                    </a:lnTo>
                    <a:lnTo>
                      <a:pt x="788" y="3802"/>
                    </a:lnTo>
                    <a:lnTo>
                      <a:pt x="1901" y="2688"/>
                    </a:lnTo>
                    <a:lnTo>
                      <a:pt x="3017" y="3801"/>
                    </a:lnTo>
                    <a:lnTo>
                      <a:pt x="3802" y="3014"/>
                    </a:lnTo>
                    <a:lnTo>
                      <a:pt x="2687" y="1900"/>
                    </a:lnTo>
                    <a:lnTo>
                      <a:pt x="3801" y="786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28"/>
              <p:cNvSpPr/>
              <p:nvPr/>
            </p:nvSpPr>
            <p:spPr>
              <a:xfrm>
                <a:off x="4037600" y="2032200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4" y="0"/>
                    </a:moveTo>
                    <a:lnTo>
                      <a:pt x="1901" y="1116"/>
                    </a:lnTo>
                    <a:lnTo>
                      <a:pt x="786" y="1"/>
                    </a:lnTo>
                    <a:lnTo>
                      <a:pt x="0" y="789"/>
                    </a:lnTo>
                    <a:lnTo>
                      <a:pt x="1114" y="1903"/>
                    </a:lnTo>
                    <a:lnTo>
                      <a:pt x="1" y="3017"/>
                    </a:lnTo>
                    <a:lnTo>
                      <a:pt x="788" y="3803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2" y="3015"/>
                    </a:lnTo>
                    <a:lnTo>
                      <a:pt x="2688" y="1901"/>
                    </a:lnTo>
                    <a:lnTo>
                      <a:pt x="3801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28"/>
              <p:cNvSpPr/>
              <p:nvPr/>
            </p:nvSpPr>
            <p:spPr>
              <a:xfrm>
                <a:off x="4235700" y="203207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4" y="1"/>
                    </a:moveTo>
                    <a:lnTo>
                      <a:pt x="1901" y="1115"/>
                    </a:lnTo>
                    <a:lnTo>
                      <a:pt x="786" y="2"/>
                    </a:lnTo>
                    <a:lnTo>
                      <a:pt x="0" y="789"/>
                    </a:lnTo>
                    <a:lnTo>
                      <a:pt x="1116" y="1902"/>
                    </a:lnTo>
                    <a:lnTo>
                      <a:pt x="1" y="3017"/>
                    </a:lnTo>
                    <a:lnTo>
                      <a:pt x="789" y="3803"/>
                    </a:lnTo>
                    <a:lnTo>
                      <a:pt x="1902" y="2687"/>
                    </a:lnTo>
                    <a:lnTo>
                      <a:pt x="3017" y="3802"/>
                    </a:lnTo>
                    <a:lnTo>
                      <a:pt x="3802" y="3014"/>
                    </a:lnTo>
                    <a:lnTo>
                      <a:pt x="2688" y="1901"/>
                    </a:lnTo>
                    <a:lnTo>
                      <a:pt x="3801" y="786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28"/>
              <p:cNvSpPr/>
              <p:nvPr/>
            </p:nvSpPr>
            <p:spPr>
              <a:xfrm>
                <a:off x="4433800" y="2031950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4" y="0"/>
                    </a:moveTo>
                    <a:lnTo>
                      <a:pt x="1901" y="1114"/>
                    </a:lnTo>
                    <a:lnTo>
                      <a:pt x="787" y="1"/>
                    </a:lnTo>
                    <a:lnTo>
                      <a:pt x="0" y="788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9" y="3802"/>
                    </a:lnTo>
                    <a:lnTo>
                      <a:pt x="1902" y="2688"/>
                    </a:lnTo>
                    <a:lnTo>
                      <a:pt x="3018" y="3801"/>
                    </a:lnTo>
                    <a:lnTo>
                      <a:pt x="3803" y="3014"/>
                    </a:lnTo>
                    <a:lnTo>
                      <a:pt x="2688" y="1901"/>
                    </a:lnTo>
                    <a:lnTo>
                      <a:pt x="3801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28"/>
              <p:cNvSpPr/>
              <p:nvPr/>
            </p:nvSpPr>
            <p:spPr>
              <a:xfrm>
                <a:off x="3640725" y="1057500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5" y="1"/>
                    </a:moveTo>
                    <a:lnTo>
                      <a:pt x="1902" y="1116"/>
                    </a:lnTo>
                    <a:lnTo>
                      <a:pt x="787" y="2"/>
                    </a:lnTo>
                    <a:lnTo>
                      <a:pt x="1" y="789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2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9" y="1902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28"/>
              <p:cNvSpPr/>
              <p:nvPr/>
            </p:nvSpPr>
            <p:spPr>
              <a:xfrm>
                <a:off x="3838825" y="1057375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6" y="2"/>
                    </a:lnTo>
                    <a:lnTo>
                      <a:pt x="1" y="789"/>
                    </a:lnTo>
                    <a:lnTo>
                      <a:pt x="1116" y="1902"/>
                    </a:lnTo>
                    <a:lnTo>
                      <a:pt x="2" y="3018"/>
                    </a:lnTo>
                    <a:lnTo>
                      <a:pt x="790" y="3803"/>
                    </a:lnTo>
                    <a:lnTo>
                      <a:pt x="1903" y="2688"/>
                    </a:lnTo>
                    <a:lnTo>
                      <a:pt x="3017" y="3801"/>
                    </a:lnTo>
                    <a:lnTo>
                      <a:pt x="3803" y="3014"/>
                    </a:lnTo>
                    <a:lnTo>
                      <a:pt x="2689" y="1901"/>
                    </a:lnTo>
                    <a:lnTo>
                      <a:pt x="3802" y="787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28"/>
              <p:cNvSpPr/>
              <p:nvPr/>
            </p:nvSpPr>
            <p:spPr>
              <a:xfrm>
                <a:off x="4036925" y="1057250"/>
                <a:ext cx="9512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3803" extrusionOk="0">
                    <a:moveTo>
                      <a:pt x="3015" y="0"/>
                    </a:moveTo>
                    <a:lnTo>
                      <a:pt x="1902" y="1115"/>
                    </a:lnTo>
                    <a:lnTo>
                      <a:pt x="788" y="2"/>
                    </a:lnTo>
                    <a:lnTo>
                      <a:pt x="1" y="788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8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9" y="1902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28"/>
              <p:cNvSpPr/>
              <p:nvPr/>
            </p:nvSpPr>
            <p:spPr>
              <a:xfrm>
                <a:off x="4235050" y="1057100"/>
                <a:ext cx="95100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5" extrusionOk="0">
                    <a:moveTo>
                      <a:pt x="3015" y="1"/>
                    </a:moveTo>
                    <a:lnTo>
                      <a:pt x="1901" y="1116"/>
                    </a:lnTo>
                    <a:lnTo>
                      <a:pt x="787" y="3"/>
                    </a:lnTo>
                    <a:lnTo>
                      <a:pt x="1" y="790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789" y="3804"/>
                    </a:lnTo>
                    <a:lnTo>
                      <a:pt x="1902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2" y="788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28"/>
              <p:cNvSpPr/>
              <p:nvPr/>
            </p:nvSpPr>
            <p:spPr>
              <a:xfrm>
                <a:off x="4433150" y="1057000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5" y="0"/>
                    </a:moveTo>
                    <a:lnTo>
                      <a:pt x="1902" y="1114"/>
                    </a:lnTo>
                    <a:lnTo>
                      <a:pt x="786" y="1"/>
                    </a:lnTo>
                    <a:lnTo>
                      <a:pt x="1" y="788"/>
                    </a:lnTo>
                    <a:lnTo>
                      <a:pt x="1115" y="1901"/>
                    </a:lnTo>
                    <a:lnTo>
                      <a:pt x="2" y="3017"/>
                    </a:lnTo>
                    <a:lnTo>
                      <a:pt x="789" y="3802"/>
                    </a:lnTo>
                    <a:lnTo>
                      <a:pt x="1903" y="2688"/>
                    </a:lnTo>
                    <a:lnTo>
                      <a:pt x="3017" y="3801"/>
                    </a:lnTo>
                    <a:lnTo>
                      <a:pt x="3803" y="3014"/>
                    </a:lnTo>
                    <a:lnTo>
                      <a:pt x="2689" y="1900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28"/>
              <p:cNvSpPr/>
              <p:nvPr/>
            </p:nvSpPr>
            <p:spPr>
              <a:xfrm>
                <a:off x="3640850" y="1256775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5" y="1"/>
                    </a:moveTo>
                    <a:lnTo>
                      <a:pt x="1902" y="1115"/>
                    </a:lnTo>
                    <a:lnTo>
                      <a:pt x="787" y="2"/>
                    </a:lnTo>
                    <a:lnTo>
                      <a:pt x="0" y="789"/>
                    </a:lnTo>
                    <a:lnTo>
                      <a:pt x="1116" y="1902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9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8" y="1902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28"/>
              <p:cNvSpPr/>
              <p:nvPr/>
            </p:nvSpPr>
            <p:spPr>
              <a:xfrm>
                <a:off x="3838975" y="1256625"/>
                <a:ext cx="95075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5" extrusionOk="0">
                    <a:moveTo>
                      <a:pt x="3015" y="1"/>
                    </a:moveTo>
                    <a:lnTo>
                      <a:pt x="1901" y="1116"/>
                    </a:lnTo>
                    <a:lnTo>
                      <a:pt x="786" y="3"/>
                    </a:lnTo>
                    <a:lnTo>
                      <a:pt x="1" y="790"/>
                    </a:lnTo>
                    <a:lnTo>
                      <a:pt x="1115" y="1903"/>
                    </a:lnTo>
                    <a:lnTo>
                      <a:pt x="2" y="3018"/>
                    </a:lnTo>
                    <a:lnTo>
                      <a:pt x="788" y="3804"/>
                    </a:lnTo>
                    <a:lnTo>
                      <a:pt x="1902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2" y="787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28"/>
              <p:cNvSpPr/>
              <p:nvPr/>
            </p:nvSpPr>
            <p:spPr>
              <a:xfrm>
                <a:off x="4037075" y="125652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0"/>
                    </a:moveTo>
                    <a:lnTo>
                      <a:pt x="1902" y="1115"/>
                    </a:lnTo>
                    <a:lnTo>
                      <a:pt x="786" y="2"/>
                    </a:lnTo>
                    <a:lnTo>
                      <a:pt x="1" y="788"/>
                    </a:lnTo>
                    <a:lnTo>
                      <a:pt x="1115" y="1901"/>
                    </a:lnTo>
                    <a:lnTo>
                      <a:pt x="2" y="3017"/>
                    </a:lnTo>
                    <a:lnTo>
                      <a:pt x="788" y="3803"/>
                    </a:lnTo>
                    <a:lnTo>
                      <a:pt x="1903" y="2688"/>
                    </a:lnTo>
                    <a:lnTo>
                      <a:pt x="3017" y="3801"/>
                    </a:lnTo>
                    <a:lnTo>
                      <a:pt x="3803" y="3015"/>
                    </a:lnTo>
                    <a:lnTo>
                      <a:pt x="2688" y="1900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28"/>
              <p:cNvSpPr/>
              <p:nvPr/>
            </p:nvSpPr>
            <p:spPr>
              <a:xfrm>
                <a:off x="4235175" y="1256375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5" y="1"/>
                    </a:moveTo>
                    <a:lnTo>
                      <a:pt x="1902" y="1116"/>
                    </a:lnTo>
                    <a:lnTo>
                      <a:pt x="786" y="2"/>
                    </a:lnTo>
                    <a:lnTo>
                      <a:pt x="0" y="790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9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8" y="1902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28"/>
              <p:cNvSpPr/>
              <p:nvPr/>
            </p:nvSpPr>
            <p:spPr>
              <a:xfrm>
                <a:off x="4433300" y="125627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4" y="0"/>
                    </a:moveTo>
                    <a:lnTo>
                      <a:pt x="1900" y="1114"/>
                    </a:lnTo>
                    <a:lnTo>
                      <a:pt x="786" y="1"/>
                    </a:lnTo>
                    <a:lnTo>
                      <a:pt x="1" y="788"/>
                    </a:lnTo>
                    <a:lnTo>
                      <a:pt x="1115" y="1901"/>
                    </a:lnTo>
                    <a:lnTo>
                      <a:pt x="2" y="3017"/>
                    </a:lnTo>
                    <a:lnTo>
                      <a:pt x="788" y="3802"/>
                    </a:lnTo>
                    <a:lnTo>
                      <a:pt x="1902" y="2687"/>
                    </a:lnTo>
                    <a:lnTo>
                      <a:pt x="3017" y="3801"/>
                    </a:lnTo>
                    <a:lnTo>
                      <a:pt x="3803" y="3013"/>
                    </a:lnTo>
                    <a:lnTo>
                      <a:pt x="2687" y="1900"/>
                    </a:lnTo>
                    <a:lnTo>
                      <a:pt x="3800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28"/>
              <p:cNvSpPr/>
              <p:nvPr/>
            </p:nvSpPr>
            <p:spPr>
              <a:xfrm>
                <a:off x="3641000" y="1442125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4" y="1"/>
                    </a:moveTo>
                    <a:lnTo>
                      <a:pt x="1900" y="1115"/>
                    </a:lnTo>
                    <a:lnTo>
                      <a:pt x="786" y="2"/>
                    </a:lnTo>
                    <a:lnTo>
                      <a:pt x="0" y="789"/>
                    </a:lnTo>
                    <a:lnTo>
                      <a:pt x="1115" y="1903"/>
                    </a:lnTo>
                    <a:lnTo>
                      <a:pt x="1" y="3018"/>
                    </a:lnTo>
                    <a:lnTo>
                      <a:pt x="788" y="3803"/>
                    </a:lnTo>
                    <a:lnTo>
                      <a:pt x="1901" y="2689"/>
                    </a:lnTo>
                    <a:lnTo>
                      <a:pt x="3017" y="3802"/>
                    </a:lnTo>
                    <a:lnTo>
                      <a:pt x="3802" y="3015"/>
                    </a:lnTo>
                    <a:lnTo>
                      <a:pt x="2688" y="1902"/>
                    </a:lnTo>
                    <a:lnTo>
                      <a:pt x="3801" y="787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28"/>
              <p:cNvSpPr/>
              <p:nvPr/>
            </p:nvSpPr>
            <p:spPr>
              <a:xfrm>
                <a:off x="3839100" y="1442000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4" y="0"/>
                    </a:moveTo>
                    <a:lnTo>
                      <a:pt x="1901" y="1116"/>
                    </a:lnTo>
                    <a:lnTo>
                      <a:pt x="786" y="3"/>
                    </a:lnTo>
                    <a:lnTo>
                      <a:pt x="0" y="789"/>
                    </a:lnTo>
                    <a:lnTo>
                      <a:pt x="1114" y="1903"/>
                    </a:lnTo>
                    <a:lnTo>
                      <a:pt x="1" y="3017"/>
                    </a:lnTo>
                    <a:lnTo>
                      <a:pt x="788" y="3804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2" y="3015"/>
                    </a:lnTo>
                    <a:lnTo>
                      <a:pt x="2688" y="1901"/>
                    </a:lnTo>
                    <a:lnTo>
                      <a:pt x="3801" y="787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28"/>
              <p:cNvSpPr/>
              <p:nvPr/>
            </p:nvSpPr>
            <p:spPr>
              <a:xfrm>
                <a:off x="4037200" y="1441875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4" y="1"/>
                    </a:moveTo>
                    <a:lnTo>
                      <a:pt x="1901" y="1115"/>
                    </a:lnTo>
                    <a:lnTo>
                      <a:pt x="786" y="2"/>
                    </a:lnTo>
                    <a:lnTo>
                      <a:pt x="0" y="789"/>
                    </a:lnTo>
                    <a:lnTo>
                      <a:pt x="1116" y="1902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2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1" y="786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28"/>
              <p:cNvSpPr/>
              <p:nvPr/>
            </p:nvSpPr>
            <p:spPr>
              <a:xfrm>
                <a:off x="4235325" y="1441725"/>
                <a:ext cx="95075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5" extrusionOk="0">
                    <a:moveTo>
                      <a:pt x="3013" y="1"/>
                    </a:moveTo>
                    <a:lnTo>
                      <a:pt x="1900" y="1116"/>
                    </a:lnTo>
                    <a:lnTo>
                      <a:pt x="786" y="3"/>
                    </a:lnTo>
                    <a:lnTo>
                      <a:pt x="0" y="790"/>
                    </a:lnTo>
                    <a:lnTo>
                      <a:pt x="1114" y="1903"/>
                    </a:lnTo>
                    <a:lnTo>
                      <a:pt x="1" y="3018"/>
                    </a:lnTo>
                    <a:lnTo>
                      <a:pt x="788" y="3804"/>
                    </a:lnTo>
                    <a:lnTo>
                      <a:pt x="1901" y="2689"/>
                    </a:lnTo>
                    <a:lnTo>
                      <a:pt x="3016" y="3802"/>
                    </a:lnTo>
                    <a:lnTo>
                      <a:pt x="3802" y="3015"/>
                    </a:lnTo>
                    <a:lnTo>
                      <a:pt x="2687" y="1902"/>
                    </a:lnTo>
                    <a:lnTo>
                      <a:pt x="3801" y="788"/>
                    </a:lnTo>
                    <a:lnTo>
                      <a:pt x="30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28"/>
              <p:cNvSpPr/>
              <p:nvPr/>
            </p:nvSpPr>
            <p:spPr>
              <a:xfrm>
                <a:off x="4433425" y="144162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4" y="0"/>
                    </a:moveTo>
                    <a:lnTo>
                      <a:pt x="1901" y="1115"/>
                    </a:lnTo>
                    <a:lnTo>
                      <a:pt x="786" y="2"/>
                    </a:lnTo>
                    <a:lnTo>
                      <a:pt x="0" y="788"/>
                    </a:lnTo>
                    <a:lnTo>
                      <a:pt x="1114" y="1901"/>
                    </a:lnTo>
                    <a:lnTo>
                      <a:pt x="1" y="3017"/>
                    </a:lnTo>
                    <a:lnTo>
                      <a:pt x="788" y="3803"/>
                    </a:lnTo>
                    <a:lnTo>
                      <a:pt x="1901" y="2688"/>
                    </a:lnTo>
                    <a:lnTo>
                      <a:pt x="3017" y="3801"/>
                    </a:lnTo>
                    <a:lnTo>
                      <a:pt x="3802" y="3015"/>
                    </a:lnTo>
                    <a:lnTo>
                      <a:pt x="2688" y="1900"/>
                    </a:lnTo>
                    <a:lnTo>
                      <a:pt x="3801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8"/>
              <p:cNvSpPr/>
              <p:nvPr/>
            </p:nvSpPr>
            <p:spPr>
              <a:xfrm>
                <a:off x="4103050" y="541600"/>
                <a:ext cx="28600" cy="2037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815" extrusionOk="0">
                    <a:moveTo>
                      <a:pt x="1117" y="1"/>
                    </a:moveTo>
                    <a:cubicBezTo>
                      <a:pt x="742" y="148"/>
                      <a:pt x="370" y="301"/>
                      <a:pt x="0" y="458"/>
                    </a:cubicBezTo>
                    <a:lnTo>
                      <a:pt x="357" y="815"/>
                    </a:lnTo>
                    <a:lnTo>
                      <a:pt x="1143" y="27"/>
                    </a:lnTo>
                    <a:lnTo>
                      <a:pt x="11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28"/>
              <p:cNvSpPr/>
              <p:nvPr/>
            </p:nvSpPr>
            <p:spPr>
              <a:xfrm>
                <a:off x="4234675" y="485025"/>
                <a:ext cx="95100" cy="7685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074" extrusionOk="0">
                    <a:moveTo>
                      <a:pt x="3745" y="1"/>
                    </a:moveTo>
                    <a:cubicBezTo>
                      <a:pt x="3126" y="115"/>
                      <a:pt x="2511" y="243"/>
                      <a:pt x="1901" y="385"/>
                    </a:cubicBezTo>
                    <a:cubicBezTo>
                      <a:pt x="1478" y="484"/>
                      <a:pt x="1057" y="588"/>
                      <a:pt x="639" y="698"/>
                    </a:cubicBezTo>
                    <a:lnTo>
                      <a:pt x="1114" y="1173"/>
                    </a:lnTo>
                    <a:lnTo>
                      <a:pt x="1" y="2288"/>
                    </a:lnTo>
                    <a:lnTo>
                      <a:pt x="789" y="3073"/>
                    </a:lnTo>
                    <a:lnTo>
                      <a:pt x="1902" y="1959"/>
                    </a:lnTo>
                    <a:lnTo>
                      <a:pt x="3016" y="3072"/>
                    </a:lnTo>
                    <a:lnTo>
                      <a:pt x="3803" y="2285"/>
                    </a:lnTo>
                    <a:lnTo>
                      <a:pt x="2688" y="1171"/>
                    </a:lnTo>
                    <a:lnTo>
                      <a:pt x="3801" y="57"/>
                    </a:lnTo>
                    <a:lnTo>
                      <a:pt x="374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28"/>
              <p:cNvSpPr/>
              <p:nvPr/>
            </p:nvSpPr>
            <p:spPr>
              <a:xfrm>
                <a:off x="4432750" y="466825"/>
                <a:ext cx="95125" cy="94925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3797" extrusionOk="0">
                    <a:moveTo>
                      <a:pt x="3008" y="0"/>
                    </a:moveTo>
                    <a:lnTo>
                      <a:pt x="1902" y="1108"/>
                    </a:lnTo>
                    <a:lnTo>
                      <a:pt x="884" y="91"/>
                    </a:lnTo>
                    <a:cubicBezTo>
                      <a:pt x="814" y="96"/>
                      <a:pt x="745" y="101"/>
                      <a:pt x="676" y="106"/>
                    </a:cubicBezTo>
                    <a:lnTo>
                      <a:pt x="1" y="782"/>
                    </a:lnTo>
                    <a:lnTo>
                      <a:pt x="1116" y="1896"/>
                    </a:lnTo>
                    <a:lnTo>
                      <a:pt x="2" y="3011"/>
                    </a:lnTo>
                    <a:lnTo>
                      <a:pt x="790" y="3797"/>
                    </a:lnTo>
                    <a:lnTo>
                      <a:pt x="1903" y="2681"/>
                    </a:lnTo>
                    <a:lnTo>
                      <a:pt x="3018" y="3794"/>
                    </a:lnTo>
                    <a:lnTo>
                      <a:pt x="3804" y="3008"/>
                    </a:lnTo>
                    <a:lnTo>
                      <a:pt x="2689" y="1894"/>
                    </a:lnTo>
                    <a:lnTo>
                      <a:pt x="3803" y="779"/>
                    </a:lnTo>
                    <a:lnTo>
                      <a:pt x="30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8"/>
              <p:cNvSpPr/>
              <p:nvPr/>
            </p:nvSpPr>
            <p:spPr>
              <a:xfrm>
                <a:off x="3838625" y="666325"/>
                <a:ext cx="9502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1" h="3803" extrusionOk="0">
                    <a:moveTo>
                      <a:pt x="3013" y="0"/>
                    </a:moveTo>
                    <a:lnTo>
                      <a:pt x="1900" y="1115"/>
                    </a:lnTo>
                    <a:lnTo>
                      <a:pt x="1495" y="711"/>
                    </a:lnTo>
                    <a:cubicBezTo>
                      <a:pt x="1196" y="936"/>
                      <a:pt x="901" y="1164"/>
                      <a:pt x="608" y="1396"/>
                    </a:cubicBezTo>
                    <a:lnTo>
                      <a:pt x="1114" y="1903"/>
                    </a:lnTo>
                    <a:lnTo>
                      <a:pt x="1" y="3017"/>
                    </a:lnTo>
                    <a:lnTo>
                      <a:pt x="788" y="3802"/>
                    </a:lnTo>
                    <a:lnTo>
                      <a:pt x="1901" y="2688"/>
                    </a:lnTo>
                    <a:lnTo>
                      <a:pt x="3015" y="3801"/>
                    </a:lnTo>
                    <a:lnTo>
                      <a:pt x="3801" y="3013"/>
                    </a:lnTo>
                    <a:lnTo>
                      <a:pt x="2686" y="1901"/>
                    </a:lnTo>
                    <a:lnTo>
                      <a:pt x="3800" y="787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8"/>
              <p:cNvSpPr/>
              <p:nvPr/>
            </p:nvSpPr>
            <p:spPr>
              <a:xfrm>
                <a:off x="4036675" y="666175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5" y="1"/>
                    </a:moveTo>
                    <a:lnTo>
                      <a:pt x="1902" y="1116"/>
                    </a:lnTo>
                    <a:lnTo>
                      <a:pt x="787" y="3"/>
                    </a:lnTo>
                    <a:lnTo>
                      <a:pt x="0" y="790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4"/>
                    </a:lnTo>
                    <a:lnTo>
                      <a:pt x="1903" y="2688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8" y="1902"/>
                    </a:lnTo>
                    <a:lnTo>
                      <a:pt x="3802" y="787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28"/>
              <p:cNvSpPr/>
              <p:nvPr/>
            </p:nvSpPr>
            <p:spPr>
              <a:xfrm>
                <a:off x="4234800" y="666050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4" y="1"/>
                    </a:moveTo>
                    <a:lnTo>
                      <a:pt x="1901" y="1115"/>
                    </a:lnTo>
                    <a:lnTo>
                      <a:pt x="786" y="2"/>
                    </a:lnTo>
                    <a:lnTo>
                      <a:pt x="1" y="789"/>
                    </a:lnTo>
                    <a:lnTo>
                      <a:pt x="1115" y="1902"/>
                    </a:lnTo>
                    <a:lnTo>
                      <a:pt x="2" y="3018"/>
                    </a:lnTo>
                    <a:lnTo>
                      <a:pt x="788" y="3803"/>
                    </a:lnTo>
                    <a:lnTo>
                      <a:pt x="1902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7" y="1901"/>
                    </a:lnTo>
                    <a:lnTo>
                      <a:pt x="3802" y="787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28"/>
              <p:cNvSpPr/>
              <p:nvPr/>
            </p:nvSpPr>
            <p:spPr>
              <a:xfrm>
                <a:off x="4432900" y="665925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5" y="0"/>
                    </a:moveTo>
                    <a:lnTo>
                      <a:pt x="1900" y="1116"/>
                    </a:lnTo>
                    <a:lnTo>
                      <a:pt x="786" y="1"/>
                    </a:lnTo>
                    <a:lnTo>
                      <a:pt x="1" y="789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8" y="3804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3" y="3015"/>
                    </a:lnTo>
                    <a:lnTo>
                      <a:pt x="2688" y="1901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8"/>
              <p:cNvSpPr/>
              <p:nvPr/>
            </p:nvSpPr>
            <p:spPr>
              <a:xfrm>
                <a:off x="3640625" y="851800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3" y="0"/>
                    </a:moveTo>
                    <a:lnTo>
                      <a:pt x="1900" y="1116"/>
                    </a:lnTo>
                    <a:lnTo>
                      <a:pt x="1617" y="833"/>
                    </a:lnTo>
                    <a:cubicBezTo>
                      <a:pt x="1383" y="1124"/>
                      <a:pt x="1152" y="1417"/>
                      <a:pt x="926" y="1715"/>
                    </a:cubicBezTo>
                    <a:lnTo>
                      <a:pt x="1115" y="1902"/>
                    </a:lnTo>
                    <a:lnTo>
                      <a:pt x="0" y="3018"/>
                    </a:lnTo>
                    <a:lnTo>
                      <a:pt x="788" y="3804"/>
                    </a:lnTo>
                    <a:lnTo>
                      <a:pt x="1901" y="2688"/>
                    </a:lnTo>
                    <a:lnTo>
                      <a:pt x="3016" y="3802"/>
                    </a:lnTo>
                    <a:lnTo>
                      <a:pt x="3803" y="3014"/>
                    </a:lnTo>
                    <a:lnTo>
                      <a:pt x="2687" y="1901"/>
                    </a:lnTo>
                    <a:lnTo>
                      <a:pt x="3800" y="787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28"/>
              <p:cNvSpPr/>
              <p:nvPr/>
            </p:nvSpPr>
            <p:spPr>
              <a:xfrm>
                <a:off x="3838700" y="851675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4" y="1"/>
                    </a:moveTo>
                    <a:lnTo>
                      <a:pt x="1901" y="1116"/>
                    </a:lnTo>
                    <a:lnTo>
                      <a:pt x="787" y="2"/>
                    </a:lnTo>
                    <a:lnTo>
                      <a:pt x="0" y="790"/>
                    </a:lnTo>
                    <a:lnTo>
                      <a:pt x="1116" y="1903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2" y="2688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1" y="786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28"/>
              <p:cNvSpPr/>
              <p:nvPr/>
            </p:nvSpPr>
            <p:spPr>
              <a:xfrm>
                <a:off x="4036825" y="85157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3" y="0"/>
                    </a:moveTo>
                    <a:lnTo>
                      <a:pt x="1900" y="1114"/>
                    </a:lnTo>
                    <a:lnTo>
                      <a:pt x="786" y="1"/>
                    </a:lnTo>
                    <a:lnTo>
                      <a:pt x="0" y="788"/>
                    </a:lnTo>
                    <a:lnTo>
                      <a:pt x="1115" y="1901"/>
                    </a:lnTo>
                    <a:lnTo>
                      <a:pt x="1" y="3017"/>
                    </a:lnTo>
                    <a:lnTo>
                      <a:pt x="788" y="3802"/>
                    </a:lnTo>
                    <a:lnTo>
                      <a:pt x="1901" y="2687"/>
                    </a:lnTo>
                    <a:lnTo>
                      <a:pt x="3017" y="3801"/>
                    </a:lnTo>
                    <a:lnTo>
                      <a:pt x="3802" y="3013"/>
                    </a:lnTo>
                    <a:lnTo>
                      <a:pt x="2687" y="1900"/>
                    </a:lnTo>
                    <a:lnTo>
                      <a:pt x="3800" y="786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8"/>
              <p:cNvSpPr/>
              <p:nvPr/>
            </p:nvSpPr>
            <p:spPr>
              <a:xfrm>
                <a:off x="4234925" y="85142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4" y="0"/>
                    </a:moveTo>
                    <a:lnTo>
                      <a:pt x="1901" y="1115"/>
                    </a:lnTo>
                    <a:lnTo>
                      <a:pt x="786" y="1"/>
                    </a:lnTo>
                    <a:lnTo>
                      <a:pt x="0" y="788"/>
                    </a:lnTo>
                    <a:lnTo>
                      <a:pt x="1114" y="1903"/>
                    </a:lnTo>
                    <a:lnTo>
                      <a:pt x="1" y="3017"/>
                    </a:lnTo>
                    <a:lnTo>
                      <a:pt x="788" y="3803"/>
                    </a:lnTo>
                    <a:lnTo>
                      <a:pt x="1901" y="2688"/>
                    </a:lnTo>
                    <a:lnTo>
                      <a:pt x="3017" y="3801"/>
                    </a:lnTo>
                    <a:lnTo>
                      <a:pt x="3802" y="3015"/>
                    </a:lnTo>
                    <a:lnTo>
                      <a:pt x="2688" y="1901"/>
                    </a:lnTo>
                    <a:lnTo>
                      <a:pt x="3801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28"/>
              <p:cNvSpPr/>
              <p:nvPr/>
            </p:nvSpPr>
            <p:spPr>
              <a:xfrm>
                <a:off x="4433025" y="851275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4" y="1"/>
                    </a:moveTo>
                    <a:lnTo>
                      <a:pt x="1901" y="1116"/>
                    </a:lnTo>
                    <a:lnTo>
                      <a:pt x="786" y="3"/>
                    </a:lnTo>
                    <a:lnTo>
                      <a:pt x="0" y="790"/>
                    </a:lnTo>
                    <a:lnTo>
                      <a:pt x="1116" y="1903"/>
                    </a:lnTo>
                    <a:lnTo>
                      <a:pt x="1" y="3017"/>
                    </a:lnTo>
                    <a:lnTo>
                      <a:pt x="789" y="3804"/>
                    </a:lnTo>
                    <a:lnTo>
                      <a:pt x="1902" y="2688"/>
                    </a:lnTo>
                    <a:lnTo>
                      <a:pt x="3017" y="3802"/>
                    </a:lnTo>
                    <a:lnTo>
                      <a:pt x="3802" y="3015"/>
                    </a:lnTo>
                    <a:lnTo>
                      <a:pt x="2688" y="1902"/>
                    </a:lnTo>
                    <a:lnTo>
                      <a:pt x="3801" y="787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8"/>
              <p:cNvSpPr/>
              <p:nvPr/>
            </p:nvSpPr>
            <p:spPr>
              <a:xfrm>
                <a:off x="4612450" y="2237500"/>
                <a:ext cx="95075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5" extrusionOk="0">
                    <a:moveTo>
                      <a:pt x="3015" y="1"/>
                    </a:moveTo>
                    <a:lnTo>
                      <a:pt x="1900" y="1116"/>
                    </a:lnTo>
                    <a:lnTo>
                      <a:pt x="786" y="3"/>
                    </a:lnTo>
                    <a:lnTo>
                      <a:pt x="0" y="790"/>
                    </a:lnTo>
                    <a:lnTo>
                      <a:pt x="1115" y="1903"/>
                    </a:lnTo>
                    <a:lnTo>
                      <a:pt x="1" y="3017"/>
                    </a:lnTo>
                    <a:lnTo>
                      <a:pt x="788" y="3804"/>
                    </a:lnTo>
                    <a:lnTo>
                      <a:pt x="1901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1" y="788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8"/>
              <p:cNvSpPr/>
              <p:nvPr/>
            </p:nvSpPr>
            <p:spPr>
              <a:xfrm>
                <a:off x="4810550" y="2237400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0"/>
                    </a:moveTo>
                    <a:lnTo>
                      <a:pt x="1901" y="1115"/>
                    </a:lnTo>
                    <a:lnTo>
                      <a:pt x="786" y="1"/>
                    </a:lnTo>
                    <a:lnTo>
                      <a:pt x="0" y="788"/>
                    </a:lnTo>
                    <a:lnTo>
                      <a:pt x="1116" y="1901"/>
                    </a:lnTo>
                    <a:lnTo>
                      <a:pt x="1" y="3017"/>
                    </a:lnTo>
                    <a:lnTo>
                      <a:pt x="789" y="3803"/>
                    </a:lnTo>
                    <a:lnTo>
                      <a:pt x="1903" y="2688"/>
                    </a:lnTo>
                    <a:lnTo>
                      <a:pt x="3017" y="3801"/>
                    </a:lnTo>
                    <a:lnTo>
                      <a:pt x="3802" y="3015"/>
                    </a:lnTo>
                    <a:lnTo>
                      <a:pt x="2688" y="1900"/>
                    </a:lnTo>
                    <a:lnTo>
                      <a:pt x="3801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8"/>
              <p:cNvSpPr/>
              <p:nvPr/>
            </p:nvSpPr>
            <p:spPr>
              <a:xfrm>
                <a:off x="5008650" y="2237250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4" y="1"/>
                    </a:moveTo>
                    <a:lnTo>
                      <a:pt x="1901" y="1116"/>
                    </a:lnTo>
                    <a:lnTo>
                      <a:pt x="787" y="2"/>
                    </a:lnTo>
                    <a:lnTo>
                      <a:pt x="0" y="790"/>
                    </a:lnTo>
                    <a:lnTo>
                      <a:pt x="1116" y="1903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2" y="2688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8" y="1902"/>
                    </a:lnTo>
                    <a:lnTo>
                      <a:pt x="3801" y="786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8"/>
              <p:cNvSpPr/>
              <p:nvPr/>
            </p:nvSpPr>
            <p:spPr>
              <a:xfrm>
                <a:off x="5206775" y="2237125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3" y="1"/>
                    </a:moveTo>
                    <a:lnTo>
                      <a:pt x="1900" y="1115"/>
                    </a:lnTo>
                    <a:lnTo>
                      <a:pt x="786" y="2"/>
                    </a:lnTo>
                    <a:lnTo>
                      <a:pt x="0" y="789"/>
                    </a:lnTo>
                    <a:lnTo>
                      <a:pt x="1115" y="1902"/>
                    </a:lnTo>
                    <a:lnTo>
                      <a:pt x="1" y="3018"/>
                    </a:lnTo>
                    <a:lnTo>
                      <a:pt x="788" y="3803"/>
                    </a:lnTo>
                    <a:lnTo>
                      <a:pt x="1901" y="2688"/>
                    </a:lnTo>
                    <a:lnTo>
                      <a:pt x="3017" y="3802"/>
                    </a:lnTo>
                    <a:lnTo>
                      <a:pt x="3803" y="3014"/>
                    </a:lnTo>
                    <a:lnTo>
                      <a:pt x="2687" y="1901"/>
                    </a:lnTo>
                    <a:lnTo>
                      <a:pt x="3801" y="787"/>
                    </a:lnTo>
                    <a:lnTo>
                      <a:pt x="30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8"/>
              <p:cNvSpPr/>
              <p:nvPr/>
            </p:nvSpPr>
            <p:spPr>
              <a:xfrm>
                <a:off x="4612550" y="2436775"/>
                <a:ext cx="9512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3803" extrusionOk="0">
                    <a:moveTo>
                      <a:pt x="3015" y="1"/>
                    </a:moveTo>
                    <a:lnTo>
                      <a:pt x="1902" y="1115"/>
                    </a:lnTo>
                    <a:lnTo>
                      <a:pt x="788" y="2"/>
                    </a:lnTo>
                    <a:lnTo>
                      <a:pt x="1" y="789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9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9" y="1902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28"/>
              <p:cNvSpPr/>
              <p:nvPr/>
            </p:nvSpPr>
            <p:spPr>
              <a:xfrm>
                <a:off x="4810675" y="2436650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5" y="0"/>
                    </a:moveTo>
                    <a:lnTo>
                      <a:pt x="1901" y="1116"/>
                    </a:lnTo>
                    <a:lnTo>
                      <a:pt x="787" y="2"/>
                    </a:lnTo>
                    <a:lnTo>
                      <a:pt x="1" y="789"/>
                    </a:lnTo>
                    <a:lnTo>
                      <a:pt x="1115" y="1902"/>
                    </a:lnTo>
                    <a:lnTo>
                      <a:pt x="2" y="3018"/>
                    </a:lnTo>
                    <a:lnTo>
                      <a:pt x="789" y="3803"/>
                    </a:lnTo>
                    <a:lnTo>
                      <a:pt x="1902" y="2688"/>
                    </a:lnTo>
                    <a:lnTo>
                      <a:pt x="3018" y="3801"/>
                    </a:lnTo>
                    <a:lnTo>
                      <a:pt x="3803" y="3014"/>
                    </a:lnTo>
                    <a:lnTo>
                      <a:pt x="2688" y="1901"/>
                    </a:lnTo>
                    <a:lnTo>
                      <a:pt x="3802" y="787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28"/>
              <p:cNvSpPr/>
              <p:nvPr/>
            </p:nvSpPr>
            <p:spPr>
              <a:xfrm>
                <a:off x="5008775" y="2436525"/>
                <a:ext cx="95050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802" h="3497" extrusionOk="0">
                    <a:moveTo>
                      <a:pt x="3014" y="0"/>
                    </a:moveTo>
                    <a:lnTo>
                      <a:pt x="1901" y="1115"/>
                    </a:lnTo>
                    <a:lnTo>
                      <a:pt x="787" y="2"/>
                    </a:lnTo>
                    <a:lnTo>
                      <a:pt x="1" y="790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483" y="3497"/>
                    </a:lnTo>
                    <a:cubicBezTo>
                      <a:pt x="919" y="3275"/>
                      <a:pt x="1353" y="3046"/>
                      <a:pt x="1782" y="2809"/>
                    </a:cubicBezTo>
                    <a:lnTo>
                      <a:pt x="1902" y="2688"/>
                    </a:lnTo>
                    <a:lnTo>
                      <a:pt x="1936" y="2723"/>
                    </a:lnTo>
                    <a:cubicBezTo>
                      <a:pt x="2272" y="2536"/>
                      <a:pt x="2605" y="2345"/>
                      <a:pt x="2935" y="2149"/>
                    </a:cubicBezTo>
                    <a:lnTo>
                      <a:pt x="2688" y="1902"/>
                    </a:lnTo>
                    <a:lnTo>
                      <a:pt x="3802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8"/>
              <p:cNvSpPr/>
              <p:nvPr/>
            </p:nvSpPr>
            <p:spPr>
              <a:xfrm>
                <a:off x="4616550" y="2622175"/>
                <a:ext cx="2895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634" extrusionOk="0">
                    <a:moveTo>
                      <a:pt x="632" y="0"/>
                    </a:moveTo>
                    <a:lnTo>
                      <a:pt x="0" y="634"/>
                    </a:lnTo>
                    <a:cubicBezTo>
                      <a:pt x="387" y="603"/>
                      <a:pt x="773" y="566"/>
                      <a:pt x="1158" y="525"/>
                    </a:cubicBezTo>
                    <a:lnTo>
                      <a:pt x="63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28"/>
              <p:cNvSpPr/>
              <p:nvPr/>
            </p:nvSpPr>
            <p:spPr>
              <a:xfrm>
                <a:off x="4679025" y="2622150"/>
                <a:ext cx="15800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62" extrusionOk="0">
                    <a:moveTo>
                      <a:pt x="361" y="0"/>
                    </a:moveTo>
                    <a:lnTo>
                      <a:pt x="0" y="362"/>
                    </a:lnTo>
                    <a:cubicBezTo>
                      <a:pt x="211" y="332"/>
                      <a:pt x="421" y="302"/>
                      <a:pt x="631" y="270"/>
                    </a:cubicBezTo>
                    <a:lnTo>
                      <a:pt x="36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28"/>
              <p:cNvSpPr/>
              <p:nvPr/>
            </p:nvSpPr>
            <p:spPr>
              <a:xfrm>
                <a:off x="4612050" y="1647200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0"/>
                    </a:moveTo>
                    <a:lnTo>
                      <a:pt x="1901" y="1115"/>
                    </a:lnTo>
                    <a:lnTo>
                      <a:pt x="786" y="1"/>
                    </a:lnTo>
                    <a:lnTo>
                      <a:pt x="0" y="788"/>
                    </a:lnTo>
                    <a:lnTo>
                      <a:pt x="1116" y="1902"/>
                    </a:lnTo>
                    <a:lnTo>
                      <a:pt x="1" y="3017"/>
                    </a:lnTo>
                    <a:lnTo>
                      <a:pt x="789" y="3802"/>
                    </a:lnTo>
                    <a:lnTo>
                      <a:pt x="1903" y="2688"/>
                    </a:lnTo>
                    <a:lnTo>
                      <a:pt x="3017" y="3801"/>
                    </a:lnTo>
                    <a:lnTo>
                      <a:pt x="3803" y="3015"/>
                    </a:lnTo>
                    <a:lnTo>
                      <a:pt x="2688" y="1901"/>
                    </a:lnTo>
                    <a:lnTo>
                      <a:pt x="3801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8"/>
              <p:cNvSpPr/>
              <p:nvPr/>
            </p:nvSpPr>
            <p:spPr>
              <a:xfrm>
                <a:off x="4810150" y="1647050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5" y="0"/>
                    </a:moveTo>
                    <a:lnTo>
                      <a:pt x="1901" y="1116"/>
                    </a:lnTo>
                    <a:lnTo>
                      <a:pt x="787" y="3"/>
                    </a:lnTo>
                    <a:lnTo>
                      <a:pt x="0" y="790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89" y="3804"/>
                    </a:lnTo>
                    <a:lnTo>
                      <a:pt x="1902" y="2688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8" y="1902"/>
                    </a:lnTo>
                    <a:lnTo>
                      <a:pt x="3801" y="787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28"/>
              <p:cNvSpPr/>
              <p:nvPr/>
            </p:nvSpPr>
            <p:spPr>
              <a:xfrm>
                <a:off x="5008275" y="1646925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5" y="1"/>
                    </a:moveTo>
                    <a:lnTo>
                      <a:pt x="1900" y="1115"/>
                    </a:lnTo>
                    <a:lnTo>
                      <a:pt x="786" y="2"/>
                    </a:lnTo>
                    <a:lnTo>
                      <a:pt x="0" y="789"/>
                    </a:lnTo>
                    <a:lnTo>
                      <a:pt x="1115" y="1902"/>
                    </a:lnTo>
                    <a:lnTo>
                      <a:pt x="1" y="3017"/>
                    </a:lnTo>
                    <a:lnTo>
                      <a:pt x="788" y="3803"/>
                    </a:lnTo>
                    <a:lnTo>
                      <a:pt x="1901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1" y="787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8"/>
              <p:cNvSpPr/>
              <p:nvPr/>
            </p:nvSpPr>
            <p:spPr>
              <a:xfrm>
                <a:off x="5206375" y="1646800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5" y="0"/>
                    </a:moveTo>
                    <a:lnTo>
                      <a:pt x="1901" y="1116"/>
                    </a:lnTo>
                    <a:lnTo>
                      <a:pt x="786" y="2"/>
                    </a:lnTo>
                    <a:lnTo>
                      <a:pt x="0" y="789"/>
                    </a:lnTo>
                    <a:lnTo>
                      <a:pt x="1115" y="1902"/>
                    </a:lnTo>
                    <a:lnTo>
                      <a:pt x="1" y="3017"/>
                    </a:lnTo>
                    <a:lnTo>
                      <a:pt x="788" y="3804"/>
                    </a:lnTo>
                    <a:lnTo>
                      <a:pt x="1903" y="2688"/>
                    </a:lnTo>
                    <a:lnTo>
                      <a:pt x="3017" y="3801"/>
                    </a:lnTo>
                    <a:lnTo>
                      <a:pt x="3802" y="3014"/>
                    </a:lnTo>
                    <a:lnTo>
                      <a:pt x="2688" y="1901"/>
                    </a:lnTo>
                    <a:lnTo>
                      <a:pt x="3801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8"/>
              <p:cNvSpPr/>
              <p:nvPr/>
            </p:nvSpPr>
            <p:spPr>
              <a:xfrm>
                <a:off x="5404475" y="1646675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4" y="1"/>
                    </a:moveTo>
                    <a:lnTo>
                      <a:pt x="1901" y="1115"/>
                    </a:lnTo>
                    <a:lnTo>
                      <a:pt x="786" y="2"/>
                    </a:lnTo>
                    <a:lnTo>
                      <a:pt x="0" y="789"/>
                    </a:lnTo>
                    <a:lnTo>
                      <a:pt x="1116" y="1902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2" y="2687"/>
                    </a:lnTo>
                    <a:lnTo>
                      <a:pt x="3017" y="3802"/>
                    </a:lnTo>
                    <a:lnTo>
                      <a:pt x="3804" y="3014"/>
                    </a:lnTo>
                    <a:lnTo>
                      <a:pt x="2688" y="1901"/>
                    </a:lnTo>
                    <a:lnTo>
                      <a:pt x="3801" y="786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8"/>
              <p:cNvSpPr/>
              <p:nvPr/>
            </p:nvSpPr>
            <p:spPr>
              <a:xfrm>
                <a:off x="4612200" y="184647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4" y="0"/>
                    </a:moveTo>
                    <a:lnTo>
                      <a:pt x="1900" y="1114"/>
                    </a:lnTo>
                    <a:lnTo>
                      <a:pt x="786" y="1"/>
                    </a:lnTo>
                    <a:lnTo>
                      <a:pt x="0" y="788"/>
                    </a:lnTo>
                    <a:lnTo>
                      <a:pt x="1114" y="1901"/>
                    </a:lnTo>
                    <a:lnTo>
                      <a:pt x="1" y="3017"/>
                    </a:lnTo>
                    <a:lnTo>
                      <a:pt x="788" y="3802"/>
                    </a:lnTo>
                    <a:lnTo>
                      <a:pt x="1901" y="2688"/>
                    </a:lnTo>
                    <a:lnTo>
                      <a:pt x="3017" y="3801"/>
                    </a:lnTo>
                    <a:lnTo>
                      <a:pt x="3802" y="3014"/>
                    </a:lnTo>
                    <a:lnTo>
                      <a:pt x="2687" y="1900"/>
                    </a:lnTo>
                    <a:lnTo>
                      <a:pt x="3801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8"/>
              <p:cNvSpPr/>
              <p:nvPr/>
            </p:nvSpPr>
            <p:spPr>
              <a:xfrm>
                <a:off x="4810275" y="1846325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5" y="0"/>
                    </a:moveTo>
                    <a:lnTo>
                      <a:pt x="1902" y="1115"/>
                    </a:lnTo>
                    <a:lnTo>
                      <a:pt x="787" y="2"/>
                    </a:lnTo>
                    <a:lnTo>
                      <a:pt x="1" y="789"/>
                    </a:lnTo>
                    <a:lnTo>
                      <a:pt x="1116" y="1903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3" y="2688"/>
                    </a:lnTo>
                    <a:lnTo>
                      <a:pt x="3018" y="3801"/>
                    </a:lnTo>
                    <a:lnTo>
                      <a:pt x="3803" y="3015"/>
                    </a:lnTo>
                    <a:lnTo>
                      <a:pt x="2689" y="1902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8"/>
              <p:cNvSpPr/>
              <p:nvPr/>
            </p:nvSpPr>
            <p:spPr>
              <a:xfrm>
                <a:off x="5008375" y="1846200"/>
                <a:ext cx="9512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3804" extrusionOk="0">
                    <a:moveTo>
                      <a:pt x="3015" y="1"/>
                    </a:moveTo>
                    <a:lnTo>
                      <a:pt x="1902" y="1115"/>
                    </a:lnTo>
                    <a:lnTo>
                      <a:pt x="788" y="2"/>
                    </a:lnTo>
                    <a:lnTo>
                      <a:pt x="1" y="789"/>
                    </a:lnTo>
                    <a:lnTo>
                      <a:pt x="1116" y="1902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8"/>
                    </a:lnTo>
                    <a:lnTo>
                      <a:pt x="3017" y="3802"/>
                    </a:lnTo>
                    <a:lnTo>
                      <a:pt x="3804" y="3014"/>
                    </a:lnTo>
                    <a:lnTo>
                      <a:pt x="2689" y="1901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8"/>
              <p:cNvSpPr/>
              <p:nvPr/>
            </p:nvSpPr>
            <p:spPr>
              <a:xfrm>
                <a:off x="5206500" y="1846075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4" y="0"/>
                    </a:moveTo>
                    <a:lnTo>
                      <a:pt x="1901" y="1114"/>
                    </a:lnTo>
                    <a:lnTo>
                      <a:pt x="787" y="1"/>
                    </a:lnTo>
                    <a:lnTo>
                      <a:pt x="1" y="788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9" y="3802"/>
                    </a:lnTo>
                    <a:lnTo>
                      <a:pt x="1902" y="2688"/>
                    </a:lnTo>
                    <a:lnTo>
                      <a:pt x="3018" y="3801"/>
                    </a:lnTo>
                    <a:lnTo>
                      <a:pt x="3803" y="3014"/>
                    </a:lnTo>
                    <a:lnTo>
                      <a:pt x="2688" y="1901"/>
                    </a:lnTo>
                    <a:lnTo>
                      <a:pt x="3802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8"/>
              <p:cNvSpPr/>
              <p:nvPr/>
            </p:nvSpPr>
            <p:spPr>
              <a:xfrm>
                <a:off x="5404600" y="1845925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7" y="3"/>
                    </a:lnTo>
                    <a:lnTo>
                      <a:pt x="1" y="789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789" y="3804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3" y="3015"/>
                    </a:lnTo>
                    <a:lnTo>
                      <a:pt x="2689" y="1901"/>
                    </a:lnTo>
                    <a:lnTo>
                      <a:pt x="3802" y="787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8"/>
              <p:cNvSpPr/>
              <p:nvPr/>
            </p:nvSpPr>
            <p:spPr>
              <a:xfrm>
                <a:off x="4612300" y="203182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0"/>
                    </a:moveTo>
                    <a:lnTo>
                      <a:pt x="1902" y="1115"/>
                    </a:lnTo>
                    <a:lnTo>
                      <a:pt x="786" y="2"/>
                    </a:lnTo>
                    <a:lnTo>
                      <a:pt x="1" y="788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3" y="2688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8"/>
              <p:cNvSpPr/>
              <p:nvPr/>
            </p:nvSpPr>
            <p:spPr>
              <a:xfrm>
                <a:off x="4810400" y="2031675"/>
                <a:ext cx="95100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5" extrusionOk="0">
                    <a:moveTo>
                      <a:pt x="3015" y="1"/>
                    </a:moveTo>
                    <a:lnTo>
                      <a:pt x="1902" y="1116"/>
                    </a:lnTo>
                    <a:lnTo>
                      <a:pt x="787" y="3"/>
                    </a:lnTo>
                    <a:lnTo>
                      <a:pt x="1" y="790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4"/>
                    </a:lnTo>
                    <a:lnTo>
                      <a:pt x="1903" y="2689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8" y="1902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8"/>
              <p:cNvSpPr/>
              <p:nvPr/>
            </p:nvSpPr>
            <p:spPr>
              <a:xfrm>
                <a:off x="5008525" y="203157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4" y="0"/>
                    </a:moveTo>
                    <a:lnTo>
                      <a:pt x="1901" y="1114"/>
                    </a:lnTo>
                    <a:lnTo>
                      <a:pt x="786" y="1"/>
                    </a:lnTo>
                    <a:lnTo>
                      <a:pt x="1" y="788"/>
                    </a:lnTo>
                    <a:lnTo>
                      <a:pt x="1115" y="1901"/>
                    </a:lnTo>
                    <a:lnTo>
                      <a:pt x="2" y="3017"/>
                    </a:lnTo>
                    <a:lnTo>
                      <a:pt x="789" y="3802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3" y="3014"/>
                    </a:lnTo>
                    <a:lnTo>
                      <a:pt x="2687" y="1900"/>
                    </a:lnTo>
                    <a:lnTo>
                      <a:pt x="3802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28"/>
              <p:cNvSpPr/>
              <p:nvPr/>
            </p:nvSpPr>
            <p:spPr>
              <a:xfrm>
                <a:off x="5206625" y="203142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6" y="2"/>
                    </a:lnTo>
                    <a:lnTo>
                      <a:pt x="1" y="789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788" y="3803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28"/>
              <p:cNvSpPr/>
              <p:nvPr/>
            </p:nvSpPr>
            <p:spPr>
              <a:xfrm>
                <a:off x="5404725" y="2031275"/>
                <a:ext cx="92600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3805" extrusionOk="0">
                    <a:moveTo>
                      <a:pt x="3015" y="1"/>
                    </a:moveTo>
                    <a:lnTo>
                      <a:pt x="1900" y="1116"/>
                    </a:lnTo>
                    <a:lnTo>
                      <a:pt x="786" y="2"/>
                    </a:lnTo>
                    <a:lnTo>
                      <a:pt x="1" y="790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788" y="3804"/>
                    </a:lnTo>
                    <a:lnTo>
                      <a:pt x="1903" y="2689"/>
                    </a:lnTo>
                    <a:lnTo>
                      <a:pt x="2351" y="3136"/>
                    </a:lnTo>
                    <a:cubicBezTo>
                      <a:pt x="2546" y="2807"/>
                      <a:pt x="2739" y="2474"/>
                      <a:pt x="2927" y="2140"/>
                    </a:cubicBezTo>
                    <a:lnTo>
                      <a:pt x="2688" y="1902"/>
                    </a:lnTo>
                    <a:lnTo>
                      <a:pt x="3491" y="1098"/>
                    </a:lnTo>
                    <a:cubicBezTo>
                      <a:pt x="3563" y="962"/>
                      <a:pt x="3633" y="825"/>
                      <a:pt x="3703" y="689"/>
                    </a:cubicBez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28"/>
              <p:cNvSpPr/>
              <p:nvPr/>
            </p:nvSpPr>
            <p:spPr>
              <a:xfrm>
                <a:off x="4611675" y="105687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4" y="1"/>
                    </a:moveTo>
                    <a:lnTo>
                      <a:pt x="1900" y="1115"/>
                    </a:lnTo>
                    <a:lnTo>
                      <a:pt x="786" y="2"/>
                    </a:lnTo>
                    <a:lnTo>
                      <a:pt x="0" y="788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8" y="3803"/>
                    </a:lnTo>
                    <a:lnTo>
                      <a:pt x="1902" y="2687"/>
                    </a:lnTo>
                    <a:lnTo>
                      <a:pt x="3017" y="3800"/>
                    </a:lnTo>
                    <a:lnTo>
                      <a:pt x="3803" y="3015"/>
                    </a:lnTo>
                    <a:lnTo>
                      <a:pt x="2687" y="1901"/>
                    </a:lnTo>
                    <a:lnTo>
                      <a:pt x="3800" y="786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28"/>
              <p:cNvSpPr/>
              <p:nvPr/>
            </p:nvSpPr>
            <p:spPr>
              <a:xfrm>
                <a:off x="4809775" y="1056725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5" y="1"/>
                    </a:moveTo>
                    <a:lnTo>
                      <a:pt x="1900" y="1115"/>
                    </a:lnTo>
                    <a:lnTo>
                      <a:pt x="786" y="2"/>
                    </a:lnTo>
                    <a:lnTo>
                      <a:pt x="0" y="790"/>
                    </a:lnTo>
                    <a:lnTo>
                      <a:pt x="1115" y="1903"/>
                    </a:lnTo>
                    <a:lnTo>
                      <a:pt x="1" y="3017"/>
                    </a:lnTo>
                    <a:lnTo>
                      <a:pt x="788" y="3803"/>
                    </a:lnTo>
                    <a:lnTo>
                      <a:pt x="1901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1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28"/>
              <p:cNvSpPr/>
              <p:nvPr/>
            </p:nvSpPr>
            <p:spPr>
              <a:xfrm>
                <a:off x="5007875" y="105662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0"/>
                    </a:moveTo>
                    <a:lnTo>
                      <a:pt x="1901" y="1115"/>
                    </a:lnTo>
                    <a:lnTo>
                      <a:pt x="786" y="1"/>
                    </a:lnTo>
                    <a:lnTo>
                      <a:pt x="0" y="788"/>
                    </a:lnTo>
                    <a:lnTo>
                      <a:pt x="1116" y="1901"/>
                    </a:lnTo>
                    <a:lnTo>
                      <a:pt x="1" y="3016"/>
                    </a:lnTo>
                    <a:lnTo>
                      <a:pt x="789" y="3802"/>
                    </a:lnTo>
                    <a:lnTo>
                      <a:pt x="1903" y="2687"/>
                    </a:lnTo>
                    <a:lnTo>
                      <a:pt x="3017" y="3800"/>
                    </a:lnTo>
                    <a:lnTo>
                      <a:pt x="3802" y="3013"/>
                    </a:lnTo>
                    <a:lnTo>
                      <a:pt x="2688" y="1900"/>
                    </a:lnTo>
                    <a:lnTo>
                      <a:pt x="3801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28"/>
              <p:cNvSpPr/>
              <p:nvPr/>
            </p:nvSpPr>
            <p:spPr>
              <a:xfrm>
                <a:off x="5205975" y="1056475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5" y="1"/>
                    </a:moveTo>
                    <a:lnTo>
                      <a:pt x="1901" y="1115"/>
                    </a:lnTo>
                    <a:lnTo>
                      <a:pt x="787" y="2"/>
                    </a:lnTo>
                    <a:lnTo>
                      <a:pt x="0" y="788"/>
                    </a:lnTo>
                    <a:lnTo>
                      <a:pt x="1116" y="1902"/>
                    </a:lnTo>
                    <a:lnTo>
                      <a:pt x="3" y="3017"/>
                    </a:lnTo>
                    <a:lnTo>
                      <a:pt x="789" y="3803"/>
                    </a:lnTo>
                    <a:lnTo>
                      <a:pt x="1902" y="2688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8" y="1902"/>
                    </a:lnTo>
                    <a:lnTo>
                      <a:pt x="3801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28"/>
              <p:cNvSpPr/>
              <p:nvPr/>
            </p:nvSpPr>
            <p:spPr>
              <a:xfrm>
                <a:off x="5404100" y="1056325"/>
                <a:ext cx="95075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5" extrusionOk="0">
                    <a:moveTo>
                      <a:pt x="3015" y="1"/>
                    </a:moveTo>
                    <a:lnTo>
                      <a:pt x="1900" y="1116"/>
                    </a:lnTo>
                    <a:lnTo>
                      <a:pt x="786" y="3"/>
                    </a:lnTo>
                    <a:lnTo>
                      <a:pt x="0" y="790"/>
                    </a:lnTo>
                    <a:lnTo>
                      <a:pt x="1115" y="1903"/>
                    </a:lnTo>
                    <a:lnTo>
                      <a:pt x="1" y="3017"/>
                    </a:lnTo>
                    <a:lnTo>
                      <a:pt x="788" y="3804"/>
                    </a:lnTo>
                    <a:lnTo>
                      <a:pt x="1901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7" y="1902"/>
                    </a:lnTo>
                    <a:lnTo>
                      <a:pt x="3801" y="788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28"/>
              <p:cNvSpPr/>
              <p:nvPr/>
            </p:nvSpPr>
            <p:spPr>
              <a:xfrm>
                <a:off x="4611775" y="1256125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7" y="3"/>
                    </a:lnTo>
                    <a:lnTo>
                      <a:pt x="1" y="789"/>
                    </a:lnTo>
                    <a:lnTo>
                      <a:pt x="1116" y="1903"/>
                    </a:lnTo>
                    <a:lnTo>
                      <a:pt x="2" y="3017"/>
                    </a:lnTo>
                    <a:lnTo>
                      <a:pt x="790" y="3804"/>
                    </a:lnTo>
                    <a:lnTo>
                      <a:pt x="1903" y="2688"/>
                    </a:lnTo>
                    <a:lnTo>
                      <a:pt x="3018" y="3801"/>
                    </a:lnTo>
                    <a:lnTo>
                      <a:pt x="3803" y="3015"/>
                    </a:lnTo>
                    <a:lnTo>
                      <a:pt x="2689" y="1901"/>
                    </a:lnTo>
                    <a:lnTo>
                      <a:pt x="3802" y="787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28"/>
              <p:cNvSpPr/>
              <p:nvPr/>
            </p:nvSpPr>
            <p:spPr>
              <a:xfrm>
                <a:off x="4809875" y="1256000"/>
                <a:ext cx="9512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3803" extrusionOk="0">
                    <a:moveTo>
                      <a:pt x="3015" y="1"/>
                    </a:moveTo>
                    <a:lnTo>
                      <a:pt x="1902" y="1115"/>
                    </a:lnTo>
                    <a:lnTo>
                      <a:pt x="788" y="2"/>
                    </a:lnTo>
                    <a:lnTo>
                      <a:pt x="1" y="789"/>
                    </a:lnTo>
                    <a:lnTo>
                      <a:pt x="1116" y="1902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9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9" y="1902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28"/>
              <p:cNvSpPr/>
              <p:nvPr/>
            </p:nvSpPr>
            <p:spPr>
              <a:xfrm>
                <a:off x="5008025" y="1255875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4" y="0"/>
                    </a:moveTo>
                    <a:lnTo>
                      <a:pt x="1900" y="1115"/>
                    </a:lnTo>
                    <a:lnTo>
                      <a:pt x="786" y="2"/>
                    </a:lnTo>
                    <a:lnTo>
                      <a:pt x="0" y="789"/>
                    </a:lnTo>
                    <a:lnTo>
                      <a:pt x="1114" y="1902"/>
                    </a:lnTo>
                    <a:lnTo>
                      <a:pt x="1" y="3017"/>
                    </a:lnTo>
                    <a:lnTo>
                      <a:pt x="788" y="3803"/>
                    </a:lnTo>
                    <a:lnTo>
                      <a:pt x="1901" y="2688"/>
                    </a:lnTo>
                    <a:lnTo>
                      <a:pt x="3017" y="3801"/>
                    </a:lnTo>
                    <a:lnTo>
                      <a:pt x="3802" y="3014"/>
                    </a:lnTo>
                    <a:lnTo>
                      <a:pt x="2688" y="1901"/>
                    </a:lnTo>
                    <a:lnTo>
                      <a:pt x="3801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28"/>
              <p:cNvSpPr/>
              <p:nvPr/>
            </p:nvSpPr>
            <p:spPr>
              <a:xfrm>
                <a:off x="5206100" y="1255750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5" y="0"/>
                    </a:moveTo>
                    <a:lnTo>
                      <a:pt x="1902" y="1115"/>
                    </a:lnTo>
                    <a:lnTo>
                      <a:pt x="787" y="2"/>
                    </a:lnTo>
                    <a:lnTo>
                      <a:pt x="1" y="788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3" y="2687"/>
                    </a:lnTo>
                    <a:lnTo>
                      <a:pt x="3018" y="3802"/>
                    </a:lnTo>
                    <a:lnTo>
                      <a:pt x="3803" y="3015"/>
                    </a:lnTo>
                    <a:lnTo>
                      <a:pt x="2689" y="1900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28"/>
              <p:cNvSpPr/>
              <p:nvPr/>
            </p:nvSpPr>
            <p:spPr>
              <a:xfrm>
                <a:off x="5404200" y="1255600"/>
                <a:ext cx="9512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3803" extrusionOk="0">
                    <a:moveTo>
                      <a:pt x="3015" y="1"/>
                    </a:moveTo>
                    <a:lnTo>
                      <a:pt x="1902" y="1116"/>
                    </a:lnTo>
                    <a:lnTo>
                      <a:pt x="787" y="2"/>
                    </a:lnTo>
                    <a:lnTo>
                      <a:pt x="1" y="789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9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9" y="1902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28"/>
              <p:cNvSpPr/>
              <p:nvPr/>
            </p:nvSpPr>
            <p:spPr>
              <a:xfrm>
                <a:off x="4611900" y="1441500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5" y="1"/>
                    </a:moveTo>
                    <a:lnTo>
                      <a:pt x="1902" y="1115"/>
                    </a:lnTo>
                    <a:lnTo>
                      <a:pt x="787" y="2"/>
                    </a:lnTo>
                    <a:lnTo>
                      <a:pt x="1" y="789"/>
                    </a:lnTo>
                    <a:lnTo>
                      <a:pt x="1116" y="1902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8"/>
                    </a:lnTo>
                    <a:lnTo>
                      <a:pt x="3017" y="3802"/>
                    </a:lnTo>
                    <a:lnTo>
                      <a:pt x="3804" y="3014"/>
                    </a:lnTo>
                    <a:lnTo>
                      <a:pt x="2688" y="1901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28"/>
              <p:cNvSpPr/>
              <p:nvPr/>
            </p:nvSpPr>
            <p:spPr>
              <a:xfrm>
                <a:off x="4810025" y="144137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0"/>
                    </a:moveTo>
                    <a:lnTo>
                      <a:pt x="1901" y="1114"/>
                    </a:lnTo>
                    <a:lnTo>
                      <a:pt x="786" y="1"/>
                    </a:lnTo>
                    <a:lnTo>
                      <a:pt x="1" y="788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9" y="3802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3" y="3014"/>
                    </a:lnTo>
                    <a:lnTo>
                      <a:pt x="2689" y="1901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28"/>
              <p:cNvSpPr/>
              <p:nvPr/>
            </p:nvSpPr>
            <p:spPr>
              <a:xfrm>
                <a:off x="5008125" y="1441225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6" y="3"/>
                    </a:lnTo>
                    <a:lnTo>
                      <a:pt x="1" y="789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789" y="3804"/>
                    </a:lnTo>
                    <a:lnTo>
                      <a:pt x="1903" y="2688"/>
                    </a:lnTo>
                    <a:lnTo>
                      <a:pt x="3017" y="3801"/>
                    </a:lnTo>
                    <a:lnTo>
                      <a:pt x="3803" y="3015"/>
                    </a:lnTo>
                    <a:lnTo>
                      <a:pt x="2688" y="1901"/>
                    </a:lnTo>
                    <a:lnTo>
                      <a:pt x="3802" y="787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28"/>
              <p:cNvSpPr/>
              <p:nvPr/>
            </p:nvSpPr>
            <p:spPr>
              <a:xfrm>
                <a:off x="5206225" y="1441100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5" y="1"/>
                    </a:moveTo>
                    <a:lnTo>
                      <a:pt x="1902" y="1115"/>
                    </a:lnTo>
                    <a:lnTo>
                      <a:pt x="786" y="2"/>
                    </a:lnTo>
                    <a:lnTo>
                      <a:pt x="1" y="789"/>
                    </a:lnTo>
                    <a:lnTo>
                      <a:pt x="1116" y="1902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9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8" y="1902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28"/>
              <p:cNvSpPr/>
              <p:nvPr/>
            </p:nvSpPr>
            <p:spPr>
              <a:xfrm>
                <a:off x="5404350" y="1440975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4" y="0"/>
                    </a:moveTo>
                    <a:lnTo>
                      <a:pt x="1901" y="1115"/>
                    </a:lnTo>
                    <a:lnTo>
                      <a:pt x="786" y="2"/>
                    </a:lnTo>
                    <a:lnTo>
                      <a:pt x="1" y="789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3" y="3014"/>
                    </a:lnTo>
                    <a:lnTo>
                      <a:pt x="2687" y="1901"/>
                    </a:lnTo>
                    <a:lnTo>
                      <a:pt x="3802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28"/>
              <p:cNvSpPr/>
              <p:nvPr/>
            </p:nvSpPr>
            <p:spPr>
              <a:xfrm>
                <a:off x="4611275" y="471000"/>
                <a:ext cx="95100" cy="9065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626" extrusionOk="0">
                    <a:moveTo>
                      <a:pt x="610" y="0"/>
                    </a:moveTo>
                    <a:lnTo>
                      <a:pt x="0" y="611"/>
                    </a:lnTo>
                    <a:lnTo>
                      <a:pt x="1115" y="1724"/>
                    </a:lnTo>
                    <a:lnTo>
                      <a:pt x="2" y="2838"/>
                    </a:lnTo>
                    <a:lnTo>
                      <a:pt x="789" y="3625"/>
                    </a:lnTo>
                    <a:lnTo>
                      <a:pt x="1903" y="2510"/>
                    </a:lnTo>
                    <a:lnTo>
                      <a:pt x="3017" y="3623"/>
                    </a:lnTo>
                    <a:lnTo>
                      <a:pt x="3804" y="2836"/>
                    </a:lnTo>
                    <a:lnTo>
                      <a:pt x="2688" y="1723"/>
                    </a:lnTo>
                    <a:lnTo>
                      <a:pt x="3801" y="607"/>
                    </a:lnTo>
                    <a:lnTo>
                      <a:pt x="3559" y="365"/>
                    </a:lnTo>
                    <a:cubicBezTo>
                      <a:pt x="3244" y="314"/>
                      <a:pt x="2928" y="267"/>
                      <a:pt x="2612" y="225"/>
                    </a:cubicBezTo>
                    <a:lnTo>
                      <a:pt x="1901" y="936"/>
                    </a:lnTo>
                    <a:lnTo>
                      <a:pt x="999" y="37"/>
                    </a:lnTo>
                    <a:cubicBezTo>
                      <a:pt x="870" y="24"/>
                      <a:pt x="740" y="12"/>
                      <a:pt x="6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28"/>
              <p:cNvSpPr/>
              <p:nvPr/>
            </p:nvSpPr>
            <p:spPr>
              <a:xfrm>
                <a:off x="4809400" y="509900"/>
                <a:ext cx="95075" cy="516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2064" extrusionOk="0">
                    <a:moveTo>
                      <a:pt x="952" y="1"/>
                    </a:moveTo>
                    <a:lnTo>
                      <a:pt x="1115" y="162"/>
                    </a:lnTo>
                    <a:lnTo>
                      <a:pt x="0" y="1278"/>
                    </a:lnTo>
                    <a:lnTo>
                      <a:pt x="788" y="2063"/>
                    </a:lnTo>
                    <a:lnTo>
                      <a:pt x="1902" y="949"/>
                    </a:lnTo>
                    <a:lnTo>
                      <a:pt x="3016" y="2062"/>
                    </a:lnTo>
                    <a:lnTo>
                      <a:pt x="3803" y="1274"/>
                    </a:lnTo>
                    <a:lnTo>
                      <a:pt x="3276" y="749"/>
                    </a:lnTo>
                    <a:cubicBezTo>
                      <a:pt x="2511" y="478"/>
                      <a:pt x="1737" y="229"/>
                      <a:pt x="9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28"/>
              <p:cNvSpPr/>
              <p:nvPr/>
            </p:nvSpPr>
            <p:spPr>
              <a:xfrm>
                <a:off x="4611375" y="665800"/>
                <a:ext cx="9512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3803" extrusionOk="0">
                    <a:moveTo>
                      <a:pt x="3015" y="1"/>
                    </a:moveTo>
                    <a:lnTo>
                      <a:pt x="1902" y="1116"/>
                    </a:lnTo>
                    <a:lnTo>
                      <a:pt x="788" y="2"/>
                    </a:lnTo>
                    <a:lnTo>
                      <a:pt x="1" y="789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9"/>
                    </a:lnTo>
                    <a:lnTo>
                      <a:pt x="3019" y="3802"/>
                    </a:lnTo>
                    <a:lnTo>
                      <a:pt x="3804" y="3015"/>
                    </a:lnTo>
                    <a:lnTo>
                      <a:pt x="2689" y="1902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28"/>
              <p:cNvSpPr/>
              <p:nvPr/>
            </p:nvSpPr>
            <p:spPr>
              <a:xfrm>
                <a:off x="4809525" y="665650"/>
                <a:ext cx="95075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5" extrusionOk="0">
                    <a:moveTo>
                      <a:pt x="3014" y="1"/>
                    </a:moveTo>
                    <a:lnTo>
                      <a:pt x="1900" y="1116"/>
                    </a:lnTo>
                    <a:lnTo>
                      <a:pt x="786" y="3"/>
                    </a:lnTo>
                    <a:lnTo>
                      <a:pt x="0" y="790"/>
                    </a:lnTo>
                    <a:lnTo>
                      <a:pt x="1114" y="1903"/>
                    </a:lnTo>
                    <a:lnTo>
                      <a:pt x="1" y="3019"/>
                    </a:lnTo>
                    <a:lnTo>
                      <a:pt x="788" y="3804"/>
                    </a:lnTo>
                    <a:lnTo>
                      <a:pt x="1901" y="2689"/>
                    </a:lnTo>
                    <a:lnTo>
                      <a:pt x="3017" y="3803"/>
                    </a:lnTo>
                    <a:lnTo>
                      <a:pt x="3802" y="3015"/>
                    </a:lnTo>
                    <a:lnTo>
                      <a:pt x="2688" y="1902"/>
                    </a:lnTo>
                    <a:lnTo>
                      <a:pt x="3801" y="788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28"/>
              <p:cNvSpPr/>
              <p:nvPr/>
            </p:nvSpPr>
            <p:spPr>
              <a:xfrm>
                <a:off x="5007600" y="665550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5" y="0"/>
                    </a:moveTo>
                    <a:lnTo>
                      <a:pt x="1902" y="1115"/>
                    </a:lnTo>
                    <a:lnTo>
                      <a:pt x="787" y="2"/>
                    </a:lnTo>
                    <a:lnTo>
                      <a:pt x="1" y="788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3" y="2688"/>
                    </a:lnTo>
                    <a:lnTo>
                      <a:pt x="3018" y="3801"/>
                    </a:lnTo>
                    <a:lnTo>
                      <a:pt x="3803" y="3015"/>
                    </a:lnTo>
                    <a:lnTo>
                      <a:pt x="2689" y="1901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28"/>
              <p:cNvSpPr/>
              <p:nvPr/>
            </p:nvSpPr>
            <p:spPr>
              <a:xfrm>
                <a:off x="5205775" y="720125"/>
                <a:ext cx="41825" cy="403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15" extrusionOk="0">
                    <a:moveTo>
                      <a:pt x="827" y="0"/>
                    </a:moveTo>
                    <a:lnTo>
                      <a:pt x="0" y="828"/>
                    </a:lnTo>
                    <a:lnTo>
                      <a:pt x="787" y="1615"/>
                    </a:lnTo>
                    <a:lnTo>
                      <a:pt x="1672" y="727"/>
                    </a:lnTo>
                    <a:cubicBezTo>
                      <a:pt x="1394" y="482"/>
                      <a:pt x="1112" y="240"/>
                      <a:pt x="8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28"/>
              <p:cNvSpPr/>
              <p:nvPr/>
            </p:nvSpPr>
            <p:spPr>
              <a:xfrm>
                <a:off x="4611525" y="851150"/>
                <a:ext cx="95075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5" extrusionOk="0">
                    <a:moveTo>
                      <a:pt x="3015" y="1"/>
                    </a:moveTo>
                    <a:lnTo>
                      <a:pt x="1901" y="1116"/>
                    </a:lnTo>
                    <a:lnTo>
                      <a:pt x="786" y="3"/>
                    </a:lnTo>
                    <a:lnTo>
                      <a:pt x="1" y="790"/>
                    </a:lnTo>
                    <a:lnTo>
                      <a:pt x="1115" y="1903"/>
                    </a:lnTo>
                    <a:lnTo>
                      <a:pt x="2" y="3018"/>
                    </a:lnTo>
                    <a:lnTo>
                      <a:pt x="789" y="3804"/>
                    </a:lnTo>
                    <a:lnTo>
                      <a:pt x="1902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7" y="1902"/>
                    </a:lnTo>
                    <a:lnTo>
                      <a:pt x="3802" y="787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28"/>
              <p:cNvSpPr/>
              <p:nvPr/>
            </p:nvSpPr>
            <p:spPr>
              <a:xfrm>
                <a:off x="4809625" y="851050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0"/>
                    </a:moveTo>
                    <a:lnTo>
                      <a:pt x="1902" y="1115"/>
                    </a:lnTo>
                    <a:lnTo>
                      <a:pt x="786" y="2"/>
                    </a:lnTo>
                    <a:lnTo>
                      <a:pt x="1" y="788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3" y="2688"/>
                    </a:lnTo>
                    <a:lnTo>
                      <a:pt x="3017" y="3801"/>
                    </a:lnTo>
                    <a:lnTo>
                      <a:pt x="3803" y="3015"/>
                    </a:lnTo>
                    <a:lnTo>
                      <a:pt x="2689" y="1900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28"/>
              <p:cNvSpPr/>
              <p:nvPr/>
            </p:nvSpPr>
            <p:spPr>
              <a:xfrm>
                <a:off x="5007725" y="850900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5" y="1"/>
                    </a:moveTo>
                    <a:lnTo>
                      <a:pt x="1902" y="1116"/>
                    </a:lnTo>
                    <a:lnTo>
                      <a:pt x="787" y="2"/>
                    </a:lnTo>
                    <a:lnTo>
                      <a:pt x="1" y="790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9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8" y="1902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28"/>
              <p:cNvSpPr/>
              <p:nvPr/>
            </p:nvSpPr>
            <p:spPr>
              <a:xfrm>
                <a:off x="5205850" y="850800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4" y="0"/>
                    </a:moveTo>
                    <a:lnTo>
                      <a:pt x="1901" y="1114"/>
                    </a:lnTo>
                    <a:lnTo>
                      <a:pt x="786" y="1"/>
                    </a:lnTo>
                    <a:lnTo>
                      <a:pt x="1" y="788"/>
                    </a:lnTo>
                    <a:lnTo>
                      <a:pt x="1115" y="1901"/>
                    </a:lnTo>
                    <a:lnTo>
                      <a:pt x="2" y="3017"/>
                    </a:lnTo>
                    <a:lnTo>
                      <a:pt x="789" y="3802"/>
                    </a:lnTo>
                    <a:lnTo>
                      <a:pt x="1902" y="2687"/>
                    </a:lnTo>
                    <a:lnTo>
                      <a:pt x="3017" y="3801"/>
                    </a:lnTo>
                    <a:lnTo>
                      <a:pt x="3803" y="3013"/>
                    </a:lnTo>
                    <a:lnTo>
                      <a:pt x="2687" y="1900"/>
                    </a:lnTo>
                    <a:lnTo>
                      <a:pt x="3802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28"/>
              <p:cNvSpPr/>
              <p:nvPr/>
            </p:nvSpPr>
            <p:spPr>
              <a:xfrm>
                <a:off x="5403975" y="918825"/>
                <a:ext cx="23450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76" extrusionOk="0">
                    <a:moveTo>
                      <a:pt x="289" y="0"/>
                    </a:moveTo>
                    <a:lnTo>
                      <a:pt x="1" y="290"/>
                    </a:lnTo>
                    <a:lnTo>
                      <a:pt x="788" y="1076"/>
                    </a:lnTo>
                    <a:lnTo>
                      <a:pt x="938" y="926"/>
                    </a:lnTo>
                    <a:cubicBezTo>
                      <a:pt x="726" y="614"/>
                      <a:pt x="509" y="306"/>
                      <a:pt x="2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28"/>
              <p:cNvSpPr/>
              <p:nvPr/>
            </p:nvSpPr>
            <p:spPr>
              <a:xfrm>
                <a:off x="5613925" y="1514950"/>
                <a:ext cx="1425" cy="2700"/>
              </a:xfrm>
              <a:custGeom>
                <a:avLst/>
                <a:gdLst/>
                <a:ahLst/>
                <a:cxnLst/>
                <a:rect l="l" t="t" r="r" b="b"/>
                <a:pathLst>
                  <a:path w="57" h="108" extrusionOk="0">
                    <a:moveTo>
                      <a:pt x="53" y="0"/>
                    </a:moveTo>
                    <a:lnTo>
                      <a:pt x="1" y="52"/>
                    </a:lnTo>
                    <a:lnTo>
                      <a:pt x="57" y="108"/>
                    </a:lnTo>
                    <a:cubicBezTo>
                      <a:pt x="56" y="72"/>
                      <a:pt x="55" y="36"/>
                      <a:pt x="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2" name="Google Shape;1732;p28"/>
            <p:cNvGrpSpPr/>
            <p:nvPr/>
          </p:nvGrpSpPr>
          <p:grpSpPr>
            <a:xfrm>
              <a:off x="2541636" y="4663934"/>
              <a:ext cx="3168097" cy="804764"/>
              <a:chOff x="1049050" y="250125"/>
              <a:chExt cx="4344025" cy="1103475"/>
            </a:xfrm>
          </p:grpSpPr>
          <p:sp>
            <p:nvSpPr>
              <p:cNvPr id="1733" name="Google Shape;1733;p28"/>
              <p:cNvSpPr/>
              <p:nvPr/>
            </p:nvSpPr>
            <p:spPr>
              <a:xfrm>
                <a:off x="1049050" y="250125"/>
                <a:ext cx="4344025" cy="275200"/>
              </a:xfrm>
              <a:custGeom>
                <a:avLst/>
                <a:gdLst/>
                <a:ahLst/>
                <a:cxnLst/>
                <a:rect l="l" t="t" r="r" b="b"/>
                <a:pathLst>
                  <a:path w="173761" h="11008" fill="none" extrusionOk="0">
                    <a:moveTo>
                      <a:pt x="173760" y="11007"/>
                    </a:moveTo>
                    <a:lnTo>
                      <a:pt x="161349" y="1"/>
                    </a:lnTo>
                    <a:lnTo>
                      <a:pt x="148938" y="11007"/>
                    </a:lnTo>
                    <a:lnTo>
                      <a:pt x="136526" y="1"/>
                    </a:lnTo>
                    <a:lnTo>
                      <a:pt x="124115" y="11007"/>
                    </a:lnTo>
                    <a:lnTo>
                      <a:pt x="111704" y="1"/>
                    </a:lnTo>
                    <a:lnTo>
                      <a:pt x="99292" y="11007"/>
                    </a:lnTo>
                    <a:lnTo>
                      <a:pt x="86881" y="1"/>
                    </a:lnTo>
                    <a:lnTo>
                      <a:pt x="74470" y="11007"/>
                    </a:lnTo>
                    <a:lnTo>
                      <a:pt x="62058" y="1"/>
                    </a:lnTo>
                    <a:lnTo>
                      <a:pt x="49647" y="11007"/>
                    </a:lnTo>
                    <a:lnTo>
                      <a:pt x="37235" y="1"/>
                    </a:lnTo>
                    <a:lnTo>
                      <a:pt x="24824" y="11007"/>
                    </a:lnTo>
                    <a:lnTo>
                      <a:pt x="12412" y="1"/>
                    </a:lnTo>
                    <a:lnTo>
                      <a:pt x="0" y="11007"/>
                    </a:lnTo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1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28"/>
              <p:cNvSpPr/>
              <p:nvPr/>
            </p:nvSpPr>
            <p:spPr>
              <a:xfrm>
                <a:off x="1049050" y="457175"/>
                <a:ext cx="4344025" cy="275225"/>
              </a:xfrm>
              <a:custGeom>
                <a:avLst/>
                <a:gdLst/>
                <a:ahLst/>
                <a:cxnLst/>
                <a:rect l="l" t="t" r="r" b="b"/>
                <a:pathLst>
                  <a:path w="173761" h="11009" fill="none" extrusionOk="0">
                    <a:moveTo>
                      <a:pt x="173760" y="11009"/>
                    </a:moveTo>
                    <a:lnTo>
                      <a:pt x="161349" y="1"/>
                    </a:lnTo>
                    <a:lnTo>
                      <a:pt x="148938" y="11009"/>
                    </a:lnTo>
                    <a:lnTo>
                      <a:pt x="136526" y="1"/>
                    </a:lnTo>
                    <a:lnTo>
                      <a:pt x="124115" y="11009"/>
                    </a:lnTo>
                    <a:lnTo>
                      <a:pt x="111704" y="1"/>
                    </a:lnTo>
                    <a:lnTo>
                      <a:pt x="99292" y="11009"/>
                    </a:lnTo>
                    <a:lnTo>
                      <a:pt x="86881" y="1"/>
                    </a:lnTo>
                    <a:lnTo>
                      <a:pt x="74470" y="11009"/>
                    </a:lnTo>
                    <a:lnTo>
                      <a:pt x="62058" y="1"/>
                    </a:lnTo>
                    <a:lnTo>
                      <a:pt x="49647" y="11009"/>
                    </a:lnTo>
                    <a:lnTo>
                      <a:pt x="37235" y="1"/>
                    </a:lnTo>
                    <a:lnTo>
                      <a:pt x="24824" y="11009"/>
                    </a:lnTo>
                    <a:lnTo>
                      <a:pt x="12412" y="1"/>
                    </a:lnTo>
                    <a:lnTo>
                      <a:pt x="0" y="11009"/>
                    </a:lnTo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1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28"/>
              <p:cNvSpPr/>
              <p:nvPr/>
            </p:nvSpPr>
            <p:spPr>
              <a:xfrm>
                <a:off x="1049050" y="664250"/>
                <a:ext cx="4344025" cy="275225"/>
              </a:xfrm>
              <a:custGeom>
                <a:avLst/>
                <a:gdLst/>
                <a:ahLst/>
                <a:cxnLst/>
                <a:rect l="l" t="t" r="r" b="b"/>
                <a:pathLst>
                  <a:path w="173761" h="11009" fill="none" extrusionOk="0">
                    <a:moveTo>
                      <a:pt x="173760" y="11009"/>
                    </a:moveTo>
                    <a:lnTo>
                      <a:pt x="161349" y="1"/>
                    </a:lnTo>
                    <a:lnTo>
                      <a:pt x="148938" y="11009"/>
                    </a:lnTo>
                    <a:lnTo>
                      <a:pt x="136526" y="1"/>
                    </a:lnTo>
                    <a:lnTo>
                      <a:pt x="124115" y="11009"/>
                    </a:lnTo>
                    <a:lnTo>
                      <a:pt x="111704" y="1"/>
                    </a:lnTo>
                    <a:lnTo>
                      <a:pt x="99292" y="11009"/>
                    </a:lnTo>
                    <a:lnTo>
                      <a:pt x="86881" y="1"/>
                    </a:lnTo>
                    <a:lnTo>
                      <a:pt x="74470" y="11009"/>
                    </a:lnTo>
                    <a:lnTo>
                      <a:pt x="62058" y="1"/>
                    </a:lnTo>
                    <a:lnTo>
                      <a:pt x="49647" y="11009"/>
                    </a:lnTo>
                    <a:lnTo>
                      <a:pt x="37235" y="1"/>
                    </a:lnTo>
                    <a:lnTo>
                      <a:pt x="24824" y="11009"/>
                    </a:lnTo>
                    <a:lnTo>
                      <a:pt x="12412" y="1"/>
                    </a:lnTo>
                    <a:lnTo>
                      <a:pt x="0" y="11009"/>
                    </a:lnTo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1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28"/>
              <p:cNvSpPr/>
              <p:nvPr/>
            </p:nvSpPr>
            <p:spPr>
              <a:xfrm>
                <a:off x="1049050" y="871350"/>
                <a:ext cx="4344025" cy="275175"/>
              </a:xfrm>
              <a:custGeom>
                <a:avLst/>
                <a:gdLst/>
                <a:ahLst/>
                <a:cxnLst/>
                <a:rect l="l" t="t" r="r" b="b"/>
                <a:pathLst>
                  <a:path w="173761" h="11007" fill="none" extrusionOk="0">
                    <a:moveTo>
                      <a:pt x="173760" y="11007"/>
                    </a:moveTo>
                    <a:lnTo>
                      <a:pt x="161349" y="0"/>
                    </a:lnTo>
                    <a:lnTo>
                      <a:pt x="148938" y="11007"/>
                    </a:lnTo>
                    <a:lnTo>
                      <a:pt x="136526" y="0"/>
                    </a:lnTo>
                    <a:lnTo>
                      <a:pt x="124115" y="11007"/>
                    </a:lnTo>
                    <a:lnTo>
                      <a:pt x="111704" y="0"/>
                    </a:lnTo>
                    <a:lnTo>
                      <a:pt x="99292" y="11007"/>
                    </a:lnTo>
                    <a:lnTo>
                      <a:pt x="86881" y="0"/>
                    </a:lnTo>
                    <a:lnTo>
                      <a:pt x="74470" y="11007"/>
                    </a:lnTo>
                    <a:lnTo>
                      <a:pt x="62058" y="0"/>
                    </a:lnTo>
                    <a:lnTo>
                      <a:pt x="49647" y="11007"/>
                    </a:lnTo>
                    <a:lnTo>
                      <a:pt x="37235" y="0"/>
                    </a:lnTo>
                    <a:lnTo>
                      <a:pt x="24824" y="11007"/>
                    </a:lnTo>
                    <a:lnTo>
                      <a:pt x="12412" y="0"/>
                    </a:lnTo>
                    <a:lnTo>
                      <a:pt x="0" y="11007"/>
                    </a:lnTo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1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28"/>
              <p:cNvSpPr/>
              <p:nvPr/>
            </p:nvSpPr>
            <p:spPr>
              <a:xfrm>
                <a:off x="1049050" y="1078400"/>
                <a:ext cx="4344025" cy="275200"/>
              </a:xfrm>
              <a:custGeom>
                <a:avLst/>
                <a:gdLst/>
                <a:ahLst/>
                <a:cxnLst/>
                <a:rect l="l" t="t" r="r" b="b"/>
                <a:pathLst>
                  <a:path w="173761" h="11008" fill="none" extrusionOk="0">
                    <a:moveTo>
                      <a:pt x="173760" y="11008"/>
                    </a:moveTo>
                    <a:lnTo>
                      <a:pt x="161349" y="0"/>
                    </a:lnTo>
                    <a:lnTo>
                      <a:pt x="148938" y="11008"/>
                    </a:lnTo>
                    <a:lnTo>
                      <a:pt x="136526" y="0"/>
                    </a:lnTo>
                    <a:lnTo>
                      <a:pt x="124115" y="11008"/>
                    </a:lnTo>
                    <a:lnTo>
                      <a:pt x="111704" y="0"/>
                    </a:lnTo>
                    <a:lnTo>
                      <a:pt x="99292" y="11008"/>
                    </a:lnTo>
                    <a:lnTo>
                      <a:pt x="86881" y="0"/>
                    </a:lnTo>
                    <a:lnTo>
                      <a:pt x="74470" y="11008"/>
                    </a:lnTo>
                    <a:lnTo>
                      <a:pt x="62058" y="0"/>
                    </a:lnTo>
                    <a:lnTo>
                      <a:pt x="49647" y="11008"/>
                    </a:lnTo>
                    <a:lnTo>
                      <a:pt x="37235" y="0"/>
                    </a:lnTo>
                    <a:lnTo>
                      <a:pt x="24824" y="11008"/>
                    </a:lnTo>
                    <a:lnTo>
                      <a:pt x="12412" y="0"/>
                    </a:lnTo>
                    <a:lnTo>
                      <a:pt x="0" y="11008"/>
                    </a:lnTo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1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9" name="Google Shape;1739;p29"/>
          <p:cNvGrpSpPr/>
          <p:nvPr/>
        </p:nvGrpSpPr>
        <p:grpSpPr>
          <a:xfrm>
            <a:off x="-1955870" y="-2028528"/>
            <a:ext cx="14740864" cy="9719632"/>
            <a:chOff x="-1955870" y="-2028528"/>
            <a:chExt cx="14740864" cy="9719632"/>
          </a:xfrm>
        </p:grpSpPr>
        <p:sp>
          <p:nvSpPr>
            <p:cNvPr id="1740" name="Google Shape;1740;p29"/>
            <p:cNvSpPr/>
            <p:nvPr/>
          </p:nvSpPr>
          <p:spPr>
            <a:xfrm rot="5197988">
              <a:off x="-2825702" y="2946118"/>
              <a:ext cx="5677295" cy="3610440"/>
            </a:xfrm>
            <a:custGeom>
              <a:avLst/>
              <a:gdLst/>
              <a:ahLst/>
              <a:cxnLst/>
              <a:rect l="l" t="t" r="r" b="b"/>
              <a:pathLst>
                <a:path w="136369" h="86723" extrusionOk="0">
                  <a:moveTo>
                    <a:pt x="99670" y="1"/>
                  </a:moveTo>
                  <a:cubicBezTo>
                    <a:pt x="85805" y="6523"/>
                    <a:pt x="75341" y="21230"/>
                    <a:pt x="61992" y="27779"/>
                  </a:cubicBezTo>
                  <a:cubicBezTo>
                    <a:pt x="56068" y="30683"/>
                    <a:pt x="50799" y="33200"/>
                    <a:pt x="44380" y="34595"/>
                  </a:cubicBezTo>
                  <a:cubicBezTo>
                    <a:pt x="38455" y="35881"/>
                    <a:pt x="32373" y="36175"/>
                    <a:pt x="26378" y="37048"/>
                  </a:cubicBezTo>
                  <a:cubicBezTo>
                    <a:pt x="20382" y="37921"/>
                    <a:pt x="14327" y="39434"/>
                    <a:pt x="9270" y="42868"/>
                  </a:cubicBezTo>
                  <a:cubicBezTo>
                    <a:pt x="4214" y="46303"/>
                    <a:pt x="272" y="51947"/>
                    <a:pt x="53" y="58184"/>
                  </a:cubicBezTo>
                  <a:cubicBezTo>
                    <a:pt x="1" y="59714"/>
                    <a:pt x="182" y="61294"/>
                    <a:pt x="895" y="62636"/>
                  </a:cubicBezTo>
                  <a:cubicBezTo>
                    <a:pt x="1562" y="63888"/>
                    <a:pt x="2644" y="64847"/>
                    <a:pt x="3759" y="65694"/>
                  </a:cubicBezTo>
                  <a:cubicBezTo>
                    <a:pt x="8189" y="69055"/>
                    <a:pt x="13620" y="71818"/>
                    <a:pt x="18759" y="73840"/>
                  </a:cubicBezTo>
                  <a:cubicBezTo>
                    <a:pt x="33302" y="79563"/>
                    <a:pt x="41728" y="81687"/>
                    <a:pt x="58554" y="84606"/>
                  </a:cubicBezTo>
                  <a:cubicBezTo>
                    <a:pt x="65654" y="85837"/>
                    <a:pt x="78227" y="86722"/>
                    <a:pt x="85702" y="86722"/>
                  </a:cubicBezTo>
                  <a:cubicBezTo>
                    <a:pt x="86742" y="86722"/>
                    <a:pt x="87682" y="86705"/>
                    <a:pt x="88496" y="86669"/>
                  </a:cubicBezTo>
                  <a:cubicBezTo>
                    <a:pt x="97413" y="86279"/>
                    <a:pt x="105670" y="84312"/>
                    <a:pt x="114026" y="81142"/>
                  </a:cubicBezTo>
                  <a:cubicBezTo>
                    <a:pt x="122874" y="77787"/>
                    <a:pt x="128889" y="74326"/>
                    <a:pt x="136368" y="70782"/>
                  </a:cubicBezTo>
                  <a:lnTo>
                    <a:pt x="136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9"/>
            <p:cNvSpPr/>
            <p:nvPr/>
          </p:nvSpPr>
          <p:spPr>
            <a:xfrm rot="-8100000" flipH="1">
              <a:off x="6662256" y="-549945"/>
              <a:ext cx="5677648" cy="3610664"/>
            </a:xfrm>
            <a:custGeom>
              <a:avLst/>
              <a:gdLst/>
              <a:ahLst/>
              <a:cxnLst/>
              <a:rect l="l" t="t" r="r" b="b"/>
              <a:pathLst>
                <a:path w="136369" h="86723" extrusionOk="0">
                  <a:moveTo>
                    <a:pt x="99670" y="1"/>
                  </a:moveTo>
                  <a:cubicBezTo>
                    <a:pt x="85805" y="6523"/>
                    <a:pt x="75341" y="21230"/>
                    <a:pt x="61992" y="27779"/>
                  </a:cubicBezTo>
                  <a:cubicBezTo>
                    <a:pt x="56068" y="30683"/>
                    <a:pt x="50799" y="33200"/>
                    <a:pt x="44380" y="34595"/>
                  </a:cubicBezTo>
                  <a:cubicBezTo>
                    <a:pt x="38455" y="35881"/>
                    <a:pt x="32373" y="36175"/>
                    <a:pt x="26378" y="37048"/>
                  </a:cubicBezTo>
                  <a:cubicBezTo>
                    <a:pt x="20382" y="37921"/>
                    <a:pt x="14327" y="39434"/>
                    <a:pt x="9270" y="42868"/>
                  </a:cubicBezTo>
                  <a:cubicBezTo>
                    <a:pt x="4214" y="46303"/>
                    <a:pt x="272" y="51947"/>
                    <a:pt x="53" y="58184"/>
                  </a:cubicBezTo>
                  <a:cubicBezTo>
                    <a:pt x="1" y="59714"/>
                    <a:pt x="182" y="61294"/>
                    <a:pt x="895" y="62636"/>
                  </a:cubicBezTo>
                  <a:cubicBezTo>
                    <a:pt x="1562" y="63888"/>
                    <a:pt x="2644" y="64847"/>
                    <a:pt x="3759" y="65694"/>
                  </a:cubicBezTo>
                  <a:cubicBezTo>
                    <a:pt x="8189" y="69055"/>
                    <a:pt x="13620" y="71818"/>
                    <a:pt x="18759" y="73840"/>
                  </a:cubicBezTo>
                  <a:cubicBezTo>
                    <a:pt x="33302" y="79563"/>
                    <a:pt x="41728" y="81687"/>
                    <a:pt x="58554" y="84606"/>
                  </a:cubicBezTo>
                  <a:cubicBezTo>
                    <a:pt x="65654" y="85837"/>
                    <a:pt x="78227" y="86722"/>
                    <a:pt x="85702" y="86722"/>
                  </a:cubicBezTo>
                  <a:cubicBezTo>
                    <a:pt x="86742" y="86722"/>
                    <a:pt x="87682" y="86705"/>
                    <a:pt x="88496" y="86669"/>
                  </a:cubicBezTo>
                  <a:cubicBezTo>
                    <a:pt x="97413" y="86279"/>
                    <a:pt x="105670" y="84312"/>
                    <a:pt x="114026" y="81142"/>
                  </a:cubicBezTo>
                  <a:cubicBezTo>
                    <a:pt x="122874" y="77787"/>
                    <a:pt x="128889" y="74326"/>
                    <a:pt x="136368" y="70782"/>
                  </a:cubicBezTo>
                  <a:lnTo>
                    <a:pt x="1363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2" name="Google Shape;1742;p29"/>
          <p:cNvGrpSpPr/>
          <p:nvPr/>
        </p:nvGrpSpPr>
        <p:grpSpPr>
          <a:xfrm>
            <a:off x="334083" y="-3"/>
            <a:ext cx="8765253" cy="5790606"/>
            <a:chOff x="334083" y="-3"/>
            <a:chExt cx="8765253" cy="5790606"/>
          </a:xfrm>
        </p:grpSpPr>
        <p:grpSp>
          <p:nvGrpSpPr>
            <p:cNvPr id="1743" name="Google Shape;1743;p29"/>
            <p:cNvGrpSpPr/>
            <p:nvPr/>
          </p:nvGrpSpPr>
          <p:grpSpPr>
            <a:xfrm>
              <a:off x="334083" y="4453522"/>
              <a:ext cx="1337103" cy="1337081"/>
              <a:chOff x="1164825" y="238125"/>
              <a:chExt cx="1549725" cy="1549700"/>
            </a:xfrm>
          </p:grpSpPr>
          <p:sp>
            <p:nvSpPr>
              <p:cNvPr id="1744" name="Google Shape;1744;p29"/>
              <p:cNvSpPr/>
              <p:nvPr/>
            </p:nvSpPr>
            <p:spPr>
              <a:xfrm>
                <a:off x="1921950" y="238125"/>
                <a:ext cx="35450" cy="885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3543" extrusionOk="0">
                    <a:moveTo>
                      <a:pt x="1" y="0"/>
                    </a:moveTo>
                    <a:lnTo>
                      <a:pt x="1" y="3542"/>
                    </a:lnTo>
                    <a:lnTo>
                      <a:pt x="1417" y="3542"/>
                    </a:lnTo>
                    <a:lnTo>
                      <a:pt x="14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29"/>
              <p:cNvSpPr/>
              <p:nvPr/>
            </p:nvSpPr>
            <p:spPr>
              <a:xfrm>
                <a:off x="1921950" y="238125"/>
                <a:ext cx="35450" cy="885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3543" extrusionOk="0">
                    <a:moveTo>
                      <a:pt x="1" y="0"/>
                    </a:moveTo>
                    <a:lnTo>
                      <a:pt x="1" y="3542"/>
                    </a:lnTo>
                    <a:lnTo>
                      <a:pt x="1417" y="3542"/>
                    </a:lnTo>
                    <a:lnTo>
                      <a:pt x="14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29"/>
              <p:cNvSpPr/>
              <p:nvPr/>
            </p:nvSpPr>
            <p:spPr>
              <a:xfrm>
                <a:off x="1921950" y="1699250"/>
                <a:ext cx="35450" cy="885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3543" extrusionOk="0">
                    <a:moveTo>
                      <a:pt x="1" y="0"/>
                    </a:moveTo>
                    <a:lnTo>
                      <a:pt x="1" y="3543"/>
                    </a:lnTo>
                    <a:lnTo>
                      <a:pt x="1417" y="3543"/>
                    </a:lnTo>
                    <a:lnTo>
                      <a:pt x="14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29"/>
              <p:cNvSpPr/>
              <p:nvPr/>
            </p:nvSpPr>
            <p:spPr>
              <a:xfrm>
                <a:off x="1164825" y="995225"/>
                <a:ext cx="8860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1419" extrusionOk="0">
                    <a:moveTo>
                      <a:pt x="1" y="1"/>
                    </a:moveTo>
                    <a:lnTo>
                      <a:pt x="1" y="1419"/>
                    </a:lnTo>
                    <a:lnTo>
                      <a:pt x="3543" y="1419"/>
                    </a:lnTo>
                    <a:lnTo>
                      <a:pt x="35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29"/>
              <p:cNvSpPr/>
              <p:nvPr/>
            </p:nvSpPr>
            <p:spPr>
              <a:xfrm>
                <a:off x="1164825" y="995225"/>
                <a:ext cx="8860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1419" extrusionOk="0">
                    <a:moveTo>
                      <a:pt x="1" y="1"/>
                    </a:moveTo>
                    <a:lnTo>
                      <a:pt x="1" y="1419"/>
                    </a:lnTo>
                    <a:lnTo>
                      <a:pt x="3543" y="1419"/>
                    </a:lnTo>
                    <a:lnTo>
                      <a:pt x="35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29"/>
              <p:cNvSpPr/>
              <p:nvPr/>
            </p:nvSpPr>
            <p:spPr>
              <a:xfrm>
                <a:off x="2625975" y="995225"/>
                <a:ext cx="8857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3543" h="1419" extrusionOk="0">
                    <a:moveTo>
                      <a:pt x="0" y="1"/>
                    </a:moveTo>
                    <a:lnTo>
                      <a:pt x="0" y="1419"/>
                    </a:lnTo>
                    <a:lnTo>
                      <a:pt x="3542" y="1419"/>
                    </a:lnTo>
                    <a:lnTo>
                      <a:pt x="354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29"/>
              <p:cNvSpPr/>
              <p:nvPr/>
            </p:nvSpPr>
            <p:spPr>
              <a:xfrm>
                <a:off x="1379250" y="452600"/>
                <a:ext cx="87700" cy="87675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507" extrusionOk="0">
                    <a:moveTo>
                      <a:pt x="1003" y="0"/>
                    </a:moveTo>
                    <a:lnTo>
                      <a:pt x="1" y="1001"/>
                    </a:lnTo>
                    <a:lnTo>
                      <a:pt x="2505" y="3507"/>
                    </a:lnTo>
                    <a:lnTo>
                      <a:pt x="3507" y="2505"/>
                    </a:ln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29"/>
              <p:cNvSpPr/>
              <p:nvPr/>
            </p:nvSpPr>
            <p:spPr>
              <a:xfrm>
                <a:off x="1379250" y="452600"/>
                <a:ext cx="87700" cy="87675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507" extrusionOk="0">
                    <a:moveTo>
                      <a:pt x="1003" y="0"/>
                    </a:moveTo>
                    <a:lnTo>
                      <a:pt x="1" y="1001"/>
                    </a:lnTo>
                    <a:lnTo>
                      <a:pt x="2505" y="3507"/>
                    </a:lnTo>
                    <a:lnTo>
                      <a:pt x="3507" y="2505"/>
                    </a:ln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29"/>
              <p:cNvSpPr/>
              <p:nvPr/>
            </p:nvSpPr>
            <p:spPr>
              <a:xfrm>
                <a:off x="2412425" y="1485825"/>
                <a:ext cx="87700" cy="8770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508" extrusionOk="0">
                    <a:moveTo>
                      <a:pt x="1003" y="1"/>
                    </a:moveTo>
                    <a:lnTo>
                      <a:pt x="1" y="1003"/>
                    </a:lnTo>
                    <a:lnTo>
                      <a:pt x="2505" y="3507"/>
                    </a:lnTo>
                    <a:lnTo>
                      <a:pt x="3508" y="2505"/>
                    </a:lnTo>
                    <a:lnTo>
                      <a:pt x="100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29"/>
              <p:cNvSpPr/>
              <p:nvPr/>
            </p:nvSpPr>
            <p:spPr>
              <a:xfrm>
                <a:off x="1379275" y="1485650"/>
                <a:ext cx="87700" cy="8770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508" extrusionOk="0">
                    <a:moveTo>
                      <a:pt x="2505" y="1"/>
                    </a:moveTo>
                    <a:lnTo>
                      <a:pt x="1" y="2505"/>
                    </a:lnTo>
                    <a:lnTo>
                      <a:pt x="1003" y="3507"/>
                    </a:lnTo>
                    <a:lnTo>
                      <a:pt x="3507" y="1002"/>
                    </a:lnTo>
                    <a:lnTo>
                      <a:pt x="250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29"/>
              <p:cNvSpPr/>
              <p:nvPr/>
            </p:nvSpPr>
            <p:spPr>
              <a:xfrm>
                <a:off x="1379275" y="1485650"/>
                <a:ext cx="87700" cy="8770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508" extrusionOk="0">
                    <a:moveTo>
                      <a:pt x="2505" y="1"/>
                    </a:moveTo>
                    <a:lnTo>
                      <a:pt x="1" y="2505"/>
                    </a:lnTo>
                    <a:lnTo>
                      <a:pt x="1003" y="3507"/>
                    </a:lnTo>
                    <a:lnTo>
                      <a:pt x="3507" y="1002"/>
                    </a:lnTo>
                    <a:lnTo>
                      <a:pt x="250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29"/>
              <p:cNvSpPr/>
              <p:nvPr/>
            </p:nvSpPr>
            <p:spPr>
              <a:xfrm>
                <a:off x="2412400" y="452475"/>
                <a:ext cx="87700" cy="8770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508" extrusionOk="0">
                    <a:moveTo>
                      <a:pt x="2505" y="0"/>
                    </a:moveTo>
                    <a:lnTo>
                      <a:pt x="1" y="2505"/>
                    </a:lnTo>
                    <a:lnTo>
                      <a:pt x="1003" y="3507"/>
                    </a:lnTo>
                    <a:lnTo>
                      <a:pt x="3507" y="1003"/>
                    </a:lnTo>
                    <a:lnTo>
                      <a:pt x="25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29"/>
              <p:cNvSpPr/>
              <p:nvPr/>
            </p:nvSpPr>
            <p:spPr>
              <a:xfrm>
                <a:off x="1745825" y="254525"/>
                <a:ext cx="54675" cy="94300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3772" extrusionOk="0">
                    <a:moveTo>
                      <a:pt x="1380" y="0"/>
                    </a:moveTo>
                    <a:lnTo>
                      <a:pt x="0" y="322"/>
                    </a:lnTo>
                    <a:lnTo>
                      <a:pt x="807" y="3772"/>
                    </a:lnTo>
                    <a:lnTo>
                      <a:pt x="2186" y="3449"/>
                    </a:lnTo>
                    <a:lnTo>
                      <a:pt x="13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29"/>
              <p:cNvSpPr/>
              <p:nvPr/>
            </p:nvSpPr>
            <p:spPr>
              <a:xfrm>
                <a:off x="1745825" y="254525"/>
                <a:ext cx="54675" cy="94300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3772" extrusionOk="0">
                    <a:moveTo>
                      <a:pt x="1380" y="0"/>
                    </a:moveTo>
                    <a:lnTo>
                      <a:pt x="0" y="322"/>
                    </a:lnTo>
                    <a:lnTo>
                      <a:pt x="807" y="3772"/>
                    </a:lnTo>
                    <a:lnTo>
                      <a:pt x="2186" y="3449"/>
                    </a:lnTo>
                    <a:lnTo>
                      <a:pt x="13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29"/>
              <p:cNvSpPr/>
              <p:nvPr/>
            </p:nvSpPr>
            <p:spPr>
              <a:xfrm>
                <a:off x="2078800" y="1677200"/>
                <a:ext cx="54675" cy="94325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3773" extrusionOk="0">
                    <a:moveTo>
                      <a:pt x="1380" y="0"/>
                    </a:moveTo>
                    <a:lnTo>
                      <a:pt x="0" y="323"/>
                    </a:lnTo>
                    <a:lnTo>
                      <a:pt x="808" y="3773"/>
                    </a:lnTo>
                    <a:lnTo>
                      <a:pt x="2187" y="3450"/>
                    </a:lnTo>
                    <a:lnTo>
                      <a:pt x="13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29"/>
              <p:cNvSpPr/>
              <p:nvPr/>
            </p:nvSpPr>
            <p:spPr>
              <a:xfrm>
                <a:off x="1181275" y="1152075"/>
                <a:ext cx="94325" cy="54700"/>
              </a:xfrm>
              <a:custGeom>
                <a:avLst/>
                <a:gdLst/>
                <a:ahLst/>
                <a:cxnLst/>
                <a:rect l="l" t="t" r="r" b="b"/>
                <a:pathLst>
                  <a:path w="3773" h="2188" extrusionOk="0">
                    <a:moveTo>
                      <a:pt x="3448" y="1"/>
                    </a:moveTo>
                    <a:lnTo>
                      <a:pt x="0" y="809"/>
                    </a:lnTo>
                    <a:lnTo>
                      <a:pt x="323" y="2188"/>
                    </a:lnTo>
                    <a:lnTo>
                      <a:pt x="3773" y="1379"/>
                    </a:lnTo>
                    <a:lnTo>
                      <a:pt x="344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29"/>
              <p:cNvSpPr/>
              <p:nvPr/>
            </p:nvSpPr>
            <p:spPr>
              <a:xfrm>
                <a:off x="1181275" y="1152075"/>
                <a:ext cx="94325" cy="54700"/>
              </a:xfrm>
              <a:custGeom>
                <a:avLst/>
                <a:gdLst/>
                <a:ahLst/>
                <a:cxnLst/>
                <a:rect l="l" t="t" r="r" b="b"/>
                <a:pathLst>
                  <a:path w="3773" h="2188" extrusionOk="0">
                    <a:moveTo>
                      <a:pt x="3448" y="1"/>
                    </a:moveTo>
                    <a:lnTo>
                      <a:pt x="0" y="809"/>
                    </a:lnTo>
                    <a:lnTo>
                      <a:pt x="323" y="2188"/>
                    </a:lnTo>
                    <a:lnTo>
                      <a:pt x="3773" y="1379"/>
                    </a:lnTo>
                    <a:lnTo>
                      <a:pt x="344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29"/>
              <p:cNvSpPr/>
              <p:nvPr/>
            </p:nvSpPr>
            <p:spPr>
              <a:xfrm>
                <a:off x="2603825" y="819250"/>
                <a:ext cx="94325" cy="54700"/>
              </a:xfrm>
              <a:custGeom>
                <a:avLst/>
                <a:gdLst/>
                <a:ahLst/>
                <a:cxnLst/>
                <a:rect l="l" t="t" r="r" b="b"/>
                <a:pathLst>
                  <a:path w="3773" h="2188" extrusionOk="0">
                    <a:moveTo>
                      <a:pt x="3449" y="0"/>
                    </a:moveTo>
                    <a:lnTo>
                      <a:pt x="1" y="807"/>
                    </a:lnTo>
                    <a:lnTo>
                      <a:pt x="324" y="2187"/>
                    </a:lnTo>
                    <a:lnTo>
                      <a:pt x="3772" y="1380"/>
                    </a:lnTo>
                    <a:lnTo>
                      <a:pt x="34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29"/>
              <p:cNvSpPr/>
              <p:nvPr/>
            </p:nvSpPr>
            <p:spPr>
              <a:xfrm>
                <a:off x="1271975" y="589275"/>
                <a:ext cx="93950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3758" h="3072" extrusionOk="0">
                    <a:moveTo>
                      <a:pt x="748" y="0"/>
                    </a:moveTo>
                    <a:lnTo>
                      <a:pt x="0" y="1204"/>
                    </a:lnTo>
                    <a:lnTo>
                      <a:pt x="3011" y="3072"/>
                    </a:lnTo>
                    <a:lnTo>
                      <a:pt x="3758" y="1868"/>
                    </a:lnTo>
                    <a:lnTo>
                      <a:pt x="74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29"/>
              <p:cNvSpPr/>
              <p:nvPr/>
            </p:nvSpPr>
            <p:spPr>
              <a:xfrm>
                <a:off x="1271975" y="589275"/>
                <a:ext cx="93950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3758" h="3072" extrusionOk="0">
                    <a:moveTo>
                      <a:pt x="748" y="0"/>
                    </a:moveTo>
                    <a:lnTo>
                      <a:pt x="0" y="1204"/>
                    </a:lnTo>
                    <a:lnTo>
                      <a:pt x="3011" y="3072"/>
                    </a:lnTo>
                    <a:lnTo>
                      <a:pt x="3758" y="1868"/>
                    </a:lnTo>
                    <a:lnTo>
                      <a:pt x="74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29"/>
              <p:cNvSpPr/>
              <p:nvPr/>
            </p:nvSpPr>
            <p:spPr>
              <a:xfrm>
                <a:off x="2513425" y="1359675"/>
                <a:ext cx="93925" cy="76825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3073" extrusionOk="0">
                    <a:moveTo>
                      <a:pt x="747" y="1"/>
                    </a:moveTo>
                    <a:lnTo>
                      <a:pt x="0" y="1204"/>
                    </a:lnTo>
                    <a:lnTo>
                      <a:pt x="3010" y="3072"/>
                    </a:lnTo>
                    <a:lnTo>
                      <a:pt x="3756" y="1869"/>
                    </a:lnTo>
                    <a:lnTo>
                      <a:pt x="7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29"/>
              <p:cNvSpPr/>
              <p:nvPr/>
            </p:nvSpPr>
            <p:spPr>
              <a:xfrm>
                <a:off x="1516050" y="1586650"/>
                <a:ext cx="76825" cy="93925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757" extrusionOk="0">
                    <a:moveTo>
                      <a:pt x="1868" y="0"/>
                    </a:moveTo>
                    <a:lnTo>
                      <a:pt x="1" y="3010"/>
                    </a:lnTo>
                    <a:lnTo>
                      <a:pt x="1204" y="3756"/>
                    </a:lnTo>
                    <a:lnTo>
                      <a:pt x="3072" y="747"/>
                    </a:lnTo>
                    <a:lnTo>
                      <a:pt x="18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29"/>
              <p:cNvSpPr/>
              <p:nvPr/>
            </p:nvSpPr>
            <p:spPr>
              <a:xfrm>
                <a:off x="1516050" y="1586650"/>
                <a:ext cx="76825" cy="93925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757" extrusionOk="0">
                    <a:moveTo>
                      <a:pt x="1868" y="0"/>
                    </a:moveTo>
                    <a:lnTo>
                      <a:pt x="1" y="3010"/>
                    </a:lnTo>
                    <a:lnTo>
                      <a:pt x="1204" y="3756"/>
                    </a:lnTo>
                    <a:lnTo>
                      <a:pt x="3072" y="747"/>
                    </a:lnTo>
                    <a:lnTo>
                      <a:pt x="18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29"/>
              <p:cNvSpPr/>
              <p:nvPr/>
            </p:nvSpPr>
            <p:spPr>
              <a:xfrm>
                <a:off x="2286525" y="345250"/>
                <a:ext cx="76800" cy="939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757" extrusionOk="0">
                    <a:moveTo>
                      <a:pt x="1868" y="1"/>
                    </a:moveTo>
                    <a:lnTo>
                      <a:pt x="0" y="3009"/>
                    </a:lnTo>
                    <a:lnTo>
                      <a:pt x="1204" y="3757"/>
                    </a:lnTo>
                    <a:lnTo>
                      <a:pt x="3072" y="747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29"/>
              <p:cNvSpPr/>
              <p:nvPr/>
            </p:nvSpPr>
            <p:spPr>
              <a:xfrm>
                <a:off x="1637400" y="286150"/>
                <a:ext cx="65600" cy="95400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3816" extrusionOk="0">
                    <a:moveTo>
                      <a:pt x="1317" y="1"/>
                    </a:moveTo>
                    <a:lnTo>
                      <a:pt x="0" y="523"/>
                    </a:lnTo>
                    <a:lnTo>
                      <a:pt x="1307" y="3816"/>
                    </a:lnTo>
                    <a:lnTo>
                      <a:pt x="2624" y="3293"/>
                    </a:lnTo>
                    <a:lnTo>
                      <a:pt x="131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29"/>
              <p:cNvSpPr/>
              <p:nvPr/>
            </p:nvSpPr>
            <p:spPr>
              <a:xfrm>
                <a:off x="1637400" y="286150"/>
                <a:ext cx="65600" cy="95400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3816" extrusionOk="0">
                    <a:moveTo>
                      <a:pt x="1317" y="1"/>
                    </a:moveTo>
                    <a:lnTo>
                      <a:pt x="0" y="523"/>
                    </a:lnTo>
                    <a:lnTo>
                      <a:pt x="1307" y="3816"/>
                    </a:lnTo>
                    <a:lnTo>
                      <a:pt x="2624" y="3293"/>
                    </a:lnTo>
                    <a:lnTo>
                      <a:pt x="131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29"/>
              <p:cNvSpPr/>
              <p:nvPr/>
            </p:nvSpPr>
            <p:spPr>
              <a:xfrm>
                <a:off x="2176450" y="1644150"/>
                <a:ext cx="65625" cy="95425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3817" extrusionOk="0">
                    <a:moveTo>
                      <a:pt x="1318" y="1"/>
                    </a:moveTo>
                    <a:lnTo>
                      <a:pt x="1" y="524"/>
                    </a:lnTo>
                    <a:lnTo>
                      <a:pt x="1307" y="3817"/>
                    </a:lnTo>
                    <a:lnTo>
                      <a:pt x="2624" y="3293"/>
                    </a:lnTo>
                    <a:lnTo>
                      <a:pt x="131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29"/>
              <p:cNvSpPr/>
              <p:nvPr/>
            </p:nvSpPr>
            <p:spPr>
              <a:xfrm>
                <a:off x="1213000" y="1249625"/>
                <a:ext cx="95375" cy="65625"/>
              </a:xfrm>
              <a:custGeom>
                <a:avLst/>
                <a:gdLst/>
                <a:ahLst/>
                <a:cxnLst/>
                <a:rect l="l" t="t" r="r" b="b"/>
                <a:pathLst>
                  <a:path w="3815" h="2625" extrusionOk="0">
                    <a:moveTo>
                      <a:pt x="3293" y="0"/>
                    </a:moveTo>
                    <a:lnTo>
                      <a:pt x="0" y="1307"/>
                    </a:lnTo>
                    <a:lnTo>
                      <a:pt x="523" y="2624"/>
                    </a:lnTo>
                    <a:lnTo>
                      <a:pt x="3815" y="1316"/>
                    </a:lnTo>
                    <a:lnTo>
                      <a:pt x="329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29"/>
              <p:cNvSpPr/>
              <p:nvPr/>
            </p:nvSpPr>
            <p:spPr>
              <a:xfrm>
                <a:off x="1213000" y="1249625"/>
                <a:ext cx="95375" cy="65625"/>
              </a:xfrm>
              <a:custGeom>
                <a:avLst/>
                <a:gdLst/>
                <a:ahLst/>
                <a:cxnLst/>
                <a:rect l="l" t="t" r="r" b="b"/>
                <a:pathLst>
                  <a:path w="3815" h="2625" extrusionOk="0">
                    <a:moveTo>
                      <a:pt x="3293" y="0"/>
                    </a:moveTo>
                    <a:lnTo>
                      <a:pt x="0" y="1307"/>
                    </a:lnTo>
                    <a:lnTo>
                      <a:pt x="523" y="2624"/>
                    </a:lnTo>
                    <a:lnTo>
                      <a:pt x="3815" y="1316"/>
                    </a:lnTo>
                    <a:lnTo>
                      <a:pt x="329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29"/>
              <p:cNvSpPr/>
              <p:nvPr/>
            </p:nvSpPr>
            <p:spPr>
              <a:xfrm>
                <a:off x="2571025" y="710600"/>
                <a:ext cx="95425" cy="65625"/>
              </a:xfrm>
              <a:custGeom>
                <a:avLst/>
                <a:gdLst/>
                <a:ahLst/>
                <a:cxnLst/>
                <a:rect l="l" t="t" r="r" b="b"/>
                <a:pathLst>
                  <a:path w="3817" h="2625" extrusionOk="0">
                    <a:moveTo>
                      <a:pt x="3293" y="1"/>
                    </a:moveTo>
                    <a:lnTo>
                      <a:pt x="0" y="1308"/>
                    </a:lnTo>
                    <a:lnTo>
                      <a:pt x="524" y="2625"/>
                    </a:lnTo>
                    <a:lnTo>
                      <a:pt x="3816" y="1317"/>
                    </a:lnTo>
                    <a:lnTo>
                      <a:pt x="32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29"/>
              <p:cNvSpPr/>
              <p:nvPr/>
            </p:nvSpPr>
            <p:spPr>
              <a:xfrm>
                <a:off x="1221300" y="689625"/>
                <a:ext cx="95350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3814" h="2706" extrusionOk="0">
                    <a:moveTo>
                      <a:pt x="563" y="1"/>
                    </a:moveTo>
                    <a:lnTo>
                      <a:pt x="0" y="1302"/>
                    </a:lnTo>
                    <a:lnTo>
                      <a:pt x="3253" y="2706"/>
                    </a:lnTo>
                    <a:lnTo>
                      <a:pt x="3814" y="1405"/>
                    </a:lnTo>
                    <a:lnTo>
                      <a:pt x="56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29"/>
              <p:cNvSpPr/>
              <p:nvPr/>
            </p:nvSpPr>
            <p:spPr>
              <a:xfrm>
                <a:off x="1221300" y="689625"/>
                <a:ext cx="95350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3814" h="2706" extrusionOk="0">
                    <a:moveTo>
                      <a:pt x="563" y="1"/>
                    </a:moveTo>
                    <a:lnTo>
                      <a:pt x="0" y="1302"/>
                    </a:lnTo>
                    <a:lnTo>
                      <a:pt x="3253" y="2706"/>
                    </a:lnTo>
                    <a:lnTo>
                      <a:pt x="3814" y="1405"/>
                    </a:lnTo>
                    <a:lnTo>
                      <a:pt x="56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29"/>
              <p:cNvSpPr/>
              <p:nvPr/>
            </p:nvSpPr>
            <p:spPr>
              <a:xfrm>
                <a:off x="2562800" y="1268900"/>
                <a:ext cx="95375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3815" h="2706" extrusionOk="0">
                    <a:moveTo>
                      <a:pt x="562" y="0"/>
                    </a:moveTo>
                    <a:lnTo>
                      <a:pt x="1" y="1301"/>
                    </a:lnTo>
                    <a:lnTo>
                      <a:pt x="3252" y="2705"/>
                    </a:lnTo>
                    <a:lnTo>
                      <a:pt x="3814" y="1404"/>
                    </a:lnTo>
                    <a:lnTo>
                      <a:pt x="5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29"/>
              <p:cNvSpPr/>
              <p:nvPr/>
            </p:nvSpPr>
            <p:spPr>
              <a:xfrm>
                <a:off x="1616250" y="1636075"/>
                <a:ext cx="67650" cy="95375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3815" extrusionOk="0">
                    <a:moveTo>
                      <a:pt x="1405" y="1"/>
                    </a:moveTo>
                    <a:lnTo>
                      <a:pt x="1" y="3253"/>
                    </a:lnTo>
                    <a:lnTo>
                      <a:pt x="1302" y="3815"/>
                    </a:lnTo>
                    <a:lnTo>
                      <a:pt x="2706" y="562"/>
                    </a:lnTo>
                    <a:lnTo>
                      <a:pt x="140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29"/>
              <p:cNvSpPr/>
              <p:nvPr/>
            </p:nvSpPr>
            <p:spPr>
              <a:xfrm>
                <a:off x="1616250" y="1636075"/>
                <a:ext cx="67650" cy="95375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3815" extrusionOk="0">
                    <a:moveTo>
                      <a:pt x="1405" y="1"/>
                    </a:moveTo>
                    <a:lnTo>
                      <a:pt x="1" y="3253"/>
                    </a:lnTo>
                    <a:lnTo>
                      <a:pt x="1302" y="3815"/>
                    </a:lnTo>
                    <a:lnTo>
                      <a:pt x="2706" y="562"/>
                    </a:lnTo>
                    <a:lnTo>
                      <a:pt x="140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29"/>
              <p:cNvSpPr/>
              <p:nvPr/>
            </p:nvSpPr>
            <p:spPr>
              <a:xfrm>
                <a:off x="2195525" y="294600"/>
                <a:ext cx="67625" cy="95375"/>
              </a:xfrm>
              <a:custGeom>
                <a:avLst/>
                <a:gdLst/>
                <a:ahLst/>
                <a:cxnLst/>
                <a:rect l="l" t="t" r="r" b="b"/>
                <a:pathLst>
                  <a:path w="2705" h="3815" extrusionOk="0">
                    <a:moveTo>
                      <a:pt x="1403" y="1"/>
                    </a:moveTo>
                    <a:lnTo>
                      <a:pt x="0" y="3253"/>
                    </a:lnTo>
                    <a:lnTo>
                      <a:pt x="1301" y="3814"/>
                    </a:lnTo>
                    <a:lnTo>
                      <a:pt x="2704" y="563"/>
                    </a:lnTo>
                    <a:lnTo>
                      <a:pt x="140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29"/>
              <p:cNvSpPr/>
              <p:nvPr/>
            </p:nvSpPr>
            <p:spPr>
              <a:xfrm>
                <a:off x="1481600" y="366975"/>
                <a:ext cx="79550" cy="92825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3713" extrusionOk="0">
                    <a:moveTo>
                      <a:pt x="1162" y="1"/>
                    </a:moveTo>
                    <a:lnTo>
                      <a:pt x="1" y="808"/>
                    </a:lnTo>
                    <a:lnTo>
                      <a:pt x="2020" y="3712"/>
                    </a:lnTo>
                    <a:lnTo>
                      <a:pt x="3181" y="2905"/>
                    </a:lnTo>
                    <a:lnTo>
                      <a:pt x="116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29"/>
              <p:cNvSpPr/>
              <p:nvPr/>
            </p:nvSpPr>
            <p:spPr>
              <a:xfrm>
                <a:off x="1481600" y="366975"/>
                <a:ext cx="79550" cy="92825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3713" extrusionOk="0">
                    <a:moveTo>
                      <a:pt x="1162" y="1"/>
                    </a:moveTo>
                    <a:lnTo>
                      <a:pt x="1" y="808"/>
                    </a:lnTo>
                    <a:lnTo>
                      <a:pt x="2020" y="3712"/>
                    </a:lnTo>
                    <a:lnTo>
                      <a:pt x="3181" y="2905"/>
                    </a:lnTo>
                    <a:lnTo>
                      <a:pt x="116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29"/>
              <p:cNvSpPr/>
              <p:nvPr/>
            </p:nvSpPr>
            <p:spPr>
              <a:xfrm>
                <a:off x="2313950" y="1566150"/>
                <a:ext cx="79550" cy="92800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3712" extrusionOk="0">
                    <a:moveTo>
                      <a:pt x="1163" y="0"/>
                    </a:moveTo>
                    <a:lnTo>
                      <a:pt x="0" y="807"/>
                    </a:lnTo>
                    <a:lnTo>
                      <a:pt x="2019" y="3712"/>
                    </a:lnTo>
                    <a:lnTo>
                      <a:pt x="3182" y="2904"/>
                    </a:lnTo>
                    <a:lnTo>
                      <a:pt x="116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29"/>
              <p:cNvSpPr/>
              <p:nvPr/>
            </p:nvSpPr>
            <p:spPr>
              <a:xfrm>
                <a:off x="1293425" y="1390375"/>
                <a:ext cx="92925" cy="79675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3187" extrusionOk="0">
                    <a:moveTo>
                      <a:pt x="2908" y="0"/>
                    </a:moveTo>
                    <a:lnTo>
                      <a:pt x="0" y="2024"/>
                    </a:lnTo>
                    <a:lnTo>
                      <a:pt x="809" y="3186"/>
                    </a:lnTo>
                    <a:lnTo>
                      <a:pt x="3716" y="1164"/>
                    </a:lnTo>
                    <a:lnTo>
                      <a:pt x="29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29"/>
              <p:cNvSpPr/>
              <p:nvPr/>
            </p:nvSpPr>
            <p:spPr>
              <a:xfrm>
                <a:off x="1293425" y="1390375"/>
                <a:ext cx="92925" cy="79675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3187" extrusionOk="0">
                    <a:moveTo>
                      <a:pt x="2908" y="0"/>
                    </a:moveTo>
                    <a:lnTo>
                      <a:pt x="0" y="2024"/>
                    </a:lnTo>
                    <a:lnTo>
                      <a:pt x="809" y="3186"/>
                    </a:lnTo>
                    <a:lnTo>
                      <a:pt x="3716" y="1164"/>
                    </a:lnTo>
                    <a:lnTo>
                      <a:pt x="29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29"/>
              <p:cNvSpPr/>
              <p:nvPr/>
            </p:nvSpPr>
            <p:spPr>
              <a:xfrm>
                <a:off x="2492975" y="556025"/>
                <a:ext cx="92925" cy="79650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3186" extrusionOk="0">
                    <a:moveTo>
                      <a:pt x="2908" y="1"/>
                    </a:moveTo>
                    <a:lnTo>
                      <a:pt x="0" y="2023"/>
                    </a:lnTo>
                    <a:lnTo>
                      <a:pt x="809" y="3186"/>
                    </a:lnTo>
                    <a:lnTo>
                      <a:pt x="3717" y="1163"/>
                    </a:lnTo>
                    <a:lnTo>
                      <a:pt x="29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29"/>
              <p:cNvSpPr/>
              <p:nvPr/>
            </p:nvSpPr>
            <p:spPr>
              <a:xfrm>
                <a:off x="1173900" y="858625"/>
                <a:ext cx="93450" cy="50575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2023" extrusionOk="0">
                    <a:moveTo>
                      <a:pt x="252" y="1"/>
                    </a:moveTo>
                    <a:lnTo>
                      <a:pt x="1" y="1396"/>
                    </a:lnTo>
                    <a:lnTo>
                      <a:pt x="3487" y="2022"/>
                    </a:lnTo>
                    <a:lnTo>
                      <a:pt x="3738" y="627"/>
                    </a:lnTo>
                    <a:lnTo>
                      <a:pt x="25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29"/>
              <p:cNvSpPr/>
              <p:nvPr/>
            </p:nvSpPr>
            <p:spPr>
              <a:xfrm>
                <a:off x="1173900" y="858625"/>
                <a:ext cx="93450" cy="50575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2023" extrusionOk="0">
                    <a:moveTo>
                      <a:pt x="252" y="1"/>
                    </a:moveTo>
                    <a:lnTo>
                      <a:pt x="1" y="1396"/>
                    </a:lnTo>
                    <a:lnTo>
                      <a:pt x="3487" y="2022"/>
                    </a:lnTo>
                    <a:lnTo>
                      <a:pt x="3738" y="627"/>
                    </a:lnTo>
                    <a:lnTo>
                      <a:pt x="25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9"/>
              <p:cNvSpPr/>
              <p:nvPr/>
            </p:nvSpPr>
            <p:spPr>
              <a:xfrm>
                <a:off x="2612075" y="1116850"/>
                <a:ext cx="93450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2022" extrusionOk="0">
                    <a:moveTo>
                      <a:pt x="251" y="1"/>
                    </a:moveTo>
                    <a:lnTo>
                      <a:pt x="1" y="1395"/>
                    </a:lnTo>
                    <a:lnTo>
                      <a:pt x="3487" y="2021"/>
                    </a:lnTo>
                    <a:lnTo>
                      <a:pt x="3738" y="626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9"/>
              <p:cNvSpPr/>
              <p:nvPr/>
            </p:nvSpPr>
            <p:spPr>
              <a:xfrm>
                <a:off x="1785275" y="1685150"/>
                <a:ext cx="5052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3738" extrusionOk="0">
                    <a:moveTo>
                      <a:pt x="626" y="1"/>
                    </a:moveTo>
                    <a:lnTo>
                      <a:pt x="0" y="3487"/>
                    </a:lnTo>
                    <a:lnTo>
                      <a:pt x="1395" y="3738"/>
                    </a:lnTo>
                    <a:lnTo>
                      <a:pt x="2020" y="250"/>
                    </a:lnTo>
                    <a:lnTo>
                      <a:pt x="6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29"/>
              <p:cNvSpPr/>
              <p:nvPr/>
            </p:nvSpPr>
            <p:spPr>
              <a:xfrm>
                <a:off x="1785275" y="1685150"/>
                <a:ext cx="5052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3738" extrusionOk="0">
                    <a:moveTo>
                      <a:pt x="626" y="1"/>
                    </a:moveTo>
                    <a:lnTo>
                      <a:pt x="0" y="3487"/>
                    </a:lnTo>
                    <a:lnTo>
                      <a:pt x="1395" y="3738"/>
                    </a:lnTo>
                    <a:lnTo>
                      <a:pt x="2020" y="250"/>
                    </a:lnTo>
                    <a:lnTo>
                      <a:pt x="6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29"/>
              <p:cNvSpPr/>
              <p:nvPr/>
            </p:nvSpPr>
            <p:spPr>
              <a:xfrm>
                <a:off x="2043475" y="247150"/>
                <a:ext cx="50525" cy="93425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3737" extrusionOk="0">
                    <a:moveTo>
                      <a:pt x="625" y="1"/>
                    </a:moveTo>
                    <a:lnTo>
                      <a:pt x="0" y="3487"/>
                    </a:lnTo>
                    <a:lnTo>
                      <a:pt x="1395" y="3737"/>
                    </a:lnTo>
                    <a:lnTo>
                      <a:pt x="2020" y="251"/>
                    </a:lnTo>
                    <a:lnTo>
                      <a:pt x="62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2" name="Google Shape;1792;p29"/>
            <p:cNvGrpSpPr/>
            <p:nvPr/>
          </p:nvGrpSpPr>
          <p:grpSpPr>
            <a:xfrm>
              <a:off x="7762233" y="-3"/>
              <a:ext cx="1337103" cy="1337081"/>
              <a:chOff x="1164825" y="238125"/>
              <a:chExt cx="1549725" cy="1549700"/>
            </a:xfrm>
          </p:grpSpPr>
          <p:sp>
            <p:nvSpPr>
              <p:cNvPr id="1793" name="Google Shape;1793;p29"/>
              <p:cNvSpPr/>
              <p:nvPr/>
            </p:nvSpPr>
            <p:spPr>
              <a:xfrm>
                <a:off x="1921950" y="238125"/>
                <a:ext cx="35450" cy="885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3543" extrusionOk="0">
                    <a:moveTo>
                      <a:pt x="1" y="0"/>
                    </a:moveTo>
                    <a:lnTo>
                      <a:pt x="1" y="3542"/>
                    </a:lnTo>
                    <a:lnTo>
                      <a:pt x="1417" y="3542"/>
                    </a:lnTo>
                    <a:lnTo>
                      <a:pt x="14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29"/>
              <p:cNvSpPr/>
              <p:nvPr/>
            </p:nvSpPr>
            <p:spPr>
              <a:xfrm>
                <a:off x="1921950" y="238125"/>
                <a:ext cx="35450" cy="885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3543" extrusionOk="0">
                    <a:moveTo>
                      <a:pt x="1" y="0"/>
                    </a:moveTo>
                    <a:lnTo>
                      <a:pt x="1" y="3542"/>
                    </a:lnTo>
                    <a:lnTo>
                      <a:pt x="1417" y="3542"/>
                    </a:lnTo>
                    <a:lnTo>
                      <a:pt x="14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29"/>
              <p:cNvSpPr/>
              <p:nvPr/>
            </p:nvSpPr>
            <p:spPr>
              <a:xfrm>
                <a:off x="1921950" y="1699250"/>
                <a:ext cx="35450" cy="885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3543" extrusionOk="0">
                    <a:moveTo>
                      <a:pt x="1" y="0"/>
                    </a:moveTo>
                    <a:lnTo>
                      <a:pt x="1" y="3543"/>
                    </a:lnTo>
                    <a:lnTo>
                      <a:pt x="1417" y="3543"/>
                    </a:lnTo>
                    <a:lnTo>
                      <a:pt x="14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29"/>
              <p:cNvSpPr/>
              <p:nvPr/>
            </p:nvSpPr>
            <p:spPr>
              <a:xfrm>
                <a:off x="1164825" y="995225"/>
                <a:ext cx="8860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1419" extrusionOk="0">
                    <a:moveTo>
                      <a:pt x="1" y="1"/>
                    </a:moveTo>
                    <a:lnTo>
                      <a:pt x="1" y="1419"/>
                    </a:lnTo>
                    <a:lnTo>
                      <a:pt x="3543" y="1419"/>
                    </a:lnTo>
                    <a:lnTo>
                      <a:pt x="35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29"/>
              <p:cNvSpPr/>
              <p:nvPr/>
            </p:nvSpPr>
            <p:spPr>
              <a:xfrm>
                <a:off x="1164825" y="995225"/>
                <a:ext cx="8860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1419" extrusionOk="0">
                    <a:moveTo>
                      <a:pt x="1" y="1"/>
                    </a:moveTo>
                    <a:lnTo>
                      <a:pt x="1" y="1419"/>
                    </a:lnTo>
                    <a:lnTo>
                      <a:pt x="3543" y="1419"/>
                    </a:lnTo>
                    <a:lnTo>
                      <a:pt x="35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29"/>
              <p:cNvSpPr/>
              <p:nvPr/>
            </p:nvSpPr>
            <p:spPr>
              <a:xfrm>
                <a:off x="2625975" y="995225"/>
                <a:ext cx="8857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3543" h="1419" extrusionOk="0">
                    <a:moveTo>
                      <a:pt x="0" y="1"/>
                    </a:moveTo>
                    <a:lnTo>
                      <a:pt x="0" y="1419"/>
                    </a:lnTo>
                    <a:lnTo>
                      <a:pt x="3542" y="1419"/>
                    </a:lnTo>
                    <a:lnTo>
                      <a:pt x="354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29"/>
              <p:cNvSpPr/>
              <p:nvPr/>
            </p:nvSpPr>
            <p:spPr>
              <a:xfrm>
                <a:off x="1379250" y="452600"/>
                <a:ext cx="87700" cy="87675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507" extrusionOk="0">
                    <a:moveTo>
                      <a:pt x="1003" y="0"/>
                    </a:moveTo>
                    <a:lnTo>
                      <a:pt x="1" y="1001"/>
                    </a:lnTo>
                    <a:lnTo>
                      <a:pt x="2505" y="3507"/>
                    </a:lnTo>
                    <a:lnTo>
                      <a:pt x="3507" y="2505"/>
                    </a:ln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29"/>
              <p:cNvSpPr/>
              <p:nvPr/>
            </p:nvSpPr>
            <p:spPr>
              <a:xfrm>
                <a:off x="1379250" y="452600"/>
                <a:ext cx="87700" cy="87675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507" extrusionOk="0">
                    <a:moveTo>
                      <a:pt x="1003" y="0"/>
                    </a:moveTo>
                    <a:lnTo>
                      <a:pt x="1" y="1001"/>
                    </a:lnTo>
                    <a:lnTo>
                      <a:pt x="2505" y="3507"/>
                    </a:lnTo>
                    <a:lnTo>
                      <a:pt x="3507" y="2505"/>
                    </a:ln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29"/>
              <p:cNvSpPr/>
              <p:nvPr/>
            </p:nvSpPr>
            <p:spPr>
              <a:xfrm>
                <a:off x="2412425" y="1485825"/>
                <a:ext cx="87700" cy="8770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508" extrusionOk="0">
                    <a:moveTo>
                      <a:pt x="1003" y="1"/>
                    </a:moveTo>
                    <a:lnTo>
                      <a:pt x="1" y="1003"/>
                    </a:lnTo>
                    <a:lnTo>
                      <a:pt x="2505" y="3507"/>
                    </a:lnTo>
                    <a:lnTo>
                      <a:pt x="3508" y="2505"/>
                    </a:lnTo>
                    <a:lnTo>
                      <a:pt x="100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29"/>
              <p:cNvSpPr/>
              <p:nvPr/>
            </p:nvSpPr>
            <p:spPr>
              <a:xfrm>
                <a:off x="1379275" y="1485650"/>
                <a:ext cx="87700" cy="8770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508" extrusionOk="0">
                    <a:moveTo>
                      <a:pt x="2505" y="1"/>
                    </a:moveTo>
                    <a:lnTo>
                      <a:pt x="1" y="2505"/>
                    </a:lnTo>
                    <a:lnTo>
                      <a:pt x="1003" y="3507"/>
                    </a:lnTo>
                    <a:lnTo>
                      <a:pt x="3507" y="1002"/>
                    </a:lnTo>
                    <a:lnTo>
                      <a:pt x="250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29"/>
              <p:cNvSpPr/>
              <p:nvPr/>
            </p:nvSpPr>
            <p:spPr>
              <a:xfrm>
                <a:off x="1379275" y="1485650"/>
                <a:ext cx="87700" cy="8770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508" extrusionOk="0">
                    <a:moveTo>
                      <a:pt x="2505" y="1"/>
                    </a:moveTo>
                    <a:lnTo>
                      <a:pt x="1" y="2505"/>
                    </a:lnTo>
                    <a:lnTo>
                      <a:pt x="1003" y="3507"/>
                    </a:lnTo>
                    <a:lnTo>
                      <a:pt x="3507" y="1002"/>
                    </a:lnTo>
                    <a:lnTo>
                      <a:pt x="250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29"/>
              <p:cNvSpPr/>
              <p:nvPr/>
            </p:nvSpPr>
            <p:spPr>
              <a:xfrm>
                <a:off x="2412400" y="452475"/>
                <a:ext cx="87700" cy="8770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508" extrusionOk="0">
                    <a:moveTo>
                      <a:pt x="2505" y="0"/>
                    </a:moveTo>
                    <a:lnTo>
                      <a:pt x="1" y="2505"/>
                    </a:lnTo>
                    <a:lnTo>
                      <a:pt x="1003" y="3507"/>
                    </a:lnTo>
                    <a:lnTo>
                      <a:pt x="3507" y="1003"/>
                    </a:lnTo>
                    <a:lnTo>
                      <a:pt x="25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29"/>
              <p:cNvSpPr/>
              <p:nvPr/>
            </p:nvSpPr>
            <p:spPr>
              <a:xfrm>
                <a:off x="1745825" y="254525"/>
                <a:ext cx="54675" cy="94300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3772" extrusionOk="0">
                    <a:moveTo>
                      <a:pt x="1380" y="0"/>
                    </a:moveTo>
                    <a:lnTo>
                      <a:pt x="0" y="322"/>
                    </a:lnTo>
                    <a:lnTo>
                      <a:pt x="807" y="3772"/>
                    </a:lnTo>
                    <a:lnTo>
                      <a:pt x="2186" y="3449"/>
                    </a:lnTo>
                    <a:lnTo>
                      <a:pt x="13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29"/>
              <p:cNvSpPr/>
              <p:nvPr/>
            </p:nvSpPr>
            <p:spPr>
              <a:xfrm>
                <a:off x="1745825" y="254525"/>
                <a:ext cx="54675" cy="94300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3772" extrusionOk="0">
                    <a:moveTo>
                      <a:pt x="1380" y="0"/>
                    </a:moveTo>
                    <a:lnTo>
                      <a:pt x="0" y="322"/>
                    </a:lnTo>
                    <a:lnTo>
                      <a:pt x="807" y="3772"/>
                    </a:lnTo>
                    <a:lnTo>
                      <a:pt x="2186" y="3449"/>
                    </a:lnTo>
                    <a:lnTo>
                      <a:pt x="13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29"/>
              <p:cNvSpPr/>
              <p:nvPr/>
            </p:nvSpPr>
            <p:spPr>
              <a:xfrm>
                <a:off x="2078800" y="1677200"/>
                <a:ext cx="54675" cy="94325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3773" extrusionOk="0">
                    <a:moveTo>
                      <a:pt x="1380" y="0"/>
                    </a:moveTo>
                    <a:lnTo>
                      <a:pt x="0" y="323"/>
                    </a:lnTo>
                    <a:lnTo>
                      <a:pt x="808" y="3773"/>
                    </a:lnTo>
                    <a:lnTo>
                      <a:pt x="2187" y="3450"/>
                    </a:lnTo>
                    <a:lnTo>
                      <a:pt x="13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29"/>
              <p:cNvSpPr/>
              <p:nvPr/>
            </p:nvSpPr>
            <p:spPr>
              <a:xfrm>
                <a:off x="1181275" y="1152075"/>
                <a:ext cx="94325" cy="54700"/>
              </a:xfrm>
              <a:custGeom>
                <a:avLst/>
                <a:gdLst/>
                <a:ahLst/>
                <a:cxnLst/>
                <a:rect l="l" t="t" r="r" b="b"/>
                <a:pathLst>
                  <a:path w="3773" h="2188" extrusionOk="0">
                    <a:moveTo>
                      <a:pt x="3448" y="1"/>
                    </a:moveTo>
                    <a:lnTo>
                      <a:pt x="0" y="809"/>
                    </a:lnTo>
                    <a:lnTo>
                      <a:pt x="323" y="2188"/>
                    </a:lnTo>
                    <a:lnTo>
                      <a:pt x="3773" y="1379"/>
                    </a:lnTo>
                    <a:lnTo>
                      <a:pt x="344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29"/>
              <p:cNvSpPr/>
              <p:nvPr/>
            </p:nvSpPr>
            <p:spPr>
              <a:xfrm>
                <a:off x="1181275" y="1152075"/>
                <a:ext cx="94325" cy="54700"/>
              </a:xfrm>
              <a:custGeom>
                <a:avLst/>
                <a:gdLst/>
                <a:ahLst/>
                <a:cxnLst/>
                <a:rect l="l" t="t" r="r" b="b"/>
                <a:pathLst>
                  <a:path w="3773" h="2188" extrusionOk="0">
                    <a:moveTo>
                      <a:pt x="3448" y="1"/>
                    </a:moveTo>
                    <a:lnTo>
                      <a:pt x="0" y="809"/>
                    </a:lnTo>
                    <a:lnTo>
                      <a:pt x="323" y="2188"/>
                    </a:lnTo>
                    <a:lnTo>
                      <a:pt x="3773" y="1379"/>
                    </a:lnTo>
                    <a:lnTo>
                      <a:pt x="344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29"/>
              <p:cNvSpPr/>
              <p:nvPr/>
            </p:nvSpPr>
            <p:spPr>
              <a:xfrm>
                <a:off x="2603825" y="819250"/>
                <a:ext cx="94325" cy="54700"/>
              </a:xfrm>
              <a:custGeom>
                <a:avLst/>
                <a:gdLst/>
                <a:ahLst/>
                <a:cxnLst/>
                <a:rect l="l" t="t" r="r" b="b"/>
                <a:pathLst>
                  <a:path w="3773" h="2188" extrusionOk="0">
                    <a:moveTo>
                      <a:pt x="3449" y="0"/>
                    </a:moveTo>
                    <a:lnTo>
                      <a:pt x="1" y="807"/>
                    </a:lnTo>
                    <a:lnTo>
                      <a:pt x="324" y="2187"/>
                    </a:lnTo>
                    <a:lnTo>
                      <a:pt x="3772" y="1380"/>
                    </a:lnTo>
                    <a:lnTo>
                      <a:pt x="34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29"/>
              <p:cNvSpPr/>
              <p:nvPr/>
            </p:nvSpPr>
            <p:spPr>
              <a:xfrm>
                <a:off x="1271975" y="589275"/>
                <a:ext cx="93950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3758" h="3072" extrusionOk="0">
                    <a:moveTo>
                      <a:pt x="748" y="0"/>
                    </a:moveTo>
                    <a:lnTo>
                      <a:pt x="0" y="1204"/>
                    </a:lnTo>
                    <a:lnTo>
                      <a:pt x="3011" y="3072"/>
                    </a:lnTo>
                    <a:lnTo>
                      <a:pt x="3758" y="1868"/>
                    </a:lnTo>
                    <a:lnTo>
                      <a:pt x="74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29"/>
              <p:cNvSpPr/>
              <p:nvPr/>
            </p:nvSpPr>
            <p:spPr>
              <a:xfrm>
                <a:off x="1271975" y="589275"/>
                <a:ext cx="93950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3758" h="3072" extrusionOk="0">
                    <a:moveTo>
                      <a:pt x="748" y="0"/>
                    </a:moveTo>
                    <a:lnTo>
                      <a:pt x="0" y="1204"/>
                    </a:lnTo>
                    <a:lnTo>
                      <a:pt x="3011" y="3072"/>
                    </a:lnTo>
                    <a:lnTo>
                      <a:pt x="3758" y="1868"/>
                    </a:lnTo>
                    <a:lnTo>
                      <a:pt x="74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29"/>
              <p:cNvSpPr/>
              <p:nvPr/>
            </p:nvSpPr>
            <p:spPr>
              <a:xfrm>
                <a:off x="2513425" y="1359675"/>
                <a:ext cx="93925" cy="76825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3073" extrusionOk="0">
                    <a:moveTo>
                      <a:pt x="747" y="1"/>
                    </a:moveTo>
                    <a:lnTo>
                      <a:pt x="0" y="1204"/>
                    </a:lnTo>
                    <a:lnTo>
                      <a:pt x="3010" y="3072"/>
                    </a:lnTo>
                    <a:lnTo>
                      <a:pt x="3756" y="1869"/>
                    </a:lnTo>
                    <a:lnTo>
                      <a:pt x="7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29"/>
              <p:cNvSpPr/>
              <p:nvPr/>
            </p:nvSpPr>
            <p:spPr>
              <a:xfrm>
                <a:off x="1516050" y="1586650"/>
                <a:ext cx="76825" cy="93925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757" extrusionOk="0">
                    <a:moveTo>
                      <a:pt x="1868" y="0"/>
                    </a:moveTo>
                    <a:lnTo>
                      <a:pt x="1" y="3010"/>
                    </a:lnTo>
                    <a:lnTo>
                      <a:pt x="1204" y="3756"/>
                    </a:lnTo>
                    <a:lnTo>
                      <a:pt x="3072" y="747"/>
                    </a:lnTo>
                    <a:lnTo>
                      <a:pt x="18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29"/>
              <p:cNvSpPr/>
              <p:nvPr/>
            </p:nvSpPr>
            <p:spPr>
              <a:xfrm>
                <a:off x="1516050" y="1586650"/>
                <a:ext cx="76825" cy="93925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757" extrusionOk="0">
                    <a:moveTo>
                      <a:pt x="1868" y="0"/>
                    </a:moveTo>
                    <a:lnTo>
                      <a:pt x="1" y="3010"/>
                    </a:lnTo>
                    <a:lnTo>
                      <a:pt x="1204" y="3756"/>
                    </a:lnTo>
                    <a:lnTo>
                      <a:pt x="3072" y="747"/>
                    </a:lnTo>
                    <a:lnTo>
                      <a:pt x="18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29"/>
              <p:cNvSpPr/>
              <p:nvPr/>
            </p:nvSpPr>
            <p:spPr>
              <a:xfrm>
                <a:off x="2286525" y="345250"/>
                <a:ext cx="76800" cy="939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757" extrusionOk="0">
                    <a:moveTo>
                      <a:pt x="1868" y="1"/>
                    </a:moveTo>
                    <a:lnTo>
                      <a:pt x="0" y="3009"/>
                    </a:lnTo>
                    <a:lnTo>
                      <a:pt x="1204" y="3757"/>
                    </a:lnTo>
                    <a:lnTo>
                      <a:pt x="3072" y="747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29"/>
              <p:cNvSpPr/>
              <p:nvPr/>
            </p:nvSpPr>
            <p:spPr>
              <a:xfrm>
                <a:off x="1637400" y="286150"/>
                <a:ext cx="65600" cy="95400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3816" extrusionOk="0">
                    <a:moveTo>
                      <a:pt x="1317" y="1"/>
                    </a:moveTo>
                    <a:lnTo>
                      <a:pt x="0" y="523"/>
                    </a:lnTo>
                    <a:lnTo>
                      <a:pt x="1307" y="3816"/>
                    </a:lnTo>
                    <a:lnTo>
                      <a:pt x="2624" y="3293"/>
                    </a:lnTo>
                    <a:lnTo>
                      <a:pt x="131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29"/>
              <p:cNvSpPr/>
              <p:nvPr/>
            </p:nvSpPr>
            <p:spPr>
              <a:xfrm>
                <a:off x="1637400" y="286150"/>
                <a:ext cx="65600" cy="95400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3816" extrusionOk="0">
                    <a:moveTo>
                      <a:pt x="1317" y="1"/>
                    </a:moveTo>
                    <a:lnTo>
                      <a:pt x="0" y="523"/>
                    </a:lnTo>
                    <a:lnTo>
                      <a:pt x="1307" y="3816"/>
                    </a:lnTo>
                    <a:lnTo>
                      <a:pt x="2624" y="3293"/>
                    </a:lnTo>
                    <a:lnTo>
                      <a:pt x="131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29"/>
              <p:cNvSpPr/>
              <p:nvPr/>
            </p:nvSpPr>
            <p:spPr>
              <a:xfrm>
                <a:off x="2176450" y="1644150"/>
                <a:ext cx="65625" cy="95425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3817" extrusionOk="0">
                    <a:moveTo>
                      <a:pt x="1318" y="1"/>
                    </a:moveTo>
                    <a:lnTo>
                      <a:pt x="1" y="524"/>
                    </a:lnTo>
                    <a:lnTo>
                      <a:pt x="1307" y="3817"/>
                    </a:lnTo>
                    <a:lnTo>
                      <a:pt x="2624" y="3293"/>
                    </a:lnTo>
                    <a:lnTo>
                      <a:pt x="131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29"/>
              <p:cNvSpPr/>
              <p:nvPr/>
            </p:nvSpPr>
            <p:spPr>
              <a:xfrm>
                <a:off x="1213000" y="1249625"/>
                <a:ext cx="95375" cy="65625"/>
              </a:xfrm>
              <a:custGeom>
                <a:avLst/>
                <a:gdLst/>
                <a:ahLst/>
                <a:cxnLst/>
                <a:rect l="l" t="t" r="r" b="b"/>
                <a:pathLst>
                  <a:path w="3815" h="2625" extrusionOk="0">
                    <a:moveTo>
                      <a:pt x="3293" y="0"/>
                    </a:moveTo>
                    <a:lnTo>
                      <a:pt x="0" y="1307"/>
                    </a:lnTo>
                    <a:lnTo>
                      <a:pt x="523" y="2624"/>
                    </a:lnTo>
                    <a:lnTo>
                      <a:pt x="3815" y="1316"/>
                    </a:lnTo>
                    <a:lnTo>
                      <a:pt x="329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29"/>
              <p:cNvSpPr/>
              <p:nvPr/>
            </p:nvSpPr>
            <p:spPr>
              <a:xfrm>
                <a:off x="1213000" y="1249625"/>
                <a:ext cx="95375" cy="65625"/>
              </a:xfrm>
              <a:custGeom>
                <a:avLst/>
                <a:gdLst/>
                <a:ahLst/>
                <a:cxnLst/>
                <a:rect l="l" t="t" r="r" b="b"/>
                <a:pathLst>
                  <a:path w="3815" h="2625" extrusionOk="0">
                    <a:moveTo>
                      <a:pt x="3293" y="0"/>
                    </a:moveTo>
                    <a:lnTo>
                      <a:pt x="0" y="1307"/>
                    </a:lnTo>
                    <a:lnTo>
                      <a:pt x="523" y="2624"/>
                    </a:lnTo>
                    <a:lnTo>
                      <a:pt x="3815" y="1316"/>
                    </a:lnTo>
                    <a:lnTo>
                      <a:pt x="329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29"/>
              <p:cNvSpPr/>
              <p:nvPr/>
            </p:nvSpPr>
            <p:spPr>
              <a:xfrm>
                <a:off x="2571025" y="710600"/>
                <a:ext cx="95425" cy="65625"/>
              </a:xfrm>
              <a:custGeom>
                <a:avLst/>
                <a:gdLst/>
                <a:ahLst/>
                <a:cxnLst/>
                <a:rect l="l" t="t" r="r" b="b"/>
                <a:pathLst>
                  <a:path w="3817" h="2625" extrusionOk="0">
                    <a:moveTo>
                      <a:pt x="3293" y="1"/>
                    </a:moveTo>
                    <a:lnTo>
                      <a:pt x="0" y="1308"/>
                    </a:lnTo>
                    <a:lnTo>
                      <a:pt x="524" y="2625"/>
                    </a:lnTo>
                    <a:lnTo>
                      <a:pt x="3816" y="1317"/>
                    </a:lnTo>
                    <a:lnTo>
                      <a:pt x="32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29"/>
              <p:cNvSpPr/>
              <p:nvPr/>
            </p:nvSpPr>
            <p:spPr>
              <a:xfrm>
                <a:off x="1221300" y="689625"/>
                <a:ext cx="95350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3814" h="2706" extrusionOk="0">
                    <a:moveTo>
                      <a:pt x="563" y="1"/>
                    </a:moveTo>
                    <a:lnTo>
                      <a:pt x="0" y="1302"/>
                    </a:lnTo>
                    <a:lnTo>
                      <a:pt x="3253" y="2706"/>
                    </a:lnTo>
                    <a:lnTo>
                      <a:pt x="3814" y="1405"/>
                    </a:lnTo>
                    <a:lnTo>
                      <a:pt x="56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29"/>
              <p:cNvSpPr/>
              <p:nvPr/>
            </p:nvSpPr>
            <p:spPr>
              <a:xfrm>
                <a:off x="1221300" y="689625"/>
                <a:ext cx="95350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3814" h="2706" extrusionOk="0">
                    <a:moveTo>
                      <a:pt x="563" y="1"/>
                    </a:moveTo>
                    <a:lnTo>
                      <a:pt x="0" y="1302"/>
                    </a:lnTo>
                    <a:lnTo>
                      <a:pt x="3253" y="2706"/>
                    </a:lnTo>
                    <a:lnTo>
                      <a:pt x="3814" y="1405"/>
                    </a:lnTo>
                    <a:lnTo>
                      <a:pt x="56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29"/>
              <p:cNvSpPr/>
              <p:nvPr/>
            </p:nvSpPr>
            <p:spPr>
              <a:xfrm>
                <a:off x="2562800" y="1268900"/>
                <a:ext cx="95375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3815" h="2706" extrusionOk="0">
                    <a:moveTo>
                      <a:pt x="562" y="0"/>
                    </a:moveTo>
                    <a:lnTo>
                      <a:pt x="1" y="1301"/>
                    </a:lnTo>
                    <a:lnTo>
                      <a:pt x="3252" y="2705"/>
                    </a:lnTo>
                    <a:lnTo>
                      <a:pt x="3814" y="1404"/>
                    </a:lnTo>
                    <a:lnTo>
                      <a:pt x="5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29"/>
              <p:cNvSpPr/>
              <p:nvPr/>
            </p:nvSpPr>
            <p:spPr>
              <a:xfrm>
                <a:off x="1616250" y="1636075"/>
                <a:ext cx="67650" cy="95375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3815" extrusionOk="0">
                    <a:moveTo>
                      <a:pt x="1405" y="1"/>
                    </a:moveTo>
                    <a:lnTo>
                      <a:pt x="1" y="3253"/>
                    </a:lnTo>
                    <a:lnTo>
                      <a:pt x="1302" y="3815"/>
                    </a:lnTo>
                    <a:lnTo>
                      <a:pt x="2706" y="562"/>
                    </a:lnTo>
                    <a:lnTo>
                      <a:pt x="140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29"/>
              <p:cNvSpPr/>
              <p:nvPr/>
            </p:nvSpPr>
            <p:spPr>
              <a:xfrm>
                <a:off x="1616250" y="1636075"/>
                <a:ext cx="67650" cy="95375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3815" extrusionOk="0">
                    <a:moveTo>
                      <a:pt x="1405" y="1"/>
                    </a:moveTo>
                    <a:lnTo>
                      <a:pt x="1" y="3253"/>
                    </a:lnTo>
                    <a:lnTo>
                      <a:pt x="1302" y="3815"/>
                    </a:lnTo>
                    <a:lnTo>
                      <a:pt x="2706" y="562"/>
                    </a:lnTo>
                    <a:lnTo>
                      <a:pt x="140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29"/>
              <p:cNvSpPr/>
              <p:nvPr/>
            </p:nvSpPr>
            <p:spPr>
              <a:xfrm>
                <a:off x="2195525" y="294600"/>
                <a:ext cx="67625" cy="95375"/>
              </a:xfrm>
              <a:custGeom>
                <a:avLst/>
                <a:gdLst/>
                <a:ahLst/>
                <a:cxnLst/>
                <a:rect l="l" t="t" r="r" b="b"/>
                <a:pathLst>
                  <a:path w="2705" h="3815" extrusionOk="0">
                    <a:moveTo>
                      <a:pt x="1403" y="1"/>
                    </a:moveTo>
                    <a:lnTo>
                      <a:pt x="0" y="3253"/>
                    </a:lnTo>
                    <a:lnTo>
                      <a:pt x="1301" y="3814"/>
                    </a:lnTo>
                    <a:lnTo>
                      <a:pt x="2704" y="563"/>
                    </a:lnTo>
                    <a:lnTo>
                      <a:pt x="140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29"/>
              <p:cNvSpPr/>
              <p:nvPr/>
            </p:nvSpPr>
            <p:spPr>
              <a:xfrm>
                <a:off x="1481600" y="366975"/>
                <a:ext cx="79550" cy="92825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3713" extrusionOk="0">
                    <a:moveTo>
                      <a:pt x="1162" y="1"/>
                    </a:moveTo>
                    <a:lnTo>
                      <a:pt x="1" y="808"/>
                    </a:lnTo>
                    <a:lnTo>
                      <a:pt x="2020" y="3712"/>
                    </a:lnTo>
                    <a:lnTo>
                      <a:pt x="3181" y="2905"/>
                    </a:lnTo>
                    <a:lnTo>
                      <a:pt x="116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29"/>
              <p:cNvSpPr/>
              <p:nvPr/>
            </p:nvSpPr>
            <p:spPr>
              <a:xfrm>
                <a:off x="1481600" y="366975"/>
                <a:ext cx="79550" cy="92825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3713" extrusionOk="0">
                    <a:moveTo>
                      <a:pt x="1162" y="1"/>
                    </a:moveTo>
                    <a:lnTo>
                      <a:pt x="1" y="808"/>
                    </a:lnTo>
                    <a:lnTo>
                      <a:pt x="2020" y="3712"/>
                    </a:lnTo>
                    <a:lnTo>
                      <a:pt x="3181" y="2905"/>
                    </a:lnTo>
                    <a:lnTo>
                      <a:pt x="116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29"/>
              <p:cNvSpPr/>
              <p:nvPr/>
            </p:nvSpPr>
            <p:spPr>
              <a:xfrm>
                <a:off x="2313950" y="1566150"/>
                <a:ext cx="79550" cy="92800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3712" extrusionOk="0">
                    <a:moveTo>
                      <a:pt x="1163" y="0"/>
                    </a:moveTo>
                    <a:lnTo>
                      <a:pt x="0" y="807"/>
                    </a:lnTo>
                    <a:lnTo>
                      <a:pt x="2019" y="3712"/>
                    </a:lnTo>
                    <a:lnTo>
                      <a:pt x="3182" y="2904"/>
                    </a:lnTo>
                    <a:lnTo>
                      <a:pt x="116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29"/>
              <p:cNvSpPr/>
              <p:nvPr/>
            </p:nvSpPr>
            <p:spPr>
              <a:xfrm>
                <a:off x="1293425" y="1390375"/>
                <a:ext cx="92925" cy="79675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3187" extrusionOk="0">
                    <a:moveTo>
                      <a:pt x="2908" y="0"/>
                    </a:moveTo>
                    <a:lnTo>
                      <a:pt x="0" y="2024"/>
                    </a:lnTo>
                    <a:lnTo>
                      <a:pt x="809" y="3186"/>
                    </a:lnTo>
                    <a:lnTo>
                      <a:pt x="3716" y="1164"/>
                    </a:lnTo>
                    <a:lnTo>
                      <a:pt x="29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29"/>
              <p:cNvSpPr/>
              <p:nvPr/>
            </p:nvSpPr>
            <p:spPr>
              <a:xfrm>
                <a:off x="1293425" y="1390375"/>
                <a:ext cx="92925" cy="79675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3187" extrusionOk="0">
                    <a:moveTo>
                      <a:pt x="2908" y="0"/>
                    </a:moveTo>
                    <a:lnTo>
                      <a:pt x="0" y="2024"/>
                    </a:lnTo>
                    <a:lnTo>
                      <a:pt x="809" y="3186"/>
                    </a:lnTo>
                    <a:lnTo>
                      <a:pt x="3716" y="1164"/>
                    </a:lnTo>
                    <a:lnTo>
                      <a:pt x="29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29"/>
              <p:cNvSpPr/>
              <p:nvPr/>
            </p:nvSpPr>
            <p:spPr>
              <a:xfrm>
                <a:off x="2492975" y="556025"/>
                <a:ext cx="92925" cy="79650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3186" extrusionOk="0">
                    <a:moveTo>
                      <a:pt x="2908" y="1"/>
                    </a:moveTo>
                    <a:lnTo>
                      <a:pt x="0" y="2023"/>
                    </a:lnTo>
                    <a:lnTo>
                      <a:pt x="809" y="3186"/>
                    </a:lnTo>
                    <a:lnTo>
                      <a:pt x="3717" y="1163"/>
                    </a:lnTo>
                    <a:lnTo>
                      <a:pt x="29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29"/>
              <p:cNvSpPr/>
              <p:nvPr/>
            </p:nvSpPr>
            <p:spPr>
              <a:xfrm>
                <a:off x="1173900" y="858625"/>
                <a:ext cx="93450" cy="50575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2023" extrusionOk="0">
                    <a:moveTo>
                      <a:pt x="252" y="1"/>
                    </a:moveTo>
                    <a:lnTo>
                      <a:pt x="1" y="1396"/>
                    </a:lnTo>
                    <a:lnTo>
                      <a:pt x="3487" y="2022"/>
                    </a:lnTo>
                    <a:lnTo>
                      <a:pt x="3738" y="627"/>
                    </a:lnTo>
                    <a:lnTo>
                      <a:pt x="25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29"/>
              <p:cNvSpPr/>
              <p:nvPr/>
            </p:nvSpPr>
            <p:spPr>
              <a:xfrm>
                <a:off x="1173900" y="858625"/>
                <a:ext cx="93450" cy="50575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2023" extrusionOk="0">
                    <a:moveTo>
                      <a:pt x="252" y="1"/>
                    </a:moveTo>
                    <a:lnTo>
                      <a:pt x="1" y="1396"/>
                    </a:lnTo>
                    <a:lnTo>
                      <a:pt x="3487" y="2022"/>
                    </a:lnTo>
                    <a:lnTo>
                      <a:pt x="3738" y="627"/>
                    </a:lnTo>
                    <a:lnTo>
                      <a:pt x="25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29"/>
              <p:cNvSpPr/>
              <p:nvPr/>
            </p:nvSpPr>
            <p:spPr>
              <a:xfrm>
                <a:off x="2612075" y="1116850"/>
                <a:ext cx="93450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2022" extrusionOk="0">
                    <a:moveTo>
                      <a:pt x="251" y="1"/>
                    </a:moveTo>
                    <a:lnTo>
                      <a:pt x="1" y="1395"/>
                    </a:lnTo>
                    <a:lnTo>
                      <a:pt x="3487" y="2021"/>
                    </a:lnTo>
                    <a:lnTo>
                      <a:pt x="3738" y="626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29"/>
              <p:cNvSpPr/>
              <p:nvPr/>
            </p:nvSpPr>
            <p:spPr>
              <a:xfrm>
                <a:off x="1785275" y="1685150"/>
                <a:ext cx="5052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3738" extrusionOk="0">
                    <a:moveTo>
                      <a:pt x="626" y="1"/>
                    </a:moveTo>
                    <a:lnTo>
                      <a:pt x="0" y="3487"/>
                    </a:lnTo>
                    <a:lnTo>
                      <a:pt x="1395" y="3738"/>
                    </a:lnTo>
                    <a:lnTo>
                      <a:pt x="2020" y="250"/>
                    </a:lnTo>
                    <a:lnTo>
                      <a:pt x="6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29"/>
              <p:cNvSpPr/>
              <p:nvPr/>
            </p:nvSpPr>
            <p:spPr>
              <a:xfrm>
                <a:off x="1785275" y="1685150"/>
                <a:ext cx="5052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3738" extrusionOk="0">
                    <a:moveTo>
                      <a:pt x="626" y="1"/>
                    </a:moveTo>
                    <a:lnTo>
                      <a:pt x="0" y="3487"/>
                    </a:lnTo>
                    <a:lnTo>
                      <a:pt x="1395" y="3738"/>
                    </a:lnTo>
                    <a:lnTo>
                      <a:pt x="2020" y="250"/>
                    </a:lnTo>
                    <a:lnTo>
                      <a:pt x="6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29"/>
              <p:cNvSpPr/>
              <p:nvPr/>
            </p:nvSpPr>
            <p:spPr>
              <a:xfrm>
                <a:off x="2043475" y="247150"/>
                <a:ext cx="50525" cy="93425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3737" extrusionOk="0">
                    <a:moveTo>
                      <a:pt x="625" y="1"/>
                    </a:moveTo>
                    <a:lnTo>
                      <a:pt x="0" y="3487"/>
                    </a:lnTo>
                    <a:lnTo>
                      <a:pt x="1395" y="3737"/>
                    </a:lnTo>
                    <a:lnTo>
                      <a:pt x="2020" y="251"/>
                    </a:lnTo>
                    <a:lnTo>
                      <a:pt x="62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4"/>
          <p:cNvSpPr txBox="1">
            <a:spLocks noGrp="1"/>
          </p:cNvSpPr>
          <p:nvPr>
            <p:ph type="body" idx="1"/>
          </p:nvPr>
        </p:nvSpPr>
        <p:spPr>
          <a:xfrm>
            <a:off x="720000" y="1278025"/>
            <a:ext cx="7704000" cy="33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301" name="Google Shape;301;p4"/>
          <p:cNvGrpSpPr/>
          <p:nvPr/>
        </p:nvGrpSpPr>
        <p:grpSpPr>
          <a:xfrm>
            <a:off x="-1619884" y="-589277"/>
            <a:ext cx="11529707" cy="8611416"/>
            <a:chOff x="-1619884" y="-589277"/>
            <a:chExt cx="11529707" cy="8611416"/>
          </a:xfrm>
        </p:grpSpPr>
        <p:sp>
          <p:nvSpPr>
            <p:cNvPr id="302" name="Google Shape;302;p4"/>
            <p:cNvSpPr/>
            <p:nvPr/>
          </p:nvSpPr>
          <p:spPr>
            <a:xfrm rot="10558084">
              <a:off x="7970863" y="-525153"/>
              <a:ext cx="1882661" cy="1667561"/>
            </a:xfrm>
            <a:custGeom>
              <a:avLst/>
              <a:gdLst/>
              <a:ahLst/>
              <a:cxnLst/>
              <a:rect l="l" t="t" r="r" b="b"/>
              <a:pathLst>
                <a:path w="51308" h="45449" extrusionOk="0">
                  <a:moveTo>
                    <a:pt x="22430" y="1"/>
                  </a:moveTo>
                  <a:cubicBezTo>
                    <a:pt x="19735" y="1"/>
                    <a:pt x="16942" y="517"/>
                    <a:pt x="13875" y="1685"/>
                  </a:cubicBezTo>
                  <a:cubicBezTo>
                    <a:pt x="9078" y="3510"/>
                    <a:pt x="4444" y="5283"/>
                    <a:pt x="1" y="7483"/>
                  </a:cubicBezTo>
                  <a:lnTo>
                    <a:pt x="1" y="34642"/>
                  </a:lnTo>
                  <a:cubicBezTo>
                    <a:pt x="2254" y="36006"/>
                    <a:pt x="4621" y="37194"/>
                    <a:pt x="7035" y="38218"/>
                  </a:cubicBezTo>
                  <a:cubicBezTo>
                    <a:pt x="14667" y="41453"/>
                    <a:pt x="22836" y="43182"/>
                    <a:pt x="30946" y="44893"/>
                  </a:cubicBezTo>
                  <a:cubicBezTo>
                    <a:pt x="32273" y="45173"/>
                    <a:pt x="33653" y="45449"/>
                    <a:pt x="35000" y="45449"/>
                  </a:cubicBezTo>
                  <a:cubicBezTo>
                    <a:pt x="35910" y="45449"/>
                    <a:pt x="36805" y="45323"/>
                    <a:pt x="37656" y="44987"/>
                  </a:cubicBezTo>
                  <a:cubicBezTo>
                    <a:pt x="39781" y="44151"/>
                    <a:pt x="41209" y="42182"/>
                    <a:pt x="42512" y="40307"/>
                  </a:cubicBezTo>
                  <a:cubicBezTo>
                    <a:pt x="45374" y="36193"/>
                    <a:pt x="48257" y="31989"/>
                    <a:pt x="49782" y="27214"/>
                  </a:cubicBezTo>
                  <a:cubicBezTo>
                    <a:pt x="51308" y="22441"/>
                    <a:pt x="51305" y="16931"/>
                    <a:pt x="48604" y="12710"/>
                  </a:cubicBezTo>
                  <a:cubicBezTo>
                    <a:pt x="46101" y="8799"/>
                    <a:pt x="41737" y="6558"/>
                    <a:pt x="37576" y="4495"/>
                  </a:cubicBezTo>
                  <a:cubicBezTo>
                    <a:pt x="32114" y="1787"/>
                    <a:pt x="27442" y="1"/>
                    <a:pt x="22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 rot="-1254582" flipH="1">
              <a:off x="-1307775" y="5005489"/>
              <a:ext cx="3713444" cy="2434151"/>
            </a:xfrm>
            <a:custGeom>
              <a:avLst/>
              <a:gdLst/>
              <a:ahLst/>
              <a:cxnLst/>
              <a:rect l="l" t="t" r="r" b="b"/>
              <a:pathLst>
                <a:path w="58198" h="38150" extrusionOk="0">
                  <a:moveTo>
                    <a:pt x="30621" y="1"/>
                  </a:moveTo>
                  <a:cubicBezTo>
                    <a:pt x="20758" y="1"/>
                    <a:pt x="11184" y="1277"/>
                    <a:pt x="3699" y="6619"/>
                  </a:cubicBezTo>
                  <a:cubicBezTo>
                    <a:pt x="2529" y="7454"/>
                    <a:pt x="1399" y="8414"/>
                    <a:pt x="759" y="9754"/>
                  </a:cubicBezTo>
                  <a:cubicBezTo>
                    <a:pt x="53" y="11231"/>
                    <a:pt x="1" y="13043"/>
                    <a:pt x="85" y="14813"/>
                  </a:cubicBezTo>
                  <a:cubicBezTo>
                    <a:pt x="303" y="19466"/>
                    <a:pt x="1380" y="24221"/>
                    <a:pt x="3236" y="28744"/>
                  </a:cubicBezTo>
                  <a:cubicBezTo>
                    <a:pt x="4229" y="31159"/>
                    <a:pt x="5508" y="33595"/>
                    <a:pt x="7490" y="35307"/>
                  </a:cubicBezTo>
                  <a:cubicBezTo>
                    <a:pt x="10151" y="37607"/>
                    <a:pt x="13454" y="38149"/>
                    <a:pt x="16700" y="38149"/>
                  </a:cubicBezTo>
                  <a:cubicBezTo>
                    <a:pt x="17868" y="38149"/>
                    <a:pt x="19029" y="38079"/>
                    <a:pt x="20149" y="37995"/>
                  </a:cubicBezTo>
                  <a:cubicBezTo>
                    <a:pt x="35387" y="36857"/>
                    <a:pt x="45658" y="32562"/>
                    <a:pt x="53783" y="19726"/>
                  </a:cubicBezTo>
                  <a:cubicBezTo>
                    <a:pt x="56450" y="15512"/>
                    <a:pt x="58198" y="9270"/>
                    <a:pt x="54519" y="4767"/>
                  </a:cubicBezTo>
                  <a:cubicBezTo>
                    <a:pt x="51653" y="1258"/>
                    <a:pt x="46972" y="699"/>
                    <a:pt x="42910" y="460"/>
                  </a:cubicBezTo>
                  <a:cubicBezTo>
                    <a:pt x="38849" y="220"/>
                    <a:pt x="34710" y="1"/>
                    <a:pt x="30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p4"/>
          <p:cNvGrpSpPr/>
          <p:nvPr/>
        </p:nvGrpSpPr>
        <p:grpSpPr>
          <a:xfrm>
            <a:off x="8186433" y="307760"/>
            <a:ext cx="1337103" cy="1337081"/>
            <a:chOff x="1164825" y="238125"/>
            <a:chExt cx="1549725" cy="1549700"/>
          </a:xfrm>
        </p:grpSpPr>
        <p:sp>
          <p:nvSpPr>
            <p:cNvPr id="305" name="Google Shape;305;p4"/>
            <p:cNvSpPr/>
            <p:nvPr/>
          </p:nvSpPr>
          <p:spPr>
            <a:xfrm>
              <a:off x="1921950" y="238125"/>
              <a:ext cx="35450" cy="88575"/>
            </a:xfrm>
            <a:custGeom>
              <a:avLst/>
              <a:gdLst/>
              <a:ahLst/>
              <a:cxnLst/>
              <a:rect l="l" t="t" r="r" b="b"/>
              <a:pathLst>
                <a:path w="1418" h="3543" extrusionOk="0">
                  <a:moveTo>
                    <a:pt x="1" y="0"/>
                  </a:moveTo>
                  <a:lnTo>
                    <a:pt x="1" y="3542"/>
                  </a:lnTo>
                  <a:lnTo>
                    <a:pt x="1417" y="3542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1921950" y="238125"/>
              <a:ext cx="35450" cy="88575"/>
            </a:xfrm>
            <a:custGeom>
              <a:avLst/>
              <a:gdLst/>
              <a:ahLst/>
              <a:cxnLst/>
              <a:rect l="l" t="t" r="r" b="b"/>
              <a:pathLst>
                <a:path w="1418" h="3543" extrusionOk="0">
                  <a:moveTo>
                    <a:pt x="1" y="0"/>
                  </a:moveTo>
                  <a:lnTo>
                    <a:pt x="1" y="3542"/>
                  </a:lnTo>
                  <a:lnTo>
                    <a:pt x="1417" y="3542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1921950" y="1699250"/>
              <a:ext cx="35450" cy="88575"/>
            </a:xfrm>
            <a:custGeom>
              <a:avLst/>
              <a:gdLst/>
              <a:ahLst/>
              <a:cxnLst/>
              <a:rect l="l" t="t" r="r" b="b"/>
              <a:pathLst>
                <a:path w="1418" h="3543" extrusionOk="0">
                  <a:moveTo>
                    <a:pt x="1" y="0"/>
                  </a:moveTo>
                  <a:lnTo>
                    <a:pt x="1" y="3543"/>
                  </a:lnTo>
                  <a:lnTo>
                    <a:pt x="1417" y="3543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1164825" y="995225"/>
              <a:ext cx="88600" cy="35475"/>
            </a:xfrm>
            <a:custGeom>
              <a:avLst/>
              <a:gdLst/>
              <a:ahLst/>
              <a:cxnLst/>
              <a:rect l="l" t="t" r="r" b="b"/>
              <a:pathLst>
                <a:path w="3544" h="1419" extrusionOk="0">
                  <a:moveTo>
                    <a:pt x="1" y="1"/>
                  </a:moveTo>
                  <a:lnTo>
                    <a:pt x="1" y="1419"/>
                  </a:lnTo>
                  <a:lnTo>
                    <a:pt x="3543" y="1419"/>
                  </a:lnTo>
                  <a:lnTo>
                    <a:pt x="35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1164825" y="995225"/>
              <a:ext cx="88600" cy="35475"/>
            </a:xfrm>
            <a:custGeom>
              <a:avLst/>
              <a:gdLst/>
              <a:ahLst/>
              <a:cxnLst/>
              <a:rect l="l" t="t" r="r" b="b"/>
              <a:pathLst>
                <a:path w="3544" h="1419" extrusionOk="0">
                  <a:moveTo>
                    <a:pt x="1" y="1"/>
                  </a:moveTo>
                  <a:lnTo>
                    <a:pt x="1" y="1419"/>
                  </a:lnTo>
                  <a:lnTo>
                    <a:pt x="3543" y="1419"/>
                  </a:lnTo>
                  <a:lnTo>
                    <a:pt x="35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2625975" y="995225"/>
              <a:ext cx="88575" cy="35475"/>
            </a:xfrm>
            <a:custGeom>
              <a:avLst/>
              <a:gdLst/>
              <a:ahLst/>
              <a:cxnLst/>
              <a:rect l="l" t="t" r="r" b="b"/>
              <a:pathLst>
                <a:path w="3543" h="1419" extrusionOk="0">
                  <a:moveTo>
                    <a:pt x="0" y="1"/>
                  </a:moveTo>
                  <a:lnTo>
                    <a:pt x="0" y="1419"/>
                  </a:lnTo>
                  <a:lnTo>
                    <a:pt x="3542" y="1419"/>
                  </a:lnTo>
                  <a:lnTo>
                    <a:pt x="35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1379250" y="452600"/>
              <a:ext cx="87700" cy="87675"/>
            </a:xfrm>
            <a:custGeom>
              <a:avLst/>
              <a:gdLst/>
              <a:ahLst/>
              <a:cxnLst/>
              <a:rect l="l" t="t" r="r" b="b"/>
              <a:pathLst>
                <a:path w="3508" h="3507" extrusionOk="0">
                  <a:moveTo>
                    <a:pt x="1003" y="0"/>
                  </a:moveTo>
                  <a:lnTo>
                    <a:pt x="1" y="1001"/>
                  </a:lnTo>
                  <a:lnTo>
                    <a:pt x="2505" y="3507"/>
                  </a:lnTo>
                  <a:lnTo>
                    <a:pt x="3507" y="2505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1379250" y="452600"/>
              <a:ext cx="87700" cy="87675"/>
            </a:xfrm>
            <a:custGeom>
              <a:avLst/>
              <a:gdLst/>
              <a:ahLst/>
              <a:cxnLst/>
              <a:rect l="l" t="t" r="r" b="b"/>
              <a:pathLst>
                <a:path w="3508" h="3507" extrusionOk="0">
                  <a:moveTo>
                    <a:pt x="1003" y="0"/>
                  </a:moveTo>
                  <a:lnTo>
                    <a:pt x="1" y="1001"/>
                  </a:lnTo>
                  <a:lnTo>
                    <a:pt x="2505" y="3507"/>
                  </a:lnTo>
                  <a:lnTo>
                    <a:pt x="3507" y="2505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2412425" y="1485825"/>
              <a:ext cx="87700" cy="87700"/>
            </a:xfrm>
            <a:custGeom>
              <a:avLst/>
              <a:gdLst/>
              <a:ahLst/>
              <a:cxnLst/>
              <a:rect l="l" t="t" r="r" b="b"/>
              <a:pathLst>
                <a:path w="3508" h="3508" extrusionOk="0">
                  <a:moveTo>
                    <a:pt x="1003" y="1"/>
                  </a:moveTo>
                  <a:lnTo>
                    <a:pt x="1" y="1003"/>
                  </a:lnTo>
                  <a:lnTo>
                    <a:pt x="2505" y="3507"/>
                  </a:lnTo>
                  <a:lnTo>
                    <a:pt x="3508" y="2505"/>
                  </a:lnTo>
                  <a:lnTo>
                    <a:pt x="10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1379275" y="1485650"/>
              <a:ext cx="87700" cy="87700"/>
            </a:xfrm>
            <a:custGeom>
              <a:avLst/>
              <a:gdLst/>
              <a:ahLst/>
              <a:cxnLst/>
              <a:rect l="l" t="t" r="r" b="b"/>
              <a:pathLst>
                <a:path w="3508" h="3508" extrusionOk="0">
                  <a:moveTo>
                    <a:pt x="2505" y="1"/>
                  </a:moveTo>
                  <a:lnTo>
                    <a:pt x="1" y="2505"/>
                  </a:lnTo>
                  <a:lnTo>
                    <a:pt x="1003" y="3507"/>
                  </a:lnTo>
                  <a:lnTo>
                    <a:pt x="3507" y="1002"/>
                  </a:lnTo>
                  <a:lnTo>
                    <a:pt x="25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1379275" y="1485650"/>
              <a:ext cx="87700" cy="87700"/>
            </a:xfrm>
            <a:custGeom>
              <a:avLst/>
              <a:gdLst/>
              <a:ahLst/>
              <a:cxnLst/>
              <a:rect l="l" t="t" r="r" b="b"/>
              <a:pathLst>
                <a:path w="3508" h="3508" extrusionOk="0">
                  <a:moveTo>
                    <a:pt x="2505" y="1"/>
                  </a:moveTo>
                  <a:lnTo>
                    <a:pt x="1" y="2505"/>
                  </a:lnTo>
                  <a:lnTo>
                    <a:pt x="1003" y="3507"/>
                  </a:lnTo>
                  <a:lnTo>
                    <a:pt x="3507" y="1002"/>
                  </a:lnTo>
                  <a:lnTo>
                    <a:pt x="25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2412400" y="452475"/>
              <a:ext cx="87700" cy="87700"/>
            </a:xfrm>
            <a:custGeom>
              <a:avLst/>
              <a:gdLst/>
              <a:ahLst/>
              <a:cxnLst/>
              <a:rect l="l" t="t" r="r" b="b"/>
              <a:pathLst>
                <a:path w="3508" h="3508" extrusionOk="0">
                  <a:moveTo>
                    <a:pt x="2505" y="0"/>
                  </a:moveTo>
                  <a:lnTo>
                    <a:pt x="1" y="2505"/>
                  </a:lnTo>
                  <a:lnTo>
                    <a:pt x="1003" y="3507"/>
                  </a:lnTo>
                  <a:lnTo>
                    <a:pt x="3507" y="1003"/>
                  </a:lnTo>
                  <a:lnTo>
                    <a:pt x="25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1745825" y="254525"/>
              <a:ext cx="54675" cy="94300"/>
            </a:xfrm>
            <a:custGeom>
              <a:avLst/>
              <a:gdLst/>
              <a:ahLst/>
              <a:cxnLst/>
              <a:rect l="l" t="t" r="r" b="b"/>
              <a:pathLst>
                <a:path w="2187" h="3772" extrusionOk="0">
                  <a:moveTo>
                    <a:pt x="1380" y="0"/>
                  </a:moveTo>
                  <a:lnTo>
                    <a:pt x="0" y="322"/>
                  </a:lnTo>
                  <a:lnTo>
                    <a:pt x="807" y="3772"/>
                  </a:lnTo>
                  <a:lnTo>
                    <a:pt x="2186" y="3449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1745825" y="254525"/>
              <a:ext cx="54675" cy="94300"/>
            </a:xfrm>
            <a:custGeom>
              <a:avLst/>
              <a:gdLst/>
              <a:ahLst/>
              <a:cxnLst/>
              <a:rect l="l" t="t" r="r" b="b"/>
              <a:pathLst>
                <a:path w="2187" h="3772" extrusionOk="0">
                  <a:moveTo>
                    <a:pt x="1380" y="0"/>
                  </a:moveTo>
                  <a:lnTo>
                    <a:pt x="0" y="322"/>
                  </a:lnTo>
                  <a:lnTo>
                    <a:pt x="807" y="3772"/>
                  </a:lnTo>
                  <a:lnTo>
                    <a:pt x="2186" y="3449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2078800" y="1677200"/>
              <a:ext cx="54675" cy="94325"/>
            </a:xfrm>
            <a:custGeom>
              <a:avLst/>
              <a:gdLst/>
              <a:ahLst/>
              <a:cxnLst/>
              <a:rect l="l" t="t" r="r" b="b"/>
              <a:pathLst>
                <a:path w="2187" h="3773" extrusionOk="0">
                  <a:moveTo>
                    <a:pt x="1380" y="0"/>
                  </a:moveTo>
                  <a:lnTo>
                    <a:pt x="0" y="323"/>
                  </a:lnTo>
                  <a:lnTo>
                    <a:pt x="808" y="3773"/>
                  </a:lnTo>
                  <a:lnTo>
                    <a:pt x="2187" y="345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1181275" y="1152075"/>
              <a:ext cx="94325" cy="54700"/>
            </a:xfrm>
            <a:custGeom>
              <a:avLst/>
              <a:gdLst/>
              <a:ahLst/>
              <a:cxnLst/>
              <a:rect l="l" t="t" r="r" b="b"/>
              <a:pathLst>
                <a:path w="3773" h="2188" extrusionOk="0">
                  <a:moveTo>
                    <a:pt x="3448" y="1"/>
                  </a:moveTo>
                  <a:lnTo>
                    <a:pt x="0" y="809"/>
                  </a:lnTo>
                  <a:lnTo>
                    <a:pt x="323" y="2188"/>
                  </a:lnTo>
                  <a:lnTo>
                    <a:pt x="3773" y="1379"/>
                  </a:lnTo>
                  <a:lnTo>
                    <a:pt x="34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1181275" y="1152075"/>
              <a:ext cx="94325" cy="54700"/>
            </a:xfrm>
            <a:custGeom>
              <a:avLst/>
              <a:gdLst/>
              <a:ahLst/>
              <a:cxnLst/>
              <a:rect l="l" t="t" r="r" b="b"/>
              <a:pathLst>
                <a:path w="3773" h="2188" extrusionOk="0">
                  <a:moveTo>
                    <a:pt x="3448" y="1"/>
                  </a:moveTo>
                  <a:lnTo>
                    <a:pt x="0" y="809"/>
                  </a:lnTo>
                  <a:lnTo>
                    <a:pt x="323" y="2188"/>
                  </a:lnTo>
                  <a:lnTo>
                    <a:pt x="3773" y="1379"/>
                  </a:lnTo>
                  <a:lnTo>
                    <a:pt x="34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2603825" y="819250"/>
              <a:ext cx="94325" cy="54700"/>
            </a:xfrm>
            <a:custGeom>
              <a:avLst/>
              <a:gdLst/>
              <a:ahLst/>
              <a:cxnLst/>
              <a:rect l="l" t="t" r="r" b="b"/>
              <a:pathLst>
                <a:path w="3773" h="2188" extrusionOk="0">
                  <a:moveTo>
                    <a:pt x="3449" y="0"/>
                  </a:moveTo>
                  <a:lnTo>
                    <a:pt x="1" y="807"/>
                  </a:lnTo>
                  <a:lnTo>
                    <a:pt x="324" y="2187"/>
                  </a:lnTo>
                  <a:lnTo>
                    <a:pt x="3772" y="1380"/>
                  </a:lnTo>
                  <a:lnTo>
                    <a:pt x="34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1271975" y="589275"/>
              <a:ext cx="93950" cy="76800"/>
            </a:xfrm>
            <a:custGeom>
              <a:avLst/>
              <a:gdLst/>
              <a:ahLst/>
              <a:cxnLst/>
              <a:rect l="l" t="t" r="r" b="b"/>
              <a:pathLst>
                <a:path w="3758" h="3072" extrusionOk="0">
                  <a:moveTo>
                    <a:pt x="748" y="0"/>
                  </a:moveTo>
                  <a:lnTo>
                    <a:pt x="0" y="1204"/>
                  </a:lnTo>
                  <a:lnTo>
                    <a:pt x="3011" y="3072"/>
                  </a:lnTo>
                  <a:lnTo>
                    <a:pt x="3758" y="1868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1271975" y="589275"/>
              <a:ext cx="93950" cy="76800"/>
            </a:xfrm>
            <a:custGeom>
              <a:avLst/>
              <a:gdLst/>
              <a:ahLst/>
              <a:cxnLst/>
              <a:rect l="l" t="t" r="r" b="b"/>
              <a:pathLst>
                <a:path w="3758" h="3072" extrusionOk="0">
                  <a:moveTo>
                    <a:pt x="748" y="0"/>
                  </a:moveTo>
                  <a:lnTo>
                    <a:pt x="0" y="1204"/>
                  </a:lnTo>
                  <a:lnTo>
                    <a:pt x="3011" y="3072"/>
                  </a:lnTo>
                  <a:lnTo>
                    <a:pt x="3758" y="1868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2513425" y="1359675"/>
              <a:ext cx="93925" cy="76825"/>
            </a:xfrm>
            <a:custGeom>
              <a:avLst/>
              <a:gdLst/>
              <a:ahLst/>
              <a:cxnLst/>
              <a:rect l="l" t="t" r="r" b="b"/>
              <a:pathLst>
                <a:path w="3757" h="3073" extrusionOk="0">
                  <a:moveTo>
                    <a:pt x="747" y="1"/>
                  </a:moveTo>
                  <a:lnTo>
                    <a:pt x="0" y="1204"/>
                  </a:lnTo>
                  <a:lnTo>
                    <a:pt x="3010" y="3072"/>
                  </a:lnTo>
                  <a:lnTo>
                    <a:pt x="3756" y="1869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1516050" y="1586650"/>
              <a:ext cx="76825" cy="93925"/>
            </a:xfrm>
            <a:custGeom>
              <a:avLst/>
              <a:gdLst/>
              <a:ahLst/>
              <a:cxnLst/>
              <a:rect l="l" t="t" r="r" b="b"/>
              <a:pathLst>
                <a:path w="3073" h="3757" extrusionOk="0">
                  <a:moveTo>
                    <a:pt x="1868" y="0"/>
                  </a:moveTo>
                  <a:lnTo>
                    <a:pt x="1" y="3010"/>
                  </a:lnTo>
                  <a:lnTo>
                    <a:pt x="1204" y="3756"/>
                  </a:lnTo>
                  <a:lnTo>
                    <a:pt x="3072" y="747"/>
                  </a:lnTo>
                  <a:lnTo>
                    <a:pt x="18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1516050" y="1586650"/>
              <a:ext cx="76825" cy="93925"/>
            </a:xfrm>
            <a:custGeom>
              <a:avLst/>
              <a:gdLst/>
              <a:ahLst/>
              <a:cxnLst/>
              <a:rect l="l" t="t" r="r" b="b"/>
              <a:pathLst>
                <a:path w="3073" h="3757" extrusionOk="0">
                  <a:moveTo>
                    <a:pt x="1868" y="0"/>
                  </a:moveTo>
                  <a:lnTo>
                    <a:pt x="1" y="3010"/>
                  </a:lnTo>
                  <a:lnTo>
                    <a:pt x="1204" y="3756"/>
                  </a:lnTo>
                  <a:lnTo>
                    <a:pt x="3072" y="747"/>
                  </a:lnTo>
                  <a:lnTo>
                    <a:pt x="18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"/>
            <p:cNvSpPr/>
            <p:nvPr/>
          </p:nvSpPr>
          <p:spPr>
            <a:xfrm>
              <a:off x="2286525" y="345250"/>
              <a:ext cx="76800" cy="93925"/>
            </a:xfrm>
            <a:custGeom>
              <a:avLst/>
              <a:gdLst/>
              <a:ahLst/>
              <a:cxnLst/>
              <a:rect l="l" t="t" r="r" b="b"/>
              <a:pathLst>
                <a:path w="3072" h="3757" extrusionOk="0">
                  <a:moveTo>
                    <a:pt x="1868" y="1"/>
                  </a:moveTo>
                  <a:lnTo>
                    <a:pt x="0" y="3009"/>
                  </a:lnTo>
                  <a:lnTo>
                    <a:pt x="1204" y="3757"/>
                  </a:lnTo>
                  <a:lnTo>
                    <a:pt x="3072" y="747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1637400" y="286150"/>
              <a:ext cx="65600" cy="95400"/>
            </a:xfrm>
            <a:custGeom>
              <a:avLst/>
              <a:gdLst/>
              <a:ahLst/>
              <a:cxnLst/>
              <a:rect l="l" t="t" r="r" b="b"/>
              <a:pathLst>
                <a:path w="2624" h="3816" extrusionOk="0">
                  <a:moveTo>
                    <a:pt x="1317" y="1"/>
                  </a:moveTo>
                  <a:lnTo>
                    <a:pt x="0" y="523"/>
                  </a:lnTo>
                  <a:lnTo>
                    <a:pt x="1307" y="3816"/>
                  </a:lnTo>
                  <a:lnTo>
                    <a:pt x="2624" y="3293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1637400" y="286150"/>
              <a:ext cx="65600" cy="95400"/>
            </a:xfrm>
            <a:custGeom>
              <a:avLst/>
              <a:gdLst/>
              <a:ahLst/>
              <a:cxnLst/>
              <a:rect l="l" t="t" r="r" b="b"/>
              <a:pathLst>
                <a:path w="2624" h="3816" extrusionOk="0">
                  <a:moveTo>
                    <a:pt x="1317" y="1"/>
                  </a:moveTo>
                  <a:lnTo>
                    <a:pt x="0" y="523"/>
                  </a:lnTo>
                  <a:lnTo>
                    <a:pt x="1307" y="3816"/>
                  </a:lnTo>
                  <a:lnTo>
                    <a:pt x="2624" y="3293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2176450" y="1644150"/>
              <a:ext cx="65625" cy="95425"/>
            </a:xfrm>
            <a:custGeom>
              <a:avLst/>
              <a:gdLst/>
              <a:ahLst/>
              <a:cxnLst/>
              <a:rect l="l" t="t" r="r" b="b"/>
              <a:pathLst>
                <a:path w="2625" h="3817" extrusionOk="0">
                  <a:moveTo>
                    <a:pt x="1318" y="1"/>
                  </a:moveTo>
                  <a:lnTo>
                    <a:pt x="1" y="524"/>
                  </a:lnTo>
                  <a:lnTo>
                    <a:pt x="1307" y="3817"/>
                  </a:lnTo>
                  <a:lnTo>
                    <a:pt x="2624" y="3293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1213000" y="1249625"/>
              <a:ext cx="95375" cy="65625"/>
            </a:xfrm>
            <a:custGeom>
              <a:avLst/>
              <a:gdLst/>
              <a:ahLst/>
              <a:cxnLst/>
              <a:rect l="l" t="t" r="r" b="b"/>
              <a:pathLst>
                <a:path w="3815" h="2625" extrusionOk="0">
                  <a:moveTo>
                    <a:pt x="3293" y="0"/>
                  </a:moveTo>
                  <a:lnTo>
                    <a:pt x="0" y="1307"/>
                  </a:lnTo>
                  <a:lnTo>
                    <a:pt x="523" y="2624"/>
                  </a:lnTo>
                  <a:lnTo>
                    <a:pt x="3815" y="1316"/>
                  </a:lnTo>
                  <a:lnTo>
                    <a:pt x="32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1213000" y="1249625"/>
              <a:ext cx="95375" cy="65625"/>
            </a:xfrm>
            <a:custGeom>
              <a:avLst/>
              <a:gdLst/>
              <a:ahLst/>
              <a:cxnLst/>
              <a:rect l="l" t="t" r="r" b="b"/>
              <a:pathLst>
                <a:path w="3815" h="2625" extrusionOk="0">
                  <a:moveTo>
                    <a:pt x="3293" y="0"/>
                  </a:moveTo>
                  <a:lnTo>
                    <a:pt x="0" y="1307"/>
                  </a:lnTo>
                  <a:lnTo>
                    <a:pt x="523" y="2624"/>
                  </a:lnTo>
                  <a:lnTo>
                    <a:pt x="3815" y="1316"/>
                  </a:lnTo>
                  <a:lnTo>
                    <a:pt x="32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2571025" y="710600"/>
              <a:ext cx="95425" cy="65625"/>
            </a:xfrm>
            <a:custGeom>
              <a:avLst/>
              <a:gdLst/>
              <a:ahLst/>
              <a:cxnLst/>
              <a:rect l="l" t="t" r="r" b="b"/>
              <a:pathLst>
                <a:path w="3817" h="2625" extrusionOk="0">
                  <a:moveTo>
                    <a:pt x="3293" y="1"/>
                  </a:moveTo>
                  <a:lnTo>
                    <a:pt x="0" y="1308"/>
                  </a:lnTo>
                  <a:lnTo>
                    <a:pt x="524" y="2625"/>
                  </a:lnTo>
                  <a:lnTo>
                    <a:pt x="3816" y="1317"/>
                  </a:lnTo>
                  <a:lnTo>
                    <a:pt x="32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1221300" y="689625"/>
              <a:ext cx="95350" cy="67650"/>
            </a:xfrm>
            <a:custGeom>
              <a:avLst/>
              <a:gdLst/>
              <a:ahLst/>
              <a:cxnLst/>
              <a:rect l="l" t="t" r="r" b="b"/>
              <a:pathLst>
                <a:path w="3814" h="2706" extrusionOk="0">
                  <a:moveTo>
                    <a:pt x="563" y="1"/>
                  </a:moveTo>
                  <a:lnTo>
                    <a:pt x="0" y="1302"/>
                  </a:lnTo>
                  <a:lnTo>
                    <a:pt x="3253" y="2706"/>
                  </a:lnTo>
                  <a:lnTo>
                    <a:pt x="3814" y="1405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1221300" y="689625"/>
              <a:ext cx="95350" cy="67650"/>
            </a:xfrm>
            <a:custGeom>
              <a:avLst/>
              <a:gdLst/>
              <a:ahLst/>
              <a:cxnLst/>
              <a:rect l="l" t="t" r="r" b="b"/>
              <a:pathLst>
                <a:path w="3814" h="2706" extrusionOk="0">
                  <a:moveTo>
                    <a:pt x="563" y="1"/>
                  </a:moveTo>
                  <a:lnTo>
                    <a:pt x="0" y="1302"/>
                  </a:lnTo>
                  <a:lnTo>
                    <a:pt x="3253" y="2706"/>
                  </a:lnTo>
                  <a:lnTo>
                    <a:pt x="3814" y="1405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2562800" y="1268900"/>
              <a:ext cx="95375" cy="67650"/>
            </a:xfrm>
            <a:custGeom>
              <a:avLst/>
              <a:gdLst/>
              <a:ahLst/>
              <a:cxnLst/>
              <a:rect l="l" t="t" r="r" b="b"/>
              <a:pathLst>
                <a:path w="3815" h="2706" extrusionOk="0">
                  <a:moveTo>
                    <a:pt x="562" y="0"/>
                  </a:moveTo>
                  <a:lnTo>
                    <a:pt x="1" y="1301"/>
                  </a:lnTo>
                  <a:lnTo>
                    <a:pt x="3252" y="2705"/>
                  </a:lnTo>
                  <a:lnTo>
                    <a:pt x="3814" y="1404"/>
                  </a:lnTo>
                  <a:lnTo>
                    <a:pt x="5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1616250" y="1636075"/>
              <a:ext cx="67650" cy="95375"/>
            </a:xfrm>
            <a:custGeom>
              <a:avLst/>
              <a:gdLst/>
              <a:ahLst/>
              <a:cxnLst/>
              <a:rect l="l" t="t" r="r" b="b"/>
              <a:pathLst>
                <a:path w="2706" h="3815" extrusionOk="0">
                  <a:moveTo>
                    <a:pt x="1405" y="1"/>
                  </a:moveTo>
                  <a:lnTo>
                    <a:pt x="1" y="3253"/>
                  </a:lnTo>
                  <a:lnTo>
                    <a:pt x="1302" y="3815"/>
                  </a:lnTo>
                  <a:lnTo>
                    <a:pt x="2706" y="562"/>
                  </a:lnTo>
                  <a:lnTo>
                    <a:pt x="1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1616250" y="1636075"/>
              <a:ext cx="67650" cy="95375"/>
            </a:xfrm>
            <a:custGeom>
              <a:avLst/>
              <a:gdLst/>
              <a:ahLst/>
              <a:cxnLst/>
              <a:rect l="l" t="t" r="r" b="b"/>
              <a:pathLst>
                <a:path w="2706" h="3815" extrusionOk="0">
                  <a:moveTo>
                    <a:pt x="1405" y="1"/>
                  </a:moveTo>
                  <a:lnTo>
                    <a:pt x="1" y="3253"/>
                  </a:lnTo>
                  <a:lnTo>
                    <a:pt x="1302" y="3815"/>
                  </a:lnTo>
                  <a:lnTo>
                    <a:pt x="2706" y="562"/>
                  </a:lnTo>
                  <a:lnTo>
                    <a:pt x="1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2195525" y="294600"/>
              <a:ext cx="67625" cy="95375"/>
            </a:xfrm>
            <a:custGeom>
              <a:avLst/>
              <a:gdLst/>
              <a:ahLst/>
              <a:cxnLst/>
              <a:rect l="l" t="t" r="r" b="b"/>
              <a:pathLst>
                <a:path w="2705" h="3815" extrusionOk="0">
                  <a:moveTo>
                    <a:pt x="1403" y="1"/>
                  </a:moveTo>
                  <a:lnTo>
                    <a:pt x="0" y="3253"/>
                  </a:lnTo>
                  <a:lnTo>
                    <a:pt x="1301" y="3814"/>
                  </a:lnTo>
                  <a:lnTo>
                    <a:pt x="2704" y="563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1481600" y="366975"/>
              <a:ext cx="79550" cy="92825"/>
            </a:xfrm>
            <a:custGeom>
              <a:avLst/>
              <a:gdLst/>
              <a:ahLst/>
              <a:cxnLst/>
              <a:rect l="l" t="t" r="r" b="b"/>
              <a:pathLst>
                <a:path w="3182" h="3713" extrusionOk="0">
                  <a:moveTo>
                    <a:pt x="1162" y="1"/>
                  </a:moveTo>
                  <a:lnTo>
                    <a:pt x="1" y="808"/>
                  </a:lnTo>
                  <a:lnTo>
                    <a:pt x="2020" y="3712"/>
                  </a:lnTo>
                  <a:lnTo>
                    <a:pt x="3181" y="2905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1481600" y="366975"/>
              <a:ext cx="79550" cy="92825"/>
            </a:xfrm>
            <a:custGeom>
              <a:avLst/>
              <a:gdLst/>
              <a:ahLst/>
              <a:cxnLst/>
              <a:rect l="l" t="t" r="r" b="b"/>
              <a:pathLst>
                <a:path w="3182" h="3713" extrusionOk="0">
                  <a:moveTo>
                    <a:pt x="1162" y="1"/>
                  </a:moveTo>
                  <a:lnTo>
                    <a:pt x="1" y="808"/>
                  </a:lnTo>
                  <a:lnTo>
                    <a:pt x="2020" y="3712"/>
                  </a:lnTo>
                  <a:lnTo>
                    <a:pt x="3181" y="2905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2313950" y="1566150"/>
              <a:ext cx="79550" cy="92800"/>
            </a:xfrm>
            <a:custGeom>
              <a:avLst/>
              <a:gdLst/>
              <a:ahLst/>
              <a:cxnLst/>
              <a:rect l="l" t="t" r="r" b="b"/>
              <a:pathLst>
                <a:path w="3182" h="3712" extrusionOk="0">
                  <a:moveTo>
                    <a:pt x="1163" y="0"/>
                  </a:moveTo>
                  <a:lnTo>
                    <a:pt x="0" y="807"/>
                  </a:lnTo>
                  <a:lnTo>
                    <a:pt x="2019" y="3712"/>
                  </a:lnTo>
                  <a:lnTo>
                    <a:pt x="3182" y="2904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1293425" y="1390375"/>
              <a:ext cx="92925" cy="79675"/>
            </a:xfrm>
            <a:custGeom>
              <a:avLst/>
              <a:gdLst/>
              <a:ahLst/>
              <a:cxnLst/>
              <a:rect l="l" t="t" r="r" b="b"/>
              <a:pathLst>
                <a:path w="3717" h="3187" extrusionOk="0">
                  <a:moveTo>
                    <a:pt x="2908" y="0"/>
                  </a:moveTo>
                  <a:lnTo>
                    <a:pt x="0" y="2024"/>
                  </a:lnTo>
                  <a:lnTo>
                    <a:pt x="809" y="3186"/>
                  </a:lnTo>
                  <a:lnTo>
                    <a:pt x="3716" y="1164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1293425" y="1390375"/>
              <a:ext cx="92925" cy="79675"/>
            </a:xfrm>
            <a:custGeom>
              <a:avLst/>
              <a:gdLst/>
              <a:ahLst/>
              <a:cxnLst/>
              <a:rect l="l" t="t" r="r" b="b"/>
              <a:pathLst>
                <a:path w="3717" h="3187" extrusionOk="0">
                  <a:moveTo>
                    <a:pt x="2908" y="0"/>
                  </a:moveTo>
                  <a:lnTo>
                    <a:pt x="0" y="2024"/>
                  </a:lnTo>
                  <a:lnTo>
                    <a:pt x="809" y="3186"/>
                  </a:lnTo>
                  <a:lnTo>
                    <a:pt x="3716" y="1164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2492975" y="556025"/>
              <a:ext cx="92925" cy="79650"/>
            </a:xfrm>
            <a:custGeom>
              <a:avLst/>
              <a:gdLst/>
              <a:ahLst/>
              <a:cxnLst/>
              <a:rect l="l" t="t" r="r" b="b"/>
              <a:pathLst>
                <a:path w="3717" h="3186" extrusionOk="0">
                  <a:moveTo>
                    <a:pt x="2908" y="1"/>
                  </a:moveTo>
                  <a:lnTo>
                    <a:pt x="0" y="2023"/>
                  </a:lnTo>
                  <a:lnTo>
                    <a:pt x="809" y="3186"/>
                  </a:lnTo>
                  <a:lnTo>
                    <a:pt x="3717" y="1163"/>
                  </a:lnTo>
                  <a:lnTo>
                    <a:pt x="29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1173900" y="858625"/>
              <a:ext cx="93450" cy="50575"/>
            </a:xfrm>
            <a:custGeom>
              <a:avLst/>
              <a:gdLst/>
              <a:ahLst/>
              <a:cxnLst/>
              <a:rect l="l" t="t" r="r" b="b"/>
              <a:pathLst>
                <a:path w="3738" h="2023" extrusionOk="0">
                  <a:moveTo>
                    <a:pt x="252" y="1"/>
                  </a:moveTo>
                  <a:lnTo>
                    <a:pt x="1" y="1396"/>
                  </a:lnTo>
                  <a:lnTo>
                    <a:pt x="3487" y="2022"/>
                  </a:lnTo>
                  <a:lnTo>
                    <a:pt x="3738" y="627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1173900" y="858625"/>
              <a:ext cx="93450" cy="50575"/>
            </a:xfrm>
            <a:custGeom>
              <a:avLst/>
              <a:gdLst/>
              <a:ahLst/>
              <a:cxnLst/>
              <a:rect l="l" t="t" r="r" b="b"/>
              <a:pathLst>
                <a:path w="3738" h="2023" extrusionOk="0">
                  <a:moveTo>
                    <a:pt x="252" y="1"/>
                  </a:moveTo>
                  <a:lnTo>
                    <a:pt x="1" y="1396"/>
                  </a:lnTo>
                  <a:lnTo>
                    <a:pt x="3487" y="2022"/>
                  </a:lnTo>
                  <a:lnTo>
                    <a:pt x="3738" y="627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2612075" y="1116850"/>
              <a:ext cx="93450" cy="50550"/>
            </a:xfrm>
            <a:custGeom>
              <a:avLst/>
              <a:gdLst/>
              <a:ahLst/>
              <a:cxnLst/>
              <a:rect l="l" t="t" r="r" b="b"/>
              <a:pathLst>
                <a:path w="3738" h="2022" extrusionOk="0">
                  <a:moveTo>
                    <a:pt x="251" y="1"/>
                  </a:moveTo>
                  <a:lnTo>
                    <a:pt x="1" y="1395"/>
                  </a:lnTo>
                  <a:lnTo>
                    <a:pt x="3487" y="2021"/>
                  </a:lnTo>
                  <a:lnTo>
                    <a:pt x="3738" y="626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1785275" y="1685150"/>
              <a:ext cx="50525" cy="93450"/>
            </a:xfrm>
            <a:custGeom>
              <a:avLst/>
              <a:gdLst/>
              <a:ahLst/>
              <a:cxnLst/>
              <a:rect l="l" t="t" r="r" b="b"/>
              <a:pathLst>
                <a:path w="2021" h="3738" extrusionOk="0">
                  <a:moveTo>
                    <a:pt x="626" y="1"/>
                  </a:moveTo>
                  <a:lnTo>
                    <a:pt x="0" y="3487"/>
                  </a:lnTo>
                  <a:lnTo>
                    <a:pt x="1395" y="3738"/>
                  </a:lnTo>
                  <a:lnTo>
                    <a:pt x="2020" y="250"/>
                  </a:lnTo>
                  <a:lnTo>
                    <a:pt x="6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1785275" y="1685150"/>
              <a:ext cx="50525" cy="93450"/>
            </a:xfrm>
            <a:custGeom>
              <a:avLst/>
              <a:gdLst/>
              <a:ahLst/>
              <a:cxnLst/>
              <a:rect l="l" t="t" r="r" b="b"/>
              <a:pathLst>
                <a:path w="2021" h="3738" extrusionOk="0">
                  <a:moveTo>
                    <a:pt x="626" y="1"/>
                  </a:moveTo>
                  <a:lnTo>
                    <a:pt x="0" y="3487"/>
                  </a:lnTo>
                  <a:lnTo>
                    <a:pt x="1395" y="3738"/>
                  </a:lnTo>
                  <a:lnTo>
                    <a:pt x="2020" y="250"/>
                  </a:lnTo>
                  <a:lnTo>
                    <a:pt x="6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2043475" y="247150"/>
              <a:ext cx="50525" cy="93425"/>
            </a:xfrm>
            <a:custGeom>
              <a:avLst/>
              <a:gdLst/>
              <a:ahLst/>
              <a:cxnLst/>
              <a:rect l="l" t="t" r="r" b="b"/>
              <a:pathLst>
                <a:path w="2021" h="3737" extrusionOk="0">
                  <a:moveTo>
                    <a:pt x="625" y="1"/>
                  </a:moveTo>
                  <a:lnTo>
                    <a:pt x="0" y="3487"/>
                  </a:lnTo>
                  <a:lnTo>
                    <a:pt x="1395" y="3737"/>
                  </a:lnTo>
                  <a:lnTo>
                    <a:pt x="2020" y="251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364" name="Google Shape;364;p6"/>
          <p:cNvGrpSpPr/>
          <p:nvPr/>
        </p:nvGrpSpPr>
        <p:grpSpPr>
          <a:xfrm>
            <a:off x="-769341" y="-913710"/>
            <a:ext cx="8994952" cy="2181984"/>
            <a:chOff x="-769341" y="-913710"/>
            <a:chExt cx="8994952" cy="2181984"/>
          </a:xfrm>
        </p:grpSpPr>
        <p:sp>
          <p:nvSpPr>
            <p:cNvPr id="365" name="Google Shape;365;p6"/>
            <p:cNvSpPr/>
            <p:nvPr/>
          </p:nvSpPr>
          <p:spPr>
            <a:xfrm rot="9072783">
              <a:off x="6748453" y="-675052"/>
              <a:ext cx="1282822" cy="1136333"/>
            </a:xfrm>
            <a:custGeom>
              <a:avLst/>
              <a:gdLst/>
              <a:ahLst/>
              <a:cxnLst/>
              <a:rect l="l" t="t" r="r" b="b"/>
              <a:pathLst>
                <a:path w="51308" h="45449" extrusionOk="0">
                  <a:moveTo>
                    <a:pt x="22430" y="1"/>
                  </a:moveTo>
                  <a:cubicBezTo>
                    <a:pt x="19735" y="1"/>
                    <a:pt x="16942" y="517"/>
                    <a:pt x="13875" y="1685"/>
                  </a:cubicBezTo>
                  <a:cubicBezTo>
                    <a:pt x="9078" y="3510"/>
                    <a:pt x="4444" y="5283"/>
                    <a:pt x="1" y="7483"/>
                  </a:cubicBezTo>
                  <a:lnTo>
                    <a:pt x="1" y="34642"/>
                  </a:lnTo>
                  <a:cubicBezTo>
                    <a:pt x="2254" y="36006"/>
                    <a:pt x="4621" y="37194"/>
                    <a:pt x="7035" y="38218"/>
                  </a:cubicBezTo>
                  <a:cubicBezTo>
                    <a:pt x="14667" y="41453"/>
                    <a:pt x="22836" y="43182"/>
                    <a:pt x="30946" y="44893"/>
                  </a:cubicBezTo>
                  <a:cubicBezTo>
                    <a:pt x="32273" y="45173"/>
                    <a:pt x="33653" y="45449"/>
                    <a:pt x="35000" y="45449"/>
                  </a:cubicBezTo>
                  <a:cubicBezTo>
                    <a:pt x="35910" y="45449"/>
                    <a:pt x="36805" y="45323"/>
                    <a:pt x="37656" y="44987"/>
                  </a:cubicBezTo>
                  <a:cubicBezTo>
                    <a:pt x="39781" y="44151"/>
                    <a:pt x="41209" y="42182"/>
                    <a:pt x="42512" y="40307"/>
                  </a:cubicBezTo>
                  <a:cubicBezTo>
                    <a:pt x="45374" y="36193"/>
                    <a:pt x="48257" y="31989"/>
                    <a:pt x="49782" y="27214"/>
                  </a:cubicBezTo>
                  <a:cubicBezTo>
                    <a:pt x="51308" y="22441"/>
                    <a:pt x="51305" y="16931"/>
                    <a:pt x="48604" y="12710"/>
                  </a:cubicBezTo>
                  <a:cubicBezTo>
                    <a:pt x="46101" y="8799"/>
                    <a:pt x="41737" y="6558"/>
                    <a:pt x="37576" y="4495"/>
                  </a:cubicBezTo>
                  <a:cubicBezTo>
                    <a:pt x="32114" y="1787"/>
                    <a:pt x="27442" y="1"/>
                    <a:pt x="224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 rot="7309536">
              <a:off x="-708017" y="-78088"/>
              <a:ext cx="1454852" cy="953686"/>
            </a:xfrm>
            <a:custGeom>
              <a:avLst/>
              <a:gdLst/>
              <a:ahLst/>
              <a:cxnLst/>
              <a:rect l="l" t="t" r="r" b="b"/>
              <a:pathLst>
                <a:path w="58198" h="38150" extrusionOk="0">
                  <a:moveTo>
                    <a:pt x="30621" y="1"/>
                  </a:moveTo>
                  <a:cubicBezTo>
                    <a:pt x="20758" y="1"/>
                    <a:pt x="11184" y="1277"/>
                    <a:pt x="3699" y="6619"/>
                  </a:cubicBezTo>
                  <a:cubicBezTo>
                    <a:pt x="2529" y="7454"/>
                    <a:pt x="1399" y="8414"/>
                    <a:pt x="759" y="9754"/>
                  </a:cubicBezTo>
                  <a:cubicBezTo>
                    <a:pt x="53" y="11231"/>
                    <a:pt x="1" y="13043"/>
                    <a:pt x="85" y="14813"/>
                  </a:cubicBezTo>
                  <a:cubicBezTo>
                    <a:pt x="303" y="19466"/>
                    <a:pt x="1380" y="24221"/>
                    <a:pt x="3236" y="28744"/>
                  </a:cubicBezTo>
                  <a:cubicBezTo>
                    <a:pt x="4229" y="31159"/>
                    <a:pt x="5508" y="33595"/>
                    <a:pt x="7490" y="35307"/>
                  </a:cubicBezTo>
                  <a:cubicBezTo>
                    <a:pt x="10151" y="37607"/>
                    <a:pt x="13454" y="38149"/>
                    <a:pt x="16700" y="38149"/>
                  </a:cubicBezTo>
                  <a:cubicBezTo>
                    <a:pt x="17868" y="38149"/>
                    <a:pt x="19029" y="38079"/>
                    <a:pt x="20149" y="37995"/>
                  </a:cubicBezTo>
                  <a:cubicBezTo>
                    <a:pt x="35387" y="36857"/>
                    <a:pt x="45658" y="32562"/>
                    <a:pt x="53783" y="19726"/>
                  </a:cubicBezTo>
                  <a:cubicBezTo>
                    <a:pt x="56450" y="15512"/>
                    <a:pt x="58198" y="9270"/>
                    <a:pt x="54519" y="4767"/>
                  </a:cubicBezTo>
                  <a:cubicBezTo>
                    <a:pt x="51653" y="1258"/>
                    <a:pt x="46972" y="699"/>
                    <a:pt x="42910" y="460"/>
                  </a:cubicBezTo>
                  <a:cubicBezTo>
                    <a:pt x="38849" y="220"/>
                    <a:pt x="34710" y="1"/>
                    <a:pt x="306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" name="Google Shape;367;p6"/>
          <p:cNvGrpSpPr/>
          <p:nvPr/>
        </p:nvGrpSpPr>
        <p:grpSpPr>
          <a:xfrm>
            <a:off x="620961" y="4502797"/>
            <a:ext cx="8906925" cy="1337081"/>
            <a:chOff x="620961" y="4502797"/>
            <a:chExt cx="8906925" cy="1337081"/>
          </a:xfrm>
        </p:grpSpPr>
        <p:grpSp>
          <p:nvGrpSpPr>
            <p:cNvPr id="368" name="Google Shape;368;p6"/>
            <p:cNvGrpSpPr/>
            <p:nvPr/>
          </p:nvGrpSpPr>
          <p:grpSpPr>
            <a:xfrm>
              <a:off x="620961" y="4709296"/>
              <a:ext cx="3168097" cy="804764"/>
              <a:chOff x="1049050" y="250125"/>
              <a:chExt cx="4344025" cy="1103475"/>
            </a:xfrm>
          </p:grpSpPr>
          <p:sp>
            <p:nvSpPr>
              <p:cNvPr id="369" name="Google Shape;369;p6"/>
              <p:cNvSpPr/>
              <p:nvPr/>
            </p:nvSpPr>
            <p:spPr>
              <a:xfrm>
                <a:off x="1049050" y="250125"/>
                <a:ext cx="4344025" cy="275200"/>
              </a:xfrm>
              <a:custGeom>
                <a:avLst/>
                <a:gdLst/>
                <a:ahLst/>
                <a:cxnLst/>
                <a:rect l="l" t="t" r="r" b="b"/>
                <a:pathLst>
                  <a:path w="173761" h="11008" fill="none" extrusionOk="0">
                    <a:moveTo>
                      <a:pt x="173760" y="11007"/>
                    </a:moveTo>
                    <a:lnTo>
                      <a:pt x="161349" y="1"/>
                    </a:lnTo>
                    <a:lnTo>
                      <a:pt x="148938" y="11007"/>
                    </a:lnTo>
                    <a:lnTo>
                      <a:pt x="136526" y="1"/>
                    </a:lnTo>
                    <a:lnTo>
                      <a:pt x="124115" y="11007"/>
                    </a:lnTo>
                    <a:lnTo>
                      <a:pt x="111704" y="1"/>
                    </a:lnTo>
                    <a:lnTo>
                      <a:pt x="99292" y="11007"/>
                    </a:lnTo>
                    <a:lnTo>
                      <a:pt x="86881" y="1"/>
                    </a:lnTo>
                    <a:lnTo>
                      <a:pt x="74470" y="11007"/>
                    </a:lnTo>
                    <a:lnTo>
                      <a:pt x="62058" y="1"/>
                    </a:lnTo>
                    <a:lnTo>
                      <a:pt x="49647" y="11007"/>
                    </a:lnTo>
                    <a:lnTo>
                      <a:pt x="37235" y="1"/>
                    </a:lnTo>
                    <a:lnTo>
                      <a:pt x="24824" y="11007"/>
                    </a:lnTo>
                    <a:lnTo>
                      <a:pt x="12412" y="1"/>
                    </a:lnTo>
                    <a:lnTo>
                      <a:pt x="0" y="11007"/>
                    </a:lnTo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1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6"/>
              <p:cNvSpPr/>
              <p:nvPr/>
            </p:nvSpPr>
            <p:spPr>
              <a:xfrm>
                <a:off x="1049050" y="457175"/>
                <a:ext cx="4344025" cy="275225"/>
              </a:xfrm>
              <a:custGeom>
                <a:avLst/>
                <a:gdLst/>
                <a:ahLst/>
                <a:cxnLst/>
                <a:rect l="l" t="t" r="r" b="b"/>
                <a:pathLst>
                  <a:path w="173761" h="11009" fill="none" extrusionOk="0">
                    <a:moveTo>
                      <a:pt x="173760" y="11009"/>
                    </a:moveTo>
                    <a:lnTo>
                      <a:pt x="161349" y="1"/>
                    </a:lnTo>
                    <a:lnTo>
                      <a:pt x="148938" y="11009"/>
                    </a:lnTo>
                    <a:lnTo>
                      <a:pt x="136526" y="1"/>
                    </a:lnTo>
                    <a:lnTo>
                      <a:pt x="124115" y="11009"/>
                    </a:lnTo>
                    <a:lnTo>
                      <a:pt x="111704" y="1"/>
                    </a:lnTo>
                    <a:lnTo>
                      <a:pt x="99292" y="11009"/>
                    </a:lnTo>
                    <a:lnTo>
                      <a:pt x="86881" y="1"/>
                    </a:lnTo>
                    <a:lnTo>
                      <a:pt x="74470" y="11009"/>
                    </a:lnTo>
                    <a:lnTo>
                      <a:pt x="62058" y="1"/>
                    </a:lnTo>
                    <a:lnTo>
                      <a:pt x="49647" y="11009"/>
                    </a:lnTo>
                    <a:lnTo>
                      <a:pt x="37235" y="1"/>
                    </a:lnTo>
                    <a:lnTo>
                      <a:pt x="24824" y="11009"/>
                    </a:lnTo>
                    <a:lnTo>
                      <a:pt x="12412" y="1"/>
                    </a:lnTo>
                    <a:lnTo>
                      <a:pt x="0" y="11009"/>
                    </a:lnTo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1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6"/>
              <p:cNvSpPr/>
              <p:nvPr/>
            </p:nvSpPr>
            <p:spPr>
              <a:xfrm>
                <a:off x="1049050" y="664250"/>
                <a:ext cx="4344025" cy="275225"/>
              </a:xfrm>
              <a:custGeom>
                <a:avLst/>
                <a:gdLst/>
                <a:ahLst/>
                <a:cxnLst/>
                <a:rect l="l" t="t" r="r" b="b"/>
                <a:pathLst>
                  <a:path w="173761" h="11009" fill="none" extrusionOk="0">
                    <a:moveTo>
                      <a:pt x="173760" y="11009"/>
                    </a:moveTo>
                    <a:lnTo>
                      <a:pt x="161349" y="1"/>
                    </a:lnTo>
                    <a:lnTo>
                      <a:pt x="148938" y="11009"/>
                    </a:lnTo>
                    <a:lnTo>
                      <a:pt x="136526" y="1"/>
                    </a:lnTo>
                    <a:lnTo>
                      <a:pt x="124115" y="11009"/>
                    </a:lnTo>
                    <a:lnTo>
                      <a:pt x="111704" y="1"/>
                    </a:lnTo>
                    <a:lnTo>
                      <a:pt x="99292" y="11009"/>
                    </a:lnTo>
                    <a:lnTo>
                      <a:pt x="86881" y="1"/>
                    </a:lnTo>
                    <a:lnTo>
                      <a:pt x="74470" y="11009"/>
                    </a:lnTo>
                    <a:lnTo>
                      <a:pt x="62058" y="1"/>
                    </a:lnTo>
                    <a:lnTo>
                      <a:pt x="49647" y="11009"/>
                    </a:lnTo>
                    <a:lnTo>
                      <a:pt x="37235" y="1"/>
                    </a:lnTo>
                    <a:lnTo>
                      <a:pt x="24824" y="11009"/>
                    </a:lnTo>
                    <a:lnTo>
                      <a:pt x="12412" y="1"/>
                    </a:lnTo>
                    <a:lnTo>
                      <a:pt x="0" y="11009"/>
                    </a:lnTo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1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6"/>
              <p:cNvSpPr/>
              <p:nvPr/>
            </p:nvSpPr>
            <p:spPr>
              <a:xfrm>
                <a:off x="1049050" y="871350"/>
                <a:ext cx="4344025" cy="275175"/>
              </a:xfrm>
              <a:custGeom>
                <a:avLst/>
                <a:gdLst/>
                <a:ahLst/>
                <a:cxnLst/>
                <a:rect l="l" t="t" r="r" b="b"/>
                <a:pathLst>
                  <a:path w="173761" h="11007" fill="none" extrusionOk="0">
                    <a:moveTo>
                      <a:pt x="173760" y="11007"/>
                    </a:moveTo>
                    <a:lnTo>
                      <a:pt x="161349" y="0"/>
                    </a:lnTo>
                    <a:lnTo>
                      <a:pt x="148938" y="11007"/>
                    </a:lnTo>
                    <a:lnTo>
                      <a:pt x="136526" y="0"/>
                    </a:lnTo>
                    <a:lnTo>
                      <a:pt x="124115" y="11007"/>
                    </a:lnTo>
                    <a:lnTo>
                      <a:pt x="111704" y="0"/>
                    </a:lnTo>
                    <a:lnTo>
                      <a:pt x="99292" y="11007"/>
                    </a:lnTo>
                    <a:lnTo>
                      <a:pt x="86881" y="0"/>
                    </a:lnTo>
                    <a:lnTo>
                      <a:pt x="74470" y="11007"/>
                    </a:lnTo>
                    <a:lnTo>
                      <a:pt x="62058" y="0"/>
                    </a:lnTo>
                    <a:lnTo>
                      <a:pt x="49647" y="11007"/>
                    </a:lnTo>
                    <a:lnTo>
                      <a:pt x="37235" y="0"/>
                    </a:lnTo>
                    <a:lnTo>
                      <a:pt x="24824" y="11007"/>
                    </a:lnTo>
                    <a:lnTo>
                      <a:pt x="12412" y="0"/>
                    </a:lnTo>
                    <a:lnTo>
                      <a:pt x="0" y="11007"/>
                    </a:lnTo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1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6"/>
              <p:cNvSpPr/>
              <p:nvPr/>
            </p:nvSpPr>
            <p:spPr>
              <a:xfrm>
                <a:off x="1049050" y="1078400"/>
                <a:ext cx="4344025" cy="275200"/>
              </a:xfrm>
              <a:custGeom>
                <a:avLst/>
                <a:gdLst/>
                <a:ahLst/>
                <a:cxnLst/>
                <a:rect l="l" t="t" r="r" b="b"/>
                <a:pathLst>
                  <a:path w="173761" h="11008" fill="none" extrusionOk="0">
                    <a:moveTo>
                      <a:pt x="173760" y="11008"/>
                    </a:moveTo>
                    <a:lnTo>
                      <a:pt x="161349" y="0"/>
                    </a:lnTo>
                    <a:lnTo>
                      <a:pt x="148938" y="11008"/>
                    </a:lnTo>
                    <a:lnTo>
                      <a:pt x="136526" y="0"/>
                    </a:lnTo>
                    <a:lnTo>
                      <a:pt x="124115" y="11008"/>
                    </a:lnTo>
                    <a:lnTo>
                      <a:pt x="111704" y="0"/>
                    </a:lnTo>
                    <a:lnTo>
                      <a:pt x="99292" y="11008"/>
                    </a:lnTo>
                    <a:lnTo>
                      <a:pt x="86881" y="0"/>
                    </a:lnTo>
                    <a:lnTo>
                      <a:pt x="74470" y="11008"/>
                    </a:lnTo>
                    <a:lnTo>
                      <a:pt x="62058" y="0"/>
                    </a:lnTo>
                    <a:lnTo>
                      <a:pt x="49647" y="11008"/>
                    </a:lnTo>
                    <a:lnTo>
                      <a:pt x="37235" y="0"/>
                    </a:lnTo>
                    <a:lnTo>
                      <a:pt x="24824" y="11008"/>
                    </a:lnTo>
                    <a:lnTo>
                      <a:pt x="12412" y="0"/>
                    </a:lnTo>
                    <a:lnTo>
                      <a:pt x="0" y="11008"/>
                    </a:lnTo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1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4" name="Google Shape;374;p6"/>
            <p:cNvGrpSpPr/>
            <p:nvPr/>
          </p:nvGrpSpPr>
          <p:grpSpPr>
            <a:xfrm>
              <a:off x="8190783" y="4502797"/>
              <a:ext cx="1337103" cy="1337081"/>
              <a:chOff x="1164825" y="238125"/>
              <a:chExt cx="1549725" cy="1549700"/>
            </a:xfrm>
          </p:grpSpPr>
          <p:sp>
            <p:nvSpPr>
              <p:cNvPr id="375" name="Google Shape;375;p6"/>
              <p:cNvSpPr/>
              <p:nvPr/>
            </p:nvSpPr>
            <p:spPr>
              <a:xfrm>
                <a:off x="1921950" y="238125"/>
                <a:ext cx="35450" cy="885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3543" extrusionOk="0">
                    <a:moveTo>
                      <a:pt x="1" y="0"/>
                    </a:moveTo>
                    <a:lnTo>
                      <a:pt x="1" y="3542"/>
                    </a:lnTo>
                    <a:lnTo>
                      <a:pt x="1417" y="3542"/>
                    </a:lnTo>
                    <a:lnTo>
                      <a:pt x="141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6"/>
              <p:cNvSpPr/>
              <p:nvPr/>
            </p:nvSpPr>
            <p:spPr>
              <a:xfrm>
                <a:off x="1921950" y="238125"/>
                <a:ext cx="35450" cy="885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3543" extrusionOk="0">
                    <a:moveTo>
                      <a:pt x="1" y="0"/>
                    </a:moveTo>
                    <a:lnTo>
                      <a:pt x="1" y="3542"/>
                    </a:lnTo>
                    <a:lnTo>
                      <a:pt x="1417" y="3542"/>
                    </a:lnTo>
                    <a:lnTo>
                      <a:pt x="141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6"/>
              <p:cNvSpPr/>
              <p:nvPr/>
            </p:nvSpPr>
            <p:spPr>
              <a:xfrm>
                <a:off x="1921950" y="1699250"/>
                <a:ext cx="35450" cy="885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3543" extrusionOk="0">
                    <a:moveTo>
                      <a:pt x="1" y="0"/>
                    </a:moveTo>
                    <a:lnTo>
                      <a:pt x="1" y="3543"/>
                    </a:lnTo>
                    <a:lnTo>
                      <a:pt x="1417" y="3543"/>
                    </a:lnTo>
                    <a:lnTo>
                      <a:pt x="141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6"/>
              <p:cNvSpPr/>
              <p:nvPr/>
            </p:nvSpPr>
            <p:spPr>
              <a:xfrm>
                <a:off x="1164825" y="995225"/>
                <a:ext cx="8860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1419" extrusionOk="0">
                    <a:moveTo>
                      <a:pt x="1" y="1"/>
                    </a:moveTo>
                    <a:lnTo>
                      <a:pt x="1" y="1419"/>
                    </a:lnTo>
                    <a:lnTo>
                      <a:pt x="3543" y="1419"/>
                    </a:lnTo>
                    <a:lnTo>
                      <a:pt x="354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6"/>
              <p:cNvSpPr/>
              <p:nvPr/>
            </p:nvSpPr>
            <p:spPr>
              <a:xfrm>
                <a:off x="1164825" y="995225"/>
                <a:ext cx="8860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1419" extrusionOk="0">
                    <a:moveTo>
                      <a:pt x="1" y="1"/>
                    </a:moveTo>
                    <a:lnTo>
                      <a:pt x="1" y="1419"/>
                    </a:lnTo>
                    <a:lnTo>
                      <a:pt x="3543" y="1419"/>
                    </a:lnTo>
                    <a:lnTo>
                      <a:pt x="354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6"/>
              <p:cNvSpPr/>
              <p:nvPr/>
            </p:nvSpPr>
            <p:spPr>
              <a:xfrm>
                <a:off x="2625975" y="995225"/>
                <a:ext cx="8857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3543" h="1419" extrusionOk="0">
                    <a:moveTo>
                      <a:pt x="0" y="1"/>
                    </a:moveTo>
                    <a:lnTo>
                      <a:pt x="0" y="1419"/>
                    </a:lnTo>
                    <a:lnTo>
                      <a:pt x="3542" y="1419"/>
                    </a:lnTo>
                    <a:lnTo>
                      <a:pt x="35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6"/>
              <p:cNvSpPr/>
              <p:nvPr/>
            </p:nvSpPr>
            <p:spPr>
              <a:xfrm>
                <a:off x="1379250" y="452600"/>
                <a:ext cx="87700" cy="87675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507" extrusionOk="0">
                    <a:moveTo>
                      <a:pt x="1003" y="0"/>
                    </a:moveTo>
                    <a:lnTo>
                      <a:pt x="1" y="1001"/>
                    </a:lnTo>
                    <a:lnTo>
                      <a:pt x="2505" y="3507"/>
                    </a:lnTo>
                    <a:lnTo>
                      <a:pt x="3507" y="2505"/>
                    </a:ln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6"/>
              <p:cNvSpPr/>
              <p:nvPr/>
            </p:nvSpPr>
            <p:spPr>
              <a:xfrm>
                <a:off x="1379250" y="452600"/>
                <a:ext cx="87700" cy="87675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507" extrusionOk="0">
                    <a:moveTo>
                      <a:pt x="1003" y="0"/>
                    </a:moveTo>
                    <a:lnTo>
                      <a:pt x="1" y="1001"/>
                    </a:lnTo>
                    <a:lnTo>
                      <a:pt x="2505" y="3507"/>
                    </a:lnTo>
                    <a:lnTo>
                      <a:pt x="3507" y="2505"/>
                    </a:ln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6"/>
              <p:cNvSpPr/>
              <p:nvPr/>
            </p:nvSpPr>
            <p:spPr>
              <a:xfrm>
                <a:off x="2412425" y="1485825"/>
                <a:ext cx="87700" cy="8770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508" extrusionOk="0">
                    <a:moveTo>
                      <a:pt x="1003" y="1"/>
                    </a:moveTo>
                    <a:lnTo>
                      <a:pt x="1" y="1003"/>
                    </a:lnTo>
                    <a:lnTo>
                      <a:pt x="2505" y="3507"/>
                    </a:lnTo>
                    <a:lnTo>
                      <a:pt x="3508" y="2505"/>
                    </a:lnTo>
                    <a:lnTo>
                      <a:pt x="10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6"/>
              <p:cNvSpPr/>
              <p:nvPr/>
            </p:nvSpPr>
            <p:spPr>
              <a:xfrm>
                <a:off x="1379275" y="1485650"/>
                <a:ext cx="87700" cy="8770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508" extrusionOk="0">
                    <a:moveTo>
                      <a:pt x="2505" y="1"/>
                    </a:moveTo>
                    <a:lnTo>
                      <a:pt x="1" y="2505"/>
                    </a:lnTo>
                    <a:lnTo>
                      <a:pt x="1003" y="3507"/>
                    </a:lnTo>
                    <a:lnTo>
                      <a:pt x="3507" y="1002"/>
                    </a:lnTo>
                    <a:lnTo>
                      <a:pt x="250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6"/>
              <p:cNvSpPr/>
              <p:nvPr/>
            </p:nvSpPr>
            <p:spPr>
              <a:xfrm>
                <a:off x="1379275" y="1485650"/>
                <a:ext cx="87700" cy="8770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508" extrusionOk="0">
                    <a:moveTo>
                      <a:pt x="2505" y="1"/>
                    </a:moveTo>
                    <a:lnTo>
                      <a:pt x="1" y="2505"/>
                    </a:lnTo>
                    <a:lnTo>
                      <a:pt x="1003" y="3507"/>
                    </a:lnTo>
                    <a:lnTo>
                      <a:pt x="3507" y="1002"/>
                    </a:lnTo>
                    <a:lnTo>
                      <a:pt x="250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6"/>
              <p:cNvSpPr/>
              <p:nvPr/>
            </p:nvSpPr>
            <p:spPr>
              <a:xfrm>
                <a:off x="2412400" y="452475"/>
                <a:ext cx="87700" cy="8770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508" extrusionOk="0">
                    <a:moveTo>
                      <a:pt x="2505" y="0"/>
                    </a:moveTo>
                    <a:lnTo>
                      <a:pt x="1" y="2505"/>
                    </a:lnTo>
                    <a:lnTo>
                      <a:pt x="1003" y="3507"/>
                    </a:lnTo>
                    <a:lnTo>
                      <a:pt x="3507" y="1003"/>
                    </a:lnTo>
                    <a:lnTo>
                      <a:pt x="250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6"/>
              <p:cNvSpPr/>
              <p:nvPr/>
            </p:nvSpPr>
            <p:spPr>
              <a:xfrm>
                <a:off x="1745825" y="254525"/>
                <a:ext cx="54675" cy="94300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3772" extrusionOk="0">
                    <a:moveTo>
                      <a:pt x="1380" y="0"/>
                    </a:moveTo>
                    <a:lnTo>
                      <a:pt x="0" y="322"/>
                    </a:lnTo>
                    <a:lnTo>
                      <a:pt x="807" y="3772"/>
                    </a:lnTo>
                    <a:lnTo>
                      <a:pt x="2186" y="3449"/>
                    </a:lnTo>
                    <a:lnTo>
                      <a:pt x="138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6"/>
              <p:cNvSpPr/>
              <p:nvPr/>
            </p:nvSpPr>
            <p:spPr>
              <a:xfrm>
                <a:off x="1745825" y="254525"/>
                <a:ext cx="54675" cy="94300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3772" extrusionOk="0">
                    <a:moveTo>
                      <a:pt x="1380" y="0"/>
                    </a:moveTo>
                    <a:lnTo>
                      <a:pt x="0" y="322"/>
                    </a:lnTo>
                    <a:lnTo>
                      <a:pt x="807" y="3772"/>
                    </a:lnTo>
                    <a:lnTo>
                      <a:pt x="2186" y="3449"/>
                    </a:lnTo>
                    <a:lnTo>
                      <a:pt x="138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6"/>
              <p:cNvSpPr/>
              <p:nvPr/>
            </p:nvSpPr>
            <p:spPr>
              <a:xfrm>
                <a:off x="2078800" y="1677200"/>
                <a:ext cx="54675" cy="94325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3773" extrusionOk="0">
                    <a:moveTo>
                      <a:pt x="1380" y="0"/>
                    </a:moveTo>
                    <a:lnTo>
                      <a:pt x="0" y="323"/>
                    </a:lnTo>
                    <a:lnTo>
                      <a:pt x="808" y="3773"/>
                    </a:lnTo>
                    <a:lnTo>
                      <a:pt x="2187" y="3450"/>
                    </a:lnTo>
                    <a:lnTo>
                      <a:pt x="138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6"/>
              <p:cNvSpPr/>
              <p:nvPr/>
            </p:nvSpPr>
            <p:spPr>
              <a:xfrm>
                <a:off x="1181275" y="1152075"/>
                <a:ext cx="94325" cy="54700"/>
              </a:xfrm>
              <a:custGeom>
                <a:avLst/>
                <a:gdLst/>
                <a:ahLst/>
                <a:cxnLst/>
                <a:rect l="l" t="t" r="r" b="b"/>
                <a:pathLst>
                  <a:path w="3773" h="2188" extrusionOk="0">
                    <a:moveTo>
                      <a:pt x="3448" y="1"/>
                    </a:moveTo>
                    <a:lnTo>
                      <a:pt x="0" y="809"/>
                    </a:lnTo>
                    <a:lnTo>
                      <a:pt x="323" y="2188"/>
                    </a:lnTo>
                    <a:lnTo>
                      <a:pt x="3773" y="1379"/>
                    </a:lnTo>
                    <a:lnTo>
                      <a:pt x="344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6"/>
              <p:cNvSpPr/>
              <p:nvPr/>
            </p:nvSpPr>
            <p:spPr>
              <a:xfrm>
                <a:off x="1181275" y="1152075"/>
                <a:ext cx="94325" cy="54700"/>
              </a:xfrm>
              <a:custGeom>
                <a:avLst/>
                <a:gdLst/>
                <a:ahLst/>
                <a:cxnLst/>
                <a:rect l="l" t="t" r="r" b="b"/>
                <a:pathLst>
                  <a:path w="3773" h="2188" extrusionOk="0">
                    <a:moveTo>
                      <a:pt x="3448" y="1"/>
                    </a:moveTo>
                    <a:lnTo>
                      <a:pt x="0" y="809"/>
                    </a:lnTo>
                    <a:lnTo>
                      <a:pt x="323" y="2188"/>
                    </a:lnTo>
                    <a:lnTo>
                      <a:pt x="3773" y="1379"/>
                    </a:lnTo>
                    <a:lnTo>
                      <a:pt x="344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6"/>
              <p:cNvSpPr/>
              <p:nvPr/>
            </p:nvSpPr>
            <p:spPr>
              <a:xfrm>
                <a:off x="2603825" y="819250"/>
                <a:ext cx="94325" cy="54700"/>
              </a:xfrm>
              <a:custGeom>
                <a:avLst/>
                <a:gdLst/>
                <a:ahLst/>
                <a:cxnLst/>
                <a:rect l="l" t="t" r="r" b="b"/>
                <a:pathLst>
                  <a:path w="3773" h="2188" extrusionOk="0">
                    <a:moveTo>
                      <a:pt x="3449" y="0"/>
                    </a:moveTo>
                    <a:lnTo>
                      <a:pt x="1" y="807"/>
                    </a:lnTo>
                    <a:lnTo>
                      <a:pt x="324" y="2187"/>
                    </a:lnTo>
                    <a:lnTo>
                      <a:pt x="3772" y="1380"/>
                    </a:lnTo>
                    <a:lnTo>
                      <a:pt x="34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6"/>
              <p:cNvSpPr/>
              <p:nvPr/>
            </p:nvSpPr>
            <p:spPr>
              <a:xfrm>
                <a:off x="1271975" y="589275"/>
                <a:ext cx="93950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3758" h="3072" extrusionOk="0">
                    <a:moveTo>
                      <a:pt x="748" y="0"/>
                    </a:moveTo>
                    <a:lnTo>
                      <a:pt x="0" y="1204"/>
                    </a:lnTo>
                    <a:lnTo>
                      <a:pt x="3011" y="3072"/>
                    </a:lnTo>
                    <a:lnTo>
                      <a:pt x="3758" y="1868"/>
                    </a:lnTo>
                    <a:lnTo>
                      <a:pt x="7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6"/>
              <p:cNvSpPr/>
              <p:nvPr/>
            </p:nvSpPr>
            <p:spPr>
              <a:xfrm>
                <a:off x="1271975" y="589275"/>
                <a:ext cx="93950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3758" h="3072" extrusionOk="0">
                    <a:moveTo>
                      <a:pt x="748" y="0"/>
                    </a:moveTo>
                    <a:lnTo>
                      <a:pt x="0" y="1204"/>
                    </a:lnTo>
                    <a:lnTo>
                      <a:pt x="3011" y="3072"/>
                    </a:lnTo>
                    <a:lnTo>
                      <a:pt x="3758" y="1868"/>
                    </a:lnTo>
                    <a:lnTo>
                      <a:pt x="7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6"/>
              <p:cNvSpPr/>
              <p:nvPr/>
            </p:nvSpPr>
            <p:spPr>
              <a:xfrm>
                <a:off x="2513425" y="1359675"/>
                <a:ext cx="93925" cy="76825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3073" extrusionOk="0">
                    <a:moveTo>
                      <a:pt x="747" y="1"/>
                    </a:moveTo>
                    <a:lnTo>
                      <a:pt x="0" y="1204"/>
                    </a:lnTo>
                    <a:lnTo>
                      <a:pt x="3010" y="3072"/>
                    </a:lnTo>
                    <a:lnTo>
                      <a:pt x="3756" y="1869"/>
                    </a:lnTo>
                    <a:lnTo>
                      <a:pt x="7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6"/>
              <p:cNvSpPr/>
              <p:nvPr/>
            </p:nvSpPr>
            <p:spPr>
              <a:xfrm>
                <a:off x="1516050" y="1586650"/>
                <a:ext cx="76825" cy="93925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757" extrusionOk="0">
                    <a:moveTo>
                      <a:pt x="1868" y="0"/>
                    </a:moveTo>
                    <a:lnTo>
                      <a:pt x="1" y="3010"/>
                    </a:lnTo>
                    <a:lnTo>
                      <a:pt x="1204" y="3756"/>
                    </a:lnTo>
                    <a:lnTo>
                      <a:pt x="3072" y="747"/>
                    </a:lnTo>
                    <a:lnTo>
                      <a:pt x="18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6"/>
              <p:cNvSpPr/>
              <p:nvPr/>
            </p:nvSpPr>
            <p:spPr>
              <a:xfrm>
                <a:off x="1516050" y="1586650"/>
                <a:ext cx="76825" cy="93925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757" extrusionOk="0">
                    <a:moveTo>
                      <a:pt x="1868" y="0"/>
                    </a:moveTo>
                    <a:lnTo>
                      <a:pt x="1" y="3010"/>
                    </a:lnTo>
                    <a:lnTo>
                      <a:pt x="1204" y="3756"/>
                    </a:lnTo>
                    <a:lnTo>
                      <a:pt x="3072" y="747"/>
                    </a:lnTo>
                    <a:lnTo>
                      <a:pt x="18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6"/>
              <p:cNvSpPr/>
              <p:nvPr/>
            </p:nvSpPr>
            <p:spPr>
              <a:xfrm>
                <a:off x="2286525" y="345250"/>
                <a:ext cx="76800" cy="939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757" extrusionOk="0">
                    <a:moveTo>
                      <a:pt x="1868" y="1"/>
                    </a:moveTo>
                    <a:lnTo>
                      <a:pt x="0" y="3009"/>
                    </a:lnTo>
                    <a:lnTo>
                      <a:pt x="1204" y="3757"/>
                    </a:lnTo>
                    <a:lnTo>
                      <a:pt x="3072" y="747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6"/>
              <p:cNvSpPr/>
              <p:nvPr/>
            </p:nvSpPr>
            <p:spPr>
              <a:xfrm>
                <a:off x="1637400" y="286150"/>
                <a:ext cx="65600" cy="95400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3816" extrusionOk="0">
                    <a:moveTo>
                      <a:pt x="1317" y="1"/>
                    </a:moveTo>
                    <a:lnTo>
                      <a:pt x="0" y="523"/>
                    </a:lnTo>
                    <a:lnTo>
                      <a:pt x="1307" y="3816"/>
                    </a:lnTo>
                    <a:lnTo>
                      <a:pt x="2624" y="3293"/>
                    </a:lnTo>
                    <a:lnTo>
                      <a:pt x="13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6"/>
              <p:cNvSpPr/>
              <p:nvPr/>
            </p:nvSpPr>
            <p:spPr>
              <a:xfrm>
                <a:off x="1637400" y="286150"/>
                <a:ext cx="65600" cy="95400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3816" extrusionOk="0">
                    <a:moveTo>
                      <a:pt x="1317" y="1"/>
                    </a:moveTo>
                    <a:lnTo>
                      <a:pt x="0" y="523"/>
                    </a:lnTo>
                    <a:lnTo>
                      <a:pt x="1307" y="3816"/>
                    </a:lnTo>
                    <a:lnTo>
                      <a:pt x="2624" y="3293"/>
                    </a:lnTo>
                    <a:lnTo>
                      <a:pt x="13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6"/>
              <p:cNvSpPr/>
              <p:nvPr/>
            </p:nvSpPr>
            <p:spPr>
              <a:xfrm>
                <a:off x="2176450" y="1644150"/>
                <a:ext cx="65625" cy="95425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3817" extrusionOk="0">
                    <a:moveTo>
                      <a:pt x="1318" y="1"/>
                    </a:moveTo>
                    <a:lnTo>
                      <a:pt x="1" y="524"/>
                    </a:lnTo>
                    <a:lnTo>
                      <a:pt x="1307" y="3817"/>
                    </a:lnTo>
                    <a:lnTo>
                      <a:pt x="2624" y="3293"/>
                    </a:lnTo>
                    <a:lnTo>
                      <a:pt x="13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6"/>
              <p:cNvSpPr/>
              <p:nvPr/>
            </p:nvSpPr>
            <p:spPr>
              <a:xfrm>
                <a:off x="1213000" y="1249625"/>
                <a:ext cx="95375" cy="65625"/>
              </a:xfrm>
              <a:custGeom>
                <a:avLst/>
                <a:gdLst/>
                <a:ahLst/>
                <a:cxnLst/>
                <a:rect l="l" t="t" r="r" b="b"/>
                <a:pathLst>
                  <a:path w="3815" h="2625" extrusionOk="0">
                    <a:moveTo>
                      <a:pt x="3293" y="0"/>
                    </a:moveTo>
                    <a:lnTo>
                      <a:pt x="0" y="1307"/>
                    </a:lnTo>
                    <a:lnTo>
                      <a:pt x="523" y="2624"/>
                    </a:lnTo>
                    <a:lnTo>
                      <a:pt x="3815" y="1316"/>
                    </a:lnTo>
                    <a:lnTo>
                      <a:pt x="329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6"/>
              <p:cNvSpPr/>
              <p:nvPr/>
            </p:nvSpPr>
            <p:spPr>
              <a:xfrm>
                <a:off x="1213000" y="1249625"/>
                <a:ext cx="95375" cy="65625"/>
              </a:xfrm>
              <a:custGeom>
                <a:avLst/>
                <a:gdLst/>
                <a:ahLst/>
                <a:cxnLst/>
                <a:rect l="l" t="t" r="r" b="b"/>
                <a:pathLst>
                  <a:path w="3815" h="2625" extrusionOk="0">
                    <a:moveTo>
                      <a:pt x="3293" y="0"/>
                    </a:moveTo>
                    <a:lnTo>
                      <a:pt x="0" y="1307"/>
                    </a:lnTo>
                    <a:lnTo>
                      <a:pt x="523" y="2624"/>
                    </a:lnTo>
                    <a:lnTo>
                      <a:pt x="3815" y="1316"/>
                    </a:lnTo>
                    <a:lnTo>
                      <a:pt x="329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6"/>
              <p:cNvSpPr/>
              <p:nvPr/>
            </p:nvSpPr>
            <p:spPr>
              <a:xfrm>
                <a:off x="2571025" y="710600"/>
                <a:ext cx="95425" cy="65625"/>
              </a:xfrm>
              <a:custGeom>
                <a:avLst/>
                <a:gdLst/>
                <a:ahLst/>
                <a:cxnLst/>
                <a:rect l="l" t="t" r="r" b="b"/>
                <a:pathLst>
                  <a:path w="3817" h="2625" extrusionOk="0">
                    <a:moveTo>
                      <a:pt x="3293" y="1"/>
                    </a:moveTo>
                    <a:lnTo>
                      <a:pt x="0" y="1308"/>
                    </a:lnTo>
                    <a:lnTo>
                      <a:pt x="524" y="2625"/>
                    </a:lnTo>
                    <a:lnTo>
                      <a:pt x="3816" y="1317"/>
                    </a:lnTo>
                    <a:lnTo>
                      <a:pt x="329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6"/>
              <p:cNvSpPr/>
              <p:nvPr/>
            </p:nvSpPr>
            <p:spPr>
              <a:xfrm>
                <a:off x="1221300" y="689625"/>
                <a:ext cx="95350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3814" h="2706" extrusionOk="0">
                    <a:moveTo>
                      <a:pt x="563" y="1"/>
                    </a:moveTo>
                    <a:lnTo>
                      <a:pt x="0" y="1302"/>
                    </a:lnTo>
                    <a:lnTo>
                      <a:pt x="3253" y="2706"/>
                    </a:lnTo>
                    <a:lnTo>
                      <a:pt x="3814" y="1405"/>
                    </a:lnTo>
                    <a:lnTo>
                      <a:pt x="5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6"/>
              <p:cNvSpPr/>
              <p:nvPr/>
            </p:nvSpPr>
            <p:spPr>
              <a:xfrm>
                <a:off x="1221300" y="689625"/>
                <a:ext cx="95350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3814" h="2706" extrusionOk="0">
                    <a:moveTo>
                      <a:pt x="563" y="1"/>
                    </a:moveTo>
                    <a:lnTo>
                      <a:pt x="0" y="1302"/>
                    </a:lnTo>
                    <a:lnTo>
                      <a:pt x="3253" y="2706"/>
                    </a:lnTo>
                    <a:lnTo>
                      <a:pt x="3814" y="1405"/>
                    </a:lnTo>
                    <a:lnTo>
                      <a:pt x="5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6"/>
              <p:cNvSpPr/>
              <p:nvPr/>
            </p:nvSpPr>
            <p:spPr>
              <a:xfrm>
                <a:off x="2562800" y="1268900"/>
                <a:ext cx="95375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3815" h="2706" extrusionOk="0">
                    <a:moveTo>
                      <a:pt x="562" y="0"/>
                    </a:moveTo>
                    <a:lnTo>
                      <a:pt x="1" y="1301"/>
                    </a:lnTo>
                    <a:lnTo>
                      <a:pt x="3252" y="2705"/>
                    </a:lnTo>
                    <a:lnTo>
                      <a:pt x="3814" y="1404"/>
                    </a:lnTo>
                    <a:lnTo>
                      <a:pt x="5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6"/>
              <p:cNvSpPr/>
              <p:nvPr/>
            </p:nvSpPr>
            <p:spPr>
              <a:xfrm>
                <a:off x="1616250" y="1636075"/>
                <a:ext cx="67650" cy="95375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3815" extrusionOk="0">
                    <a:moveTo>
                      <a:pt x="1405" y="1"/>
                    </a:moveTo>
                    <a:lnTo>
                      <a:pt x="1" y="3253"/>
                    </a:lnTo>
                    <a:lnTo>
                      <a:pt x="1302" y="3815"/>
                    </a:lnTo>
                    <a:lnTo>
                      <a:pt x="2706" y="562"/>
                    </a:lnTo>
                    <a:lnTo>
                      <a:pt x="140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6"/>
              <p:cNvSpPr/>
              <p:nvPr/>
            </p:nvSpPr>
            <p:spPr>
              <a:xfrm>
                <a:off x="1616250" y="1636075"/>
                <a:ext cx="67650" cy="95375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3815" extrusionOk="0">
                    <a:moveTo>
                      <a:pt x="1405" y="1"/>
                    </a:moveTo>
                    <a:lnTo>
                      <a:pt x="1" y="3253"/>
                    </a:lnTo>
                    <a:lnTo>
                      <a:pt x="1302" y="3815"/>
                    </a:lnTo>
                    <a:lnTo>
                      <a:pt x="2706" y="562"/>
                    </a:lnTo>
                    <a:lnTo>
                      <a:pt x="140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6"/>
              <p:cNvSpPr/>
              <p:nvPr/>
            </p:nvSpPr>
            <p:spPr>
              <a:xfrm>
                <a:off x="2195525" y="294600"/>
                <a:ext cx="67625" cy="95375"/>
              </a:xfrm>
              <a:custGeom>
                <a:avLst/>
                <a:gdLst/>
                <a:ahLst/>
                <a:cxnLst/>
                <a:rect l="l" t="t" r="r" b="b"/>
                <a:pathLst>
                  <a:path w="2705" h="3815" extrusionOk="0">
                    <a:moveTo>
                      <a:pt x="1403" y="1"/>
                    </a:moveTo>
                    <a:lnTo>
                      <a:pt x="0" y="3253"/>
                    </a:lnTo>
                    <a:lnTo>
                      <a:pt x="1301" y="3814"/>
                    </a:lnTo>
                    <a:lnTo>
                      <a:pt x="2704" y="563"/>
                    </a:lnTo>
                    <a:lnTo>
                      <a:pt x="14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6"/>
              <p:cNvSpPr/>
              <p:nvPr/>
            </p:nvSpPr>
            <p:spPr>
              <a:xfrm>
                <a:off x="1481600" y="366975"/>
                <a:ext cx="79550" cy="92825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3713" extrusionOk="0">
                    <a:moveTo>
                      <a:pt x="1162" y="1"/>
                    </a:moveTo>
                    <a:lnTo>
                      <a:pt x="1" y="808"/>
                    </a:lnTo>
                    <a:lnTo>
                      <a:pt x="2020" y="3712"/>
                    </a:lnTo>
                    <a:lnTo>
                      <a:pt x="3181" y="2905"/>
                    </a:lnTo>
                    <a:lnTo>
                      <a:pt x="11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6"/>
              <p:cNvSpPr/>
              <p:nvPr/>
            </p:nvSpPr>
            <p:spPr>
              <a:xfrm>
                <a:off x="1481600" y="366975"/>
                <a:ext cx="79550" cy="92825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3713" extrusionOk="0">
                    <a:moveTo>
                      <a:pt x="1162" y="1"/>
                    </a:moveTo>
                    <a:lnTo>
                      <a:pt x="1" y="808"/>
                    </a:lnTo>
                    <a:lnTo>
                      <a:pt x="2020" y="3712"/>
                    </a:lnTo>
                    <a:lnTo>
                      <a:pt x="3181" y="2905"/>
                    </a:lnTo>
                    <a:lnTo>
                      <a:pt x="11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6"/>
              <p:cNvSpPr/>
              <p:nvPr/>
            </p:nvSpPr>
            <p:spPr>
              <a:xfrm>
                <a:off x="2313950" y="1566150"/>
                <a:ext cx="79550" cy="92800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3712" extrusionOk="0">
                    <a:moveTo>
                      <a:pt x="1163" y="0"/>
                    </a:moveTo>
                    <a:lnTo>
                      <a:pt x="0" y="807"/>
                    </a:lnTo>
                    <a:lnTo>
                      <a:pt x="2019" y="3712"/>
                    </a:lnTo>
                    <a:lnTo>
                      <a:pt x="3182" y="2904"/>
                    </a:lnTo>
                    <a:lnTo>
                      <a:pt x="11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6"/>
              <p:cNvSpPr/>
              <p:nvPr/>
            </p:nvSpPr>
            <p:spPr>
              <a:xfrm>
                <a:off x="1293425" y="1390375"/>
                <a:ext cx="92925" cy="79675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3187" extrusionOk="0">
                    <a:moveTo>
                      <a:pt x="2908" y="0"/>
                    </a:moveTo>
                    <a:lnTo>
                      <a:pt x="0" y="2024"/>
                    </a:lnTo>
                    <a:lnTo>
                      <a:pt x="809" y="3186"/>
                    </a:lnTo>
                    <a:lnTo>
                      <a:pt x="3716" y="1164"/>
                    </a:lnTo>
                    <a:lnTo>
                      <a:pt x="29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6"/>
              <p:cNvSpPr/>
              <p:nvPr/>
            </p:nvSpPr>
            <p:spPr>
              <a:xfrm>
                <a:off x="1293425" y="1390375"/>
                <a:ext cx="92925" cy="79675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3187" extrusionOk="0">
                    <a:moveTo>
                      <a:pt x="2908" y="0"/>
                    </a:moveTo>
                    <a:lnTo>
                      <a:pt x="0" y="2024"/>
                    </a:lnTo>
                    <a:lnTo>
                      <a:pt x="809" y="3186"/>
                    </a:lnTo>
                    <a:lnTo>
                      <a:pt x="3716" y="1164"/>
                    </a:lnTo>
                    <a:lnTo>
                      <a:pt x="29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6"/>
              <p:cNvSpPr/>
              <p:nvPr/>
            </p:nvSpPr>
            <p:spPr>
              <a:xfrm>
                <a:off x="2492975" y="556025"/>
                <a:ext cx="92925" cy="79650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3186" extrusionOk="0">
                    <a:moveTo>
                      <a:pt x="2908" y="1"/>
                    </a:moveTo>
                    <a:lnTo>
                      <a:pt x="0" y="2023"/>
                    </a:lnTo>
                    <a:lnTo>
                      <a:pt x="809" y="3186"/>
                    </a:lnTo>
                    <a:lnTo>
                      <a:pt x="3717" y="1163"/>
                    </a:lnTo>
                    <a:lnTo>
                      <a:pt x="290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6"/>
              <p:cNvSpPr/>
              <p:nvPr/>
            </p:nvSpPr>
            <p:spPr>
              <a:xfrm>
                <a:off x="1173900" y="858625"/>
                <a:ext cx="93450" cy="50575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2023" extrusionOk="0">
                    <a:moveTo>
                      <a:pt x="252" y="1"/>
                    </a:moveTo>
                    <a:lnTo>
                      <a:pt x="1" y="1396"/>
                    </a:lnTo>
                    <a:lnTo>
                      <a:pt x="3487" y="2022"/>
                    </a:lnTo>
                    <a:lnTo>
                      <a:pt x="3738" y="627"/>
                    </a:lnTo>
                    <a:lnTo>
                      <a:pt x="25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6"/>
              <p:cNvSpPr/>
              <p:nvPr/>
            </p:nvSpPr>
            <p:spPr>
              <a:xfrm>
                <a:off x="1173900" y="858625"/>
                <a:ext cx="93450" cy="50575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2023" extrusionOk="0">
                    <a:moveTo>
                      <a:pt x="252" y="1"/>
                    </a:moveTo>
                    <a:lnTo>
                      <a:pt x="1" y="1396"/>
                    </a:lnTo>
                    <a:lnTo>
                      <a:pt x="3487" y="2022"/>
                    </a:lnTo>
                    <a:lnTo>
                      <a:pt x="3738" y="627"/>
                    </a:lnTo>
                    <a:lnTo>
                      <a:pt x="25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6"/>
              <p:cNvSpPr/>
              <p:nvPr/>
            </p:nvSpPr>
            <p:spPr>
              <a:xfrm>
                <a:off x="2612075" y="1116850"/>
                <a:ext cx="93450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2022" extrusionOk="0">
                    <a:moveTo>
                      <a:pt x="251" y="1"/>
                    </a:moveTo>
                    <a:lnTo>
                      <a:pt x="1" y="1395"/>
                    </a:lnTo>
                    <a:lnTo>
                      <a:pt x="3487" y="2021"/>
                    </a:lnTo>
                    <a:lnTo>
                      <a:pt x="3738" y="626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6"/>
              <p:cNvSpPr/>
              <p:nvPr/>
            </p:nvSpPr>
            <p:spPr>
              <a:xfrm>
                <a:off x="1785275" y="1685150"/>
                <a:ext cx="5052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3738" extrusionOk="0">
                    <a:moveTo>
                      <a:pt x="626" y="1"/>
                    </a:moveTo>
                    <a:lnTo>
                      <a:pt x="0" y="3487"/>
                    </a:lnTo>
                    <a:lnTo>
                      <a:pt x="1395" y="3738"/>
                    </a:lnTo>
                    <a:lnTo>
                      <a:pt x="2020" y="250"/>
                    </a:lnTo>
                    <a:lnTo>
                      <a:pt x="62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6"/>
              <p:cNvSpPr/>
              <p:nvPr/>
            </p:nvSpPr>
            <p:spPr>
              <a:xfrm>
                <a:off x="1785275" y="1685150"/>
                <a:ext cx="5052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3738" extrusionOk="0">
                    <a:moveTo>
                      <a:pt x="626" y="1"/>
                    </a:moveTo>
                    <a:lnTo>
                      <a:pt x="0" y="3487"/>
                    </a:lnTo>
                    <a:lnTo>
                      <a:pt x="1395" y="3738"/>
                    </a:lnTo>
                    <a:lnTo>
                      <a:pt x="2020" y="250"/>
                    </a:lnTo>
                    <a:lnTo>
                      <a:pt x="62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6"/>
              <p:cNvSpPr/>
              <p:nvPr/>
            </p:nvSpPr>
            <p:spPr>
              <a:xfrm>
                <a:off x="2043475" y="247150"/>
                <a:ext cx="50525" cy="93425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3737" extrusionOk="0">
                    <a:moveTo>
                      <a:pt x="625" y="1"/>
                    </a:moveTo>
                    <a:lnTo>
                      <a:pt x="0" y="3487"/>
                    </a:lnTo>
                    <a:lnTo>
                      <a:pt x="1395" y="3737"/>
                    </a:lnTo>
                    <a:lnTo>
                      <a:pt x="2020" y="251"/>
                    </a:lnTo>
                    <a:lnTo>
                      <a:pt x="62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7"/>
          <p:cNvSpPr txBox="1">
            <a:spLocks noGrp="1"/>
          </p:cNvSpPr>
          <p:nvPr>
            <p:ph type="subTitle" idx="1"/>
          </p:nvPr>
        </p:nvSpPr>
        <p:spPr>
          <a:xfrm>
            <a:off x="5011890" y="1802150"/>
            <a:ext cx="3254100" cy="20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7"/>
          <p:cNvSpPr txBox="1">
            <a:spLocks noGrp="1"/>
          </p:cNvSpPr>
          <p:nvPr>
            <p:ph type="subTitle" idx="2"/>
          </p:nvPr>
        </p:nvSpPr>
        <p:spPr>
          <a:xfrm>
            <a:off x="878013" y="1802150"/>
            <a:ext cx="3254100" cy="20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7"/>
          <p:cNvSpPr/>
          <p:nvPr/>
        </p:nvSpPr>
        <p:spPr>
          <a:xfrm rot="4061856">
            <a:off x="-1088136" y="1344019"/>
            <a:ext cx="1738006" cy="1539644"/>
          </a:xfrm>
          <a:custGeom>
            <a:avLst/>
            <a:gdLst/>
            <a:ahLst/>
            <a:cxnLst/>
            <a:rect l="l" t="t" r="r" b="b"/>
            <a:pathLst>
              <a:path w="51308" h="45449" extrusionOk="0">
                <a:moveTo>
                  <a:pt x="22430" y="1"/>
                </a:moveTo>
                <a:cubicBezTo>
                  <a:pt x="19735" y="1"/>
                  <a:pt x="16942" y="517"/>
                  <a:pt x="13875" y="1685"/>
                </a:cubicBezTo>
                <a:cubicBezTo>
                  <a:pt x="9078" y="3510"/>
                  <a:pt x="4444" y="5283"/>
                  <a:pt x="1" y="7483"/>
                </a:cubicBezTo>
                <a:lnTo>
                  <a:pt x="1" y="34642"/>
                </a:lnTo>
                <a:cubicBezTo>
                  <a:pt x="2254" y="36006"/>
                  <a:pt x="4621" y="37194"/>
                  <a:pt x="7035" y="38218"/>
                </a:cubicBezTo>
                <a:cubicBezTo>
                  <a:pt x="14667" y="41453"/>
                  <a:pt x="22836" y="43182"/>
                  <a:pt x="30946" y="44893"/>
                </a:cubicBezTo>
                <a:cubicBezTo>
                  <a:pt x="32273" y="45173"/>
                  <a:pt x="33653" y="45449"/>
                  <a:pt x="35000" y="45449"/>
                </a:cubicBezTo>
                <a:cubicBezTo>
                  <a:pt x="35910" y="45449"/>
                  <a:pt x="36805" y="45323"/>
                  <a:pt x="37656" y="44987"/>
                </a:cubicBezTo>
                <a:cubicBezTo>
                  <a:pt x="39781" y="44151"/>
                  <a:pt x="41209" y="42182"/>
                  <a:pt x="42512" y="40307"/>
                </a:cubicBezTo>
                <a:cubicBezTo>
                  <a:pt x="45374" y="36193"/>
                  <a:pt x="48257" y="31989"/>
                  <a:pt x="49782" y="27214"/>
                </a:cubicBezTo>
                <a:cubicBezTo>
                  <a:pt x="51308" y="22441"/>
                  <a:pt x="51305" y="16931"/>
                  <a:pt x="48604" y="12710"/>
                </a:cubicBezTo>
                <a:cubicBezTo>
                  <a:pt x="46101" y="8799"/>
                  <a:pt x="41737" y="6558"/>
                  <a:pt x="37576" y="4495"/>
                </a:cubicBezTo>
                <a:cubicBezTo>
                  <a:pt x="32114" y="1787"/>
                  <a:pt x="27442" y="1"/>
                  <a:pt x="2243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8" name="Google Shape;428;p7"/>
          <p:cNvGrpSpPr/>
          <p:nvPr/>
        </p:nvGrpSpPr>
        <p:grpSpPr>
          <a:xfrm>
            <a:off x="7835951" y="4140197"/>
            <a:ext cx="1865053" cy="1865697"/>
            <a:chOff x="3441375" y="466825"/>
            <a:chExt cx="2173975" cy="2174725"/>
          </a:xfrm>
        </p:grpSpPr>
        <p:sp>
          <p:nvSpPr>
            <p:cNvPr id="429" name="Google Shape;429;p7"/>
            <p:cNvSpPr/>
            <p:nvPr/>
          </p:nvSpPr>
          <p:spPr>
            <a:xfrm>
              <a:off x="3445550" y="1647975"/>
              <a:ext cx="81075" cy="95050"/>
            </a:xfrm>
            <a:custGeom>
              <a:avLst/>
              <a:gdLst/>
              <a:ahLst/>
              <a:cxnLst/>
              <a:rect l="l" t="t" r="r" b="b"/>
              <a:pathLst>
                <a:path w="3243" h="3802" extrusionOk="0">
                  <a:moveTo>
                    <a:pt x="2454" y="0"/>
                  </a:moveTo>
                  <a:lnTo>
                    <a:pt x="1341" y="1116"/>
                  </a:lnTo>
                  <a:lnTo>
                    <a:pt x="226" y="2"/>
                  </a:lnTo>
                  <a:lnTo>
                    <a:pt x="1" y="228"/>
                  </a:lnTo>
                  <a:cubicBezTo>
                    <a:pt x="39" y="647"/>
                    <a:pt x="83" y="1065"/>
                    <a:pt x="132" y="1481"/>
                  </a:cubicBezTo>
                  <a:lnTo>
                    <a:pt x="555" y="1902"/>
                  </a:lnTo>
                  <a:lnTo>
                    <a:pt x="229" y="2229"/>
                  </a:lnTo>
                  <a:cubicBezTo>
                    <a:pt x="292" y="2686"/>
                    <a:pt x="362" y="3140"/>
                    <a:pt x="439" y="3593"/>
                  </a:cubicBezTo>
                  <a:lnTo>
                    <a:pt x="1342" y="2688"/>
                  </a:lnTo>
                  <a:lnTo>
                    <a:pt x="2457" y="3801"/>
                  </a:lnTo>
                  <a:lnTo>
                    <a:pt x="3243" y="3014"/>
                  </a:lnTo>
                  <a:lnTo>
                    <a:pt x="2129" y="1900"/>
                  </a:lnTo>
                  <a:lnTo>
                    <a:pt x="3242" y="786"/>
                  </a:lnTo>
                  <a:lnTo>
                    <a:pt x="24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3486875" y="1847250"/>
              <a:ext cx="39875" cy="91200"/>
            </a:xfrm>
            <a:custGeom>
              <a:avLst/>
              <a:gdLst/>
              <a:ahLst/>
              <a:cxnLst/>
              <a:rect l="l" t="t" r="r" b="b"/>
              <a:pathLst>
                <a:path w="1595" h="3648" extrusionOk="0">
                  <a:moveTo>
                    <a:pt x="807" y="0"/>
                  </a:moveTo>
                  <a:lnTo>
                    <a:pt x="0" y="807"/>
                  </a:lnTo>
                  <a:cubicBezTo>
                    <a:pt x="289" y="1768"/>
                    <a:pt x="610" y="2715"/>
                    <a:pt x="962" y="3648"/>
                  </a:cubicBezTo>
                  <a:lnTo>
                    <a:pt x="1595" y="3014"/>
                  </a:lnTo>
                  <a:lnTo>
                    <a:pt x="480" y="1901"/>
                  </a:lnTo>
                  <a:lnTo>
                    <a:pt x="1593" y="786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3525125" y="1132550"/>
              <a:ext cx="1100" cy="1575"/>
            </a:xfrm>
            <a:custGeom>
              <a:avLst/>
              <a:gdLst/>
              <a:ahLst/>
              <a:cxnLst/>
              <a:rect l="l" t="t" r="r" b="b"/>
              <a:pathLst>
                <a:path w="44" h="63" extrusionOk="0">
                  <a:moveTo>
                    <a:pt x="27" y="0"/>
                  </a:moveTo>
                  <a:cubicBezTo>
                    <a:pt x="18" y="21"/>
                    <a:pt x="10" y="42"/>
                    <a:pt x="0" y="62"/>
                  </a:cubicBezTo>
                  <a:lnTo>
                    <a:pt x="44" y="1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3461900" y="1256900"/>
              <a:ext cx="64475" cy="95075"/>
            </a:xfrm>
            <a:custGeom>
              <a:avLst/>
              <a:gdLst/>
              <a:ahLst/>
              <a:cxnLst/>
              <a:rect l="l" t="t" r="r" b="b"/>
              <a:pathLst>
                <a:path w="2579" h="3803" extrusionOk="0">
                  <a:moveTo>
                    <a:pt x="1790" y="0"/>
                  </a:moveTo>
                  <a:lnTo>
                    <a:pt x="676" y="1116"/>
                  </a:lnTo>
                  <a:lnTo>
                    <a:pt x="545" y="984"/>
                  </a:lnTo>
                  <a:cubicBezTo>
                    <a:pt x="342" y="1770"/>
                    <a:pt x="160" y="2563"/>
                    <a:pt x="1" y="3366"/>
                  </a:cubicBezTo>
                  <a:lnTo>
                    <a:pt x="678" y="2688"/>
                  </a:lnTo>
                  <a:lnTo>
                    <a:pt x="1793" y="3802"/>
                  </a:lnTo>
                  <a:lnTo>
                    <a:pt x="2579" y="3015"/>
                  </a:lnTo>
                  <a:lnTo>
                    <a:pt x="1464" y="1901"/>
                  </a:lnTo>
                  <a:lnTo>
                    <a:pt x="2578" y="787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3441375" y="1442250"/>
              <a:ext cx="85125" cy="95100"/>
            </a:xfrm>
            <a:custGeom>
              <a:avLst/>
              <a:gdLst/>
              <a:ahLst/>
              <a:cxnLst/>
              <a:rect l="l" t="t" r="r" b="b"/>
              <a:pathLst>
                <a:path w="3405" h="3804" extrusionOk="0">
                  <a:moveTo>
                    <a:pt x="2615" y="1"/>
                  </a:moveTo>
                  <a:lnTo>
                    <a:pt x="1502" y="1116"/>
                  </a:lnTo>
                  <a:lnTo>
                    <a:pt x="388" y="3"/>
                  </a:lnTo>
                  <a:lnTo>
                    <a:pt x="196" y="195"/>
                  </a:lnTo>
                  <a:cubicBezTo>
                    <a:pt x="161" y="559"/>
                    <a:pt x="130" y="924"/>
                    <a:pt x="104" y="1290"/>
                  </a:cubicBezTo>
                  <a:lnTo>
                    <a:pt x="717" y="1903"/>
                  </a:lnTo>
                  <a:lnTo>
                    <a:pt x="28" y="2593"/>
                  </a:lnTo>
                  <a:cubicBezTo>
                    <a:pt x="17" y="2866"/>
                    <a:pt x="6" y="3140"/>
                    <a:pt x="1" y="3415"/>
                  </a:cubicBezTo>
                  <a:lnTo>
                    <a:pt x="390" y="3804"/>
                  </a:lnTo>
                  <a:lnTo>
                    <a:pt x="1504" y="2690"/>
                  </a:lnTo>
                  <a:lnTo>
                    <a:pt x="2619" y="3803"/>
                  </a:lnTo>
                  <a:lnTo>
                    <a:pt x="3404" y="3015"/>
                  </a:lnTo>
                  <a:lnTo>
                    <a:pt x="2290" y="1902"/>
                  </a:lnTo>
                  <a:lnTo>
                    <a:pt x="3403" y="787"/>
                  </a:lnTo>
                  <a:lnTo>
                    <a:pt x="26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3698425" y="2238175"/>
              <a:ext cx="38125" cy="39500"/>
            </a:xfrm>
            <a:custGeom>
              <a:avLst/>
              <a:gdLst/>
              <a:ahLst/>
              <a:cxnLst/>
              <a:rect l="l" t="t" r="r" b="b"/>
              <a:pathLst>
                <a:path w="1525" h="1580" extrusionOk="0">
                  <a:moveTo>
                    <a:pt x="738" y="0"/>
                  </a:moveTo>
                  <a:lnTo>
                    <a:pt x="1" y="738"/>
                  </a:lnTo>
                  <a:cubicBezTo>
                    <a:pt x="241" y="1022"/>
                    <a:pt x="485" y="1302"/>
                    <a:pt x="732" y="1580"/>
                  </a:cubicBezTo>
                  <a:lnTo>
                    <a:pt x="1525" y="786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3839600" y="2238025"/>
              <a:ext cx="95125" cy="95075"/>
            </a:xfrm>
            <a:custGeom>
              <a:avLst/>
              <a:gdLst/>
              <a:ahLst/>
              <a:cxnLst/>
              <a:rect l="l" t="t" r="r" b="b"/>
              <a:pathLst>
                <a:path w="3805" h="3803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8" y="2"/>
                  </a:lnTo>
                  <a:lnTo>
                    <a:pt x="1" y="790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8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9" y="1902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4037725" y="223790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4" y="1"/>
                  </a:moveTo>
                  <a:lnTo>
                    <a:pt x="1901" y="1115"/>
                  </a:lnTo>
                  <a:lnTo>
                    <a:pt x="786" y="2"/>
                  </a:lnTo>
                  <a:lnTo>
                    <a:pt x="1" y="789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2" y="2688"/>
                  </a:lnTo>
                  <a:lnTo>
                    <a:pt x="3017" y="3802"/>
                  </a:lnTo>
                  <a:lnTo>
                    <a:pt x="3803" y="3014"/>
                  </a:lnTo>
                  <a:lnTo>
                    <a:pt x="2688" y="1901"/>
                  </a:lnTo>
                  <a:lnTo>
                    <a:pt x="3802" y="787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4235825" y="223777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2" y="1115"/>
                  </a:lnTo>
                  <a:lnTo>
                    <a:pt x="786" y="1"/>
                  </a:lnTo>
                  <a:lnTo>
                    <a:pt x="1" y="788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2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3" y="3014"/>
                  </a:lnTo>
                  <a:lnTo>
                    <a:pt x="2689" y="1901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4433925" y="223762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6" y="3"/>
                  </a:lnTo>
                  <a:lnTo>
                    <a:pt x="1" y="790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4"/>
                  </a:lnTo>
                  <a:lnTo>
                    <a:pt x="1903" y="2688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9" y="1902"/>
                  </a:lnTo>
                  <a:lnTo>
                    <a:pt x="3802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3906350" y="2437300"/>
              <a:ext cx="28425" cy="24700"/>
            </a:xfrm>
            <a:custGeom>
              <a:avLst/>
              <a:gdLst/>
              <a:ahLst/>
              <a:cxnLst/>
              <a:rect l="l" t="t" r="r" b="b"/>
              <a:pathLst>
                <a:path w="1137" h="988" extrusionOk="0">
                  <a:moveTo>
                    <a:pt x="351" y="0"/>
                  </a:moveTo>
                  <a:lnTo>
                    <a:pt x="0" y="351"/>
                  </a:lnTo>
                  <a:cubicBezTo>
                    <a:pt x="310" y="567"/>
                    <a:pt x="621" y="779"/>
                    <a:pt x="936" y="988"/>
                  </a:cubicBezTo>
                  <a:lnTo>
                    <a:pt x="1136" y="786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4037850" y="2437150"/>
              <a:ext cx="95100" cy="95125"/>
            </a:xfrm>
            <a:custGeom>
              <a:avLst/>
              <a:gdLst/>
              <a:ahLst/>
              <a:cxnLst/>
              <a:rect l="l" t="t" r="r" b="b"/>
              <a:pathLst>
                <a:path w="3804" h="3805" extrusionOk="0">
                  <a:moveTo>
                    <a:pt x="3015" y="1"/>
                  </a:moveTo>
                  <a:lnTo>
                    <a:pt x="1902" y="1116"/>
                  </a:lnTo>
                  <a:lnTo>
                    <a:pt x="786" y="3"/>
                  </a:lnTo>
                  <a:lnTo>
                    <a:pt x="0" y="790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4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1" y="787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4235975" y="243705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0"/>
                  </a:moveTo>
                  <a:lnTo>
                    <a:pt x="1900" y="1114"/>
                  </a:lnTo>
                  <a:lnTo>
                    <a:pt x="786" y="1"/>
                  </a:lnTo>
                  <a:lnTo>
                    <a:pt x="1" y="788"/>
                  </a:lnTo>
                  <a:lnTo>
                    <a:pt x="1115" y="1901"/>
                  </a:lnTo>
                  <a:lnTo>
                    <a:pt x="2" y="3017"/>
                  </a:lnTo>
                  <a:lnTo>
                    <a:pt x="788" y="3802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4"/>
                  </a:lnTo>
                  <a:lnTo>
                    <a:pt x="2687" y="1900"/>
                  </a:lnTo>
                  <a:lnTo>
                    <a:pt x="3802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4434075" y="243690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8" y="3803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8" y="1901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4438300" y="2622300"/>
              <a:ext cx="33325" cy="17800"/>
            </a:xfrm>
            <a:custGeom>
              <a:avLst/>
              <a:gdLst/>
              <a:ahLst/>
              <a:cxnLst/>
              <a:rect l="l" t="t" r="r" b="b"/>
              <a:pathLst>
                <a:path w="1333" h="712" extrusionOk="0">
                  <a:moveTo>
                    <a:pt x="622" y="1"/>
                  </a:moveTo>
                  <a:lnTo>
                    <a:pt x="1" y="622"/>
                  </a:lnTo>
                  <a:cubicBezTo>
                    <a:pt x="443" y="658"/>
                    <a:pt x="887" y="688"/>
                    <a:pt x="1333" y="711"/>
                  </a:cubicBezTo>
                  <a:lnTo>
                    <a:pt x="6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4490925" y="2622250"/>
              <a:ext cx="37925" cy="19300"/>
            </a:xfrm>
            <a:custGeom>
              <a:avLst/>
              <a:gdLst/>
              <a:ahLst/>
              <a:cxnLst/>
              <a:rect l="l" t="t" r="r" b="b"/>
              <a:pathLst>
                <a:path w="1517" h="772" extrusionOk="0">
                  <a:moveTo>
                    <a:pt x="745" y="1"/>
                  </a:moveTo>
                  <a:lnTo>
                    <a:pt x="1" y="745"/>
                  </a:lnTo>
                  <a:cubicBezTo>
                    <a:pt x="505" y="762"/>
                    <a:pt x="1010" y="771"/>
                    <a:pt x="1516" y="771"/>
                  </a:cubicBezTo>
                  <a:lnTo>
                    <a:pt x="7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3641100" y="1647825"/>
              <a:ext cx="95125" cy="95100"/>
            </a:xfrm>
            <a:custGeom>
              <a:avLst/>
              <a:gdLst/>
              <a:ahLst/>
              <a:cxnLst/>
              <a:rect l="l" t="t" r="r" b="b"/>
              <a:pathLst>
                <a:path w="3805" h="3804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8" y="3"/>
                  </a:lnTo>
                  <a:lnTo>
                    <a:pt x="1" y="789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4"/>
                  </a:lnTo>
                  <a:lnTo>
                    <a:pt x="1903" y="2688"/>
                  </a:lnTo>
                  <a:lnTo>
                    <a:pt x="3019" y="3801"/>
                  </a:lnTo>
                  <a:lnTo>
                    <a:pt x="3804" y="3015"/>
                  </a:lnTo>
                  <a:lnTo>
                    <a:pt x="2689" y="1902"/>
                  </a:lnTo>
                  <a:lnTo>
                    <a:pt x="3802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3839225" y="164770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5" y="1"/>
                  </a:moveTo>
                  <a:lnTo>
                    <a:pt x="1901" y="1115"/>
                  </a:lnTo>
                  <a:lnTo>
                    <a:pt x="787" y="2"/>
                  </a:lnTo>
                  <a:lnTo>
                    <a:pt x="1" y="789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2" y="2688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9" y="1901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4037325" y="1647575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6" y="2"/>
                  </a:lnTo>
                  <a:lnTo>
                    <a:pt x="1" y="789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3" y="3014"/>
                  </a:lnTo>
                  <a:lnTo>
                    <a:pt x="2689" y="1901"/>
                  </a:lnTo>
                  <a:lnTo>
                    <a:pt x="3802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4235425" y="1647450"/>
              <a:ext cx="95125" cy="95075"/>
            </a:xfrm>
            <a:custGeom>
              <a:avLst/>
              <a:gdLst/>
              <a:ahLst/>
              <a:cxnLst/>
              <a:rect l="l" t="t" r="r" b="b"/>
              <a:pathLst>
                <a:path w="3805" h="3803" extrusionOk="0">
                  <a:moveTo>
                    <a:pt x="3015" y="1"/>
                  </a:moveTo>
                  <a:lnTo>
                    <a:pt x="1902" y="1115"/>
                  </a:lnTo>
                  <a:lnTo>
                    <a:pt x="786" y="2"/>
                  </a:lnTo>
                  <a:lnTo>
                    <a:pt x="1" y="788"/>
                  </a:lnTo>
                  <a:lnTo>
                    <a:pt x="1116" y="1902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8"/>
                  </a:lnTo>
                  <a:lnTo>
                    <a:pt x="3017" y="3802"/>
                  </a:lnTo>
                  <a:lnTo>
                    <a:pt x="3804" y="3014"/>
                  </a:lnTo>
                  <a:lnTo>
                    <a:pt x="2689" y="1900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4433550" y="164730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4" y="1"/>
                  </a:moveTo>
                  <a:lnTo>
                    <a:pt x="1901" y="1116"/>
                  </a:lnTo>
                  <a:lnTo>
                    <a:pt x="786" y="2"/>
                  </a:lnTo>
                  <a:lnTo>
                    <a:pt x="1" y="789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2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2" y="78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3641250" y="184710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6" y="1"/>
                  </a:lnTo>
                  <a:lnTo>
                    <a:pt x="1" y="789"/>
                  </a:lnTo>
                  <a:lnTo>
                    <a:pt x="1116" y="1903"/>
                  </a:lnTo>
                  <a:lnTo>
                    <a:pt x="2" y="3017"/>
                  </a:lnTo>
                  <a:lnTo>
                    <a:pt x="788" y="3803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8" y="1901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3839350" y="184695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5" y="1"/>
                  </a:moveTo>
                  <a:lnTo>
                    <a:pt x="1902" y="1116"/>
                  </a:lnTo>
                  <a:lnTo>
                    <a:pt x="787" y="3"/>
                  </a:lnTo>
                  <a:lnTo>
                    <a:pt x="0" y="790"/>
                  </a:lnTo>
                  <a:lnTo>
                    <a:pt x="1116" y="1903"/>
                  </a:lnTo>
                  <a:lnTo>
                    <a:pt x="3" y="3018"/>
                  </a:lnTo>
                  <a:lnTo>
                    <a:pt x="790" y="3804"/>
                  </a:lnTo>
                  <a:lnTo>
                    <a:pt x="1903" y="2688"/>
                  </a:lnTo>
                  <a:lnTo>
                    <a:pt x="3017" y="3803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2" y="787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4037475" y="184685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0"/>
                  </a:moveTo>
                  <a:lnTo>
                    <a:pt x="1901" y="1114"/>
                  </a:lnTo>
                  <a:lnTo>
                    <a:pt x="786" y="1"/>
                  </a:lnTo>
                  <a:lnTo>
                    <a:pt x="1" y="788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8" y="3802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4"/>
                  </a:lnTo>
                  <a:lnTo>
                    <a:pt x="2687" y="1901"/>
                  </a:lnTo>
                  <a:lnTo>
                    <a:pt x="3802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4235575" y="1846700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6" y="3"/>
                  </a:lnTo>
                  <a:lnTo>
                    <a:pt x="0" y="789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8" y="3804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8" y="1901"/>
                  </a:lnTo>
                  <a:lnTo>
                    <a:pt x="3802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4433675" y="184657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1"/>
                  </a:moveTo>
                  <a:lnTo>
                    <a:pt x="1902" y="1115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6" y="1902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1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3641375" y="203245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4" y="1"/>
                  </a:moveTo>
                  <a:lnTo>
                    <a:pt x="1901" y="1116"/>
                  </a:lnTo>
                  <a:lnTo>
                    <a:pt x="787" y="3"/>
                  </a:lnTo>
                  <a:lnTo>
                    <a:pt x="0" y="790"/>
                  </a:lnTo>
                  <a:lnTo>
                    <a:pt x="1116" y="1903"/>
                  </a:lnTo>
                  <a:lnTo>
                    <a:pt x="2" y="3017"/>
                  </a:lnTo>
                  <a:lnTo>
                    <a:pt x="789" y="3804"/>
                  </a:lnTo>
                  <a:lnTo>
                    <a:pt x="1902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1" y="787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3839500" y="203235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3" y="0"/>
                  </a:moveTo>
                  <a:lnTo>
                    <a:pt x="1900" y="1114"/>
                  </a:lnTo>
                  <a:lnTo>
                    <a:pt x="786" y="1"/>
                  </a:lnTo>
                  <a:lnTo>
                    <a:pt x="0" y="788"/>
                  </a:lnTo>
                  <a:lnTo>
                    <a:pt x="1115" y="1901"/>
                  </a:lnTo>
                  <a:lnTo>
                    <a:pt x="1" y="3017"/>
                  </a:lnTo>
                  <a:lnTo>
                    <a:pt x="788" y="3802"/>
                  </a:lnTo>
                  <a:lnTo>
                    <a:pt x="1901" y="2688"/>
                  </a:lnTo>
                  <a:lnTo>
                    <a:pt x="3017" y="3801"/>
                  </a:lnTo>
                  <a:lnTo>
                    <a:pt x="3802" y="3014"/>
                  </a:lnTo>
                  <a:lnTo>
                    <a:pt x="2687" y="1900"/>
                  </a:lnTo>
                  <a:lnTo>
                    <a:pt x="3801" y="786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4037600" y="203220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0"/>
                  </a:moveTo>
                  <a:lnTo>
                    <a:pt x="1901" y="1116"/>
                  </a:lnTo>
                  <a:lnTo>
                    <a:pt x="786" y="1"/>
                  </a:lnTo>
                  <a:lnTo>
                    <a:pt x="0" y="789"/>
                  </a:lnTo>
                  <a:lnTo>
                    <a:pt x="1114" y="1903"/>
                  </a:lnTo>
                  <a:lnTo>
                    <a:pt x="1" y="3017"/>
                  </a:lnTo>
                  <a:lnTo>
                    <a:pt x="788" y="3803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2" y="3015"/>
                  </a:lnTo>
                  <a:lnTo>
                    <a:pt x="2688" y="1901"/>
                  </a:lnTo>
                  <a:lnTo>
                    <a:pt x="3801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4235700" y="203207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1"/>
                  </a:moveTo>
                  <a:lnTo>
                    <a:pt x="1901" y="1115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6" y="1902"/>
                  </a:lnTo>
                  <a:lnTo>
                    <a:pt x="1" y="3017"/>
                  </a:lnTo>
                  <a:lnTo>
                    <a:pt x="789" y="3803"/>
                  </a:lnTo>
                  <a:lnTo>
                    <a:pt x="1902" y="2687"/>
                  </a:lnTo>
                  <a:lnTo>
                    <a:pt x="3017" y="3802"/>
                  </a:lnTo>
                  <a:lnTo>
                    <a:pt x="3802" y="3014"/>
                  </a:lnTo>
                  <a:lnTo>
                    <a:pt x="2688" y="1901"/>
                  </a:lnTo>
                  <a:lnTo>
                    <a:pt x="3801" y="78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4433800" y="2031950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4" y="0"/>
                  </a:moveTo>
                  <a:lnTo>
                    <a:pt x="1901" y="1114"/>
                  </a:lnTo>
                  <a:lnTo>
                    <a:pt x="787" y="1"/>
                  </a:lnTo>
                  <a:lnTo>
                    <a:pt x="0" y="788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2"/>
                  </a:lnTo>
                  <a:lnTo>
                    <a:pt x="1902" y="2688"/>
                  </a:lnTo>
                  <a:lnTo>
                    <a:pt x="3018" y="3801"/>
                  </a:lnTo>
                  <a:lnTo>
                    <a:pt x="3803" y="3014"/>
                  </a:lnTo>
                  <a:lnTo>
                    <a:pt x="2688" y="1901"/>
                  </a:lnTo>
                  <a:lnTo>
                    <a:pt x="3801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3640725" y="1057500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1"/>
                  </a:moveTo>
                  <a:lnTo>
                    <a:pt x="1902" y="1116"/>
                  </a:lnTo>
                  <a:lnTo>
                    <a:pt x="787" y="2"/>
                  </a:lnTo>
                  <a:lnTo>
                    <a:pt x="1" y="789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2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9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3838825" y="1057375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6" y="2"/>
                  </a:lnTo>
                  <a:lnTo>
                    <a:pt x="1" y="789"/>
                  </a:lnTo>
                  <a:lnTo>
                    <a:pt x="1116" y="1902"/>
                  </a:lnTo>
                  <a:lnTo>
                    <a:pt x="2" y="3018"/>
                  </a:lnTo>
                  <a:lnTo>
                    <a:pt x="790" y="3803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3" y="3014"/>
                  </a:lnTo>
                  <a:lnTo>
                    <a:pt x="2689" y="1901"/>
                  </a:lnTo>
                  <a:lnTo>
                    <a:pt x="3802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4036925" y="1057250"/>
              <a:ext cx="95125" cy="95075"/>
            </a:xfrm>
            <a:custGeom>
              <a:avLst/>
              <a:gdLst/>
              <a:ahLst/>
              <a:cxnLst/>
              <a:rect l="l" t="t" r="r" b="b"/>
              <a:pathLst>
                <a:path w="3805" h="3803" extrusionOk="0">
                  <a:moveTo>
                    <a:pt x="3015" y="0"/>
                  </a:moveTo>
                  <a:lnTo>
                    <a:pt x="1902" y="1115"/>
                  </a:lnTo>
                  <a:lnTo>
                    <a:pt x="788" y="2"/>
                  </a:lnTo>
                  <a:lnTo>
                    <a:pt x="1" y="788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8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9" y="1902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4235050" y="1057100"/>
              <a:ext cx="95100" cy="95125"/>
            </a:xfrm>
            <a:custGeom>
              <a:avLst/>
              <a:gdLst/>
              <a:ahLst/>
              <a:cxnLst/>
              <a:rect l="l" t="t" r="r" b="b"/>
              <a:pathLst>
                <a:path w="3804" h="3805" extrusionOk="0">
                  <a:moveTo>
                    <a:pt x="3015" y="1"/>
                  </a:moveTo>
                  <a:lnTo>
                    <a:pt x="1901" y="1116"/>
                  </a:lnTo>
                  <a:lnTo>
                    <a:pt x="787" y="3"/>
                  </a:lnTo>
                  <a:lnTo>
                    <a:pt x="1" y="790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9" y="3804"/>
                  </a:lnTo>
                  <a:lnTo>
                    <a:pt x="1902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2" y="788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4433150" y="1057000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0"/>
                  </a:moveTo>
                  <a:lnTo>
                    <a:pt x="1902" y="1114"/>
                  </a:lnTo>
                  <a:lnTo>
                    <a:pt x="786" y="1"/>
                  </a:lnTo>
                  <a:lnTo>
                    <a:pt x="1" y="788"/>
                  </a:lnTo>
                  <a:lnTo>
                    <a:pt x="1115" y="1901"/>
                  </a:lnTo>
                  <a:lnTo>
                    <a:pt x="2" y="3017"/>
                  </a:lnTo>
                  <a:lnTo>
                    <a:pt x="789" y="3802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3" y="3014"/>
                  </a:lnTo>
                  <a:lnTo>
                    <a:pt x="2689" y="1900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3640850" y="125677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1"/>
                  </a:moveTo>
                  <a:lnTo>
                    <a:pt x="1902" y="1115"/>
                  </a:lnTo>
                  <a:lnTo>
                    <a:pt x="787" y="2"/>
                  </a:lnTo>
                  <a:lnTo>
                    <a:pt x="0" y="789"/>
                  </a:lnTo>
                  <a:lnTo>
                    <a:pt x="1116" y="1902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3838975" y="1256625"/>
              <a:ext cx="95075" cy="95125"/>
            </a:xfrm>
            <a:custGeom>
              <a:avLst/>
              <a:gdLst/>
              <a:ahLst/>
              <a:cxnLst/>
              <a:rect l="l" t="t" r="r" b="b"/>
              <a:pathLst>
                <a:path w="3803" h="3805" extrusionOk="0">
                  <a:moveTo>
                    <a:pt x="3015" y="1"/>
                  </a:moveTo>
                  <a:lnTo>
                    <a:pt x="1901" y="1116"/>
                  </a:lnTo>
                  <a:lnTo>
                    <a:pt x="786" y="3"/>
                  </a:lnTo>
                  <a:lnTo>
                    <a:pt x="1" y="790"/>
                  </a:lnTo>
                  <a:lnTo>
                    <a:pt x="1115" y="1903"/>
                  </a:lnTo>
                  <a:lnTo>
                    <a:pt x="2" y="3018"/>
                  </a:lnTo>
                  <a:lnTo>
                    <a:pt x="788" y="3804"/>
                  </a:lnTo>
                  <a:lnTo>
                    <a:pt x="1902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2" y="787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4037075" y="125652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2" y="1115"/>
                  </a:lnTo>
                  <a:lnTo>
                    <a:pt x="786" y="2"/>
                  </a:lnTo>
                  <a:lnTo>
                    <a:pt x="1" y="788"/>
                  </a:lnTo>
                  <a:lnTo>
                    <a:pt x="1115" y="1901"/>
                  </a:lnTo>
                  <a:lnTo>
                    <a:pt x="2" y="3017"/>
                  </a:lnTo>
                  <a:lnTo>
                    <a:pt x="788" y="3803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8" y="1900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4235175" y="125637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1"/>
                  </a:moveTo>
                  <a:lnTo>
                    <a:pt x="1902" y="1116"/>
                  </a:lnTo>
                  <a:lnTo>
                    <a:pt x="786" y="2"/>
                  </a:lnTo>
                  <a:lnTo>
                    <a:pt x="0" y="790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4433300" y="125627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0"/>
                  </a:moveTo>
                  <a:lnTo>
                    <a:pt x="1900" y="1114"/>
                  </a:lnTo>
                  <a:lnTo>
                    <a:pt x="786" y="1"/>
                  </a:lnTo>
                  <a:lnTo>
                    <a:pt x="1" y="788"/>
                  </a:lnTo>
                  <a:lnTo>
                    <a:pt x="1115" y="1901"/>
                  </a:lnTo>
                  <a:lnTo>
                    <a:pt x="2" y="3017"/>
                  </a:lnTo>
                  <a:lnTo>
                    <a:pt x="788" y="3802"/>
                  </a:lnTo>
                  <a:lnTo>
                    <a:pt x="1902" y="2687"/>
                  </a:lnTo>
                  <a:lnTo>
                    <a:pt x="3017" y="3801"/>
                  </a:lnTo>
                  <a:lnTo>
                    <a:pt x="3803" y="3013"/>
                  </a:lnTo>
                  <a:lnTo>
                    <a:pt x="2687" y="1900"/>
                  </a:lnTo>
                  <a:lnTo>
                    <a:pt x="3800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3641000" y="144212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4" y="1"/>
                  </a:moveTo>
                  <a:lnTo>
                    <a:pt x="1900" y="1115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5" y="1903"/>
                  </a:lnTo>
                  <a:lnTo>
                    <a:pt x="1" y="3018"/>
                  </a:lnTo>
                  <a:lnTo>
                    <a:pt x="788" y="3803"/>
                  </a:lnTo>
                  <a:lnTo>
                    <a:pt x="1901" y="2689"/>
                  </a:lnTo>
                  <a:lnTo>
                    <a:pt x="3017" y="3802"/>
                  </a:lnTo>
                  <a:lnTo>
                    <a:pt x="3802" y="3015"/>
                  </a:lnTo>
                  <a:lnTo>
                    <a:pt x="2688" y="1902"/>
                  </a:lnTo>
                  <a:lnTo>
                    <a:pt x="3801" y="787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3839100" y="1442000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4" y="0"/>
                  </a:moveTo>
                  <a:lnTo>
                    <a:pt x="1901" y="1116"/>
                  </a:lnTo>
                  <a:lnTo>
                    <a:pt x="786" y="3"/>
                  </a:lnTo>
                  <a:lnTo>
                    <a:pt x="0" y="789"/>
                  </a:lnTo>
                  <a:lnTo>
                    <a:pt x="1114" y="1903"/>
                  </a:lnTo>
                  <a:lnTo>
                    <a:pt x="1" y="3017"/>
                  </a:lnTo>
                  <a:lnTo>
                    <a:pt x="788" y="3804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2" y="3015"/>
                  </a:lnTo>
                  <a:lnTo>
                    <a:pt x="2688" y="1901"/>
                  </a:lnTo>
                  <a:lnTo>
                    <a:pt x="3801" y="787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4037200" y="144187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4" y="1"/>
                  </a:moveTo>
                  <a:lnTo>
                    <a:pt x="1901" y="1115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6" y="1902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2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1" y="78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4235325" y="1441725"/>
              <a:ext cx="95075" cy="95125"/>
            </a:xfrm>
            <a:custGeom>
              <a:avLst/>
              <a:gdLst/>
              <a:ahLst/>
              <a:cxnLst/>
              <a:rect l="l" t="t" r="r" b="b"/>
              <a:pathLst>
                <a:path w="3803" h="3805" extrusionOk="0">
                  <a:moveTo>
                    <a:pt x="3013" y="1"/>
                  </a:moveTo>
                  <a:lnTo>
                    <a:pt x="1900" y="1116"/>
                  </a:lnTo>
                  <a:lnTo>
                    <a:pt x="786" y="3"/>
                  </a:lnTo>
                  <a:lnTo>
                    <a:pt x="0" y="790"/>
                  </a:lnTo>
                  <a:lnTo>
                    <a:pt x="1114" y="1903"/>
                  </a:lnTo>
                  <a:lnTo>
                    <a:pt x="1" y="3018"/>
                  </a:lnTo>
                  <a:lnTo>
                    <a:pt x="788" y="3804"/>
                  </a:lnTo>
                  <a:lnTo>
                    <a:pt x="1901" y="2689"/>
                  </a:lnTo>
                  <a:lnTo>
                    <a:pt x="3016" y="3802"/>
                  </a:lnTo>
                  <a:lnTo>
                    <a:pt x="3802" y="3015"/>
                  </a:lnTo>
                  <a:lnTo>
                    <a:pt x="2687" y="1902"/>
                  </a:lnTo>
                  <a:lnTo>
                    <a:pt x="3801" y="788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4433425" y="144162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0"/>
                  </a:moveTo>
                  <a:lnTo>
                    <a:pt x="1901" y="1115"/>
                  </a:lnTo>
                  <a:lnTo>
                    <a:pt x="786" y="2"/>
                  </a:lnTo>
                  <a:lnTo>
                    <a:pt x="0" y="788"/>
                  </a:lnTo>
                  <a:lnTo>
                    <a:pt x="1114" y="1901"/>
                  </a:lnTo>
                  <a:lnTo>
                    <a:pt x="1" y="3017"/>
                  </a:lnTo>
                  <a:lnTo>
                    <a:pt x="788" y="3803"/>
                  </a:lnTo>
                  <a:lnTo>
                    <a:pt x="1901" y="2688"/>
                  </a:lnTo>
                  <a:lnTo>
                    <a:pt x="3017" y="3801"/>
                  </a:lnTo>
                  <a:lnTo>
                    <a:pt x="3802" y="3015"/>
                  </a:lnTo>
                  <a:lnTo>
                    <a:pt x="2688" y="1900"/>
                  </a:lnTo>
                  <a:lnTo>
                    <a:pt x="3801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4103050" y="541600"/>
              <a:ext cx="28600" cy="20375"/>
            </a:xfrm>
            <a:custGeom>
              <a:avLst/>
              <a:gdLst/>
              <a:ahLst/>
              <a:cxnLst/>
              <a:rect l="l" t="t" r="r" b="b"/>
              <a:pathLst>
                <a:path w="1144" h="815" extrusionOk="0">
                  <a:moveTo>
                    <a:pt x="1117" y="1"/>
                  </a:moveTo>
                  <a:cubicBezTo>
                    <a:pt x="742" y="148"/>
                    <a:pt x="370" y="301"/>
                    <a:pt x="0" y="458"/>
                  </a:cubicBezTo>
                  <a:lnTo>
                    <a:pt x="357" y="815"/>
                  </a:lnTo>
                  <a:lnTo>
                    <a:pt x="1143" y="27"/>
                  </a:lnTo>
                  <a:lnTo>
                    <a:pt x="11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4234675" y="485025"/>
              <a:ext cx="95100" cy="76850"/>
            </a:xfrm>
            <a:custGeom>
              <a:avLst/>
              <a:gdLst/>
              <a:ahLst/>
              <a:cxnLst/>
              <a:rect l="l" t="t" r="r" b="b"/>
              <a:pathLst>
                <a:path w="3804" h="3074" extrusionOk="0">
                  <a:moveTo>
                    <a:pt x="3745" y="1"/>
                  </a:moveTo>
                  <a:cubicBezTo>
                    <a:pt x="3126" y="115"/>
                    <a:pt x="2511" y="243"/>
                    <a:pt x="1901" y="385"/>
                  </a:cubicBezTo>
                  <a:cubicBezTo>
                    <a:pt x="1478" y="484"/>
                    <a:pt x="1057" y="588"/>
                    <a:pt x="639" y="698"/>
                  </a:cubicBezTo>
                  <a:lnTo>
                    <a:pt x="1114" y="1173"/>
                  </a:lnTo>
                  <a:lnTo>
                    <a:pt x="1" y="2288"/>
                  </a:lnTo>
                  <a:lnTo>
                    <a:pt x="789" y="3073"/>
                  </a:lnTo>
                  <a:lnTo>
                    <a:pt x="1902" y="1959"/>
                  </a:lnTo>
                  <a:lnTo>
                    <a:pt x="3016" y="3072"/>
                  </a:lnTo>
                  <a:lnTo>
                    <a:pt x="3803" y="2285"/>
                  </a:lnTo>
                  <a:lnTo>
                    <a:pt x="2688" y="1171"/>
                  </a:lnTo>
                  <a:lnTo>
                    <a:pt x="3801" y="57"/>
                  </a:lnTo>
                  <a:lnTo>
                    <a:pt x="37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4432750" y="466825"/>
              <a:ext cx="95125" cy="94925"/>
            </a:xfrm>
            <a:custGeom>
              <a:avLst/>
              <a:gdLst/>
              <a:ahLst/>
              <a:cxnLst/>
              <a:rect l="l" t="t" r="r" b="b"/>
              <a:pathLst>
                <a:path w="3805" h="3797" extrusionOk="0">
                  <a:moveTo>
                    <a:pt x="3008" y="0"/>
                  </a:moveTo>
                  <a:lnTo>
                    <a:pt x="1902" y="1108"/>
                  </a:lnTo>
                  <a:lnTo>
                    <a:pt x="884" y="91"/>
                  </a:lnTo>
                  <a:cubicBezTo>
                    <a:pt x="814" y="96"/>
                    <a:pt x="745" y="101"/>
                    <a:pt x="676" y="106"/>
                  </a:cubicBezTo>
                  <a:lnTo>
                    <a:pt x="1" y="782"/>
                  </a:lnTo>
                  <a:lnTo>
                    <a:pt x="1116" y="1896"/>
                  </a:lnTo>
                  <a:lnTo>
                    <a:pt x="2" y="3011"/>
                  </a:lnTo>
                  <a:lnTo>
                    <a:pt x="790" y="3797"/>
                  </a:lnTo>
                  <a:lnTo>
                    <a:pt x="1903" y="2681"/>
                  </a:lnTo>
                  <a:lnTo>
                    <a:pt x="3018" y="3794"/>
                  </a:lnTo>
                  <a:lnTo>
                    <a:pt x="3804" y="3008"/>
                  </a:lnTo>
                  <a:lnTo>
                    <a:pt x="2689" y="1894"/>
                  </a:lnTo>
                  <a:lnTo>
                    <a:pt x="3803" y="779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3838625" y="666325"/>
              <a:ext cx="95025" cy="95075"/>
            </a:xfrm>
            <a:custGeom>
              <a:avLst/>
              <a:gdLst/>
              <a:ahLst/>
              <a:cxnLst/>
              <a:rect l="l" t="t" r="r" b="b"/>
              <a:pathLst>
                <a:path w="3801" h="3803" extrusionOk="0">
                  <a:moveTo>
                    <a:pt x="3013" y="0"/>
                  </a:moveTo>
                  <a:lnTo>
                    <a:pt x="1900" y="1115"/>
                  </a:lnTo>
                  <a:lnTo>
                    <a:pt x="1495" y="711"/>
                  </a:lnTo>
                  <a:cubicBezTo>
                    <a:pt x="1196" y="936"/>
                    <a:pt x="901" y="1164"/>
                    <a:pt x="608" y="1396"/>
                  </a:cubicBezTo>
                  <a:lnTo>
                    <a:pt x="1114" y="1903"/>
                  </a:lnTo>
                  <a:lnTo>
                    <a:pt x="1" y="3017"/>
                  </a:lnTo>
                  <a:lnTo>
                    <a:pt x="788" y="3802"/>
                  </a:lnTo>
                  <a:lnTo>
                    <a:pt x="1901" y="2688"/>
                  </a:lnTo>
                  <a:lnTo>
                    <a:pt x="3015" y="3801"/>
                  </a:lnTo>
                  <a:lnTo>
                    <a:pt x="3801" y="3013"/>
                  </a:lnTo>
                  <a:lnTo>
                    <a:pt x="2686" y="1901"/>
                  </a:lnTo>
                  <a:lnTo>
                    <a:pt x="3800" y="787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4036675" y="666175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5" y="1"/>
                  </a:moveTo>
                  <a:lnTo>
                    <a:pt x="1902" y="1116"/>
                  </a:lnTo>
                  <a:lnTo>
                    <a:pt x="787" y="3"/>
                  </a:lnTo>
                  <a:lnTo>
                    <a:pt x="0" y="790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4"/>
                  </a:lnTo>
                  <a:lnTo>
                    <a:pt x="1903" y="2688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2" y="787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4234800" y="666050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4" y="1"/>
                  </a:moveTo>
                  <a:lnTo>
                    <a:pt x="1901" y="1115"/>
                  </a:lnTo>
                  <a:lnTo>
                    <a:pt x="786" y="2"/>
                  </a:lnTo>
                  <a:lnTo>
                    <a:pt x="1" y="789"/>
                  </a:lnTo>
                  <a:lnTo>
                    <a:pt x="1115" y="1902"/>
                  </a:lnTo>
                  <a:lnTo>
                    <a:pt x="2" y="3018"/>
                  </a:lnTo>
                  <a:lnTo>
                    <a:pt x="788" y="3803"/>
                  </a:lnTo>
                  <a:lnTo>
                    <a:pt x="1902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7" y="1901"/>
                  </a:lnTo>
                  <a:lnTo>
                    <a:pt x="3802" y="787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4432900" y="66592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5" y="0"/>
                  </a:moveTo>
                  <a:lnTo>
                    <a:pt x="1900" y="1116"/>
                  </a:lnTo>
                  <a:lnTo>
                    <a:pt x="786" y="1"/>
                  </a:lnTo>
                  <a:lnTo>
                    <a:pt x="1" y="789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8" y="3804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8" y="1901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3640625" y="851800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3" y="0"/>
                  </a:moveTo>
                  <a:lnTo>
                    <a:pt x="1900" y="1116"/>
                  </a:lnTo>
                  <a:lnTo>
                    <a:pt x="1617" y="833"/>
                  </a:lnTo>
                  <a:cubicBezTo>
                    <a:pt x="1383" y="1124"/>
                    <a:pt x="1152" y="1417"/>
                    <a:pt x="926" y="1715"/>
                  </a:cubicBezTo>
                  <a:lnTo>
                    <a:pt x="1115" y="1902"/>
                  </a:lnTo>
                  <a:lnTo>
                    <a:pt x="0" y="3018"/>
                  </a:lnTo>
                  <a:lnTo>
                    <a:pt x="788" y="3804"/>
                  </a:lnTo>
                  <a:lnTo>
                    <a:pt x="1901" y="2688"/>
                  </a:lnTo>
                  <a:lnTo>
                    <a:pt x="3016" y="3802"/>
                  </a:lnTo>
                  <a:lnTo>
                    <a:pt x="3803" y="3014"/>
                  </a:lnTo>
                  <a:lnTo>
                    <a:pt x="2687" y="1901"/>
                  </a:lnTo>
                  <a:lnTo>
                    <a:pt x="3800" y="787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3838700" y="85167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4" y="1"/>
                  </a:moveTo>
                  <a:lnTo>
                    <a:pt x="1901" y="1116"/>
                  </a:lnTo>
                  <a:lnTo>
                    <a:pt x="787" y="2"/>
                  </a:lnTo>
                  <a:lnTo>
                    <a:pt x="0" y="790"/>
                  </a:lnTo>
                  <a:lnTo>
                    <a:pt x="1116" y="1903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2" y="2688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1" y="78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4036825" y="85157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3" y="0"/>
                  </a:moveTo>
                  <a:lnTo>
                    <a:pt x="1900" y="1114"/>
                  </a:lnTo>
                  <a:lnTo>
                    <a:pt x="786" y="1"/>
                  </a:lnTo>
                  <a:lnTo>
                    <a:pt x="0" y="788"/>
                  </a:lnTo>
                  <a:lnTo>
                    <a:pt x="1115" y="1901"/>
                  </a:lnTo>
                  <a:lnTo>
                    <a:pt x="1" y="3017"/>
                  </a:lnTo>
                  <a:lnTo>
                    <a:pt x="788" y="3802"/>
                  </a:lnTo>
                  <a:lnTo>
                    <a:pt x="1901" y="2687"/>
                  </a:lnTo>
                  <a:lnTo>
                    <a:pt x="3017" y="3801"/>
                  </a:lnTo>
                  <a:lnTo>
                    <a:pt x="3802" y="3013"/>
                  </a:lnTo>
                  <a:lnTo>
                    <a:pt x="2687" y="1900"/>
                  </a:lnTo>
                  <a:lnTo>
                    <a:pt x="3800" y="786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4234925" y="85142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0"/>
                  </a:moveTo>
                  <a:lnTo>
                    <a:pt x="1901" y="1115"/>
                  </a:lnTo>
                  <a:lnTo>
                    <a:pt x="786" y="1"/>
                  </a:lnTo>
                  <a:lnTo>
                    <a:pt x="0" y="788"/>
                  </a:lnTo>
                  <a:lnTo>
                    <a:pt x="1114" y="1903"/>
                  </a:lnTo>
                  <a:lnTo>
                    <a:pt x="1" y="3017"/>
                  </a:lnTo>
                  <a:lnTo>
                    <a:pt x="788" y="3803"/>
                  </a:lnTo>
                  <a:lnTo>
                    <a:pt x="1901" y="2688"/>
                  </a:lnTo>
                  <a:lnTo>
                    <a:pt x="3017" y="3801"/>
                  </a:lnTo>
                  <a:lnTo>
                    <a:pt x="3802" y="3015"/>
                  </a:lnTo>
                  <a:lnTo>
                    <a:pt x="2688" y="1901"/>
                  </a:lnTo>
                  <a:lnTo>
                    <a:pt x="3801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4433025" y="85127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4" y="1"/>
                  </a:moveTo>
                  <a:lnTo>
                    <a:pt x="1901" y="1116"/>
                  </a:lnTo>
                  <a:lnTo>
                    <a:pt x="786" y="3"/>
                  </a:lnTo>
                  <a:lnTo>
                    <a:pt x="0" y="790"/>
                  </a:lnTo>
                  <a:lnTo>
                    <a:pt x="1116" y="1903"/>
                  </a:lnTo>
                  <a:lnTo>
                    <a:pt x="1" y="3017"/>
                  </a:lnTo>
                  <a:lnTo>
                    <a:pt x="789" y="3804"/>
                  </a:lnTo>
                  <a:lnTo>
                    <a:pt x="1902" y="2688"/>
                  </a:lnTo>
                  <a:lnTo>
                    <a:pt x="3017" y="3802"/>
                  </a:lnTo>
                  <a:lnTo>
                    <a:pt x="3802" y="3015"/>
                  </a:lnTo>
                  <a:lnTo>
                    <a:pt x="2688" y="1902"/>
                  </a:lnTo>
                  <a:lnTo>
                    <a:pt x="3801" y="787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4612450" y="2237500"/>
              <a:ext cx="95075" cy="95125"/>
            </a:xfrm>
            <a:custGeom>
              <a:avLst/>
              <a:gdLst/>
              <a:ahLst/>
              <a:cxnLst/>
              <a:rect l="l" t="t" r="r" b="b"/>
              <a:pathLst>
                <a:path w="3803" h="3805" extrusionOk="0">
                  <a:moveTo>
                    <a:pt x="3015" y="1"/>
                  </a:moveTo>
                  <a:lnTo>
                    <a:pt x="1900" y="1116"/>
                  </a:lnTo>
                  <a:lnTo>
                    <a:pt x="786" y="3"/>
                  </a:lnTo>
                  <a:lnTo>
                    <a:pt x="0" y="790"/>
                  </a:lnTo>
                  <a:lnTo>
                    <a:pt x="1115" y="1903"/>
                  </a:lnTo>
                  <a:lnTo>
                    <a:pt x="1" y="3017"/>
                  </a:lnTo>
                  <a:lnTo>
                    <a:pt x="788" y="3804"/>
                  </a:lnTo>
                  <a:lnTo>
                    <a:pt x="1901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1" y="788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4810550" y="223740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1" y="1115"/>
                  </a:lnTo>
                  <a:lnTo>
                    <a:pt x="786" y="1"/>
                  </a:lnTo>
                  <a:lnTo>
                    <a:pt x="0" y="788"/>
                  </a:lnTo>
                  <a:lnTo>
                    <a:pt x="1116" y="1901"/>
                  </a:lnTo>
                  <a:lnTo>
                    <a:pt x="1" y="3017"/>
                  </a:lnTo>
                  <a:lnTo>
                    <a:pt x="789" y="3803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2" y="3015"/>
                  </a:lnTo>
                  <a:lnTo>
                    <a:pt x="2688" y="1900"/>
                  </a:lnTo>
                  <a:lnTo>
                    <a:pt x="3801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5008650" y="2237250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4" y="1"/>
                  </a:moveTo>
                  <a:lnTo>
                    <a:pt x="1901" y="1116"/>
                  </a:lnTo>
                  <a:lnTo>
                    <a:pt x="787" y="2"/>
                  </a:lnTo>
                  <a:lnTo>
                    <a:pt x="0" y="790"/>
                  </a:lnTo>
                  <a:lnTo>
                    <a:pt x="1116" y="1903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2" y="2688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1" y="78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5206775" y="223712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3" y="1"/>
                  </a:moveTo>
                  <a:lnTo>
                    <a:pt x="1900" y="1115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5" y="1902"/>
                  </a:lnTo>
                  <a:lnTo>
                    <a:pt x="1" y="3018"/>
                  </a:lnTo>
                  <a:lnTo>
                    <a:pt x="788" y="3803"/>
                  </a:lnTo>
                  <a:lnTo>
                    <a:pt x="1901" y="2688"/>
                  </a:lnTo>
                  <a:lnTo>
                    <a:pt x="3017" y="3802"/>
                  </a:lnTo>
                  <a:lnTo>
                    <a:pt x="3803" y="3014"/>
                  </a:lnTo>
                  <a:lnTo>
                    <a:pt x="2687" y="1901"/>
                  </a:lnTo>
                  <a:lnTo>
                    <a:pt x="3801" y="787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4612550" y="2436775"/>
              <a:ext cx="95125" cy="95075"/>
            </a:xfrm>
            <a:custGeom>
              <a:avLst/>
              <a:gdLst/>
              <a:ahLst/>
              <a:cxnLst/>
              <a:rect l="l" t="t" r="r" b="b"/>
              <a:pathLst>
                <a:path w="3805" h="3803" extrusionOk="0">
                  <a:moveTo>
                    <a:pt x="3015" y="1"/>
                  </a:moveTo>
                  <a:lnTo>
                    <a:pt x="1902" y="1115"/>
                  </a:lnTo>
                  <a:lnTo>
                    <a:pt x="788" y="2"/>
                  </a:lnTo>
                  <a:lnTo>
                    <a:pt x="1" y="789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9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4810675" y="243665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5" y="0"/>
                  </a:moveTo>
                  <a:lnTo>
                    <a:pt x="1901" y="1116"/>
                  </a:lnTo>
                  <a:lnTo>
                    <a:pt x="787" y="2"/>
                  </a:lnTo>
                  <a:lnTo>
                    <a:pt x="1" y="789"/>
                  </a:lnTo>
                  <a:lnTo>
                    <a:pt x="1115" y="1902"/>
                  </a:lnTo>
                  <a:lnTo>
                    <a:pt x="2" y="3018"/>
                  </a:lnTo>
                  <a:lnTo>
                    <a:pt x="789" y="3803"/>
                  </a:lnTo>
                  <a:lnTo>
                    <a:pt x="1902" y="2688"/>
                  </a:lnTo>
                  <a:lnTo>
                    <a:pt x="3018" y="3801"/>
                  </a:lnTo>
                  <a:lnTo>
                    <a:pt x="3803" y="3014"/>
                  </a:lnTo>
                  <a:lnTo>
                    <a:pt x="2688" y="1901"/>
                  </a:lnTo>
                  <a:lnTo>
                    <a:pt x="3802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5008775" y="2436525"/>
              <a:ext cx="95050" cy="87425"/>
            </a:xfrm>
            <a:custGeom>
              <a:avLst/>
              <a:gdLst/>
              <a:ahLst/>
              <a:cxnLst/>
              <a:rect l="l" t="t" r="r" b="b"/>
              <a:pathLst>
                <a:path w="3802" h="3497" extrusionOk="0">
                  <a:moveTo>
                    <a:pt x="3014" y="0"/>
                  </a:moveTo>
                  <a:lnTo>
                    <a:pt x="1901" y="1115"/>
                  </a:lnTo>
                  <a:lnTo>
                    <a:pt x="787" y="2"/>
                  </a:lnTo>
                  <a:lnTo>
                    <a:pt x="1" y="790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483" y="3497"/>
                  </a:lnTo>
                  <a:cubicBezTo>
                    <a:pt x="919" y="3275"/>
                    <a:pt x="1353" y="3046"/>
                    <a:pt x="1782" y="2809"/>
                  </a:cubicBezTo>
                  <a:lnTo>
                    <a:pt x="1902" y="2688"/>
                  </a:lnTo>
                  <a:lnTo>
                    <a:pt x="1936" y="2723"/>
                  </a:lnTo>
                  <a:cubicBezTo>
                    <a:pt x="2272" y="2536"/>
                    <a:pt x="2605" y="2345"/>
                    <a:pt x="2935" y="2149"/>
                  </a:cubicBezTo>
                  <a:lnTo>
                    <a:pt x="2688" y="1902"/>
                  </a:lnTo>
                  <a:lnTo>
                    <a:pt x="3802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4616550" y="2622175"/>
              <a:ext cx="28950" cy="15850"/>
            </a:xfrm>
            <a:custGeom>
              <a:avLst/>
              <a:gdLst/>
              <a:ahLst/>
              <a:cxnLst/>
              <a:rect l="l" t="t" r="r" b="b"/>
              <a:pathLst>
                <a:path w="1158" h="634" extrusionOk="0">
                  <a:moveTo>
                    <a:pt x="632" y="0"/>
                  </a:moveTo>
                  <a:lnTo>
                    <a:pt x="0" y="634"/>
                  </a:lnTo>
                  <a:cubicBezTo>
                    <a:pt x="387" y="603"/>
                    <a:pt x="773" y="566"/>
                    <a:pt x="1158" y="525"/>
                  </a:cubicBezTo>
                  <a:lnTo>
                    <a:pt x="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4679025" y="2622150"/>
              <a:ext cx="15800" cy="9050"/>
            </a:xfrm>
            <a:custGeom>
              <a:avLst/>
              <a:gdLst/>
              <a:ahLst/>
              <a:cxnLst/>
              <a:rect l="l" t="t" r="r" b="b"/>
              <a:pathLst>
                <a:path w="632" h="362" extrusionOk="0">
                  <a:moveTo>
                    <a:pt x="361" y="0"/>
                  </a:moveTo>
                  <a:lnTo>
                    <a:pt x="0" y="362"/>
                  </a:lnTo>
                  <a:cubicBezTo>
                    <a:pt x="211" y="332"/>
                    <a:pt x="421" y="302"/>
                    <a:pt x="631" y="270"/>
                  </a:cubicBezTo>
                  <a:lnTo>
                    <a:pt x="3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4612050" y="164720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1" y="1115"/>
                  </a:lnTo>
                  <a:lnTo>
                    <a:pt x="786" y="1"/>
                  </a:lnTo>
                  <a:lnTo>
                    <a:pt x="0" y="788"/>
                  </a:lnTo>
                  <a:lnTo>
                    <a:pt x="1116" y="1902"/>
                  </a:lnTo>
                  <a:lnTo>
                    <a:pt x="1" y="3017"/>
                  </a:lnTo>
                  <a:lnTo>
                    <a:pt x="789" y="3802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8" y="1901"/>
                  </a:lnTo>
                  <a:lnTo>
                    <a:pt x="3801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4810150" y="164705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5" y="0"/>
                  </a:moveTo>
                  <a:lnTo>
                    <a:pt x="1901" y="1116"/>
                  </a:lnTo>
                  <a:lnTo>
                    <a:pt x="787" y="3"/>
                  </a:lnTo>
                  <a:lnTo>
                    <a:pt x="0" y="790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89" y="3804"/>
                  </a:lnTo>
                  <a:lnTo>
                    <a:pt x="1902" y="2688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1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5008275" y="164692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5" y="1"/>
                  </a:moveTo>
                  <a:lnTo>
                    <a:pt x="1900" y="1115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5" y="1902"/>
                  </a:lnTo>
                  <a:lnTo>
                    <a:pt x="1" y="3017"/>
                  </a:lnTo>
                  <a:lnTo>
                    <a:pt x="788" y="3803"/>
                  </a:lnTo>
                  <a:lnTo>
                    <a:pt x="1901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1" y="787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5206375" y="1646800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5" y="0"/>
                  </a:moveTo>
                  <a:lnTo>
                    <a:pt x="1901" y="1116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5" y="1902"/>
                  </a:lnTo>
                  <a:lnTo>
                    <a:pt x="1" y="3017"/>
                  </a:lnTo>
                  <a:lnTo>
                    <a:pt x="788" y="3804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2" y="3014"/>
                  </a:lnTo>
                  <a:lnTo>
                    <a:pt x="2688" y="1901"/>
                  </a:lnTo>
                  <a:lnTo>
                    <a:pt x="3801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5404475" y="164667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4" y="1"/>
                  </a:moveTo>
                  <a:lnTo>
                    <a:pt x="1901" y="1115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6" y="1902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2" y="2687"/>
                  </a:lnTo>
                  <a:lnTo>
                    <a:pt x="3017" y="3802"/>
                  </a:lnTo>
                  <a:lnTo>
                    <a:pt x="3804" y="3014"/>
                  </a:lnTo>
                  <a:lnTo>
                    <a:pt x="2688" y="1901"/>
                  </a:lnTo>
                  <a:lnTo>
                    <a:pt x="3801" y="78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4612200" y="184647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0"/>
                  </a:moveTo>
                  <a:lnTo>
                    <a:pt x="1900" y="1114"/>
                  </a:lnTo>
                  <a:lnTo>
                    <a:pt x="786" y="1"/>
                  </a:lnTo>
                  <a:lnTo>
                    <a:pt x="0" y="788"/>
                  </a:lnTo>
                  <a:lnTo>
                    <a:pt x="1114" y="1901"/>
                  </a:lnTo>
                  <a:lnTo>
                    <a:pt x="1" y="3017"/>
                  </a:lnTo>
                  <a:lnTo>
                    <a:pt x="788" y="3802"/>
                  </a:lnTo>
                  <a:lnTo>
                    <a:pt x="1901" y="2688"/>
                  </a:lnTo>
                  <a:lnTo>
                    <a:pt x="3017" y="3801"/>
                  </a:lnTo>
                  <a:lnTo>
                    <a:pt x="3802" y="3014"/>
                  </a:lnTo>
                  <a:lnTo>
                    <a:pt x="2687" y="1900"/>
                  </a:lnTo>
                  <a:lnTo>
                    <a:pt x="3801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4810275" y="184632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0"/>
                  </a:moveTo>
                  <a:lnTo>
                    <a:pt x="1902" y="1115"/>
                  </a:lnTo>
                  <a:lnTo>
                    <a:pt x="787" y="2"/>
                  </a:lnTo>
                  <a:lnTo>
                    <a:pt x="1" y="789"/>
                  </a:lnTo>
                  <a:lnTo>
                    <a:pt x="1116" y="1903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3" y="2688"/>
                  </a:lnTo>
                  <a:lnTo>
                    <a:pt x="3018" y="3801"/>
                  </a:lnTo>
                  <a:lnTo>
                    <a:pt x="3803" y="3015"/>
                  </a:lnTo>
                  <a:lnTo>
                    <a:pt x="2689" y="1902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5008375" y="1846200"/>
              <a:ext cx="95125" cy="95100"/>
            </a:xfrm>
            <a:custGeom>
              <a:avLst/>
              <a:gdLst/>
              <a:ahLst/>
              <a:cxnLst/>
              <a:rect l="l" t="t" r="r" b="b"/>
              <a:pathLst>
                <a:path w="3805" h="3804" extrusionOk="0">
                  <a:moveTo>
                    <a:pt x="3015" y="1"/>
                  </a:moveTo>
                  <a:lnTo>
                    <a:pt x="1902" y="1115"/>
                  </a:lnTo>
                  <a:lnTo>
                    <a:pt x="788" y="2"/>
                  </a:lnTo>
                  <a:lnTo>
                    <a:pt x="1" y="789"/>
                  </a:lnTo>
                  <a:lnTo>
                    <a:pt x="1116" y="1902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8"/>
                  </a:lnTo>
                  <a:lnTo>
                    <a:pt x="3017" y="3802"/>
                  </a:lnTo>
                  <a:lnTo>
                    <a:pt x="3804" y="3014"/>
                  </a:lnTo>
                  <a:lnTo>
                    <a:pt x="2689" y="1901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5206500" y="184607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4" y="0"/>
                  </a:moveTo>
                  <a:lnTo>
                    <a:pt x="1901" y="1114"/>
                  </a:lnTo>
                  <a:lnTo>
                    <a:pt x="787" y="1"/>
                  </a:lnTo>
                  <a:lnTo>
                    <a:pt x="1" y="788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2"/>
                  </a:lnTo>
                  <a:lnTo>
                    <a:pt x="1902" y="2688"/>
                  </a:lnTo>
                  <a:lnTo>
                    <a:pt x="3018" y="3801"/>
                  </a:lnTo>
                  <a:lnTo>
                    <a:pt x="3803" y="3014"/>
                  </a:lnTo>
                  <a:lnTo>
                    <a:pt x="2688" y="1901"/>
                  </a:lnTo>
                  <a:lnTo>
                    <a:pt x="3802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5404600" y="1845925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7" y="3"/>
                  </a:lnTo>
                  <a:lnTo>
                    <a:pt x="1" y="789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9" y="3804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9" y="1901"/>
                  </a:lnTo>
                  <a:lnTo>
                    <a:pt x="3802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4612300" y="203182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2" y="1115"/>
                  </a:lnTo>
                  <a:lnTo>
                    <a:pt x="786" y="2"/>
                  </a:lnTo>
                  <a:lnTo>
                    <a:pt x="1" y="788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3" y="2688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4810400" y="2031675"/>
              <a:ext cx="95100" cy="95125"/>
            </a:xfrm>
            <a:custGeom>
              <a:avLst/>
              <a:gdLst/>
              <a:ahLst/>
              <a:cxnLst/>
              <a:rect l="l" t="t" r="r" b="b"/>
              <a:pathLst>
                <a:path w="3804" h="3805" extrusionOk="0">
                  <a:moveTo>
                    <a:pt x="3015" y="1"/>
                  </a:moveTo>
                  <a:lnTo>
                    <a:pt x="1902" y="1116"/>
                  </a:lnTo>
                  <a:lnTo>
                    <a:pt x="787" y="3"/>
                  </a:lnTo>
                  <a:lnTo>
                    <a:pt x="1" y="790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4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5008525" y="203157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0"/>
                  </a:moveTo>
                  <a:lnTo>
                    <a:pt x="1901" y="1114"/>
                  </a:lnTo>
                  <a:lnTo>
                    <a:pt x="786" y="1"/>
                  </a:lnTo>
                  <a:lnTo>
                    <a:pt x="1" y="788"/>
                  </a:lnTo>
                  <a:lnTo>
                    <a:pt x="1115" y="1901"/>
                  </a:lnTo>
                  <a:lnTo>
                    <a:pt x="2" y="3017"/>
                  </a:lnTo>
                  <a:lnTo>
                    <a:pt x="789" y="3802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4"/>
                  </a:lnTo>
                  <a:lnTo>
                    <a:pt x="2687" y="1900"/>
                  </a:lnTo>
                  <a:lnTo>
                    <a:pt x="3802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5206625" y="203142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6" y="2"/>
                  </a:lnTo>
                  <a:lnTo>
                    <a:pt x="1" y="789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8" y="3803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5404725" y="2031275"/>
              <a:ext cx="92600" cy="95125"/>
            </a:xfrm>
            <a:custGeom>
              <a:avLst/>
              <a:gdLst/>
              <a:ahLst/>
              <a:cxnLst/>
              <a:rect l="l" t="t" r="r" b="b"/>
              <a:pathLst>
                <a:path w="3704" h="3805" extrusionOk="0">
                  <a:moveTo>
                    <a:pt x="3015" y="1"/>
                  </a:moveTo>
                  <a:lnTo>
                    <a:pt x="1900" y="1116"/>
                  </a:lnTo>
                  <a:lnTo>
                    <a:pt x="786" y="2"/>
                  </a:lnTo>
                  <a:lnTo>
                    <a:pt x="1" y="790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8" y="3804"/>
                  </a:lnTo>
                  <a:lnTo>
                    <a:pt x="1903" y="2689"/>
                  </a:lnTo>
                  <a:lnTo>
                    <a:pt x="2351" y="3136"/>
                  </a:lnTo>
                  <a:cubicBezTo>
                    <a:pt x="2546" y="2807"/>
                    <a:pt x="2739" y="2474"/>
                    <a:pt x="2927" y="2140"/>
                  </a:cubicBezTo>
                  <a:lnTo>
                    <a:pt x="2688" y="1902"/>
                  </a:lnTo>
                  <a:lnTo>
                    <a:pt x="3491" y="1098"/>
                  </a:lnTo>
                  <a:cubicBezTo>
                    <a:pt x="3563" y="962"/>
                    <a:pt x="3633" y="825"/>
                    <a:pt x="3703" y="689"/>
                  </a:cubicBez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4611675" y="105687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1"/>
                  </a:moveTo>
                  <a:lnTo>
                    <a:pt x="1900" y="1115"/>
                  </a:lnTo>
                  <a:lnTo>
                    <a:pt x="786" y="2"/>
                  </a:lnTo>
                  <a:lnTo>
                    <a:pt x="0" y="788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8" y="3803"/>
                  </a:lnTo>
                  <a:lnTo>
                    <a:pt x="1902" y="2687"/>
                  </a:lnTo>
                  <a:lnTo>
                    <a:pt x="3017" y="3800"/>
                  </a:lnTo>
                  <a:lnTo>
                    <a:pt x="3803" y="3015"/>
                  </a:lnTo>
                  <a:lnTo>
                    <a:pt x="2687" y="1901"/>
                  </a:lnTo>
                  <a:lnTo>
                    <a:pt x="3800" y="78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4809775" y="105672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5" y="1"/>
                  </a:moveTo>
                  <a:lnTo>
                    <a:pt x="1900" y="1115"/>
                  </a:lnTo>
                  <a:lnTo>
                    <a:pt x="786" y="2"/>
                  </a:lnTo>
                  <a:lnTo>
                    <a:pt x="0" y="790"/>
                  </a:lnTo>
                  <a:lnTo>
                    <a:pt x="1115" y="1903"/>
                  </a:lnTo>
                  <a:lnTo>
                    <a:pt x="1" y="3017"/>
                  </a:lnTo>
                  <a:lnTo>
                    <a:pt x="788" y="3803"/>
                  </a:lnTo>
                  <a:lnTo>
                    <a:pt x="1901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1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5007875" y="105662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1" y="1115"/>
                  </a:lnTo>
                  <a:lnTo>
                    <a:pt x="786" y="1"/>
                  </a:lnTo>
                  <a:lnTo>
                    <a:pt x="0" y="788"/>
                  </a:lnTo>
                  <a:lnTo>
                    <a:pt x="1116" y="1901"/>
                  </a:lnTo>
                  <a:lnTo>
                    <a:pt x="1" y="3016"/>
                  </a:lnTo>
                  <a:lnTo>
                    <a:pt x="789" y="3802"/>
                  </a:lnTo>
                  <a:lnTo>
                    <a:pt x="1903" y="2687"/>
                  </a:lnTo>
                  <a:lnTo>
                    <a:pt x="3017" y="3800"/>
                  </a:lnTo>
                  <a:lnTo>
                    <a:pt x="3802" y="3013"/>
                  </a:lnTo>
                  <a:lnTo>
                    <a:pt x="2688" y="1900"/>
                  </a:lnTo>
                  <a:lnTo>
                    <a:pt x="3801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5205975" y="105647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1"/>
                  </a:moveTo>
                  <a:lnTo>
                    <a:pt x="1901" y="1115"/>
                  </a:lnTo>
                  <a:lnTo>
                    <a:pt x="787" y="2"/>
                  </a:lnTo>
                  <a:lnTo>
                    <a:pt x="0" y="788"/>
                  </a:lnTo>
                  <a:lnTo>
                    <a:pt x="1116" y="1902"/>
                  </a:lnTo>
                  <a:lnTo>
                    <a:pt x="3" y="3017"/>
                  </a:lnTo>
                  <a:lnTo>
                    <a:pt x="789" y="3803"/>
                  </a:lnTo>
                  <a:lnTo>
                    <a:pt x="1902" y="2688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1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5404100" y="1056325"/>
              <a:ext cx="95075" cy="95125"/>
            </a:xfrm>
            <a:custGeom>
              <a:avLst/>
              <a:gdLst/>
              <a:ahLst/>
              <a:cxnLst/>
              <a:rect l="l" t="t" r="r" b="b"/>
              <a:pathLst>
                <a:path w="3803" h="3805" extrusionOk="0">
                  <a:moveTo>
                    <a:pt x="3015" y="1"/>
                  </a:moveTo>
                  <a:lnTo>
                    <a:pt x="1900" y="1116"/>
                  </a:lnTo>
                  <a:lnTo>
                    <a:pt x="786" y="3"/>
                  </a:lnTo>
                  <a:lnTo>
                    <a:pt x="0" y="790"/>
                  </a:lnTo>
                  <a:lnTo>
                    <a:pt x="1115" y="1903"/>
                  </a:lnTo>
                  <a:lnTo>
                    <a:pt x="1" y="3017"/>
                  </a:lnTo>
                  <a:lnTo>
                    <a:pt x="788" y="3804"/>
                  </a:lnTo>
                  <a:lnTo>
                    <a:pt x="1901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7" y="1902"/>
                  </a:lnTo>
                  <a:lnTo>
                    <a:pt x="3801" y="788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4611775" y="1256125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7" y="3"/>
                  </a:lnTo>
                  <a:lnTo>
                    <a:pt x="1" y="789"/>
                  </a:lnTo>
                  <a:lnTo>
                    <a:pt x="1116" y="1903"/>
                  </a:lnTo>
                  <a:lnTo>
                    <a:pt x="2" y="3017"/>
                  </a:lnTo>
                  <a:lnTo>
                    <a:pt x="790" y="3804"/>
                  </a:lnTo>
                  <a:lnTo>
                    <a:pt x="1903" y="2688"/>
                  </a:lnTo>
                  <a:lnTo>
                    <a:pt x="3018" y="3801"/>
                  </a:lnTo>
                  <a:lnTo>
                    <a:pt x="3803" y="3015"/>
                  </a:lnTo>
                  <a:lnTo>
                    <a:pt x="2689" y="1901"/>
                  </a:lnTo>
                  <a:lnTo>
                    <a:pt x="3802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4809875" y="1256000"/>
              <a:ext cx="95125" cy="95075"/>
            </a:xfrm>
            <a:custGeom>
              <a:avLst/>
              <a:gdLst/>
              <a:ahLst/>
              <a:cxnLst/>
              <a:rect l="l" t="t" r="r" b="b"/>
              <a:pathLst>
                <a:path w="3805" h="3803" extrusionOk="0">
                  <a:moveTo>
                    <a:pt x="3015" y="1"/>
                  </a:moveTo>
                  <a:lnTo>
                    <a:pt x="1902" y="1115"/>
                  </a:lnTo>
                  <a:lnTo>
                    <a:pt x="788" y="2"/>
                  </a:lnTo>
                  <a:lnTo>
                    <a:pt x="1" y="789"/>
                  </a:lnTo>
                  <a:lnTo>
                    <a:pt x="1116" y="1902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9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5008025" y="125587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4" y="0"/>
                  </a:moveTo>
                  <a:lnTo>
                    <a:pt x="1900" y="1115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4" y="1902"/>
                  </a:lnTo>
                  <a:lnTo>
                    <a:pt x="1" y="3017"/>
                  </a:lnTo>
                  <a:lnTo>
                    <a:pt x="788" y="3803"/>
                  </a:lnTo>
                  <a:lnTo>
                    <a:pt x="1901" y="2688"/>
                  </a:lnTo>
                  <a:lnTo>
                    <a:pt x="3017" y="3801"/>
                  </a:lnTo>
                  <a:lnTo>
                    <a:pt x="3802" y="3014"/>
                  </a:lnTo>
                  <a:lnTo>
                    <a:pt x="2688" y="1901"/>
                  </a:lnTo>
                  <a:lnTo>
                    <a:pt x="3801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5206100" y="1255750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0"/>
                  </a:moveTo>
                  <a:lnTo>
                    <a:pt x="1902" y="1115"/>
                  </a:lnTo>
                  <a:lnTo>
                    <a:pt x="787" y="2"/>
                  </a:lnTo>
                  <a:lnTo>
                    <a:pt x="1" y="788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3" y="2687"/>
                  </a:lnTo>
                  <a:lnTo>
                    <a:pt x="3018" y="3802"/>
                  </a:lnTo>
                  <a:lnTo>
                    <a:pt x="3803" y="3015"/>
                  </a:lnTo>
                  <a:lnTo>
                    <a:pt x="2689" y="1900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5404200" y="1255600"/>
              <a:ext cx="95125" cy="95075"/>
            </a:xfrm>
            <a:custGeom>
              <a:avLst/>
              <a:gdLst/>
              <a:ahLst/>
              <a:cxnLst/>
              <a:rect l="l" t="t" r="r" b="b"/>
              <a:pathLst>
                <a:path w="3805" h="3803" extrusionOk="0">
                  <a:moveTo>
                    <a:pt x="3015" y="1"/>
                  </a:moveTo>
                  <a:lnTo>
                    <a:pt x="1902" y="1116"/>
                  </a:lnTo>
                  <a:lnTo>
                    <a:pt x="787" y="2"/>
                  </a:lnTo>
                  <a:lnTo>
                    <a:pt x="1" y="789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9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4611900" y="1441500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1"/>
                  </a:moveTo>
                  <a:lnTo>
                    <a:pt x="1902" y="1115"/>
                  </a:lnTo>
                  <a:lnTo>
                    <a:pt x="787" y="2"/>
                  </a:lnTo>
                  <a:lnTo>
                    <a:pt x="1" y="789"/>
                  </a:lnTo>
                  <a:lnTo>
                    <a:pt x="1116" y="1902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8"/>
                  </a:lnTo>
                  <a:lnTo>
                    <a:pt x="3017" y="3802"/>
                  </a:lnTo>
                  <a:lnTo>
                    <a:pt x="3804" y="3014"/>
                  </a:lnTo>
                  <a:lnTo>
                    <a:pt x="2688" y="1901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4810025" y="144137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1" y="1114"/>
                  </a:lnTo>
                  <a:lnTo>
                    <a:pt x="786" y="1"/>
                  </a:lnTo>
                  <a:lnTo>
                    <a:pt x="1" y="788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2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4"/>
                  </a:lnTo>
                  <a:lnTo>
                    <a:pt x="2689" y="1901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5008125" y="144122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6" y="3"/>
                  </a:lnTo>
                  <a:lnTo>
                    <a:pt x="1" y="789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9" y="3804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8" y="1901"/>
                  </a:lnTo>
                  <a:lnTo>
                    <a:pt x="3802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5206225" y="1441100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1"/>
                  </a:moveTo>
                  <a:lnTo>
                    <a:pt x="1902" y="1115"/>
                  </a:lnTo>
                  <a:lnTo>
                    <a:pt x="786" y="2"/>
                  </a:lnTo>
                  <a:lnTo>
                    <a:pt x="1" y="789"/>
                  </a:lnTo>
                  <a:lnTo>
                    <a:pt x="1116" y="1902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5404350" y="144097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4" y="0"/>
                  </a:moveTo>
                  <a:lnTo>
                    <a:pt x="1901" y="1115"/>
                  </a:lnTo>
                  <a:lnTo>
                    <a:pt x="786" y="2"/>
                  </a:lnTo>
                  <a:lnTo>
                    <a:pt x="1" y="789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4"/>
                  </a:lnTo>
                  <a:lnTo>
                    <a:pt x="2687" y="1901"/>
                  </a:lnTo>
                  <a:lnTo>
                    <a:pt x="3802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4611275" y="471000"/>
              <a:ext cx="95100" cy="90650"/>
            </a:xfrm>
            <a:custGeom>
              <a:avLst/>
              <a:gdLst/>
              <a:ahLst/>
              <a:cxnLst/>
              <a:rect l="l" t="t" r="r" b="b"/>
              <a:pathLst>
                <a:path w="3804" h="3626" extrusionOk="0">
                  <a:moveTo>
                    <a:pt x="610" y="0"/>
                  </a:moveTo>
                  <a:lnTo>
                    <a:pt x="0" y="611"/>
                  </a:lnTo>
                  <a:lnTo>
                    <a:pt x="1115" y="1724"/>
                  </a:lnTo>
                  <a:lnTo>
                    <a:pt x="2" y="2838"/>
                  </a:lnTo>
                  <a:lnTo>
                    <a:pt x="789" y="3625"/>
                  </a:lnTo>
                  <a:lnTo>
                    <a:pt x="1903" y="2510"/>
                  </a:lnTo>
                  <a:lnTo>
                    <a:pt x="3017" y="3623"/>
                  </a:lnTo>
                  <a:lnTo>
                    <a:pt x="3804" y="2836"/>
                  </a:lnTo>
                  <a:lnTo>
                    <a:pt x="2688" y="1723"/>
                  </a:lnTo>
                  <a:lnTo>
                    <a:pt x="3801" y="607"/>
                  </a:lnTo>
                  <a:lnTo>
                    <a:pt x="3559" y="365"/>
                  </a:lnTo>
                  <a:cubicBezTo>
                    <a:pt x="3244" y="314"/>
                    <a:pt x="2928" y="267"/>
                    <a:pt x="2612" y="225"/>
                  </a:cubicBezTo>
                  <a:lnTo>
                    <a:pt x="1901" y="936"/>
                  </a:lnTo>
                  <a:lnTo>
                    <a:pt x="999" y="37"/>
                  </a:lnTo>
                  <a:cubicBezTo>
                    <a:pt x="870" y="24"/>
                    <a:pt x="740" y="12"/>
                    <a:pt x="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4809400" y="509900"/>
              <a:ext cx="95075" cy="51600"/>
            </a:xfrm>
            <a:custGeom>
              <a:avLst/>
              <a:gdLst/>
              <a:ahLst/>
              <a:cxnLst/>
              <a:rect l="l" t="t" r="r" b="b"/>
              <a:pathLst>
                <a:path w="3803" h="2064" extrusionOk="0">
                  <a:moveTo>
                    <a:pt x="952" y="1"/>
                  </a:moveTo>
                  <a:lnTo>
                    <a:pt x="1115" y="162"/>
                  </a:lnTo>
                  <a:lnTo>
                    <a:pt x="0" y="1278"/>
                  </a:lnTo>
                  <a:lnTo>
                    <a:pt x="788" y="2063"/>
                  </a:lnTo>
                  <a:lnTo>
                    <a:pt x="1902" y="949"/>
                  </a:lnTo>
                  <a:lnTo>
                    <a:pt x="3016" y="2062"/>
                  </a:lnTo>
                  <a:lnTo>
                    <a:pt x="3803" y="1274"/>
                  </a:lnTo>
                  <a:lnTo>
                    <a:pt x="3276" y="749"/>
                  </a:lnTo>
                  <a:cubicBezTo>
                    <a:pt x="2511" y="478"/>
                    <a:pt x="1737" y="229"/>
                    <a:pt x="9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4611375" y="665800"/>
              <a:ext cx="95125" cy="95075"/>
            </a:xfrm>
            <a:custGeom>
              <a:avLst/>
              <a:gdLst/>
              <a:ahLst/>
              <a:cxnLst/>
              <a:rect l="l" t="t" r="r" b="b"/>
              <a:pathLst>
                <a:path w="3805" h="3803" extrusionOk="0">
                  <a:moveTo>
                    <a:pt x="3015" y="1"/>
                  </a:moveTo>
                  <a:lnTo>
                    <a:pt x="1902" y="1116"/>
                  </a:lnTo>
                  <a:lnTo>
                    <a:pt x="788" y="2"/>
                  </a:lnTo>
                  <a:lnTo>
                    <a:pt x="1" y="789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9"/>
                  </a:lnTo>
                  <a:lnTo>
                    <a:pt x="3019" y="3802"/>
                  </a:lnTo>
                  <a:lnTo>
                    <a:pt x="3804" y="3015"/>
                  </a:lnTo>
                  <a:lnTo>
                    <a:pt x="2689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4809525" y="665650"/>
              <a:ext cx="95075" cy="95125"/>
            </a:xfrm>
            <a:custGeom>
              <a:avLst/>
              <a:gdLst/>
              <a:ahLst/>
              <a:cxnLst/>
              <a:rect l="l" t="t" r="r" b="b"/>
              <a:pathLst>
                <a:path w="3803" h="3805" extrusionOk="0">
                  <a:moveTo>
                    <a:pt x="3014" y="1"/>
                  </a:moveTo>
                  <a:lnTo>
                    <a:pt x="1900" y="1116"/>
                  </a:lnTo>
                  <a:lnTo>
                    <a:pt x="786" y="3"/>
                  </a:lnTo>
                  <a:lnTo>
                    <a:pt x="0" y="790"/>
                  </a:lnTo>
                  <a:lnTo>
                    <a:pt x="1114" y="1903"/>
                  </a:lnTo>
                  <a:lnTo>
                    <a:pt x="1" y="3019"/>
                  </a:lnTo>
                  <a:lnTo>
                    <a:pt x="788" y="3804"/>
                  </a:lnTo>
                  <a:lnTo>
                    <a:pt x="1901" y="2689"/>
                  </a:lnTo>
                  <a:lnTo>
                    <a:pt x="3017" y="3803"/>
                  </a:lnTo>
                  <a:lnTo>
                    <a:pt x="3802" y="3015"/>
                  </a:lnTo>
                  <a:lnTo>
                    <a:pt x="2688" y="1902"/>
                  </a:lnTo>
                  <a:lnTo>
                    <a:pt x="3801" y="788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5007600" y="665550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0"/>
                  </a:moveTo>
                  <a:lnTo>
                    <a:pt x="1902" y="1115"/>
                  </a:lnTo>
                  <a:lnTo>
                    <a:pt x="787" y="2"/>
                  </a:lnTo>
                  <a:lnTo>
                    <a:pt x="1" y="788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3" y="2688"/>
                  </a:lnTo>
                  <a:lnTo>
                    <a:pt x="3018" y="3801"/>
                  </a:lnTo>
                  <a:lnTo>
                    <a:pt x="3803" y="3015"/>
                  </a:lnTo>
                  <a:lnTo>
                    <a:pt x="2689" y="1901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5205775" y="720125"/>
              <a:ext cx="41825" cy="40375"/>
            </a:xfrm>
            <a:custGeom>
              <a:avLst/>
              <a:gdLst/>
              <a:ahLst/>
              <a:cxnLst/>
              <a:rect l="l" t="t" r="r" b="b"/>
              <a:pathLst>
                <a:path w="1673" h="1615" extrusionOk="0">
                  <a:moveTo>
                    <a:pt x="827" y="0"/>
                  </a:moveTo>
                  <a:lnTo>
                    <a:pt x="0" y="828"/>
                  </a:lnTo>
                  <a:lnTo>
                    <a:pt x="787" y="1615"/>
                  </a:lnTo>
                  <a:lnTo>
                    <a:pt x="1672" y="727"/>
                  </a:lnTo>
                  <a:cubicBezTo>
                    <a:pt x="1394" y="482"/>
                    <a:pt x="1112" y="240"/>
                    <a:pt x="8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4611525" y="851150"/>
              <a:ext cx="95075" cy="95125"/>
            </a:xfrm>
            <a:custGeom>
              <a:avLst/>
              <a:gdLst/>
              <a:ahLst/>
              <a:cxnLst/>
              <a:rect l="l" t="t" r="r" b="b"/>
              <a:pathLst>
                <a:path w="3803" h="3805" extrusionOk="0">
                  <a:moveTo>
                    <a:pt x="3015" y="1"/>
                  </a:moveTo>
                  <a:lnTo>
                    <a:pt x="1901" y="1116"/>
                  </a:lnTo>
                  <a:lnTo>
                    <a:pt x="786" y="3"/>
                  </a:lnTo>
                  <a:lnTo>
                    <a:pt x="1" y="790"/>
                  </a:lnTo>
                  <a:lnTo>
                    <a:pt x="1115" y="1903"/>
                  </a:lnTo>
                  <a:lnTo>
                    <a:pt x="2" y="3018"/>
                  </a:lnTo>
                  <a:lnTo>
                    <a:pt x="789" y="3804"/>
                  </a:lnTo>
                  <a:lnTo>
                    <a:pt x="1902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7" y="1902"/>
                  </a:lnTo>
                  <a:lnTo>
                    <a:pt x="3802" y="787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4809625" y="85105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2" y="1115"/>
                  </a:lnTo>
                  <a:lnTo>
                    <a:pt x="786" y="2"/>
                  </a:lnTo>
                  <a:lnTo>
                    <a:pt x="1" y="788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9" y="1900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5007725" y="850900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1"/>
                  </a:moveTo>
                  <a:lnTo>
                    <a:pt x="1902" y="1116"/>
                  </a:lnTo>
                  <a:lnTo>
                    <a:pt x="787" y="2"/>
                  </a:lnTo>
                  <a:lnTo>
                    <a:pt x="1" y="790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5205850" y="85080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0"/>
                  </a:moveTo>
                  <a:lnTo>
                    <a:pt x="1901" y="1114"/>
                  </a:lnTo>
                  <a:lnTo>
                    <a:pt x="786" y="1"/>
                  </a:lnTo>
                  <a:lnTo>
                    <a:pt x="1" y="788"/>
                  </a:lnTo>
                  <a:lnTo>
                    <a:pt x="1115" y="1901"/>
                  </a:lnTo>
                  <a:lnTo>
                    <a:pt x="2" y="3017"/>
                  </a:lnTo>
                  <a:lnTo>
                    <a:pt x="789" y="3802"/>
                  </a:lnTo>
                  <a:lnTo>
                    <a:pt x="1902" y="2687"/>
                  </a:lnTo>
                  <a:lnTo>
                    <a:pt x="3017" y="3801"/>
                  </a:lnTo>
                  <a:lnTo>
                    <a:pt x="3803" y="3013"/>
                  </a:lnTo>
                  <a:lnTo>
                    <a:pt x="2687" y="1900"/>
                  </a:lnTo>
                  <a:lnTo>
                    <a:pt x="3802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5403975" y="918825"/>
              <a:ext cx="23450" cy="26900"/>
            </a:xfrm>
            <a:custGeom>
              <a:avLst/>
              <a:gdLst/>
              <a:ahLst/>
              <a:cxnLst/>
              <a:rect l="l" t="t" r="r" b="b"/>
              <a:pathLst>
                <a:path w="938" h="1076" extrusionOk="0">
                  <a:moveTo>
                    <a:pt x="289" y="0"/>
                  </a:moveTo>
                  <a:lnTo>
                    <a:pt x="1" y="290"/>
                  </a:lnTo>
                  <a:lnTo>
                    <a:pt x="788" y="1076"/>
                  </a:lnTo>
                  <a:lnTo>
                    <a:pt x="938" y="926"/>
                  </a:lnTo>
                  <a:cubicBezTo>
                    <a:pt x="726" y="614"/>
                    <a:pt x="509" y="306"/>
                    <a:pt x="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5613925" y="1514950"/>
              <a:ext cx="1425" cy="2700"/>
            </a:xfrm>
            <a:custGeom>
              <a:avLst/>
              <a:gdLst/>
              <a:ahLst/>
              <a:cxnLst/>
              <a:rect l="l" t="t" r="r" b="b"/>
              <a:pathLst>
                <a:path w="57" h="108" extrusionOk="0">
                  <a:moveTo>
                    <a:pt x="53" y="0"/>
                  </a:moveTo>
                  <a:lnTo>
                    <a:pt x="1" y="52"/>
                  </a:lnTo>
                  <a:lnTo>
                    <a:pt x="57" y="108"/>
                  </a:lnTo>
                  <a:cubicBezTo>
                    <a:pt x="56" y="72"/>
                    <a:pt x="55" y="36"/>
                    <a:pt x="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8" name="Google Shape;538;p7"/>
          <p:cNvGrpSpPr/>
          <p:nvPr/>
        </p:nvGrpSpPr>
        <p:grpSpPr>
          <a:xfrm>
            <a:off x="272325" y="147375"/>
            <a:ext cx="8803481" cy="4966737"/>
            <a:chOff x="272325" y="147375"/>
            <a:chExt cx="8803481" cy="4966737"/>
          </a:xfrm>
        </p:grpSpPr>
        <p:grpSp>
          <p:nvGrpSpPr>
            <p:cNvPr id="539" name="Google Shape;539;p7"/>
            <p:cNvGrpSpPr/>
            <p:nvPr/>
          </p:nvGrpSpPr>
          <p:grpSpPr>
            <a:xfrm>
              <a:off x="272325" y="4103038"/>
              <a:ext cx="1131975" cy="1011075"/>
              <a:chOff x="3811625" y="2847950"/>
              <a:chExt cx="1131975" cy="1011075"/>
            </a:xfrm>
          </p:grpSpPr>
          <p:sp>
            <p:nvSpPr>
              <p:cNvPr id="540" name="Google Shape;540;p7"/>
              <p:cNvSpPr/>
              <p:nvPr/>
            </p:nvSpPr>
            <p:spPr>
              <a:xfrm>
                <a:off x="3811625" y="2847950"/>
                <a:ext cx="1131975" cy="1011075"/>
              </a:xfrm>
              <a:custGeom>
                <a:avLst/>
                <a:gdLst/>
                <a:ahLst/>
                <a:cxnLst/>
                <a:rect l="l" t="t" r="r" b="b"/>
                <a:pathLst>
                  <a:path w="45279" h="40443" extrusionOk="0">
                    <a:moveTo>
                      <a:pt x="9859" y="958"/>
                    </a:moveTo>
                    <a:lnTo>
                      <a:pt x="9859" y="958"/>
                    </a:lnTo>
                    <a:cubicBezTo>
                      <a:pt x="18718" y="11229"/>
                      <a:pt x="27620" y="21463"/>
                      <a:pt x="36568" y="31662"/>
                    </a:cubicBezTo>
                    <a:cubicBezTo>
                      <a:pt x="38724" y="34112"/>
                      <a:pt x="40903" y="36541"/>
                      <a:pt x="43074" y="38979"/>
                    </a:cubicBezTo>
                    <a:lnTo>
                      <a:pt x="43074" y="38979"/>
                    </a:lnTo>
                    <a:cubicBezTo>
                      <a:pt x="31999" y="36115"/>
                      <a:pt x="20918" y="33174"/>
                      <a:pt x="10220" y="29093"/>
                    </a:cubicBezTo>
                    <a:cubicBezTo>
                      <a:pt x="7129" y="27914"/>
                      <a:pt x="4051" y="26674"/>
                      <a:pt x="1059" y="25262"/>
                    </a:cubicBezTo>
                    <a:lnTo>
                      <a:pt x="1059" y="25262"/>
                    </a:lnTo>
                    <a:cubicBezTo>
                      <a:pt x="2465" y="21170"/>
                      <a:pt x="3866" y="17074"/>
                      <a:pt x="5330" y="13003"/>
                    </a:cubicBezTo>
                    <a:cubicBezTo>
                      <a:pt x="6783" y="8965"/>
                      <a:pt x="8342" y="4971"/>
                      <a:pt x="9859" y="958"/>
                    </a:cubicBezTo>
                    <a:close/>
                    <a:moveTo>
                      <a:pt x="9606" y="0"/>
                    </a:moveTo>
                    <a:cubicBezTo>
                      <a:pt x="9479" y="0"/>
                      <a:pt x="9359" y="59"/>
                      <a:pt x="9300" y="199"/>
                    </a:cubicBezTo>
                    <a:lnTo>
                      <a:pt x="9301" y="199"/>
                    </a:lnTo>
                    <a:cubicBezTo>
                      <a:pt x="7558" y="4292"/>
                      <a:pt x="5989" y="8466"/>
                      <a:pt x="4447" y="12638"/>
                    </a:cubicBezTo>
                    <a:cubicBezTo>
                      <a:pt x="2888" y="16853"/>
                      <a:pt x="1400" y="21090"/>
                      <a:pt x="55" y="25377"/>
                    </a:cubicBezTo>
                    <a:cubicBezTo>
                      <a:pt x="1" y="25552"/>
                      <a:pt x="88" y="25814"/>
                      <a:pt x="265" y="25892"/>
                    </a:cubicBezTo>
                    <a:cubicBezTo>
                      <a:pt x="5792" y="28349"/>
                      <a:pt x="11394" y="30563"/>
                      <a:pt x="17133" y="32475"/>
                    </a:cubicBezTo>
                    <a:cubicBezTo>
                      <a:pt x="22910" y="34399"/>
                      <a:pt x="28745" y="36129"/>
                      <a:pt x="34613" y="37752"/>
                    </a:cubicBezTo>
                    <a:cubicBezTo>
                      <a:pt x="37894" y="38658"/>
                      <a:pt x="41182" y="39538"/>
                      <a:pt x="44468" y="40422"/>
                    </a:cubicBezTo>
                    <a:cubicBezTo>
                      <a:pt x="44520" y="40436"/>
                      <a:pt x="44570" y="40442"/>
                      <a:pt x="44617" y="40442"/>
                    </a:cubicBezTo>
                    <a:cubicBezTo>
                      <a:pt x="45052" y="40442"/>
                      <a:pt x="45279" y="39891"/>
                      <a:pt x="44979" y="39545"/>
                    </a:cubicBezTo>
                    <a:cubicBezTo>
                      <a:pt x="36035" y="29258"/>
                      <a:pt x="27032" y="19024"/>
                      <a:pt x="17969" y="8841"/>
                    </a:cubicBezTo>
                    <a:cubicBezTo>
                      <a:pt x="15416" y="5964"/>
                      <a:pt x="12856" y="3093"/>
                      <a:pt x="10289" y="226"/>
                    </a:cubicBezTo>
                    <a:cubicBezTo>
                      <a:pt x="10207" y="135"/>
                      <a:pt x="10113" y="96"/>
                      <a:pt x="10022" y="96"/>
                    </a:cubicBezTo>
                    <a:cubicBezTo>
                      <a:pt x="9985" y="96"/>
                      <a:pt x="9949" y="103"/>
                      <a:pt x="9914" y="115"/>
                    </a:cubicBezTo>
                    <a:lnTo>
                      <a:pt x="9914" y="115"/>
                    </a:lnTo>
                    <a:cubicBezTo>
                      <a:pt x="9828" y="43"/>
                      <a:pt x="9714" y="0"/>
                      <a:pt x="96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7"/>
              <p:cNvSpPr/>
              <p:nvPr/>
            </p:nvSpPr>
            <p:spPr>
              <a:xfrm>
                <a:off x="3989825" y="3128650"/>
                <a:ext cx="587475" cy="505725"/>
              </a:xfrm>
              <a:custGeom>
                <a:avLst/>
                <a:gdLst/>
                <a:ahLst/>
                <a:cxnLst/>
                <a:rect l="l" t="t" r="r" b="b"/>
                <a:pathLst>
                  <a:path w="23499" h="20229" extrusionOk="0">
                    <a:moveTo>
                      <a:pt x="4657" y="1278"/>
                    </a:moveTo>
                    <a:cubicBezTo>
                      <a:pt x="10037" y="7075"/>
                      <a:pt x="15564" y="12737"/>
                      <a:pt x="21062" y="18422"/>
                    </a:cubicBezTo>
                    <a:cubicBezTo>
                      <a:pt x="21152" y="18515"/>
                      <a:pt x="21242" y="18609"/>
                      <a:pt x="21332" y="18702"/>
                    </a:cubicBezTo>
                    <a:lnTo>
                      <a:pt x="21332" y="18702"/>
                    </a:lnTo>
                    <a:cubicBezTo>
                      <a:pt x="19604" y="18014"/>
                      <a:pt x="17868" y="17342"/>
                      <a:pt x="16126" y="16688"/>
                    </a:cubicBezTo>
                    <a:cubicBezTo>
                      <a:pt x="12147" y="15189"/>
                      <a:pt x="8237" y="13554"/>
                      <a:pt x="4306" y="11936"/>
                    </a:cubicBezTo>
                    <a:cubicBezTo>
                      <a:pt x="3189" y="11475"/>
                      <a:pt x="2048" y="11040"/>
                      <a:pt x="956" y="10515"/>
                    </a:cubicBezTo>
                    <a:lnTo>
                      <a:pt x="956" y="10515"/>
                    </a:lnTo>
                    <a:cubicBezTo>
                      <a:pt x="2238" y="7454"/>
                      <a:pt x="3444" y="4367"/>
                      <a:pt x="4657" y="1278"/>
                    </a:cubicBezTo>
                    <a:close/>
                    <a:moveTo>
                      <a:pt x="4661" y="0"/>
                    </a:moveTo>
                    <a:cubicBezTo>
                      <a:pt x="4559" y="0"/>
                      <a:pt x="4462" y="47"/>
                      <a:pt x="4415" y="159"/>
                    </a:cubicBezTo>
                    <a:lnTo>
                      <a:pt x="4415" y="158"/>
                    </a:lnTo>
                    <a:cubicBezTo>
                      <a:pt x="4368" y="268"/>
                      <a:pt x="4322" y="377"/>
                      <a:pt x="4275" y="487"/>
                    </a:cubicBezTo>
                    <a:lnTo>
                      <a:pt x="4275" y="487"/>
                    </a:lnTo>
                    <a:cubicBezTo>
                      <a:pt x="4273" y="492"/>
                      <a:pt x="4271" y="497"/>
                      <a:pt x="4269" y="502"/>
                    </a:cubicBezTo>
                    <a:lnTo>
                      <a:pt x="4269" y="502"/>
                    </a:lnTo>
                    <a:cubicBezTo>
                      <a:pt x="2844" y="3860"/>
                      <a:pt x="1407" y="7211"/>
                      <a:pt x="61" y="10602"/>
                    </a:cubicBezTo>
                    <a:cubicBezTo>
                      <a:pt x="1" y="10753"/>
                      <a:pt x="98" y="10984"/>
                      <a:pt x="245" y="11052"/>
                    </a:cubicBezTo>
                    <a:cubicBezTo>
                      <a:pt x="3035" y="12382"/>
                      <a:pt x="5984" y="13434"/>
                      <a:pt x="8869" y="14534"/>
                    </a:cubicBezTo>
                    <a:cubicBezTo>
                      <a:pt x="12706" y="15995"/>
                      <a:pt x="16472" y="17648"/>
                      <a:pt x="20279" y="19189"/>
                    </a:cubicBezTo>
                    <a:cubicBezTo>
                      <a:pt x="21135" y="19534"/>
                      <a:pt x="21993" y="19872"/>
                      <a:pt x="22855" y="20203"/>
                    </a:cubicBezTo>
                    <a:cubicBezTo>
                      <a:pt x="22902" y="20221"/>
                      <a:pt x="22947" y="20229"/>
                      <a:pt x="22989" y="20229"/>
                    </a:cubicBezTo>
                    <a:cubicBezTo>
                      <a:pt x="23314" y="20229"/>
                      <a:pt x="23499" y="19753"/>
                      <a:pt x="23259" y="19509"/>
                    </a:cubicBezTo>
                    <a:cubicBezTo>
                      <a:pt x="18676" y="14843"/>
                      <a:pt x="14220" y="10044"/>
                      <a:pt x="9715" y="5302"/>
                    </a:cubicBezTo>
                    <a:cubicBezTo>
                      <a:pt x="8151" y="3655"/>
                      <a:pt x="6583" y="2013"/>
                      <a:pt x="5010" y="375"/>
                    </a:cubicBezTo>
                    <a:lnTo>
                      <a:pt x="5010" y="375"/>
                    </a:lnTo>
                    <a:cubicBezTo>
                      <a:pt x="5066" y="167"/>
                      <a:pt x="4853" y="0"/>
                      <a:pt x="46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2" name="Google Shape;542;p7"/>
            <p:cNvGrpSpPr/>
            <p:nvPr/>
          </p:nvGrpSpPr>
          <p:grpSpPr>
            <a:xfrm rot="-5400000">
              <a:off x="7916790" y="377633"/>
              <a:ext cx="1389273" cy="928758"/>
              <a:chOff x="5260925" y="4532600"/>
              <a:chExt cx="1199925" cy="802175"/>
            </a:xfrm>
          </p:grpSpPr>
          <p:sp>
            <p:nvSpPr>
              <p:cNvPr id="543" name="Google Shape;543;p7"/>
              <p:cNvSpPr/>
              <p:nvPr/>
            </p:nvSpPr>
            <p:spPr>
              <a:xfrm>
                <a:off x="6060150" y="4545900"/>
                <a:ext cx="297325" cy="252825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0113" extrusionOk="0">
                    <a:moveTo>
                      <a:pt x="9081" y="970"/>
                    </a:moveTo>
                    <a:lnTo>
                      <a:pt x="9081" y="970"/>
                    </a:lnTo>
                    <a:cubicBezTo>
                      <a:pt x="9367" y="1697"/>
                      <a:pt x="9665" y="2418"/>
                      <a:pt x="9970" y="3138"/>
                    </a:cubicBezTo>
                    <a:cubicBezTo>
                      <a:pt x="10142" y="3546"/>
                      <a:pt x="10313" y="3952"/>
                      <a:pt x="10485" y="4359"/>
                    </a:cubicBezTo>
                    <a:cubicBezTo>
                      <a:pt x="10579" y="4581"/>
                      <a:pt x="10673" y="4803"/>
                      <a:pt x="10767" y="5025"/>
                    </a:cubicBezTo>
                    <a:cubicBezTo>
                      <a:pt x="10824" y="5162"/>
                      <a:pt x="10925" y="5326"/>
                      <a:pt x="10958" y="5484"/>
                    </a:cubicBezTo>
                    <a:lnTo>
                      <a:pt x="10958" y="5484"/>
                    </a:lnTo>
                    <a:cubicBezTo>
                      <a:pt x="10893" y="5537"/>
                      <a:pt x="10803" y="5566"/>
                      <a:pt x="10723" y="5604"/>
                    </a:cubicBezTo>
                    <a:cubicBezTo>
                      <a:pt x="10546" y="5690"/>
                      <a:pt x="10368" y="5775"/>
                      <a:pt x="10190" y="5860"/>
                    </a:cubicBezTo>
                    <a:cubicBezTo>
                      <a:pt x="9817" y="6038"/>
                      <a:pt x="9443" y="6214"/>
                      <a:pt x="9068" y="6391"/>
                    </a:cubicBezTo>
                    <a:cubicBezTo>
                      <a:pt x="8338" y="6734"/>
                      <a:pt x="7605" y="7074"/>
                      <a:pt x="6870" y="7409"/>
                    </a:cubicBezTo>
                    <a:cubicBezTo>
                      <a:pt x="6152" y="7734"/>
                      <a:pt x="5434" y="8057"/>
                      <a:pt x="4713" y="8375"/>
                    </a:cubicBezTo>
                    <a:cubicBezTo>
                      <a:pt x="4352" y="8534"/>
                      <a:pt x="3992" y="8692"/>
                      <a:pt x="3630" y="8849"/>
                    </a:cubicBezTo>
                    <a:cubicBezTo>
                      <a:pt x="3468" y="8920"/>
                      <a:pt x="3305" y="8989"/>
                      <a:pt x="3143" y="9060"/>
                    </a:cubicBezTo>
                    <a:cubicBezTo>
                      <a:pt x="3125" y="9068"/>
                      <a:pt x="3023" y="9108"/>
                      <a:pt x="2949" y="9139"/>
                    </a:cubicBezTo>
                    <a:lnTo>
                      <a:pt x="2949" y="9139"/>
                    </a:lnTo>
                    <a:lnTo>
                      <a:pt x="2927" y="9095"/>
                    </a:lnTo>
                    <a:cubicBezTo>
                      <a:pt x="2551" y="8374"/>
                      <a:pt x="2185" y="7648"/>
                      <a:pt x="1815" y="6924"/>
                    </a:cubicBezTo>
                    <a:lnTo>
                      <a:pt x="1302" y="5918"/>
                    </a:lnTo>
                    <a:cubicBezTo>
                      <a:pt x="1211" y="5742"/>
                      <a:pt x="1121" y="5566"/>
                      <a:pt x="1032" y="5389"/>
                    </a:cubicBezTo>
                    <a:cubicBezTo>
                      <a:pt x="996" y="5319"/>
                      <a:pt x="923" y="5222"/>
                      <a:pt x="909" y="5146"/>
                    </a:cubicBezTo>
                    <a:cubicBezTo>
                      <a:pt x="909" y="5145"/>
                      <a:pt x="909" y="5145"/>
                      <a:pt x="909" y="5145"/>
                    </a:cubicBezTo>
                    <a:lnTo>
                      <a:pt x="909" y="5145"/>
                    </a:lnTo>
                    <a:cubicBezTo>
                      <a:pt x="940" y="5125"/>
                      <a:pt x="973" y="5106"/>
                      <a:pt x="1005" y="5088"/>
                    </a:cubicBezTo>
                    <a:cubicBezTo>
                      <a:pt x="2338" y="4309"/>
                      <a:pt x="3726" y="3612"/>
                      <a:pt x="5104" y="2916"/>
                    </a:cubicBezTo>
                    <a:cubicBezTo>
                      <a:pt x="6419" y="2254"/>
                      <a:pt x="7772" y="1648"/>
                      <a:pt x="9081" y="970"/>
                    </a:cubicBezTo>
                    <a:close/>
                    <a:moveTo>
                      <a:pt x="9742" y="0"/>
                    </a:moveTo>
                    <a:cubicBezTo>
                      <a:pt x="9713" y="0"/>
                      <a:pt x="9683" y="5"/>
                      <a:pt x="9651" y="17"/>
                    </a:cubicBezTo>
                    <a:lnTo>
                      <a:pt x="9652" y="15"/>
                    </a:lnTo>
                    <a:lnTo>
                      <a:pt x="9652" y="15"/>
                    </a:lnTo>
                    <a:cubicBezTo>
                      <a:pt x="9574" y="43"/>
                      <a:pt x="9496" y="70"/>
                      <a:pt x="9419" y="99"/>
                    </a:cubicBezTo>
                    <a:lnTo>
                      <a:pt x="9419" y="99"/>
                    </a:lnTo>
                    <a:cubicBezTo>
                      <a:pt x="9393" y="93"/>
                      <a:pt x="9366" y="91"/>
                      <a:pt x="9339" y="91"/>
                    </a:cubicBezTo>
                    <a:cubicBezTo>
                      <a:pt x="9200" y="91"/>
                      <a:pt x="9055" y="160"/>
                      <a:pt x="8973" y="269"/>
                    </a:cubicBezTo>
                    <a:lnTo>
                      <a:pt x="8973" y="269"/>
                    </a:lnTo>
                    <a:cubicBezTo>
                      <a:pt x="8201" y="576"/>
                      <a:pt x="7449" y="933"/>
                      <a:pt x="6695" y="1281"/>
                    </a:cubicBezTo>
                    <a:cubicBezTo>
                      <a:pt x="5712" y="1736"/>
                      <a:pt x="4737" y="2209"/>
                      <a:pt x="3771" y="2699"/>
                    </a:cubicBezTo>
                    <a:cubicBezTo>
                      <a:pt x="2805" y="3189"/>
                      <a:pt x="1845" y="3690"/>
                      <a:pt x="892" y="4201"/>
                    </a:cubicBezTo>
                    <a:cubicBezTo>
                      <a:pt x="483" y="4421"/>
                      <a:pt x="0" y="4653"/>
                      <a:pt x="55" y="5198"/>
                    </a:cubicBezTo>
                    <a:cubicBezTo>
                      <a:pt x="77" y="5420"/>
                      <a:pt x="200" y="5622"/>
                      <a:pt x="296" y="5820"/>
                    </a:cubicBezTo>
                    <a:cubicBezTo>
                      <a:pt x="426" y="6086"/>
                      <a:pt x="557" y="6354"/>
                      <a:pt x="687" y="6622"/>
                    </a:cubicBezTo>
                    <a:cubicBezTo>
                      <a:pt x="1176" y="7620"/>
                      <a:pt x="1655" y="8623"/>
                      <a:pt x="2148" y="9619"/>
                    </a:cubicBezTo>
                    <a:cubicBezTo>
                      <a:pt x="2315" y="9955"/>
                      <a:pt x="2550" y="10113"/>
                      <a:pt x="2839" y="10113"/>
                    </a:cubicBezTo>
                    <a:cubicBezTo>
                      <a:pt x="2977" y="10113"/>
                      <a:pt x="3128" y="10076"/>
                      <a:pt x="3289" y="10007"/>
                    </a:cubicBezTo>
                    <a:cubicBezTo>
                      <a:pt x="3795" y="9788"/>
                      <a:pt x="4299" y="9564"/>
                      <a:pt x="4802" y="9340"/>
                    </a:cubicBezTo>
                    <a:cubicBezTo>
                      <a:pt x="6815" y="8442"/>
                      <a:pt x="8817" y="7515"/>
                      <a:pt x="10804" y="6559"/>
                    </a:cubicBezTo>
                    <a:cubicBezTo>
                      <a:pt x="11285" y="6328"/>
                      <a:pt x="11893" y="6111"/>
                      <a:pt x="11869" y="5474"/>
                    </a:cubicBezTo>
                    <a:cubicBezTo>
                      <a:pt x="11859" y="5195"/>
                      <a:pt x="11703" y="4930"/>
                      <a:pt x="11594" y="4680"/>
                    </a:cubicBezTo>
                    <a:lnTo>
                      <a:pt x="11212" y="3796"/>
                    </a:lnTo>
                    <a:cubicBezTo>
                      <a:pt x="10747" y="2724"/>
                      <a:pt x="10286" y="1650"/>
                      <a:pt x="9794" y="590"/>
                    </a:cubicBezTo>
                    <a:lnTo>
                      <a:pt x="9794" y="590"/>
                    </a:lnTo>
                    <a:cubicBezTo>
                      <a:pt x="9820" y="575"/>
                      <a:pt x="9847" y="560"/>
                      <a:pt x="9874" y="545"/>
                    </a:cubicBezTo>
                    <a:cubicBezTo>
                      <a:pt x="10128" y="405"/>
                      <a:pt x="10000" y="0"/>
                      <a:pt x="97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7"/>
              <p:cNvSpPr/>
              <p:nvPr/>
            </p:nvSpPr>
            <p:spPr>
              <a:xfrm>
                <a:off x="6299125" y="4532600"/>
                <a:ext cx="161725" cy="123650"/>
              </a:xfrm>
              <a:custGeom>
                <a:avLst/>
                <a:gdLst/>
                <a:ahLst/>
                <a:cxnLst/>
                <a:rect l="l" t="t" r="r" b="b"/>
                <a:pathLst>
                  <a:path w="6469" h="4946" extrusionOk="0">
                    <a:moveTo>
                      <a:pt x="4721" y="1"/>
                    </a:moveTo>
                    <a:cubicBezTo>
                      <a:pt x="4534" y="1"/>
                      <a:pt x="4338" y="40"/>
                      <a:pt x="4143" y="109"/>
                    </a:cubicBezTo>
                    <a:cubicBezTo>
                      <a:pt x="2816" y="579"/>
                      <a:pt x="1512" y="1192"/>
                      <a:pt x="266" y="1844"/>
                    </a:cubicBezTo>
                    <a:cubicBezTo>
                      <a:pt x="1" y="1982"/>
                      <a:pt x="142" y="2389"/>
                      <a:pt x="407" y="2389"/>
                    </a:cubicBezTo>
                    <a:cubicBezTo>
                      <a:pt x="434" y="2389"/>
                      <a:pt x="462" y="2385"/>
                      <a:pt x="491" y="2376"/>
                    </a:cubicBezTo>
                    <a:lnTo>
                      <a:pt x="492" y="2376"/>
                    </a:lnTo>
                    <a:cubicBezTo>
                      <a:pt x="1620" y="2026"/>
                      <a:pt x="2722" y="1602"/>
                      <a:pt x="3810" y="1145"/>
                    </a:cubicBezTo>
                    <a:cubicBezTo>
                      <a:pt x="4065" y="1038"/>
                      <a:pt x="4321" y="902"/>
                      <a:pt x="4586" y="819"/>
                    </a:cubicBezTo>
                    <a:cubicBezTo>
                      <a:pt x="4645" y="800"/>
                      <a:pt x="4695" y="791"/>
                      <a:pt x="4737" y="791"/>
                    </a:cubicBezTo>
                    <a:cubicBezTo>
                      <a:pt x="4872" y="791"/>
                      <a:pt x="4934" y="883"/>
                      <a:pt x="5008" y="1053"/>
                    </a:cubicBezTo>
                    <a:cubicBezTo>
                      <a:pt x="5185" y="1462"/>
                      <a:pt x="5327" y="1887"/>
                      <a:pt x="5481" y="2307"/>
                    </a:cubicBezTo>
                    <a:lnTo>
                      <a:pt x="5481" y="2307"/>
                    </a:lnTo>
                    <a:cubicBezTo>
                      <a:pt x="4105" y="2914"/>
                      <a:pt x="2725" y="3561"/>
                      <a:pt x="1401" y="4267"/>
                    </a:cubicBezTo>
                    <a:cubicBezTo>
                      <a:pt x="1039" y="4459"/>
                      <a:pt x="1262" y="4945"/>
                      <a:pt x="1600" y="4945"/>
                    </a:cubicBezTo>
                    <a:cubicBezTo>
                      <a:pt x="1655" y="4945"/>
                      <a:pt x="1713" y="4932"/>
                      <a:pt x="1773" y="4903"/>
                    </a:cubicBezTo>
                    <a:cubicBezTo>
                      <a:pt x="2485" y="4551"/>
                      <a:pt x="3185" y="4182"/>
                      <a:pt x="3907" y="3850"/>
                    </a:cubicBezTo>
                    <a:cubicBezTo>
                      <a:pt x="4631" y="3518"/>
                      <a:pt x="5365" y="3216"/>
                      <a:pt x="6102" y="2913"/>
                    </a:cubicBezTo>
                    <a:cubicBezTo>
                      <a:pt x="6292" y="2835"/>
                      <a:pt x="6468" y="2639"/>
                      <a:pt x="6386" y="2414"/>
                    </a:cubicBezTo>
                    <a:cubicBezTo>
                      <a:pt x="6164" y="1811"/>
                      <a:pt x="5966" y="1165"/>
                      <a:pt x="5675" y="591"/>
                    </a:cubicBezTo>
                    <a:cubicBezTo>
                      <a:pt x="5463" y="172"/>
                      <a:pt x="5113" y="1"/>
                      <a:pt x="47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7"/>
              <p:cNvSpPr/>
              <p:nvPr/>
            </p:nvSpPr>
            <p:spPr>
              <a:xfrm>
                <a:off x="5371525" y="4683400"/>
                <a:ext cx="723500" cy="308425"/>
              </a:xfrm>
              <a:custGeom>
                <a:avLst/>
                <a:gdLst/>
                <a:ahLst/>
                <a:cxnLst/>
                <a:rect l="l" t="t" r="r" b="b"/>
                <a:pathLst>
                  <a:path w="28940" h="12337" extrusionOk="0">
                    <a:moveTo>
                      <a:pt x="28526" y="1"/>
                    </a:moveTo>
                    <a:cubicBezTo>
                      <a:pt x="28499" y="1"/>
                      <a:pt x="28471" y="4"/>
                      <a:pt x="28440" y="12"/>
                    </a:cubicBezTo>
                    <a:cubicBezTo>
                      <a:pt x="26574" y="466"/>
                      <a:pt x="24744" y="1101"/>
                      <a:pt x="22918" y="1694"/>
                    </a:cubicBezTo>
                    <a:cubicBezTo>
                      <a:pt x="21086" y="2289"/>
                      <a:pt x="19255" y="2884"/>
                      <a:pt x="17424" y="3481"/>
                    </a:cubicBezTo>
                    <a:cubicBezTo>
                      <a:pt x="13801" y="4667"/>
                      <a:pt x="10180" y="5854"/>
                      <a:pt x="6550" y="7017"/>
                    </a:cubicBezTo>
                    <a:cubicBezTo>
                      <a:pt x="4488" y="7678"/>
                      <a:pt x="2429" y="8354"/>
                      <a:pt x="361" y="8998"/>
                    </a:cubicBezTo>
                    <a:cubicBezTo>
                      <a:pt x="116" y="9075"/>
                      <a:pt x="1" y="9347"/>
                      <a:pt x="127" y="9575"/>
                    </a:cubicBezTo>
                    <a:cubicBezTo>
                      <a:pt x="596" y="10424"/>
                      <a:pt x="1056" y="11278"/>
                      <a:pt x="1535" y="12122"/>
                    </a:cubicBezTo>
                    <a:cubicBezTo>
                      <a:pt x="1602" y="12241"/>
                      <a:pt x="1758" y="12337"/>
                      <a:pt x="1905" y="12337"/>
                    </a:cubicBezTo>
                    <a:cubicBezTo>
                      <a:pt x="1943" y="12337"/>
                      <a:pt x="1979" y="12330"/>
                      <a:pt x="2014" y="12317"/>
                    </a:cubicBezTo>
                    <a:cubicBezTo>
                      <a:pt x="8919" y="9628"/>
                      <a:pt x="15815" y="6912"/>
                      <a:pt x="22724" y="4233"/>
                    </a:cubicBezTo>
                    <a:cubicBezTo>
                      <a:pt x="24666" y="3479"/>
                      <a:pt x="26609" y="2727"/>
                      <a:pt x="28551" y="1975"/>
                    </a:cubicBezTo>
                    <a:cubicBezTo>
                      <a:pt x="28939" y="1825"/>
                      <a:pt x="28830" y="1246"/>
                      <a:pt x="28488" y="1246"/>
                    </a:cubicBezTo>
                    <a:cubicBezTo>
                      <a:pt x="28447" y="1246"/>
                      <a:pt x="28403" y="1254"/>
                      <a:pt x="28357" y="1272"/>
                    </a:cubicBezTo>
                    <a:cubicBezTo>
                      <a:pt x="21443" y="3928"/>
                      <a:pt x="14527" y="6585"/>
                      <a:pt x="7613" y="9243"/>
                    </a:cubicBezTo>
                    <a:cubicBezTo>
                      <a:pt x="5770" y="9952"/>
                      <a:pt x="3929" y="10666"/>
                      <a:pt x="2089" y="11384"/>
                    </a:cubicBezTo>
                    <a:lnTo>
                      <a:pt x="2089" y="11384"/>
                    </a:lnTo>
                    <a:cubicBezTo>
                      <a:pt x="1746" y="10785"/>
                      <a:pt x="1395" y="10190"/>
                      <a:pt x="1047" y="9595"/>
                    </a:cubicBezTo>
                    <a:lnTo>
                      <a:pt x="1047" y="9595"/>
                    </a:lnTo>
                    <a:cubicBezTo>
                      <a:pt x="8153" y="7214"/>
                      <a:pt x="15307" y="4975"/>
                      <a:pt x="22438" y="2670"/>
                    </a:cubicBezTo>
                    <a:cubicBezTo>
                      <a:pt x="24497" y="2005"/>
                      <a:pt x="26591" y="1387"/>
                      <a:pt x="28595" y="570"/>
                    </a:cubicBezTo>
                    <a:cubicBezTo>
                      <a:pt x="28904" y="444"/>
                      <a:pt x="28830" y="1"/>
                      <a:pt x="285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7"/>
              <p:cNvSpPr/>
              <p:nvPr/>
            </p:nvSpPr>
            <p:spPr>
              <a:xfrm>
                <a:off x="5553825" y="4749100"/>
                <a:ext cx="590400" cy="551725"/>
              </a:xfrm>
              <a:custGeom>
                <a:avLst/>
                <a:gdLst/>
                <a:ahLst/>
                <a:cxnLst/>
                <a:rect l="l" t="t" r="r" b="b"/>
                <a:pathLst>
                  <a:path w="23616" h="22069" extrusionOk="0">
                    <a:moveTo>
                      <a:pt x="22095" y="1"/>
                    </a:moveTo>
                    <a:cubicBezTo>
                      <a:pt x="22021" y="1"/>
                      <a:pt x="21944" y="27"/>
                      <a:pt x="21874" y="90"/>
                    </a:cubicBezTo>
                    <a:lnTo>
                      <a:pt x="21874" y="91"/>
                    </a:lnTo>
                    <a:cubicBezTo>
                      <a:pt x="19042" y="2642"/>
                      <a:pt x="16293" y="5283"/>
                      <a:pt x="13483" y="7859"/>
                    </a:cubicBezTo>
                    <a:cubicBezTo>
                      <a:pt x="10703" y="10409"/>
                      <a:pt x="7889" y="12921"/>
                      <a:pt x="5040" y="15395"/>
                    </a:cubicBezTo>
                    <a:cubicBezTo>
                      <a:pt x="3426" y="16798"/>
                      <a:pt x="1784" y="18171"/>
                      <a:pt x="141" y="19543"/>
                    </a:cubicBezTo>
                    <a:cubicBezTo>
                      <a:pt x="1" y="19660"/>
                      <a:pt x="7" y="19873"/>
                      <a:pt x="80" y="20021"/>
                    </a:cubicBezTo>
                    <a:cubicBezTo>
                      <a:pt x="489" y="20858"/>
                      <a:pt x="1140" y="21554"/>
                      <a:pt x="1949" y="22016"/>
                    </a:cubicBezTo>
                    <a:cubicBezTo>
                      <a:pt x="2011" y="22051"/>
                      <a:pt x="2082" y="22069"/>
                      <a:pt x="2153" y="22069"/>
                    </a:cubicBezTo>
                    <a:cubicBezTo>
                      <a:pt x="2258" y="22069"/>
                      <a:pt x="2364" y="22030"/>
                      <a:pt x="2438" y="21953"/>
                    </a:cubicBezTo>
                    <a:cubicBezTo>
                      <a:pt x="7659" y="16497"/>
                      <a:pt x="13053" y="11214"/>
                      <a:pt x="18623" y="6106"/>
                    </a:cubicBezTo>
                    <a:cubicBezTo>
                      <a:pt x="20185" y="4673"/>
                      <a:pt x="21769" y="3266"/>
                      <a:pt x="23326" y="1830"/>
                    </a:cubicBezTo>
                    <a:cubicBezTo>
                      <a:pt x="23615" y="1562"/>
                      <a:pt x="23346" y="1181"/>
                      <a:pt x="23035" y="1181"/>
                    </a:cubicBezTo>
                    <a:cubicBezTo>
                      <a:pt x="22949" y="1181"/>
                      <a:pt x="22859" y="1210"/>
                      <a:pt x="22778" y="1280"/>
                    </a:cubicBezTo>
                    <a:cubicBezTo>
                      <a:pt x="19911" y="3735"/>
                      <a:pt x="17157" y="6330"/>
                      <a:pt x="14420" y="8927"/>
                    </a:cubicBezTo>
                    <a:cubicBezTo>
                      <a:pt x="11680" y="11526"/>
                      <a:pt x="8978" y="14162"/>
                      <a:pt x="6313" y="16839"/>
                    </a:cubicBezTo>
                    <a:cubicBezTo>
                      <a:pt x="4894" y="18267"/>
                      <a:pt x="3487" y="19705"/>
                      <a:pt x="2090" y="21154"/>
                    </a:cubicBezTo>
                    <a:lnTo>
                      <a:pt x="2090" y="21154"/>
                    </a:lnTo>
                    <a:cubicBezTo>
                      <a:pt x="1610" y="20827"/>
                      <a:pt x="1218" y="20410"/>
                      <a:pt x="920" y="19913"/>
                    </a:cubicBezTo>
                    <a:lnTo>
                      <a:pt x="920" y="19913"/>
                    </a:lnTo>
                    <a:cubicBezTo>
                      <a:pt x="6602" y="15040"/>
                      <a:pt x="12199" y="10069"/>
                      <a:pt x="17712" y="4998"/>
                    </a:cubicBezTo>
                    <a:cubicBezTo>
                      <a:pt x="19282" y="3546"/>
                      <a:pt x="20835" y="2076"/>
                      <a:pt x="22337" y="554"/>
                    </a:cubicBezTo>
                    <a:cubicBezTo>
                      <a:pt x="22569" y="319"/>
                      <a:pt x="22350" y="1"/>
                      <a:pt x="220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7"/>
              <p:cNvSpPr/>
              <p:nvPr/>
            </p:nvSpPr>
            <p:spPr>
              <a:xfrm>
                <a:off x="5260925" y="4920000"/>
                <a:ext cx="162750" cy="112425"/>
              </a:xfrm>
              <a:custGeom>
                <a:avLst/>
                <a:gdLst/>
                <a:ahLst/>
                <a:cxnLst/>
                <a:rect l="l" t="t" r="r" b="b"/>
                <a:pathLst>
                  <a:path w="6510" h="4497" extrusionOk="0">
                    <a:moveTo>
                      <a:pt x="5243" y="1"/>
                    </a:moveTo>
                    <a:cubicBezTo>
                      <a:pt x="5226" y="1"/>
                      <a:pt x="5208" y="2"/>
                      <a:pt x="5189" y="6"/>
                    </a:cubicBezTo>
                    <a:lnTo>
                      <a:pt x="5190" y="6"/>
                    </a:lnTo>
                    <a:cubicBezTo>
                      <a:pt x="4603" y="119"/>
                      <a:pt x="4031" y="349"/>
                      <a:pt x="3469" y="552"/>
                    </a:cubicBezTo>
                    <a:cubicBezTo>
                      <a:pt x="2968" y="732"/>
                      <a:pt x="2392" y="888"/>
                      <a:pt x="2054" y="1331"/>
                    </a:cubicBezTo>
                    <a:cubicBezTo>
                      <a:pt x="1904" y="1527"/>
                      <a:pt x="1825" y="1753"/>
                      <a:pt x="1720" y="1974"/>
                    </a:cubicBezTo>
                    <a:cubicBezTo>
                      <a:pt x="1613" y="2200"/>
                      <a:pt x="1484" y="2415"/>
                      <a:pt x="1335" y="2614"/>
                    </a:cubicBezTo>
                    <a:cubicBezTo>
                      <a:pt x="1028" y="3027"/>
                      <a:pt x="637" y="3382"/>
                      <a:pt x="210" y="3665"/>
                    </a:cubicBezTo>
                    <a:cubicBezTo>
                      <a:pt x="64" y="3763"/>
                      <a:pt x="1" y="3950"/>
                      <a:pt x="93" y="4109"/>
                    </a:cubicBezTo>
                    <a:cubicBezTo>
                      <a:pt x="257" y="4391"/>
                      <a:pt x="558" y="4497"/>
                      <a:pt x="865" y="4497"/>
                    </a:cubicBezTo>
                    <a:cubicBezTo>
                      <a:pt x="986" y="4497"/>
                      <a:pt x="1108" y="4480"/>
                      <a:pt x="1223" y="4452"/>
                    </a:cubicBezTo>
                    <a:cubicBezTo>
                      <a:pt x="1795" y="4310"/>
                      <a:pt x="2360" y="4035"/>
                      <a:pt x="2899" y="3802"/>
                    </a:cubicBezTo>
                    <a:cubicBezTo>
                      <a:pt x="4012" y="3322"/>
                      <a:pt x="5129" y="2788"/>
                      <a:pt x="6149" y="2132"/>
                    </a:cubicBezTo>
                    <a:cubicBezTo>
                      <a:pt x="6509" y="1901"/>
                      <a:pt x="6294" y="1394"/>
                      <a:pt x="5950" y="1394"/>
                    </a:cubicBezTo>
                    <a:cubicBezTo>
                      <a:pt x="5887" y="1394"/>
                      <a:pt x="5819" y="1411"/>
                      <a:pt x="5750" y="1450"/>
                    </a:cubicBezTo>
                    <a:cubicBezTo>
                      <a:pt x="4865" y="1947"/>
                      <a:pt x="3993" y="2450"/>
                      <a:pt x="3074" y="2883"/>
                    </a:cubicBezTo>
                    <a:cubicBezTo>
                      <a:pt x="2625" y="3096"/>
                      <a:pt x="2168" y="3292"/>
                      <a:pt x="1709" y="3484"/>
                    </a:cubicBezTo>
                    <a:cubicBezTo>
                      <a:pt x="1644" y="3510"/>
                      <a:pt x="1440" y="3612"/>
                      <a:pt x="1228" y="3699"/>
                    </a:cubicBezTo>
                    <a:lnTo>
                      <a:pt x="1228" y="3699"/>
                    </a:lnTo>
                    <a:cubicBezTo>
                      <a:pt x="1737" y="3224"/>
                      <a:pt x="2118" y="2649"/>
                      <a:pt x="2453" y="2006"/>
                    </a:cubicBezTo>
                    <a:cubicBezTo>
                      <a:pt x="2568" y="1784"/>
                      <a:pt x="2690" y="1625"/>
                      <a:pt x="2914" y="1507"/>
                    </a:cubicBezTo>
                    <a:cubicBezTo>
                      <a:pt x="3163" y="1377"/>
                      <a:pt x="3441" y="1297"/>
                      <a:pt x="3702" y="1196"/>
                    </a:cubicBezTo>
                    <a:cubicBezTo>
                      <a:pt x="4267" y="980"/>
                      <a:pt x="4861" y="778"/>
                      <a:pt x="5387" y="476"/>
                    </a:cubicBezTo>
                    <a:cubicBezTo>
                      <a:pt x="5634" y="335"/>
                      <a:pt x="5490" y="1"/>
                      <a:pt x="52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7"/>
              <p:cNvSpPr/>
              <p:nvPr/>
            </p:nvSpPr>
            <p:spPr>
              <a:xfrm>
                <a:off x="5600925" y="5138400"/>
                <a:ext cx="113200" cy="100775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4031" extrusionOk="0">
                    <a:moveTo>
                      <a:pt x="2347" y="0"/>
                    </a:moveTo>
                    <a:cubicBezTo>
                      <a:pt x="1520" y="0"/>
                      <a:pt x="699" y="370"/>
                      <a:pt x="306" y="1143"/>
                    </a:cubicBezTo>
                    <a:cubicBezTo>
                      <a:pt x="62" y="1622"/>
                      <a:pt x="0" y="2194"/>
                      <a:pt x="210" y="2695"/>
                    </a:cubicBezTo>
                    <a:cubicBezTo>
                      <a:pt x="431" y="3226"/>
                      <a:pt x="864" y="3620"/>
                      <a:pt x="1389" y="3843"/>
                    </a:cubicBezTo>
                    <a:cubicBezTo>
                      <a:pt x="1665" y="3960"/>
                      <a:pt x="1955" y="4030"/>
                      <a:pt x="2239" y="4030"/>
                    </a:cubicBezTo>
                    <a:cubicBezTo>
                      <a:pt x="2291" y="4030"/>
                      <a:pt x="2342" y="4028"/>
                      <a:pt x="2393" y="4023"/>
                    </a:cubicBezTo>
                    <a:lnTo>
                      <a:pt x="2393" y="4023"/>
                    </a:lnTo>
                    <a:cubicBezTo>
                      <a:pt x="2438" y="4027"/>
                      <a:pt x="2484" y="4030"/>
                      <a:pt x="2530" y="4030"/>
                    </a:cubicBezTo>
                    <a:cubicBezTo>
                      <a:pt x="2536" y="4030"/>
                      <a:pt x="2542" y="4029"/>
                      <a:pt x="2548" y="4029"/>
                    </a:cubicBezTo>
                    <a:cubicBezTo>
                      <a:pt x="3161" y="4021"/>
                      <a:pt x="3719" y="3686"/>
                      <a:pt x="4065" y="3191"/>
                    </a:cubicBezTo>
                    <a:cubicBezTo>
                      <a:pt x="4416" y="2687"/>
                      <a:pt x="4527" y="2008"/>
                      <a:pt x="4400" y="1413"/>
                    </a:cubicBezTo>
                    <a:cubicBezTo>
                      <a:pt x="4266" y="784"/>
                      <a:pt x="3838" y="353"/>
                      <a:pt x="3240" y="148"/>
                    </a:cubicBezTo>
                    <a:cubicBezTo>
                      <a:pt x="2955" y="50"/>
                      <a:pt x="2651" y="0"/>
                      <a:pt x="23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7"/>
              <p:cNvSpPr/>
              <p:nvPr/>
            </p:nvSpPr>
            <p:spPr>
              <a:xfrm>
                <a:off x="5501275" y="5258075"/>
                <a:ext cx="81575" cy="76700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3068" extrusionOk="0">
                    <a:moveTo>
                      <a:pt x="2927" y="0"/>
                    </a:moveTo>
                    <a:cubicBezTo>
                      <a:pt x="2880" y="0"/>
                      <a:pt x="2832" y="12"/>
                      <a:pt x="2786" y="40"/>
                    </a:cubicBezTo>
                    <a:lnTo>
                      <a:pt x="2785" y="40"/>
                    </a:lnTo>
                    <a:cubicBezTo>
                      <a:pt x="2517" y="200"/>
                      <a:pt x="2289" y="414"/>
                      <a:pt x="2067" y="633"/>
                    </a:cubicBezTo>
                    <a:cubicBezTo>
                      <a:pt x="1853" y="845"/>
                      <a:pt x="1640" y="1056"/>
                      <a:pt x="1433" y="1275"/>
                    </a:cubicBezTo>
                    <a:lnTo>
                      <a:pt x="828" y="1911"/>
                    </a:lnTo>
                    <a:cubicBezTo>
                      <a:pt x="723" y="2021"/>
                      <a:pt x="637" y="2144"/>
                      <a:pt x="535" y="2257"/>
                    </a:cubicBezTo>
                    <a:cubicBezTo>
                      <a:pt x="428" y="2375"/>
                      <a:pt x="315" y="2487"/>
                      <a:pt x="202" y="2598"/>
                    </a:cubicBezTo>
                    <a:cubicBezTo>
                      <a:pt x="1" y="2794"/>
                      <a:pt x="190" y="3067"/>
                      <a:pt x="410" y="3067"/>
                    </a:cubicBezTo>
                    <a:cubicBezTo>
                      <a:pt x="472" y="3067"/>
                      <a:pt x="537" y="3045"/>
                      <a:pt x="597" y="2992"/>
                    </a:cubicBezTo>
                    <a:cubicBezTo>
                      <a:pt x="781" y="2828"/>
                      <a:pt x="965" y="2664"/>
                      <a:pt x="1147" y="2498"/>
                    </a:cubicBezTo>
                    <a:lnTo>
                      <a:pt x="1147" y="2498"/>
                    </a:lnTo>
                    <a:cubicBezTo>
                      <a:pt x="1190" y="2464"/>
                      <a:pt x="1233" y="2429"/>
                      <a:pt x="1273" y="2392"/>
                    </a:cubicBezTo>
                    <a:lnTo>
                      <a:pt x="1934" y="1776"/>
                    </a:lnTo>
                    <a:cubicBezTo>
                      <a:pt x="2150" y="1577"/>
                      <a:pt x="2358" y="1372"/>
                      <a:pt x="2566" y="1167"/>
                    </a:cubicBezTo>
                    <a:cubicBezTo>
                      <a:pt x="2611" y="1123"/>
                      <a:pt x="2655" y="1079"/>
                      <a:pt x="2699" y="1034"/>
                    </a:cubicBezTo>
                    <a:lnTo>
                      <a:pt x="2699" y="1034"/>
                    </a:lnTo>
                    <a:cubicBezTo>
                      <a:pt x="2853" y="887"/>
                      <a:pt x="3006" y="738"/>
                      <a:pt x="3142" y="577"/>
                    </a:cubicBezTo>
                    <a:cubicBezTo>
                      <a:pt x="3201" y="506"/>
                      <a:pt x="3223" y="429"/>
                      <a:pt x="3218" y="359"/>
                    </a:cubicBezTo>
                    <a:lnTo>
                      <a:pt x="3218" y="359"/>
                    </a:lnTo>
                    <a:cubicBezTo>
                      <a:pt x="3263" y="179"/>
                      <a:pt x="3105" y="0"/>
                      <a:pt x="29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7"/>
              <p:cNvSpPr/>
              <p:nvPr/>
            </p:nvSpPr>
            <p:spPr>
              <a:xfrm>
                <a:off x="6122150" y="4638250"/>
                <a:ext cx="73200" cy="124250"/>
              </a:xfrm>
              <a:custGeom>
                <a:avLst/>
                <a:gdLst/>
                <a:ahLst/>
                <a:cxnLst/>
                <a:rect l="l" t="t" r="r" b="b"/>
                <a:pathLst>
                  <a:path w="2928" h="4970" extrusionOk="0">
                    <a:moveTo>
                      <a:pt x="484" y="1"/>
                    </a:moveTo>
                    <a:cubicBezTo>
                      <a:pt x="245" y="1"/>
                      <a:pt x="0" y="262"/>
                      <a:pt x="144" y="546"/>
                    </a:cubicBezTo>
                    <a:cubicBezTo>
                      <a:pt x="499" y="1244"/>
                      <a:pt x="844" y="1948"/>
                      <a:pt x="1184" y="2654"/>
                    </a:cubicBezTo>
                    <a:cubicBezTo>
                      <a:pt x="1347" y="2995"/>
                      <a:pt x="1507" y="3337"/>
                      <a:pt x="1664" y="3682"/>
                    </a:cubicBezTo>
                    <a:cubicBezTo>
                      <a:pt x="1831" y="4047"/>
                      <a:pt x="1969" y="4438"/>
                      <a:pt x="2160" y="4791"/>
                    </a:cubicBezTo>
                    <a:cubicBezTo>
                      <a:pt x="2227" y="4916"/>
                      <a:pt x="2343" y="4970"/>
                      <a:pt x="2462" y="4970"/>
                    </a:cubicBezTo>
                    <a:cubicBezTo>
                      <a:pt x="2690" y="4970"/>
                      <a:pt x="2927" y="4770"/>
                      <a:pt x="2841" y="4504"/>
                    </a:cubicBezTo>
                    <a:cubicBezTo>
                      <a:pt x="2715" y="4118"/>
                      <a:pt x="2516" y="3745"/>
                      <a:pt x="2350" y="3374"/>
                    </a:cubicBezTo>
                    <a:cubicBezTo>
                      <a:pt x="2188" y="3017"/>
                      <a:pt x="2025" y="2661"/>
                      <a:pt x="1856" y="2308"/>
                    </a:cubicBezTo>
                    <a:cubicBezTo>
                      <a:pt x="1515" y="1588"/>
                      <a:pt x="1150" y="880"/>
                      <a:pt x="768" y="181"/>
                    </a:cubicBezTo>
                    <a:cubicBezTo>
                      <a:pt x="699" y="54"/>
                      <a:pt x="592" y="1"/>
                      <a:pt x="4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7"/>
              <p:cNvSpPr/>
              <p:nvPr/>
            </p:nvSpPr>
            <p:spPr>
              <a:xfrm>
                <a:off x="6222850" y="4581575"/>
                <a:ext cx="74525" cy="141375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5655" extrusionOk="0">
                    <a:moveTo>
                      <a:pt x="379" y="1"/>
                    </a:moveTo>
                    <a:cubicBezTo>
                      <a:pt x="194" y="1"/>
                      <a:pt x="1" y="170"/>
                      <a:pt x="16" y="358"/>
                    </a:cubicBezTo>
                    <a:cubicBezTo>
                      <a:pt x="52" y="796"/>
                      <a:pt x="356" y="1218"/>
                      <a:pt x="545" y="1608"/>
                    </a:cubicBezTo>
                    <a:cubicBezTo>
                      <a:pt x="742" y="2015"/>
                      <a:pt x="930" y="2424"/>
                      <a:pt x="1108" y="2839"/>
                    </a:cubicBezTo>
                    <a:cubicBezTo>
                      <a:pt x="1462" y="3661"/>
                      <a:pt x="1752" y="4505"/>
                      <a:pt x="2081" y="5337"/>
                    </a:cubicBezTo>
                    <a:cubicBezTo>
                      <a:pt x="2153" y="5518"/>
                      <a:pt x="2308" y="5654"/>
                      <a:pt x="2499" y="5654"/>
                    </a:cubicBezTo>
                    <a:cubicBezTo>
                      <a:pt x="2536" y="5654"/>
                      <a:pt x="2574" y="5649"/>
                      <a:pt x="2613" y="5639"/>
                    </a:cubicBezTo>
                    <a:cubicBezTo>
                      <a:pt x="2838" y="5577"/>
                      <a:pt x="2980" y="5331"/>
                      <a:pt x="2915" y="5105"/>
                    </a:cubicBezTo>
                    <a:cubicBezTo>
                      <a:pt x="2660" y="4209"/>
                      <a:pt x="2282" y="3329"/>
                      <a:pt x="1899" y="2480"/>
                    </a:cubicBezTo>
                    <a:cubicBezTo>
                      <a:pt x="1713" y="2071"/>
                      <a:pt x="1519" y="1664"/>
                      <a:pt x="1314" y="1264"/>
                    </a:cubicBezTo>
                    <a:cubicBezTo>
                      <a:pt x="1105" y="854"/>
                      <a:pt x="914" y="340"/>
                      <a:pt x="543" y="55"/>
                    </a:cubicBezTo>
                    <a:cubicBezTo>
                      <a:pt x="494" y="17"/>
                      <a:pt x="437" y="1"/>
                      <a:pt x="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8"/>
          <p:cNvSpPr txBox="1">
            <a:spLocks noGrp="1"/>
          </p:cNvSpPr>
          <p:nvPr>
            <p:ph type="title"/>
          </p:nvPr>
        </p:nvSpPr>
        <p:spPr>
          <a:xfrm>
            <a:off x="713225" y="1723950"/>
            <a:ext cx="4172700" cy="16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54" name="Google Shape;554;p8"/>
          <p:cNvGrpSpPr/>
          <p:nvPr/>
        </p:nvGrpSpPr>
        <p:grpSpPr>
          <a:xfrm>
            <a:off x="-868199" y="-1003563"/>
            <a:ext cx="10661622" cy="7763794"/>
            <a:chOff x="-868199" y="-1003563"/>
            <a:chExt cx="10661622" cy="7763794"/>
          </a:xfrm>
        </p:grpSpPr>
        <p:sp>
          <p:nvSpPr>
            <p:cNvPr id="555" name="Google Shape;555;p8"/>
            <p:cNvSpPr/>
            <p:nvPr/>
          </p:nvSpPr>
          <p:spPr>
            <a:xfrm rot="10329259">
              <a:off x="-736184" y="-781030"/>
              <a:ext cx="3409090" cy="2167989"/>
            </a:xfrm>
            <a:custGeom>
              <a:avLst/>
              <a:gdLst/>
              <a:ahLst/>
              <a:cxnLst/>
              <a:rect l="l" t="t" r="r" b="b"/>
              <a:pathLst>
                <a:path w="136369" h="86723" extrusionOk="0">
                  <a:moveTo>
                    <a:pt x="99670" y="1"/>
                  </a:moveTo>
                  <a:cubicBezTo>
                    <a:pt x="85805" y="6523"/>
                    <a:pt x="75341" y="21230"/>
                    <a:pt x="61992" y="27779"/>
                  </a:cubicBezTo>
                  <a:cubicBezTo>
                    <a:pt x="56068" y="30683"/>
                    <a:pt x="50799" y="33200"/>
                    <a:pt x="44380" y="34595"/>
                  </a:cubicBezTo>
                  <a:cubicBezTo>
                    <a:pt x="38455" y="35881"/>
                    <a:pt x="32373" y="36175"/>
                    <a:pt x="26378" y="37048"/>
                  </a:cubicBezTo>
                  <a:cubicBezTo>
                    <a:pt x="20382" y="37921"/>
                    <a:pt x="14327" y="39434"/>
                    <a:pt x="9270" y="42868"/>
                  </a:cubicBezTo>
                  <a:cubicBezTo>
                    <a:pt x="4214" y="46303"/>
                    <a:pt x="272" y="51947"/>
                    <a:pt x="53" y="58184"/>
                  </a:cubicBezTo>
                  <a:cubicBezTo>
                    <a:pt x="1" y="59714"/>
                    <a:pt x="182" y="61294"/>
                    <a:pt x="895" y="62636"/>
                  </a:cubicBezTo>
                  <a:cubicBezTo>
                    <a:pt x="1562" y="63888"/>
                    <a:pt x="2644" y="64847"/>
                    <a:pt x="3759" y="65694"/>
                  </a:cubicBezTo>
                  <a:cubicBezTo>
                    <a:pt x="8189" y="69055"/>
                    <a:pt x="13620" y="71818"/>
                    <a:pt x="18759" y="73840"/>
                  </a:cubicBezTo>
                  <a:cubicBezTo>
                    <a:pt x="33302" y="79563"/>
                    <a:pt x="41728" y="81687"/>
                    <a:pt x="58554" y="84606"/>
                  </a:cubicBezTo>
                  <a:cubicBezTo>
                    <a:pt x="65654" y="85837"/>
                    <a:pt x="78227" y="86722"/>
                    <a:pt x="85702" y="86722"/>
                  </a:cubicBezTo>
                  <a:cubicBezTo>
                    <a:pt x="86742" y="86722"/>
                    <a:pt x="87682" y="86705"/>
                    <a:pt x="88496" y="86669"/>
                  </a:cubicBezTo>
                  <a:cubicBezTo>
                    <a:pt x="97413" y="86279"/>
                    <a:pt x="105670" y="84312"/>
                    <a:pt x="114026" y="81142"/>
                  </a:cubicBezTo>
                  <a:cubicBezTo>
                    <a:pt x="122874" y="77787"/>
                    <a:pt x="128889" y="74326"/>
                    <a:pt x="136368" y="70782"/>
                  </a:cubicBezTo>
                  <a:lnTo>
                    <a:pt x="1363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4650175" y="3388725"/>
              <a:ext cx="5143248" cy="3371506"/>
            </a:xfrm>
            <a:custGeom>
              <a:avLst/>
              <a:gdLst/>
              <a:ahLst/>
              <a:cxnLst/>
              <a:rect l="l" t="t" r="r" b="b"/>
              <a:pathLst>
                <a:path w="58198" h="38150" extrusionOk="0">
                  <a:moveTo>
                    <a:pt x="30621" y="1"/>
                  </a:moveTo>
                  <a:cubicBezTo>
                    <a:pt x="20758" y="1"/>
                    <a:pt x="11184" y="1277"/>
                    <a:pt x="3699" y="6619"/>
                  </a:cubicBezTo>
                  <a:cubicBezTo>
                    <a:pt x="2529" y="7454"/>
                    <a:pt x="1399" y="8414"/>
                    <a:pt x="759" y="9754"/>
                  </a:cubicBezTo>
                  <a:cubicBezTo>
                    <a:pt x="53" y="11231"/>
                    <a:pt x="1" y="13043"/>
                    <a:pt x="85" y="14813"/>
                  </a:cubicBezTo>
                  <a:cubicBezTo>
                    <a:pt x="303" y="19466"/>
                    <a:pt x="1380" y="24221"/>
                    <a:pt x="3236" y="28744"/>
                  </a:cubicBezTo>
                  <a:cubicBezTo>
                    <a:pt x="4229" y="31159"/>
                    <a:pt x="5508" y="33595"/>
                    <a:pt x="7490" y="35307"/>
                  </a:cubicBezTo>
                  <a:cubicBezTo>
                    <a:pt x="10151" y="37607"/>
                    <a:pt x="13454" y="38149"/>
                    <a:pt x="16700" y="38149"/>
                  </a:cubicBezTo>
                  <a:cubicBezTo>
                    <a:pt x="17868" y="38149"/>
                    <a:pt x="19029" y="38079"/>
                    <a:pt x="20149" y="37995"/>
                  </a:cubicBezTo>
                  <a:cubicBezTo>
                    <a:pt x="35387" y="36857"/>
                    <a:pt x="45658" y="32562"/>
                    <a:pt x="53783" y="19726"/>
                  </a:cubicBezTo>
                  <a:cubicBezTo>
                    <a:pt x="56450" y="15512"/>
                    <a:pt x="58198" y="9270"/>
                    <a:pt x="54519" y="4767"/>
                  </a:cubicBezTo>
                  <a:cubicBezTo>
                    <a:pt x="51653" y="1258"/>
                    <a:pt x="46972" y="699"/>
                    <a:pt x="42910" y="460"/>
                  </a:cubicBezTo>
                  <a:cubicBezTo>
                    <a:pt x="38849" y="220"/>
                    <a:pt x="34710" y="1"/>
                    <a:pt x="306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62625" y="4215250"/>
              <a:ext cx="1003000" cy="1139075"/>
            </a:xfrm>
            <a:custGeom>
              <a:avLst/>
              <a:gdLst/>
              <a:ahLst/>
              <a:cxnLst/>
              <a:rect l="l" t="t" r="r" b="b"/>
              <a:pathLst>
                <a:path w="40120" h="45563" extrusionOk="0">
                  <a:moveTo>
                    <a:pt x="20083" y="0"/>
                  </a:moveTo>
                  <a:cubicBezTo>
                    <a:pt x="18835" y="1298"/>
                    <a:pt x="17824" y="3721"/>
                    <a:pt x="17509" y="5494"/>
                  </a:cubicBezTo>
                  <a:cubicBezTo>
                    <a:pt x="17427" y="5960"/>
                    <a:pt x="17382" y="6450"/>
                    <a:pt x="17532" y="6899"/>
                  </a:cubicBezTo>
                  <a:cubicBezTo>
                    <a:pt x="17788" y="7663"/>
                    <a:pt x="18535" y="8132"/>
                    <a:pt x="19229" y="8541"/>
                  </a:cubicBezTo>
                  <a:cubicBezTo>
                    <a:pt x="23604" y="11115"/>
                    <a:pt x="28642" y="13996"/>
                    <a:pt x="29827" y="18931"/>
                  </a:cubicBezTo>
                  <a:cubicBezTo>
                    <a:pt x="30607" y="22178"/>
                    <a:pt x="30406" y="26152"/>
                    <a:pt x="28151" y="29251"/>
                  </a:cubicBezTo>
                  <a:cubicBezTo>
                    <a:pt x="26186" y="31950"/>
                    <a:pt x="23631" y="34255"/>
                    <a:pt x="20536" y="35509"/>
                  </a:cubicBezTo>
                  <a:cubicBezTo>
                    <a:pt x="18646" y="36275"/>
                    <a:pt x="16481" y="36658"/>
                    <a:pt x="14361" y="36658"/>
                  </a:cubicBezTo>
                  <a:cubicBezTo>
                    <a:pt x="13357" y="36658"/>
                    <a:pt x="12363" y="36572"/>
                    <a:pt x="11413" y="36400"/>
                  </a:cubicBezTo>
                  <a:cubicBezTo>
                    <a:pt x="9162" y="35994"/>
                    <a:pt x="6960" y="35377"/>
                    <a:pt x="5271" y="34790"/>
                  </a:cubicBezTo>
                  <a:cubicBezTo>
                    <a:pt x="4646" y="34573"/>
                    <a:pt x="3988" y="34333"/>
                    <a:pt x="3339" y="34333"/>
                  </a:cubicBezTo>
                  <a:cubicBezTo>
                    <a:pt x="3138" y="34333"/>
                    <a:pt x="2937" y="34356"/>
                    <a:pt x="2739" y="34410"/>
                  </a:cubicBezTo>
                  <a:cubicBezTo>
                    <a:pt x="1463" y="34756"/>
                    <a:pt x="857" y="36187"/>
                    <a:pt x="490" y="37459"/>
                  </a:cubicBezTo>
                  <a:cubicBezTo>
                    <a:pt x="1" y="39148"/>
                    <a:pt x="2" y="41225"/>
                    <a:pt x="1520" y="42113"/>
                  </a:cubicBezTo>
                  <a:cubicBezTo>
                    <a:pt x="5405" y="44382"/>
                    <a:pt x="9906" y="45562"/>
                    <a:pt x="14402" y="45562"/>
                  </a:cubicBezTo>
                  <a:cubicBezTo>
                    <a:pt x="16370" y="45562"/>
                    <a:pt x="18337" y="45336"/>
                    <a:pt x="20251" y="44876"/>
                  </a:cubicBezTo>
                  <a:cubicBezTo>
                    <a:pt x="26539" y="43366"/>
                    <a:pt x="32189" y="39349"/>
                    <a:pt x="35683" y="33908"/>
                  </a:cubicBezTo>
                  <a:cubicBezTo>
                    <a:pt x="37030" y="31811"/>
                    <a:pt x="38067" y="29508"/>
                    <a:pt x="38661" y="27089"/>
                  </a:cubicBezTo>
                  <a:cubicBezTo>
                    <a:pt x="40120" y="21139"/>
                    <a:pt x="38749" y="14609"/>
                    <a:pt x="35217" y="9605"/>
                  </a:cubicBezTo>
                  <a:cubicBezTo>
                    <a:pt x="31686" y="4602"/>
                    <a:pt x="26096" y="1154"/>
                    <a:pt x="200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" name="Google Shape;558;p8"/>
          <p:cNvGrpSpPr/>
          <p:nvPr/>
        </p:nvGrpSpPr>
        <p:grpSpPr>
          <a:xfrm>
            <a:off x="1067008" y="-529378"/>
            <a:ext cx="1337103" cy="1337081"/>
            <a:chOff x="1164825" y="238125"/>
            <a:chExt cx="1549725" cy="1549700"/>
          </a:xfrm>
        </p:grpSpPr>
        <p:sp>
          <p:nvSpPr>
            <p:cNvPr id="559" name="Google Shape;559;p8"/>
            <p:cNvSpPr/>
            <p:nvPr/>
          </p:nvSpPr>
          <p:spPr>
            <a:xfrm>
              <a:off x="1921950" y="238125"/>
              <a:ext cx="35450" cy="88575"/>
            </a:xfrm>
            <a:custGeom>
              <a:avLst/>
              <a:gdLst/>
              <a:ahLst/>
              <a:cxnLst/>
              <a:rect l="l" t="t" r="r" b="b"/>
              <a:pathLst>
                <a:path w="1418" h="3543" extrusionOk="0">
                  <a:moveTo>
                    <a:pt x="1" y="0"/>
                  </a:moveTo>
                  <a:lnTo>
                    <a:pt x="1" y="3542"/>
                  </a:lnTo>
                  <a:lnTo>
                    <a:pt x="1417" y="3542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1921950" y="238125"/>
              <a:ext cx="35450" cy="88575"/>
            </a:xfrm>
            <a:custGeom>
              <a:avLst/>
              <a:gdLst/>
              <a:ahLst/>
              <a:cxnLst/>
              <a:rect l="l" t="t" r="r" b="b"/>
              <a:pathLst>
                <a:path w="1418" h="3543" extrusionOk="0">
                  <a:moveTo>
                    <a:pt x="1" y="0"/>
                  </a:moveTo>
                  <a:lnTo>
                    <a:pt x="1" y="3542"/>
                  </a:lnTo>
                  <a:lnTo>
                    <a:pt x="1417" y="3542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1921950" y="1699250"/>
              <a:ext cx="35450" cy="88575"/>
            </a:xfrm>
            <a:custGeom>
              <a:avLst/>
              <a:gdLst/>
              <a:ahLst/>
              <a:cxnLst/>
              <a:rect l="l" t="t" r="r" b="b"/>
              <a:pathLst>
                <a:path w="1418" h="3543" extrusionOk="0">
                  <a:moveTo>
                    <a:pt x="1" y="0"/>
                  </a:moveTo>
                  <a:lnTo>
                    <a:pt x="1" y="3543"/>
                  </a:lnTo>
                  <a:lnTo>
                    <a:pt x="1417" y="3543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1164825" y="995225"/>
              <a:ext cx="88600" cy="35475"/>
            </a:xfrm>
            <a:custGeom>
              <a:avLst/>
              <a:gdLst/>
              <a:ahLst/>
              <a:cxnLst/>
              <a:rect l="l" t="t" r="r" b="b"/>
              <a:pathLst>
                <a:path w="3544" h="1419" extrusionOk="0">
                  <a:moveTo>
                    <a:pt x="1" y="1"/>
                  </a:moveTo>
                  <a:lnTo>
                    <a:pt x="1" y="1419"/>
                  </a:lnTo>
                  <a:lnTo>
                    <a:pt x="3543" y="1419"/>
                  </a:lnTo>
                  <a:lnTo>
                    <a:pt x="35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8"/>
            <p:cNvSpPr/>
            <p:nvPr/>
          </p:nvSpPr>
          <p:spPr>
            <a:xfrm>
              <a:off x="1164825" y="995225"/>
              <a:ext cx="88600" cy="35475"/>
            </a:xfrm>
            <a:custGeom>
              <a:avLst/>
              <a:gdLst/>
              <a:ahLst/>
              <a:cxnLst/>
              <a:rect l="l" t="t" r="r" b="b"/>
              <a:pathLst>
                <a:path w="3544" h="1419" extrusionOk="0">
                  <a:moveTo>
                    <a:pt x="1" y="1"/>
                  </a:moveTo>
                  <a:lnTo>
                    <a:pt x="1" y="1419"/>
                  </a:lnTo>
                  <a:lnTo>
                    <a:pt x="3543" y="1419"/>
                  </a:lnTo>
                  <a:lnTo>
                    <a:pt x="35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8"/>
            <p:cNvSpPr/>
            <p:nvPr/>
          </p:nvSpPr>
          <p:spPr>
            <a:xfrm>
              <a:off x="2625975" y="995225"/>
              <a:ext cx="88575" cy="35475"/>
            </a:xfrm>
            <a:custGeom>
              <a:avLst/>
              <a:gdLst/>
              <a:ahLst/>
              <a:cxnLst/>
              <a:rect l="l" t="t" r="r" b="b"/>
              <a:pathLst>
                <a:path w="3543" h="1419" extrusionOk="0">
                  <a:moveTo>
                    <a:pt x="0" y="1"/>
                  </a:moveTo>
                  <a:lnTo>
                    <a:pt x="0" y="1419"/>
                  </a:lnTo>
                  <a:lnTo>
                    <a:pt x="3542" y="1419"/>
                  </a:lnTo>
                  <a:lnTo>
                    <a:pt x="35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8"/>
            <p:cNvSpPr/>
            <p:nvPr/>
          </p:nvSpPr>
          <p:spPr>
            <a:xfrm>
              <a:off x="1379250" y="452600"/>
              <a:ext cx="87700" cy="87675"/>
            </a:xfrm>
            <a:custGeom>
              <a:avLst/>
              <a:gdLst/>
              <a:ahLst/>
              <a:cxnLst/>
              <a:rect l="l" t="t" r="r" b="b"/>
              <a:pathLst>
                <a:path w="3508" h="3507" extrusionOk="0">
                  <a:moveTo>
                    <a:pt x="1003" y="0"/>
                  </a:moveTo>
                  <a:lnTo>
                    <a:pt x="1" y="1001"/>
                  </a:lnTo>
                  <a:lnTo>
                    <a:pt x="2505" y="3507"/>
                  </a:lnTo>
                  <a:lnTo>
                    <a:pt x="3507" y="2505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8"/>
            <p:cNvSpPr/>
            <p:nvPr/>
          </p:nvSpPr>
          <p:spPr>
            <a:xfrm>
              <a:off x="1379250" y="452600"/>
              <a:ext cx="87700" cy="87675"/>
            </a:xfrm>
            <a:custGeom>
              <a:avLst/>
              <a:gdLst/>
              <a:ahLst/>
              <a:cxnLst/>
              <a:rect l="l" t="t" r="r" b="b"/>
              <a:pathLst>
                <a:path w="3508" h="3507" extrusionOk="0">
                  <a:moveTo>
                    <a:pt x="1003" y="0"/>
                  </a:moveTo>
                  <a:lnTo>
                    <a:pt x="1" y="1001"/>
                  </a:lnTo>
                  <a:lnTo>
                    <a:pt x="2505" y="3507"/>
                  </a:lnTo>
                  <a:lnTo>
                    <a:pt x="3507" y="2505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8"/>
            <p:cNvSpPr/>
            <p:nvPr/>
          </p:nvSpPr>
          <p:spPr>
            <a:xfrm>
              <a:off x="2412425" y="1485825"/>
              <a:ext cx="87700" cy="87700"/>
            </a:xfrm>
            <a:custGeom>
              <a:avLst/>
              <a:gdLst/>
              <a:ahLst/>
              <a:cxnLst/>
              <a:rect l="l" t="t" r="r" b="b"/>
              <a:pathLst>
                <a:path w="3508" h="3508" extrusionOk="0">
                  <a:moveTo>
                    <a:pt x="1003" y="1"/>
                  </a:moveTo>
                  <a:lnTo>
                    <a:pt x="1" y="1003"/>
                  </a:lnTo>
                  <a:lnTo>
                    <a:pt x="2505" y="3507"/>
                  </a:lnTo>
                  <a:lnTo>
                    <a:pt x="3508" y="2505"/>
                  </a:lnTo>
                  <a:lnTo>
                    <a:pt x="10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8"/>
            <p:cNvSpPr/>
            <p:nvPr/>
          </p:nvSpPr>
          <p:spPr>
            <a:xfrm>
              <a:off x="1379275" y="1485650"/>
              <a:ext cx="87700" cy="87700"/>
            </a:xfrm>
            <a:custGeom>
              <a:avLst/>
              <a:gdLst/>
              <a:ahLst/>
              <a:cxnLst/>
              <a:rect l="l" t="t" r="r" b="b"/>
              <a:pathLst>
                <a:path w="3508" h="3508" extrusionOk="0">
                  <a:moveTo>
                    <a:pt x="2505" y="1"/>
                  </a:moveTo>
                  <a:lnTo>
                    <a:pt x="1" y="2505"/>
                  </a:lnTo>
                  <a:lnTo>
                    <a:pt x="1003" y="3507"/>
                  </a:lnTo>
                  <a:lnTo>
                    <a:pt x="3507" y="1002"/>
                  </a:lnTo>
                  <a:lnTo>
                    <a:pt x="25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8"/>
            <p:cNvSpPr/>
            <p:nvPr/>
          </p:nvSpPr>
          <p:spPr>
            <a:xfrm>
              <a:off x="1379275" y="1485650"/>
              <a:ext cx="87700" cy="87700"/>
            </a:xfrm>
            <a:custGeom>
              <a:avLst/>
              <a:gdLst/>
              <a:ahLst/>
              <a:cxnLst/>
              <a:rect l="l" t="t" r="r" b="b"/>
              <a:pathLst>
                <a:path w="3508" h="3508" extrusionOk="0">
                  <a:moveTo>
                    <a:pt x="2505" y="1"/>
                  </a:moveTo>
                  <a:lnTo>
                    <a:pt x="1" y="2505"/>
                  </a:lnTo>
                  <a:lnTo>
                    <a:pt x="1003" y="3507"/>
                  </a:lnTo>
                  <a:lnTo>
                    <a:pt x="3507" y="1002"/>
                  </a:lnTo>
                  <a:lnTo>
                    <a:pt x="25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8"/>
            <p:cNvSpPr/>
            <p:nvPr/>
          </p:nvSpPr>
          <p:spPr>
            <a:xfrm>
              <a:off x="2412400" y="452475"/>
              <a:ext cx="87700" cy="87700"/>
            </a:xfrm>
            <a:custGeom>
              <a:avLst/>
              <a:gdLst/>
              <a:ahLst/>
              <a:cxnLst/>
              <a:rect l="l" t="t" r="r" b="b"/>
              <a:pathLst>
                <a:path w="3508" h="3508" extrusionOk="0">
                  <a:moveTo>
                    <a:pt x="2505" y="0"/>
                  </a:moveTo>
                  <a:lnTo>
                    <a:pt x="1" y="2505"/>
                  </a:lnTo>
                  <a:lnTo>
                    <a:pt x="1003" y="3507"/>
                  </a:lnTo>
                  <a:lnTo>
                    <a:pt x="3507" y="1003"/>
                  </a:lnTo>
                  <a:lnTo>
                    <a:pt x="25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8"/>
            <p:cNvSpPr/>
            <p:nvPr/>
          </p:nvSpPr>
          <p:spPr>
            <a:xfrm>
              <a:off x="1745825" y="254525"/>
              <a:ext cx="54675" cy="94300"/>
            </a:xfrm>
            <a:custGeom>
              <a:avLst/>
              <a:gdLst/>
              <a:ahLst/>
              <a:cxnLst/>
              <a:rect l="l" t="t" r="r" b="b"/>
              <a:pathLst>
                <a:path w="2187" h="3772" extrusionOk="0">
                  <a:moveTo>
                    <a:pt x="1380" y="0"/>
                  </a:moveTo>
                  <a:lnTo>
                    <a:pt x="0" y="322"/>
                  </a:lnTo>
                  <a:lnTo>
                    <a:pt x="807" y="3772"/>
                  </a:lnTo>
                  <a:lnTo>
                    <a:pt x="2186" y="3449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8"/>
            <p:cNvSpPr/>
            <p:nvPr/>
          </p:nvSpPr>
          <p:spPr>
            <a:xfrm>
              <a:off x="1745825" y="254525"/>
              <a:ext cx="54675" cy="94300"/>
            </a:xfrm>
            <a:custGeom>
              <a:avLst/>
              <a:gdLst/>
              <a:ahLst/>
              <a:cxnLst/>
              <a:rect l="l" t="t" r="r" b="b"/>
              <a:pathLst>
                <a:path w="2187" h="3772" extrusionOk="0">
                  <a:moveTo>
                    <a:pt x="1380" y="0"/>
                  </a:moveTo>
                  <a:lnTo>
                    <a:pt x="0" y="322"/>
                  </a:lnTo>
                  <a:lnTo>
                    <a:pt x="807" y="3772"/>
                  </a:lnTo>
                  <a:lnTo>
                    <a:pt x="2186" y="3449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8"/>
            <p:cNvSpPr/>
            <p:nvPr/>
          </p:nvSpPr>
          <p:spPr>
            <a:xfrm>
              <a:off x="2078800" y="1677200"/>
              <a:ext cx="54675" cy="94325"/>
            </a:xfrm>
            <a:custGeom>
              <a:avLst/>
              <a:gdLst/>
              <a:ahLst/>
              <a:cxnLst/>
              <a:rect l="l" t="t" r="r" b="b"/>
              <a:pathLst>
                <a:path w="2187" h="3773" extrusionOk="0">
                  <a:moveTo>
                    <a:pt x="1380" y="0"/>
                  </a:moveTo>
                  <a:lnTo>
                    <a:pt x="0" y="323"/>
                  </a:lnTo>
                  <a:lnTo>
                    <a:pt x="808" y="3773"/>
                  </a:lnTo>
                  <a:lnTo>
                    <a:pt x="2187" y="345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8"/>
            <p:cNvSpPr/>
            <p:nvPr/>
          </p:nvSpPr>
          <p:spPr>
            <a:xfrm>
              <a:off x="1181275" y="1152075"/>
              <a:ext cx="94325" cy="54700"/>
            </a:xfrm>
            <a:custGeom>
              <a:avLst/>
              <a:gdLst/>
              <a:ahLst/>
              <a:cxnLst/>
              <a:rect l="l" t="t" r="r" b="b"/>
              <a:pathLst>
                <a:path w="3773" h="2188" extrusionOk="0">
                  <a:moveTo>
                    <a:pt x="3448" y="1"/>
                  </a:moveTo>
                  <a:lnTo>
                    <a:pt x="0" y="809"/>
                  </a:lnTo>
                  <a:lnTo>
                    <a:pt x="323" y="2188"/>
                  </a:lnTo>
                  <a:lnTo>
                    <a:pt x="3773" y="1379"/>
                  </a:lnTo>
                  <a:lnTo>
                    <a:pt x="34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8"/>
            <p:cNvSpPr/>
            <p:nvPr/>
          </p:nvSpPr>
          <p:spPr>
            <a:xfrm>
              <a:off x="1181275" y="1152075"/>
              <a:ext cx="94325" cy="54700"/>
            </a:xfrm>
            <a:custGeom>
              <a:avLst/>
              <a:gdLst/>
              <a:ahLst/>
              <a:cxnLst/>
              <a:rect l="l" t="t" r="r" b="b"/>
              <a:pathLst>
                <a:path w="3773" h="2188" extrusionOk="0">
                  <a:moveTo>
                    <a:pt x="3448" y="1"/>
                  </a:moveTo>
                  <a:lnTo>
                    <a:pt x="0" y="809"/>
                  </a:lnTo>
                  <a:lnTo>
                    <a:pt x="323" y="2188"/>
                  </a:lnTo>
                  <a:lnTo>
                    <a:pt x="3773" y="1379"/>
                  </a:lnTo>
                  <a:lnTo>
                    <a:pt x="34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8"/>
            <p:cNvSpPr/>
            <p:nvPr/>
          </p:nvSpPr>
          <p:spPr>
            <a:xfrm>
              <a:off x="2603825" y="819250"/>
              <a:ext cx="94325" cy="54700"/>
            </a:xfrm>
            <a:custGeom>
              <a:avLst/>
              <a:gdLst/>
              <a:ahLst/>
              <a:cxnLst/>
              <a:rect l="l" t="t" r="r" b="b"/>
              <a:pathLst>
                <a:path w="3773" h="2188" extrusionOk="0">
                  <a:moveTo>
                    <a:pt x="3449" y="0"/>
                  </a:moveTo>
                  <a:lnTo>
                    <a:pt x="1" y="807"/>
                  </a:lnTo>
                  <a:lnTo>
                    <a:pt x="324" y="2187"/>
                  </a:lnTo>
                  <a:lnTo>
                    <a:pt x="3772" y="1380"/>
                  </a:lnTo>
                  <a:lnTo>
                    <a:pt x="34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8"/>
            <p:cNvSpPr/>
            <p:nvPr/>
          </p:nvSpPr>
          <p:spPr>
            <a:xfrm>
              <a:off x="1271975" y="589275"/>
              <a:ext cx="93950" cy="76800"/>
            </a:xfrm>
            <a:custGeom>
              <a:avLst/>
              <a:gdLst/>
              <a:ahLst/>
              <a:cxnLst/>
              <a:rect l="l" t="t" r="r" b="b"/>
              <a:pathLst>
                <a:path w="3758" h="3072" extrusionOk="0">
                  <a:moveTo>
                    <a:pt x="748" y="0"/>
                  </a:moveTo>
                  <a:lnTo>
                    <a:pt x="0" y="1204"/>
                  </a:lnTo>
                  <a:lnTo>
                    <a:pt x="3011" y="3072"/>
                  </a:lnTo>
                  <a:lnTo>
                    <a:pt x="3758" y="1868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8"/>
            <p:cNvSpPr/>
            <p:nvPr/>
          </p:nvSpPr>
          <p:spPr>
            <a:xfrm>
              <a:off x="1271975" y="589275"/>
              <a:ext cx="93950" cy="76800"/>
            </a:xfrm>
            <a:custGeom>
              <a:avLst/>
              <a:gdLst/>
              <a:ahLst/>
              <a:cxnLst/>
              <a:rect l="l" t="t" r="r" b="b"/>
              <a:pathLst>
                <a:path w="3758" h="3072" extrusionOk="0">
                  <a:moveTo>
                    <a:pt x="748" y="0"/>
                  </a:moveTo>
                  <a:lnTo>
                    <a:pt x="0" y="1204"/>
                  </a:lnTo>
                  <a:lnTo>
                    <a:pt x="3011" y="3072"/>
                  </a:lnTo>
                  <a:lnTo>
                    <a:pt x="3758" y="1868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8"/>
            <p:cNvSpPr/>
            <p:nvPr/>
          </p:nvSpPr>
          <p:spPr>
            <a:xfrm>
              <a:off x="2513425" y="1359675"/>
              <a:ext cx="93925" cy="76825"/>
            </a:xfrm>
            <a:custGeom>
              <a:avLst/>
              <a:gdLst/>
              <a:ahLst/>
              <a:cxnLst/>
              <a:rect l="l" t="t" r="r" b="b"/>
              <a:pathLst>
                <a:path w="3757" h="3073" extrusionOk="0">
                  <a:moveTo>
                    <a:pt x="747" y="1"/>
                  </a:moveTo>
                  <a:lnTo>
                    <a:pt x="0" y="1204"/>
                  </a:lnTo>
                  <a:lnTo>
                    <a:pt x="3010" y="3072"/>
                  </a:lnTo>
                  <a:lnTo>
                    <a:pt x="3756" y="1869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8"/>
            <p:cNvSpPr/>
            <p:nvPr/>
          </p:nvSpPr>
          <p:spPr>
            <a:xfrm>
              <a:off x="1516050" y="1586650"/>
              <a:ext cx="76825" cy="93925"/>
            </a:xfrm>
            <a:custGeom>
              <a:avLst/>
              <a:gdLst/>
              <a:ahLst/>
              <a:cxnLst/>
              <a:rect l="l" t="t" r="r" b="b"/>
              <a:pathLst>
                <a:path w="3073" h="3757" extrusionOk="0">
                  <a:moveTo>
                    <a:pt x="1868" y="0"/>
                  </a:moveTo>
                  <a:lnTo>
                    <a:pt x="1" y="3010"/>
                  </a:lnTo>
                  <a:lnTo>
                    <a:pt x="1204" y="3756"/>
                  </a:lnTo>
                  <a:lnTo>
                    <a:pt x="3072" y="747"/>
                  </a:lnTo>
                  <a:lnTo>
                    <a:pt x="18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8"/>
            <p:cNvSpPr/>
            <p:nvPr/>
          </p:nvSpPr>
          <p:spPr>
            <a:xfrm>
              <a:off x="1516050" y="1586650"/>
              <a:ext cx="76825" cy="93925"/>
            </a:xfrm>
            <a:custGeom>
              <a:avLst/>
              <a:gdLst/>
              <a:ahLst/>
              <a:cxnLst/>
              <a:rect l="l" t="t" r="r" b="b"/>
              <a:pathLst>
                <a:path w="3073" h="3757" extrusionOk="0">
                  <a:moveTo>
                    <a:pt x="1868" y="0"/>
                  </a:moveTo>
                  <a:lnTo>
                    <a:pt x="1" y="3010"/>
                  </a:lnTo>
                  <a:lnTo>
                    <a:pt x="1204" y="3756"/>
                  </a:lnTo>
                  <a:lnTo>
                    <a:pt x="3072" y="747"/>
                  </a:lnTo>
                  <a:lnTo>
                    <a:pt x="18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8"/>
            <p:cNvSpPr/>
            <p:nvPr/>
          </p:nvSpPr>
          <p:spPr>
            <a:xfrm>
              <a:off x="2286525" y="345250"/>
              <a:ext cx="76800" cy="93925"/>
            </a:xfrm>
            <a:custGeom>
              <a:avLst/>
              <a:gdLst/>
              <a:ahLst/>
              <a:cxnLst/>
              <a:rect l="l" t="t" r="r" b="b"/>
              <a:pathLst>
                <a:path w="3072" h="3757" extrusionOk="0">
                  <a:moveTo>
                    <a:pt x="1868" y="1"/>
                  </a:moveTo>
                  <a:lnTo>
                    <a:pt x="0" y="3009"/>
                  </a:lnTo>
                  <a:lnTo>
                    <a:pt x="1204" y="3757"/>
                  </a:lnTo>
                  <a:lnTo>
                    <a:pt x="3072" y="747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8"/>
            <p:cNvSpPr/>
            <p:nvPr/>
          </p:nvSpPr>
          <p:spPr>
            <a:xfrm>
              <a:off x="1637400" y="286150"/>
              <a:ext cx="65600" cy="95400"/>
            </a:xfrm>
            <a:custGeom>
              <a:avLst/>
              <a:gdLst/>
              <a:ahLst/>
              <a:cxnLst/>
              <a:rect l="l" t="t" r="r" b="b"/>
              <a:pathLst>
                <a:path w="2624" h="3816" extrusionOk="0">
                  <a:moveTo>
                    <a:pt x="1317" y="1"/>
                  </a:moveTo>
                  <a:lnTo>
                    <a:pt x="0" y="523"/>
                  </a:lnTo>
                  <a:lnTo>
                    <a:pt x="1307" y="3816"/>
                  </a:lnTo>
                  <a:lnTo>
                    <a:pt x="2624" y="3293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8"/>
            <p:cNvSpPr/>
            <p:nvPr/>
          </p:nvSpPr>
          <p:spPr>
            <a:xfrm>
              <a:off x="1637400" y="286150"/>
              <a:ext cx="65600" cy="95400"/>
            </a:xfrm>
            <a:custGeom>
              <a:avLst/>
              <a:gdLst/>
              <a:ahLst/>
              <a:cxnLst/>
              <a:rect l="l" t="t" r="r" b="b"/>
              <a:pathLst>
                <a:path w="2624" h="3816" extrusionOk="0">
                  <a:moveTo>
                    <a:pt x="1317" y="1"/>
                  </a:moveTo>
                  <a:lnTo>
                    <a:pt x="0" y="523"/>
                  </a:lnTo>
                  <a:lnTo>
                    <a:pt x="1307" y="3816"/>
                  </a:lnTo>
                  <a:lnTo>
                    <a:pt x="2624" y="3293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8"/>
            <p:cNvSpPr/>
            <p:nvPr/>
          </p:nvSpPr>
          <p:spPr>
            <a:xfrm>
              <a:off x="2176450" y="1644150"/>
              <a:ext cx="65625" cy="95425"/>
            </a:xfrm>
            <a:custGeom>
              <a:avLst/>
              <a:gdLst/>
              <a:ahLst/>
              <a:cxnLst/>
              <a:rect l="l" t="t" r="r" b="b"/>
              <a:pathLst>
                <a:path w="2625" h="3817" extrusionOk="0">
                  <a:moveTo>
                    <a:pt x="1318" y="1"/>
                  </a:moveTo>
                  <a:lnTo>
                    <a:pt x="1" y="524"/>
                  </a:lnTo>
                  <a:lnTo>
                    <a:pt x="1307" y="3817"/>
                  </a:lnTo>
                  <a:lnTo>
                    <a:pt x="2624" y="3293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8"/>
            <p:cNvSpPr/>
            <p:nvPr/>
          </p:nvSpPr>
          <p:spPr>
            <a:xfrm>
              <a:off x="1213000" y="1249625"/>
              <a:ext cx="95375" cy="65625"/>
            </a:xfrm>
            <a:custGeom>
              <a:avLst/>
              <a:gdLst/>
              <a:ahLst/>
              <a:cxnLst/>
              <a:rect l="l" t="t" r="r" b="b"/>
              <a:pathLst>
                <a:path w="3815" h="2625" extrusionOk="0">
                  <a:moveTo>
                    <a:pt x="3293" y="0"/>
                  </a:moveTo>
                  <a:lnTo>
                    <a:pt x="0" y="1307"/>
                  </a:lnTo>
                  <a:lnTo>
                    <a:pt x="523" y="2624"/>
                  </a:lnTo>
                  <a:lnTo>
                    <a:pt x="3815" y="1316"/>
                  </a:lnTo>
                  <a:lnTo>
                    <a:pt x="32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8"/>
            <p:cNvSpPr/>
            <p:nvPr/>
          </p:nvSpPr>
          <p:spPr>
            <a:xfrm>
              <a:off x="1213000" y="1249625"/>
              <a:ext cx="95375" cy="65625"/>
            </a:xfrm>
            <a:custGeom>
              <a:avLst/>
              <a:gdLst/>
              <a:ahLst/>
              <a:cxnLst/>
              <a:rect l="l" t="t" r="r" b="b"/>
              <a:pathLst>
                <a:path w="3815" h="2625" extrusionOk="0">
                  <a:moveTo>
                    <a:pt x="3293" y="0"/>
                  </a:moveTo>
                  <a:lnTo>
                    <a:pt x="0" y="1307"/>
                  </a:lnTo>
                  <a:lnTo>
                    <a:pt x="523" y="2624"/>
                  </a:lnTo>
                  <a:lnTo>
                    <a:pt x="3815" y="1316"/>
                  </a:lnTo>
                  <a:lnTo>
                    <a:pt x="32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8"/>
            <p:cNvSpPr/>
            <p:nvPr/>
          </p:nvSpPr>
          <p:spPr>
            <a:xfrm>
              <a:off x="2571025" y="710600"/>
              <a:ext cx="95425" cy="65625"/>
            </a:xfrm>
            <a:custGeom>
              <a:avLst/>
              <a:gdLst/>
              <a:ahLst/>
              <a:cxnLst/>
              <a:rect l="l" t="t" r="r" b="b"/>
              <a:pathLst>
                <a:path w="3817" h="2625" extrusionOk="0">
                  <a:moveTo>
                    <a:pt x="3293" y="1"/>
                  </a:moveTo>
                  <a:lnTo>
                    <a:pt x="0" y="1308"/>
                  </a:lnTo>
                  <a:lnTo>
                    <a:pt x="524" y="2625"/>
                  </a:lnTo>
                  <a:lnTo>
                    <a:pt x="3816" y="1317"/>
                  </a:lnTo>
                  <a:lnTo>
                    <a:pt x="32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8"/>
            <p:cNvSpPr/>
            <p:nvPr/>
          </p:nvSpPr>
          <p:spPr>
            <a:xfrm>
              <a:off x="1221300" y="689625"/>
              <a:ext cx="95350" cy="67650"/>
            </a:xfrm>
            <a:custGeom>
              <a:avLst/>
              <a:gdLst/>
              <a:ahLst/>
              <a:cxnLst/>
              <a:rect l="l" t="t" r="r" b="b"/>
              <a:pathLst>
                <a:path w="3814" h="2706" extrusionOk="0">
                  <a:moveTo>
                    <a:pt x="563" y="1"/>
                  </a:moveTo>
                  <a:lnTo>
                    <a:pt x="0" y="1302"/>
                  </a:lnTo>
                  <a:lnTo>
                    <a:pt x="3253" y="2706"/>
                  </a:lnTo>
                  <a:lnTo>
                    <a:pt x="3814" y="1405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8"/>
            <p:cNvSpPr/>
            <p:nvPr/>
          </p:nvSpPr>
          <p:spPr>
            <a:xfrm>
              <a:off x="1221300" y="689625"/>
              <a:ext cx="95350" cy="67650"/>
            </a:xfrm>
            <a:custGeom>
              <a:avLst/>
              <a:gdLst/>
              <a:ahLst/>
              <a:cxnLst/>
              <a:rect l="l" t="t" r="r" b="b"/>
              <a:pathLst>
                <a:path w="3814" h="2706" extrusionOk="0">
                  <a:moveTo>
                    <a:pt x="563" y="1"/>
                  </a:moveTo>
                  <a:lnTo>
                    <a:pt x="0" y="1302"/>
                  </a:lnTo>
                  <a:lnTo>
                    <a:pt x="3253" y="2706"/>
                  </a:lnTo>
                  <a:lnTo>
                    <a:pt x="3814" y="1405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8"/>
            <p:cNvSpPr/>
            <p:nvPr/>
          </p:nvSpPr>
          <p:spPr>
            <a:xfrm>
              <a:off x="2562800" y="1268900"/>
              <a:ext cx="95375" cy="67650"/>
            </a:xfrm>
            <a:custGeom>
              <a:avLst/>
              <a:gdLst/>
              <a:ahLst/>
              <a:cxnLst/>
              <a:rect l="l" t="t" r="r" b="b"/>
              <a:pathLst>
                <a:path w="3815" h="2706" extrusionOk="0">
                  <a:moveTo>
                    <a:pt x="562" y="0"/>
                  </a:moveTo>
                  <a:lnTo>
                    <a:pt x="1" y="1301"/>
                  </a:lnTo>
                  <a:lnTo>
                    <a:pt x="3252" y="2705"/>
                  </a:lnTo>
                  <a:lnTo>
                    <a:pt x="3814" y="1404"/>
                  </a:lnTo>
                  <a:lnTo>
                    <a:pt x="5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8"/>
            <p:cNvSpPr/>
            <p:nvPr/>
          </p:nvSpPr>
          <p:spPr>
            <a:xfrm>
              <a:off x="1616250" y="1636075"/>
              <a:ext cx="67650" cy="95375"/>
            </a:xfrm>
            <a:custGeom>
              <a:avLst/>
              <a:gdLst/>
              <a:ahLst/>
              <a:cxnLst/>
              <a:rect l="l" t="t" r="r" b="b"/>
              <a:pathLst>
                <a:path w="2706" h="3815" extrusionOk="0">
                  <a:moveTo>
                    <a:pt x="1405" y="1"/>
                  </a:moveTo>
                  <a:lnTo>
                    <a:pt x="1" y="3253"/>
                  </a:lnTo>
                  <a:lnTo>
                    <a:pt x="1302" y="3815"/>
                  </a:lnTo>
                  <a:lnTo>
                    <a:pt x="2706" y="562"/>
                  </a:lnTo>
                  <a:lnTo>
                    <a:pt x="1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8"/>
            <p:cNvSpPr/>
            <p:nvPr/>
          </p:nvSpPr>
          <p:spPr>
            <a:xfrm>
              <a:off x="1616250" y="1636075"/>
              <a:ext cx="67650" cy="95375"/>
            </a:xfrm>
            <a:custGeom>
              <a:avLst/>
              <a:gdLst/>
              <a:ahLst/>
              <a:cxnLst/>
              <a:rect l="l" t="t" r="r" b="b"/>
              <a:pathLst>
                <a:path w="2706" h="3815" extrusionOk="0">
                  <a:moveTo>
                    <a:pt x="1405" y="1"/>
                  </a:moveTo>
                  <a:lnTo>
                    <a:pt x="1" y="3253"/>
                  </a:lnTo>
                  <a:lnTo>
                    <a:pt x="1302" y="3815"/>
                  </a:lnTo>
                  <a:lnTo>
                    <a:pt x="2706" y="562"/>
                  </a:lnTo>
                  <a:lnTo>
                    <a:pt x="1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8"/>
            <p:cNvSpPr/>
            <p:nvPr/>
          </p:nvSpPr>
          <p:spPr>
            <a:xfrm>
              <a:off x="2195525" y="294600"/>
              <a:ext cx="67625" cy="95375"/>
            </a:xfrm>
            <a:custGeom>
              <a:avLst/>
              <a:gdLst/>
              <a:ahLst/>
              <a:cxnLst/>
              <a:rect l="l" t="t" r="r" b="b"/>
              <a:pathLst>
                <a:path w="2705" h="3815" extrusionOk="0">
                  <a:moveTo>
                    <a:pt x="1403" y="1"/>
                  </a:moveTo>
                  <a:lnTo>
                    <a:pt x="0" y="3253"/>
                  </a:lnTo>
                  <a:lnTo>
                    <a:pt x="1301" y="3814"/>
                  </a:lnTo>
                  <a:lnTo>
                    <a:pt x="2704" y="563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8"/>
            <p:cNvSpPr/>
            <p:nvPr/>
          </p:nvSpPr>
          <p:spPr>
            <a:xfrm>
              <a:off x="1481600" y="366975"/>
              <a:ext cx="79550" cy="92825"/>
            </a:xfrm>
            <a:custGeom>
              <a:avLst/>
              <a:gdLst/>
              <a:ahLst/>
              <a:cxnLst/>
              <a:rect l="l" t="t" r="r" b="b"/>
              <a:pathLst>
                <a:path w="3182" h="3713" extrusionOk="0">
                  <a:moveTo>
                    <a:pt x="1162" y="1"/>
                  </a:moveTo>
                  <a:lnTo>
                    <a:pt x="1" y="808"/>
                  </a:lnTo>
                  <a:lnTo>
                    <a:pt x="2020" y="3712"/>
                  </a:lnTo>
                  <a:lnTo>
                    <a:pt x="3181" y="2905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8"/>
            <p:cNvSpPr/>
            <p:nvPr/>
          </p:nvSpPr>
          <p:spPr>
            <a:xfrm>
              <a:off x="1481600" y="366975"/>
              <a:ext cx="79550" cy="92825"/>
            </a:xfrm>
            <a:custGeom>
              <a:avLst/>
              <a:gdLst/>
              <a:ahLst/>
              <a:cxnLst/>
              <a:rect l="l" t="t" r="r" b="b"/>
              <a:pathLst>
                <a:path w="3182" h="3713" extrusionOk="0">
                  <a:moveTo>
                    <a:pt x="1162" y="1"/>
                  </a:moveTo>
                  <a:lnTo>
                    <a:pt x="1" y="808"/>
                  </a:lnTo>
                  <a:lnTo>
                    <a:pt x="2020" y="3712"/>
                  </a:lnTo>
                  <a:lnTo>
                    <a:pt x="3181" y="2905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2313950" y="1566150"/>
              <a:ext cx="79550" cy="92800"/>
            </a:xfrm>
            <a:custGeom>
              <a:avLst/>
              <a:gdLst/>
              <a:ahLst/>
              <a:cxnLst/>
              <a:rect l="l" t="t" r="r" b="b"/>
              <a:pathLst>
                <a:path w="3182" h="3712" extrusionOk="0">
                  <a:moveTo>
                    <a:pt x="1163" y="0"/>
                  </a:moveTo>
                  <a:lnTo>
                    <a:pt x="0" y="807"/>
                  </a:lnTo>
                  <a:lnTo>
                    <a:pt x="2019" y="3712"/>
                  </a:lnTo>
                  <a:lnTo>
                    <a:pt x="3182" y="2904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8"/>
            <p:cNvSpPr/>
            <p:nvPr/>
          </p:nvSpPr>
          <p:spPr>
            <a:xfrm>
              <a:off x="1293425" y="1390375"/>
              <a:ext cx="92925" cy="79675"/>
            </a:xfrm>
            <a:custGeom>
              <a:avLst/>
              <a:gdLst/>
              <a:ahLst/>
              <a:cxnLst/>
              <a:rect l="l" t="t" r="r" b="b"/>
              <a:pathLst>
                <a:path w="3717" h="3187" extrusionOk="0">
                  <a:moveTo>
                    <a:pt x="2908" y="0"/>
                  </a:moveTo>
                  <a:lnTo>
                    <a:pt x="0" y="2024"/>
                  </a:lnTo>
                  <a:lnTo>
                    <a:pt x="809" y="3186"/>
                  </a:lnTo>
                  <a:lnTo>
                    <a:pt x="3716" y="1164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8"/>
            <p:cNvSpPr/>
            <p:nvPr/>
          </p:nvSpPr>
          <p:spPr>
            <a:xfrm>
              <a:off x="1293425" y="1390375"/>
              <a:ext cx="92925" cy="79675"/>
            </a:xfrm>
            <a:custGeom>
              <a:avLst/>
              <a:gdLst/>
              <a:ahLst/>
              <a:cxnLst/>
              <a:rect l="l" t="t" r="r" b="b"/>
              <a:pathLst>
                <a:path w="3717" h="3187" extrusionOk="0">
                  <a:moveTo>
                    <a:pt x="2908" y="0"/>
                  </a:moveTo>
                  <a:lnTo>
                    <a:pt x="0" y="2024"/>
                  </a:lnTo>
                  <a:lnTo>
                    <a:pt x="809" y="3186"/>
                  </a:lnTo>
                  <a:lnTo>
                    <a:pt x="3716" y="1164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8"/>
            <p:cNvSpPr/>
            <p:nvPr/>
          </p:nvSpPr>
          <p:spPr>
            <a:xfrm>
              <a:off x="2492975" y="556025"/>
              <a:ext cx="92925" cy="79650"/>
            </a:xfrm>
            <a:custGeom>
              <a:avLst/>
              <a:gdLst/>
              <a:ahLst/>
              <a:cxnLst/>
              <a:rect l="l" t="t" r="r" b="b"/>
              <a:pathLst>
                <a:path w="3717" h="3186" extrusionOk="0">
                  <a:moveTo>
                    <a:pt x="2908" y="1"/>
                  </a:moveTo>
                  <a:lnTo>
                    <a:pt x="0" y="2023"/>
                  </a:lnTo>
                  <a:lnTo>
                    <a:pt x="809" y="3186"/>
                  </a:lnTo>
                  <a:lnTo>
                    <a:pt x="3717" y="1163"/>
                  </a:lnTo>
                  <a:lnTo>
                    <a:pt x="29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8"/>
            <p:cNvSpPr/>
            <p:nvPr/>
          </p:nvSpPr>
          <p:spPr>
            <a:xfrm>
              <a:off x="1173900" y="858625"/>
              <a:ext cx="93450" cy="50575"/>
            </a:xfrm>
            <a:custGeom>
              <a:avLst/>
              <a:gdLst/>
              <a:ahLst/>
              <a:cxnLst/>
              <a:rect l="l" t="t" r="r" b="b"/>
              <a:pathLst>
                <a:path w="3738" h="2023" extrusionOk="0">
                  <a:moveTo>
                    <a:pt x="252" y="1"/>
                  </a:moveTo>
                  <a:lnTo>
                    <a:pt x="1" y="1396"/>
                  </a:lnTo>
                  <a:lnTo>
                    <a:pt x="3487" y="2022"/>
                  </a:lnTo>
                  <a:lnTo>
                    <a:pt x="3738" y="627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8"/>
            <p:cNvSpPr/>
            <p:nvPr/>
          </p:nvSpPr>
          <p:spPr>
            <a:xfrm>
              <a:off x="1173900" y="858625"/>
              <a:ext cx="93450" cy="50575"/>
            </a:xfrm>
            <a:custGeom>
              <a:avLst/>
              <a:gdLst/>
              <a:ahLst/>
              <a:cxnLst/>
              <a:rect l="l" t="t" r="r" b="b"/>
              <a:pathLst>
                <a:path w="3738" h="2023" extrusionOk="0">
                  <a:moveTo>
                    <a:pt x="252" y="1"/>
                  </a:moveTo>
                  <a:lnTo>
                    <a:pt x="1" y="1396"/>
                  </a:lnTo>
                  <a:lnTo>
                    <a:pt x="3487" y="2022"/>
                  </a:lnTo>
                  <a:lnTo>
                    <a:pt x="3738" y="627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8"/>
            <p:cNvSpPr/>
            <p:nvPr/>
          </p:nvSpPr>
          <p:spPr>
            <a:xfrm>
              <a:off x="2612075" y="1116850"/>
              <a:ext cx="93450" cy="50550"/>
            </a:xfrm>
            <a:custGeom>
              <a:avLst/>
              <a:gdLst/>
              <a:ahLst/>
              <a:cxnLst/>
              <a:rect l="l" t="t" r="r" b="b"/>
              <a:pathLst>
                <a:path w="3738" h="2022" extrusionOk="0">
                  <a:moveTo>
                    <a:pt x="251" y="1"/>
                  </a:moveTo>
                  <a:lnTo>
                    <a:pt x="1" y="1395"/>
                  </a:lnTo>
                  <a:lnTo>
                    <a:pt x="3487" y="2021"/>
                  </a:lnTo>
                  <a:lnTo>
                    <a:pt x="3738" y="626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8"/>
            <p:cNvSpPr/>
            <p:nvPr/>
          </p:nvSpPr>
          <p:spPr>
            <a:xfrm>
              <a:off x="1785275" y="1685150"/>
              <a:ext cx="50525" cy="93450"/>
            </a:xfrm>
            <a:custGeom>
              <a:avLst/>
              <a:gdLst/>
              <a:ahLst/>
              <a:cxnLst/>
              <a:rect l="l" t="t" r="r" b="b"/>
              <a:pathLst>
                <a:path w="2021" h="3738" extrusionOk="0">
                  <a:moveTo>
                    <a:pt x="626" y="1"/>
                  </a:moveTo>
                  <a:lnTo>
                    <a:pt x="0" y="3487"/>
                  </a:lnTo>
                  <a:lnTo>
                    <a:pt x="1395" y="3738"/>
                  </a:lnTo>
                  <a:lnTo>
                    <a:pt x="2020" y="250"/>
                  </a:lnTo>
                  <a:lnTo>
                    <a:pt x="6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8"/>
            <p:cNvSpPr/>
            <p:nvPr/>
          </p:nvSpPr>
          <p:spPr>
            <a:xfrm>
              <a:off x="1785275" y="1685150"/>
              <a:ext cx="50525" cy="93450"/>
            </a:xfrm>
            <a:custGeom>
              <a:avLst/>
              <a:gdLst/>
              <a:ahLst/>
              <a:cxnLst/>
              <a:rect l="l" t="t" r="r" b="b"/>
              <a:pathLst>
                <a:path w="2021" h="3738" extrusionOk="0">
                  <a:moveTo>
                    <a:pt x="626" y="1"/>
                  </a:moveTo>
                  <a:lnTo>
                    <a:pt x="0" y="3487"/>
                  </a:lnTo>
                  <a:lnTo>
                    <a:pt x="1395" y="3738"/>
                  </a:lnTo>
                  <a:lnTo>
                    <a:pt x="2020" y="250"/>
                  </a:lnTo>
                  <a:lnTo>
                    <a:pt x="6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8"/>
            <p:cNvSpPr/>
            <p:nvPr/>
          </p:nvSpPr>
          <p:spPr>
            <a:xfrm>
              <a:off x="2043475" y="247150"/>
              <a:ext cx="50525" cy="93425"/>
            </a:xfrm>
            <a:custGeom>
              <a:avLst/>
              <a:gdLst/>
              <a:ahLst/>
              <a:cxnLst/>
              <a:rect l="l" t="t" r="r" b="b"/>
              <a:pathLst>
                <a:path w="2021" h="3737" extrusionOk="0">
                  <a:moveTo>
                    <a:pt x="625" y="1"/>
                  </a:moveTo>
                  <a:lnTo>
                    <a:pt x="0" y="3487"/>
                  </a:lnTo>
                  <a:lnTo>
                    <a:pt x="1395" y="3737"/>
                  </a:lnTo>
                  <a:lnTo>
                    <a:pt x="2020" y="251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8"/>
          <p:cNvGrpSpPr/>
          <p:nvPr/>
        </p:nvGrpSpPr>
        <p:grpSpPr>
          <a:xfrm>
            <a:off x="5447396" y="2546359"/>
            <a:ext cx="1596087" cy="1506629"/>
            <a:chOff x="4607400" y="2659200"/>
            <a:chExt cx="1799625" cy="1698950"/>
          </a:xfrm>
        </p:grpSpPr>
        <p:sp>
          <p:nvSpPr>
            <p:cNvPr id="608" name="Google Shape;608;p8"/>
            <p:cNvSpPr/>
            <p:nvPr/>
          </p:nvSpPr>
          <p:spPr>
            <a:xfrm>
              <a:off x="5681425" y="3068700"/>
              <a:ext cx="407875" cy="179050"/>
            </a:xfrm>
            <a:custGeom>
              <a:avLst/>
              <a:gdLst/>
              <a:ahLst/>
              <a:cxnLst/>
              <a:rect l="l" t="t" r="r" b="b"/>
              <a:pathLst>
                <a:path w="16315" h="7162" extrusionOk="0">
                  <a:moveTo>
                    <a:pt x="12361" y="0"/>
                  </a:moveTo>
                  <a:cubicBezTo>
                    <a:pt x="8820" y="0"/>
                    <a:pt x="5261" y="1425"/>
                    <a:pt x="2617" y="3736"/>
                  </a:cubicBezTo>
                  <a:cubicBezTo>
                    <a:pt x="1621" y="4606"/>
                    <a:pt x="777" y="5636"/>
                    <a:pt x="119" y="6783"/>
                  </a:cubicBezTo>
                  <a:cubicBezTo>
                    <a:pt x="0" y="6989"/>
                    <a:pt x="167" y="7161"/>
                    <a:pt x="346" y="7161"/>
                  </a:cubicBezTo>
                  <a:cubicBezTo>
                    <a:pt x="426" y="7161"/>
                    <a:pt x="509" y="7127"/>
                    <a:pt x="570" y="7046"/>
                  </a:cubicBezTo>
                  <a:cubicBezTo>
                    <a:pt x="3241" y="3468"/>
                    <a:pt x="7403" y="1184"/>
                    <a:pt x="11877" y="982"/>
                  </a:cubicBezTo>
                  <a:cubicBezTo>
                    <a:pt x="12089" y="972"/>
                    <a:pt x="12301" y="968"/>
                    <a:pt x="12513" y="968"/>
                  </a:cubicBezTo>
                  <a:cubicBezTo>
                    <a:pt x="13552" y="968"/>
                    <a:pt x="14593" y="1080"/>
                    <a:pt x="15611" y="1286"/>
                  </a:cubicBezTo>
                  <a:cubicBezTo>
                    <a:pt x="15644" y="1293"/>
                    <a:pt x="15677" y="1296"/>
                    <a:pt x="15708" y="1296"/>
                  </a:cubicBezTo>
                  <a:cubicBezTo>
                    <a:pt x="16155" y="1296"/>
                    <a:pt x="16315" y="627"/>
                    <a:pt x="15832" y="487"/>
                  </a:cubicBezTo>
                  <a:cubicBezTo>
                    <a:pt x="14699" y="156"/>
                    <a:pt x="13531" y="0"/>
                    <a:pt x="12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9" name="Google Shape;609;p8"/>
            <p:cNvSpPr/>
            <p:nvPr/>
          </p:nvSpPr>
          <p:spPr>
            <a:xfrm>
              <a:off x="4851875" y="3155275"/>
              <a:ext cx="444850" cy="215100"/>
            </a:xfrm>
            <a:custGeom>
              <a:avLst/>
              <a:gdLst/>
              <a:ahLst/>
              <a:cxnLst/>
              <a:rect l="l" t="t" r="r" b="b"/>
              <a:pathLst>
                <a:path w="17794" h="8604" extrusionOk="0">
                  <a:moveTo>
                    <a:pt x="14298" y="0"/>
                  </a:moveTo>
                  <a:cubicBezTo>
                    <a:pt x="10126" y="0"/>
                    <a:pt x="5968" y="1750"/>
                    <a:pt x="2926" y="4592"/>
                  </a:cubicBezTo>
                  <a:cubicBezTo>
                    <a:pt x="1848" y="5600"/>
                    <a:pt x="922" y="6757"/>
                    <a:pt x="176" y="8030"/>
                  </a:cubicBezTo>
                  <a:cubicBezTo>
                    <a:pt x="0" y="8328"/>
                    <a:pt x="263" y="8604"/>
                    <a:pt x="529" y="8604"/>
                  </a:cubicBezTo>
                  <a:cubicBezTo>
                    <a:pt x="646" y="8604"/>
                    <a:pt x="764" y="8550"/>
                    <a:pt x="844" y="8420"/>
                  </a:cubicBezTo>
                  <a:cubicBezTo>
                    <a:pt x="3469" y="4193"/>
                    <a:pt x="8087" y="1406"/>
                    <a:pt x="13020" y="881"/>
                  </a:cubicBezTo>
                  <a:cubicBezTo>
                    <a:pt x="13623" y="817"/>
                    <a:pt x="14229" y="785"/>
                    <a:pt x="14834" y="785"/>
                  </a:cubicBezTo>
                  <a:cubicBezTo>
                    <a:pt x="15635" y="785"/>
                    <a:pt x="16436" y="841"/>
                    <a:pt x="17230" y="953"/>
                  </a:cubicBezTo>
                  <a:cubicBezTo>
                    <a:pt x="17249" y="956"/>
                    <a:pt x="17267" y="957"/>
                    <a:pt x="17284" y="957"/>
                  </a:cubicBezTo>
                  <a:cubicBezTo>
                    <a:pt x="17642" y="957"/>
                    <a:pt x="17793" y="423"/>
                    <a:pt x="17400" y="336"/>
                  </a:cubicBezTo>
                  <a:cubicBezTo>
                    <a:pt x="16377" y="109"/>
                    <a:pt x="15337" y="0"/>
                    <a:pt x="14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0" name="Google Shape;610;p8"/>
            <p:cNvSpPr/>
            <p:nvPr/>
          </p:nvSpPr>
          <p:spPr>
            <a:xfrm>
              <a:off x="4980200" y="3365925"/>
              <a:ext cx="388150" cy="233275"/>
            </a:xfrm>
            <a:custGeom>
              <a:avLst/>
              <a:gdLst/>
              <a:ahLst/>
              <a:cxnLst/>
              <a:rect l="l" t="t" r="r" b="b"/>
              <a:pathLst>
                <a:path w="15526" h="9331" extrusionOk="0">
                  <a:moveTo>
                    <a:pt x="12826" y="0"/>
                  </a:moveTo>
                  <a:cubicBezTo>
                    <a:pt x="9250" y="0"/>
                    <a:pt x="5722" y="1549"/>
                    <a:pt x="3175" y="4074"/>
                  </a:cubicBezTo>
                  <a:lnTo>
                    <a:pt x="3176" y="4074"/>
                  </a:lnTo>
                  <a:cubicBezTo>
                    <a:pt x="2803" y="4440"/>
                    <a:pt x="2452" y="4828"/>
                    <a:pt x="2124" y="5235"/>
                  </a:cubicBezTo>
                  <a:cubicBezTo>
                    <a:pt x="1250" y="6324"/>
                    <a:pt x="542" y="7525"/>
                    <a:pt x="99" y="8852"/>
                  </a:cubicBezTo>
                  <a:cubicBezTo>
                    <a:pt x="0" y="9148"/>
                    <a:pt x="226" y="9330"/>
                    <a:pt x="464" y="9330"/>
                  </a:cubicBezTo>
                  <a:cubicBezTo>
                    <a:pt x="624" y="9330"/>
                    <a:pt x="790" y="9248"/>
                    <a:pt x="866" y="9063"/>
                  </a:cubicBezTo>
                  <a:cubicBezTo>
                    <a:pt x="1667" y="7110"/>
                    <a:pt x="2900" y="5422"/>
                    <a:pt x="4431" y="4074"/>
                  </a:cubicBezTo>
                  <a:lnTo>
                    <a:pt x="4430" y="4074"/>
                  </a:lnTo>
                  <a:cubicBezTo>
                    <a:pt x="6295" y="2432"/>
                    <a:pt x="8605" y="1298"/>
                    <a:pt x="11130" y="835"/>
                  </a:cubicBezTo>
                  <a:cubicBezTo>
                    <a:pt x="11881" y="697"/>
                    <a:pt x="12642" y="628"/>
                    <a:pt x="13404" y="628"/>
                  </a:cubicBezTo>
                  <a:cubicBezTo>
                    <a:pt x="13958" y="628"/>
                    <a:pt x="14513" y="664"/>
                    <a:pt x="15064" y="738"/>
                  </a:cubicBezTo>
                  <a:cubicBezTo>
                    <a:pt x="15078" y="740"/>
                    <a:pt x="15092" y="741"/>
                    <a:pt x="15105" y="741"/>
                  </a:cubicBezTo>
                  <a:cubicBezTo>
                    <a:pt x="15398" y="741"/>
                    <a:pt x="15525" y="300"/>
                    <a:pt x="15203" y="235"/>
                  </a:cubicBezTo>
                  <a:cubicBezTo>
                    <a:pt x="14415" y="76"/>
                    <a:pt x="13619" y="0"/>
                    <a:pt x="12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1" name="Google Shape;611;p8"/>
            <p:cNvSpPr/>
            <p:nvPr/>
          </p:nvSpPr>
          <p:spPr>
            <a:xfrm>
              <a:off x="5600000" y="2868575"/>
              <a:ext cx="441375" cy="184025"/>
            </a:xfrm>
            <a:custGeom>
              <a:avLst/>
              <a:gdLst/>
              <a:ahLst/>
              <a:cxnLst/>
              <a:rect l="l" t="t" r="r" b="b"/>
              <a:pathLst>
                <a:path w="17655" h="7361" extrusionOk="0">
                  <a:moveTo>
                    <a:pt x="14350" y="0"/>
                  </a:moveTo>
                  <a:cubicBezTo>
                    <a:pt x="14049" y="0"/>
                    <a:pt x="13749" y="8"/>
                    <a:pt x="13454" y="20"/>
                  </a:cubicBezTo>
                  <a:cubicBezTo>
                    <a:pt x="12207" y="71"/>
                    <a:pt x="10956" y="264"/>
                    <a:pt x="9747" y="575"/>
                  </a:cubicBezTo>
                  <a:cubicBezTo>
                    <a:pt x="7303" y="1203"/>
                    <a:pt x="5021" y="2351"/>
                    <a:pt x="3045" y="3918"/>
                  </a:cubicBezTo>
                  <a:cubicBezTo>
                    <a:pt x="1938" y="4795"/>
                    <a:pt x="942" y="5826"/>
                    <a:pt x="125" y="6977"/>
                  </a:cubicBezTo>
                  <a:cubicBezTo>
                    <a:pt x="0" y="7153"/>
                    <a:pt x="182" y="7361"/>
                    <a:pt x="360" y="7361"/>
                  </a:cubicBezTo>
                  <a:cubicBezTo>
                    <a:pt x="418" y="7361"/>
                    <a:pt x="476" y="7338"/>
                    <a:pt x="523" y="7284"/>
                  </a:cubicBezTo>
                  <a:cubicBezTo>
                    <a:pt x="3714" y="3616"/>
                    <a:pt x="8212" y="1223"/>
                    <a:pt x="13097" y="912"/>
                  </a:cubicBezTo>
                  <a:cubicBezTo>
                    <a:pt x="13389" y="893"/>
                    <a:pt x="13679" y="885"/>
                    <a:pt x="13968" y="885"/>
                  </a:cubicBezTo>
                  <a:cubicBezTo>
                    <a:pt x="15029" y="885"/>
                    <a:pt x="16070" y="994"/>
                    <a:pt x="17137" y="1098"/>
                  </a:cubicBezTo>
                  <a:cubicBezTo>
                    <a:pt x="17150" y="1099"/>
                    <a:pt x="17163" y="1100"/>
                    <a:pt x="17176" y="1100"/>
                  </a:cubicBezTo>
                  <a:cubicBezTo>
                    <a:pt x="17592" y="1100"/>
                    <a:pt x="17654" y="424"/>
                    <a:pt x="17242" y="317"/>
                  </a:cubicBezTo>
                  <a:cubicBezTo>
                    <a:pt x="16316" y="77"/>
                    <a:pt x="15323" y="0"/>
                    <a:pt x="143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5768075" y="3279925"/>
              <a:ext cx="374525" cy="161350"/>
            </a:xfrm>
            <a:custGeom>
              <a:avLst/>
              <a:gdLst/>
              <a:ahLst/>
              <a:cxnLst/>
              <a:rect l="l" t="t" r="r" b="b"/>
              <a:pathLst>
                <a:path w="14981" h="6454" extrusionOk="0">
                  <a:moveTo>
                    <a:pt x="11210" y="0"/>
                  </a:moveTo>
                  <a:cubicBezTo>
                    <a:pt x="10181" y="0"/>
                    <a:pt x="9156" y="121"/>
                    <a:pt x="8156" y="359"/>
                  </a:cubicBezTo>
                  <a:cubicBezTo>
                    <a:pt x="6050" y="863"/>
                    <a:pt x="4058" y="1867"/>
                    <a:pt x="2422" y="3288"/>
                  </a:cubicBezTo>
                  <a:cubicBezTo>
                    <a:pt x="1502" y="4088"/>
                    <a:pt x="712" y="5021"/>
                    <a:pt x="113" y="6085"/>
                  </a:cubicBezTo>
                  <a:cubicBezTo>
                    <a:pt x="0" y="6286"/>
                    <a:pt x="160" y="6454"/>
                    <a:pt x="333" y="6454"/>
                  </a:cubicBezTo>
                  <a:cubicBezTo>
                    <a:pt x="411" y="6454"/>
                    <a:pt x="492" y="6420"/>
                    <a:pt x="551" y="6340"/>
                  </a:cubicBezTo>
                  <a:cubicBezTo>
                    <a:pt x="2997" y="3068"/>
                    <a:pt x="6789" y="961"/>
                    <a:pt x="10905" y="868"/>
                  </a:cubicBezTo>
                  <a:cubicBezTo>
                    <a:pt x="10997" y="866"/>
                    <a:pt x="11088" y="865"/>
                    <a:pt x="11180" y="865"/>
                  </a:cubicBezTo>
                  <a:cubicBezTo>
                    <a:pt x="11654" y="865"/>
                    <a:pt x="12128" y="891"/>
                    <a:pt x="12599" y="945"/>
                  </a:cubicBezTo>
                  <a:cubicBezTo>
                    <a:pt x="13183" y="1013"/>
                    <a:pt x="13749" y="1163"/>
                    <a:pt x="14328" y="1248"/>
                  </a:cubicBezTo>
                  <a:cubicBezTo>
                    <a:pt x="14356" y="1252"/>
                    <a:pt x="14382" y="1254"/>
                    <a:pt x="14408" y="1254"/>
                  </a:cubicBezTo>
                  <a:cubicBezTo>
                    <a:pt x="14848" y="1254"/>
                    <a:pt x="14980" y="675"/>
                    <a:pt x="14537" y="492"/>
                  </a:cubicBezTo>
                  <a:cubicBezTo>
                    <a:pt x="13569" y="92"/>
                    <a:pt x="12395" y="13"/>
                    <a:pt x="11359" y="1"/>
                  </a:cubicBezTo>
                  <a:cubicBezTo>
                    <a:pt x="11309" y="0"/>
                    <a:pt x="11260" y="0"/>
                    <a:pt x="112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5182650" y="3747425"/>
              <a:ext cx="372050" cy="218850"/>
            </a:xfrm>
            <a:custGeom>
              <a:avLst/>
              <a:gdLst/>
              <a:ahLst/>
              <a:cxnLst/>
              <a:rect l="l" t="t" r="r" b="b"/>
              <a:pathLst>
                <a:path w="14882" h="8754" extrusionOk="0">
                  <a:moveTo>
                    <a:pt x="12506" y="1"/>
                  </a:moveTo>
                  <a:cubicBezTo>
                    <a:pt x="10920" y="1"/>
                    <a:pt x="9301" y="584"/>
                    <a:pt x="7896" y="1243"/>
                  </a:cubicBezTo>
                  <a:cubicBezTo>
                    <a:pt x="5854" y="2202"/>
                    <a:pt x="4011" y="3537"/>
                    <a:pt x="2465" y="5180"/>
                  </a:cubicBezTo>
                  <a:cubicBezTo>
                    <a:pt x="1593" y="6108"/>
                    <a:pt x="811" y="7128"/>
                    <a:pt x="163" y="8224"/>
                  </a:cubicBezTo>
                  <a:cubicBezTo>
                    <a:pt x="0" y="8500"/>
                    <a:pt x="243" y="8754"/>
                    <a:pt x="489" y="8754"/>
                  </a:cubicBezTo>
                  <a:cubicBezTo>
                    <a:pt x="597" y="8754"/>
                    <a:pt x="706" y="8704"/>
                    <a:pt x="781" y="8585"/>
                  </a:cubicBezTo>
                  <a:cubicBezTo>
                    <a:pt x="3029" y="5015"/>
                    <a:pt x="6498" y="2188"/>
                    <a:pt x="10554" y="934"/>
                  </a:cubicBezTo>
                  <a:cubicBezTo>
                    <a:pt x="11318" y="697"/>
                    <a:pt x="12112" y="538"/>
                    <a:pt x="12903" y="538"/>
                  </a:cubicBezTo>
                  <a:cubicBezTo>
                    <a:pt x="13456" y="538"/>
                    <a:pt x="14007" y="616"/>
                    <a:pt x="14546" y="799"/>
                  </a:cubicBezTo>
                  <a:cubicBezTo>
                    <a:pt x="14565" y="805"/>
                    <a:pt x="14584" y="808"/>
                    <a:pt x="14602" y="808"/>
                  </a:cubicBezTo>
                  <a:cubicBezTo>
                    <a:pt x="14777" y="808"/>
                    <a:pt x="14882" y="522"/>
                    <a:pt x="14697" y="441"/>
                  </a:cubicBezTo>
                  <a:cubicBezTo>
                    <a:pt x="13991" y="130"/>
                    <a:pt x="13252" y="1"/>
                    <a:pt x="12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5222725" y="4035425"/>
              <a:ext cx="535500" cy="235850"/>
            </a:xfrm>
            <a:custGeom>
              <a:avLst/>
              <a:gdLst/>
              <a:ahLst/>
              <a:cxnLst/>
              <a:rect l="l" t="t" r="r" b="b"/>
              <a:pathLst>
                <a:path w="21420" h="9434" extrusionOk="0">
                  <a:moveTo>
                    <a:pt x="18261" y="1"/>
                  </a:moveTo>
                  <a:cubicBezTo>
                    <a:pt x="16097" y="1"/>
                    <a:pt x="13913" y="372"/>
                    <a:pt x="11876" y="990"/>
                  </a:cubicBezTo>
                  <a:cubicBezTo>
                    <a:pt x="8916" y="1888"/>
                    <a:pt x="6119" y="3338"/>
                    <a:pt x="3714" y="5287"/>
                  </a:cubicBezTo>
                  <a:cubicBezTo>
                    <a:pt x="2361" y="6385"/>
                    <a:pt x="1168" y="7691"/>
                    <a:pt x="120" y="9079"/>
                  </a:cubicBezTo>
                  <a:cubicBezTo>
                    <a:pt x="1" y="9239"/>
                    <a:pt x="172" y="9433"/>
                    <a:pt x="337" y="9433"/>
                  </a:cubicBezTo>
                  <a:cubicBezTo>
                    <a:pt x="391" y="9433"/>
                    <a:pt x="444" y="9412"/>
                    <a:pt x="487" y="9362"/>
                  </a:cubicBezTo>
                  <a:cubicBezTo>
                    <a:pt x="4363" y="4774"/>
                    <a:pt x="9979" y="1773"/>
                    <a:pt x="15915" y="968"/>
                  </a:cubicBezTo>
                  <a:cubicBezTo>
                    <a:pt x="17034" y="816"/>
                    <a:pt x="18146" y="763"/>
                    <a:pt x="19264" y="763"/>
                  </a:cubicBezTo>
                  <a:cubicBezTo>
                    <a:pt x="19846" y="763"/>
                    <a:pt x="20431" y="777"/>
                    <a:pt x="21018" y="800"/>
                  </a:cubicBezTo>
                  <a:cubicBezTo>
                    <a:pt x="21022" y="800"/>
                    <a:pt x="21025" y="800"/>
                    <a:pt x="21029" y="800"/>
                  </a:cubicBezTo>
                  <a:cubicBezTo>
                    <a:pt x="21341" y="800"/>
                    <a:pt x="21419" y="283"/>
                    <a:pt x="21096" y="228"/>
                  </a:cubicBezTo>
                  <a:cubicBezTo>
                    <a:pt x="20165" y="73"/>
                    <a:pt x="19215" y="1"/>
                    <a:pt x="182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6039425" y="3698400"/>
              <a:ext cx="241950" cy="131575"/>
            </a:xfrm>
            <a:custGeom>
              <a:avLst/>
              <a:gdLst/>
              <a:ahLst/>
              <a:cxnLst/>
              <a:rect l="l" t="t" r="r" b="b"/>
              <a:pathLst>
                <a:path w="9678" h="5263" extrusionOk="0">
                  <a:moveTo>
                    <a:pt x="9434" y="1"/>
                  </a:moveTo>
                  <a:cubicBezTo>
                    <a:pt x="9419" y="1"/>
                    <a:pt x="9403" y="3"/>
                    <a:pt x="9387" y="7"/>
                  </a:cubicBezTo>
                  <a:cubicBezTo>
                    <a:pt x="6061" y="845"/>
                    <a:pt x="2715" y="2454"/>
                    <a:pt x="200" y="4822"/>
                  </a:cubicBezTo>
                  <a:cubicBezTo>
                    <a:pt x="1" y="5009"/>
                    <a:pt x="184" y="5263"/>
                    <a:pt x="398" y="5263"/>
                  </a:cubicBezTo>
                  <a:cubicBezTo>
                    <a:pt x="458" y="5263"/>
                    <a:pt x="519" y="5243"/>
                    <a:pt x="576" y="5198"/>
                  </a:cubicBezTo>
                  <a:cubicBezTo>
                    <a:pt x="1903" y="4116"/>
                    <a:pt x="3245" y="3101"/>
                    <a:pt x="4753" y="2279"/>
                  </a:cubicBezTo>
                  <a:cubicBezTo>
                    <a:pt x="6253" y="1461"/>
                    <a:pt x="7837" y="812"/>
                    <a:pt x="9480" y="343"/>
                  </a:cubicBezTo>
                  <a:cubicBezTo>
                    <a:pt x="9678" y="286"/>
                    <a:pt x="9616" y="1"/>
                    <a:pt x="94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5852550" y="3474575"/>
              <a:ext cx="342950" cy="167525"/>
            </a:xfrm>
            <a:custGeom>
              <a:avLst/>
              <a:gdLst/>
              <a:ahLst/>
              <a:cxnLst/>
              <a:rect l="l" t="t" r="r" b="b"/>
              <a:pathLst>
                <a:path w="13718" h="6701" extrusionOk="0">
                  <a:moveTo>
                    <a:pt x="11386" y="0"/>
                  </a:moveTo>
                  <a:cubicBezTo>
                    <a:pt x="8063" y="0"/>
                    <a:pt x="4660" y="1480"/>
                    <a:pt x="2276" y="3685"/>
                  </a:cubicBezTo>
                  <a:cubicBezTo>
                    <a:pt x="1450" y="4450"/>
                    <a:pt x="732" y="5324"/>
                    <a:pt x="139" y="6280"/>
                  </a:cubicBezTo>
                  <a:cubicBezTo>
                    <a:pt x="1" y="6502"/>
                    <a:pt x="193" y="6700"/>
                    <a:pt x="394" y="6700"/>
                  </a:cubicBezTo>
                  <a:cubicBezTo>
                    <a:pt x="482" y="6700"/>
                    <a:pt x="572" y="6662"/>
                    <a:pt x="637" y="6571"/>
                  </a:cubicBezTo>
                  <a:cubicBezTo>
                    <a:pt x="2029" y="4601"/>
                    <a:pt x="3973" y="3035"/>
                    <a:pt x="6169" y="2046"/>
                  </a:cubicBezTo>
                  <a:cubicBezTo>
                    <a:pt x="7246" y="1559"/>
                    <a:pt x="8390" y="1233"/>
                    <a:pt x="9555" y="1037"/>
                  </a:cubicBezTo>
                  <a:cubicBezTo>
                    <a:pt x="10247" y="921"/>
                    <a:pt x="10934" y="879"/>
                    <a:pt x="11624" y="879"/>
                  </a:cubicBezTo>
                  <a:cubicBezTo>
                    <a:pt x="12142" y="879"/>
                    <a:pt x="12663" y="903"/>
                    <a:pt x="13187" y="937"/>
                  </a:cubicBezTo>
                  <a:cubicBezTo>
                    <a:pt x="13195" y="937"/>
                    <a:pt x="13203" y="938"/>
                    <a:pt x="13211" y="938"/>
                  </a:cubicBezTo>
                  <a:cubicBezTo>
                    <a:pt x="13625" y="938"/>
                    <a:pt x="13717" y="250"/>
                    <a:pt x="13291" y="171"/>
                  </a:cubicBezTo>
                  <a:cubicBezTo>
                    <a:pt x="12664" y="55"/>
                    <a:pt x="12027" y="0"/>
                    <a:pt x="11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4607400" y="2659200"/>
              <a:ext cx="1799625" cy="1698950"/>
            </a:xfrm>
            <a:custGeom>
              <a:avLst/>
              <a:gdLst/>
              <a:ahLst/>
              <a:cxnLst/>
              <a:rect l="l" t="t" r="r" b="b"/>
              <a:pathLst>
                <a:path w="71985" h="67958" extrusionOk="0">
                  <a:moveTo>
                    <a:pt x="32820" y="13143"/>
                  </a:moveTo>
                  <a:cubicBezTo>
                    <a:pt x="32872" y="13410"/>
                    <a:pt x="32911" y="13678"/>
                    <a:pt x="32934" y="13949"/>
                  </a:cubicBezTo>
                  <a:cubicBezTo>
                    <a:pt x="32785" y="13913"/>
                    <a:pt x="32634" y="13885"/>
                    <a:pt x="32482" y="13867"/>
                  </a:cubicBezTo>
                  <a:cubicBezTo>
                    <a:pt x="32590" y="13623"/>
                    <a:pt x="32703" y="13382"/>
                    <a:pt x="32820" y="13143"/>
                  </a:cubicBezTo>
                  <a:close/>
                  <a:moveTo>
                    <a:pt x="33314" y="13374"/>
                  </a:moveTo>
                  <a:lnTo>
                    <a:pt x="33314" y="13374"/>
                  </a:lnTo>
                  <a:cubicBezTo>
                    <a:pt x="33615" y="13531"/>
                    <a:pt x="33917" y="13687"/>
                    <a:pt x="34214" y="13851"/>
                  </a:cubicBezTo>
                  <a:cubicBezTo>
                    <a:pt x="34115" y="13854"/>
                    <a:pt x="34012" y="13916"/>
                    <a:pt x="33992" y="14018"/>
                  </a:cubicBezTo>
                  <a:cubicBezTo>
                    <a:pt x="33972" y="14125"/>
                    <a:pt x="33961" y="14234"/>
                    <a:pt x="33948" y="14343"/>
                  </a:cubicBezTo>
                  <a:cubicBezTo>
                    <a:pt x="33786" y="14259"/>
                    <a:pt x="33621" y="14183"/>
                    <a:pt x="33452" y="14117"/>
                  </a:cubicBezTo>
                  <a:cubicBezTo>
                    <a:pt x="33424" y="13866"/>
                    <a:pt x="33377" y="13618"/>
                    <a:pt x="33314" y="13374"/>
                  </a:cubicBezTo>
                  <a:close/>
                  <a:moveTo>
                    <a:pt x="34417" y="13968"/>
                  </a:moveTo>
                  <a:lnTo>
                    <a:pt x="34417" y="13968"/>
                  </a:lnTo>
                  <a:cubicBezTo>
                    <a:pt x="34549" y="14042"/>
                    <a:pt x="34681" y="14116"/>
                    <a:pt x="34809" y="14196"/>
                  </a:cubicBezTo>
                  <a:cubicBezTo>
                    <a:pt x="35042" y="14340"/>
                    <a:pt x="35269" y="14497"/>
                    <a:pt x="35498" y="14652"/>
                  </a:cubicBezTo>
                  <a:cubicBezTo>
                    <a:pt x="35485" y="14651"/>
                    <a:pt x="35472" y="14650"/>
                    <a:pt x="35459" y="14650"/>
                  </a:cubicBezTo>
                  <a:cubicBezTo>
                    <a:pt x="35354" y="14650"/>
                    <a:pt x="35250" y="14703"/>
                    <a:pt x="35207" y="14830"/>
                  </a:cubicBezTo>
                  <a:cubicBezTo>
                    <a:pt x="35177" y="14919"/>
                    <a:pt x="35161" y="15013"/>
                    <a:pt x="35137" y="15103"/>
                  </a:cubicBezTo>
                  <a:cubicBezTo>
                    <a:pt x="34898" y="14929"/>
                    <a:pt x="34657" y="14759"/>
                    <a:pt x="34408" y="14606"/>
                  </a:cubicBezTo>
                  <a:cubicBezTo>
                    <a:pt x="34410" y="14450"/>
                    <a:pt x="34422" y="14295"/>
                    <a:pt x="34442" y="14141"/>
                  </a:cubicBezTo>
                  <a:cubicBezTo>
                    <a:pt x="34452" y="14083"/>
                    <a:pt x="34443" y="14022"/>
                    <a:pt x="34417" y="13968"/>
                  </a:cubicBezTo>
                  <a:close/>
                  <a:moveTo>
                    <a:pt x="32195" y="14536"/>
                  </a:moveTo>
                  <a:cubicBezTo>
                    <a:pt x="32252" y="14580"/>
                    <a:pt x="32320" y="14608"/>
                    <a:pt x="32392" y="14616"/>
                  </a:cubicBezTo>
                  <a:cubicBezTo>
                    <a:pt x="32586" y="14636"/>
                    <a:pt x="32776" y="14673"/>
                    <a:pt x="32961" y="14730"/>
                  </a:cubicBezTo>
                  <a:cubicBezTo>
                    <a:pt x="32959" y="14782"/>
                    <a:pt x="32963" y="14833"/>
                    <a:pt x="32960" y="14885"/>
                  </a:cubicBezTo>
                  <a:cubicBezTo>
                    <a:pt x="32955" y="14977"/>
                    <a:pt x="32951" y="15069"/>
                    <a:pt x="32945" y="15161"/>
                  </a:cubicBezTo>
                  <a:cubicBezTo>
                    <a:pt x="32944" y="15184"/>
                    <a:pt x="32940" y="15208"/>
                    <a:pt x="32937" y="15232"/>
                  </a:cubicBezTo>
                  <a:cubicBezTo>
                    <a:pt x="32657" y="15078"/>
                    <a:pt x="32372" y="14934"/>
                    <a:pt x="32081" y="14800"/>
                  </a:cubicBezTo>
                  <a:cubicBezTo>
                    <a:pt x="32117" y="14711"/>
                    <a:pt x="32159" y="14625"/>
                    <a:pt x="32194" y="14536"/>
                  </a:cubicBezTo>
                  <a:close/>
                  <a:moveTo>
                    <a:pt x="35709" y="14791"/>
                  </a:moveTo>
                  <a:lnTo>
                    <a:pt x="35709" y="14791"/>
                  </a:lnTo>
                  <a:cubicBezTo>
                    <a:pt x="35789" y="14848"/>
                    <a:pt x="35872" y="14900"/>
                    <a:pt x="35952" y="14957"/>
                  </a:cubicBezTo>
                  <a:cubicBezTo>
                    <a:pt x="35928" y="14995"/>
                    <a:pt x="35915" y="15040"/>
                    <a:pt x="35918" y="15084"/>
                  </a:cubicBezTo>
                  <a:cubicBezTo>
                    <a:pt x="35928" y="15295"/>
                    <a:pt x="35938" y="15505"/>
                    <a:pt x="35948" y="15715"/>
                  </a:cubicBezTo>
                  <a:cubicBezTo>
                    <a:pt x="35834" y="15626"/>
                    <a:pt x="35718" y="15539"/>
                    <a:pt x="35603" y="15450"/>
                  </a:cubicBezTo>
                  <a:cubicBezTo>
                    <a:pt x="35632" y="15289"/>
                    <a:pt x="35671" y="15129"/>
                    <a:pt x="35720" y="14971"/>
                  </a:cubicBezTo>
                  <a:cubicBezTo>
                    <a:pt x="35740" y="14912"/>
                    <a:pt x="35736" y="14848"/>
                    <a:pt x="35709" y="14791"/>
                  </a:cubicBezTo>
                  <a:close/>
                  <a:moveTo>
                    <a:pt x="33494" y="14930"/>
                  </a:moveTo>
                  <a:cubicBezTo>
                    <a:pt x="33635" y="14993"/>
                    <a:pt x="33774" y="15061"/>
                    <a:pt x="33909" y="15138"/>
                  </a:cubicBezTo>
                  <a:cubicBezTo>
                    <a:pt x="33921" y="15388"/>
                    <a:pt x="33955" y="15638"/>
                    <a:pt x="34011" y="15884"/>
                  </a:cubicBezTo>
                  <a:cubicBezTo>
                    <a:pt x="33822" y="15757"/>
                    <a:pt x="33629" y="15634"/>
                    <a:pt x="33434" y="15517"/>
                  </a:cubicBezTo>
                  <a:cubicBezTo>
                    <a:pt x="33462" y="15418"/>
                    <a:pt x="33468" y="15308"/>
                    <a:pt x="33478" y="15206"/>
                  </a:cubicBezTo>
                  <a:cubicBezTo>
                    <a:pt x="33487" y="15114"/>
                    <a:pt x="33492" y="15023"/>
                    <a:pt x="33494" y="14930"/>
                  </a:cubicBezTo>
                  <a:close/>
                  <a:moveTo>
                    <a:pt x="36405" y="15300"/>
                  </a:moveTo>
                  <a:cubicBezTo>
                    <a:pt x="36589" y="15438"/>
                    <a:pt x="36776" y="15571"/>
                    <a:pt x="36955" y="15715"/>
                  </a:cubicBezTo>
                  <a:cubicBezTo>
                    <a:pt x="37017" y="15764"/>
                    <a:pt x="37073" y="15820"/>
                    <a:pt x="37134" y="15872"/>
                  </a:cubicBezTo>
                  <a:cubicBezTo>
                    <a:pt x="37052" y="15907"/>
                    <a:pt x="37004" y="15992"/>
                    <a:pt x="36993" y="16086"/>
                  </a:cubicBezTo>
                  <a:cubicBezTo>
                    <a:pt x="36978" y="16215"/>
                    <a:pt x="36972" y="16347"/>
                    <a:pt x="36961" y="16476"/>
                  </a:cubicBezTo>
                  <a:lnTo>
                    <a:pt x="36961" y="16477"/>
                  </a:lnTo>
                  <a:cubicBezTo>
                    <a:pt x="36802" y="16358"/>
                    <a:pt x="36644" y="16239"/>
                    <a:pt x="36485" y="16119"/>
                  </a:cubicBezTo>
                  <a:cubicBezTo>
                    <a:pt x="36458" y="15846"/>
                    <a:pt x="36432" y="15573"/>
                    <a:pt x="36405" y="15300"/>
                  </a:cubicBezTo>
                  <a:close/>
                  <a:moveTo>
                    <a:pt x="34494" y="15507"/>
                  </a:moveTo>
                  <a:cubicBezTo>
                    <a:pt x="34663" y="15623"/>
                    <a:pt x="34830" y="15743"/>
                    <a:pt x="34993" y="15866"/>
                  </a:cubicBezTo>
                  <a:cubicBezTo>
                    <a:pt x="34980" y="15982"/>
                    <a:pt x="34959" y="16098"/>
                    <a:pt x="34955" y="16215"/>
                  </a:cubicBezTo>
                  <a:cubicBezTo>
                    <a:pt x="34950" y="16335"/>
                    <a:pt x="34964" y="16455"/>
                    <a:pt x="34969" y="16575"/>
                  </a:cubicBezTo>
                  <a:cubicBezTo>
                    <a:pt x="34835" y="16470"/>
                    <a:pt x="34698" y="16370"/>
                    <a:pt x="34561" y="16270"/>
                  </a:cubicBezTo>
                  <a:cubicBezTo>
                    <a:pt x="34616" y="16201"/>
                    <a:pt x="34636" y="16112"/>
                    <a:pt x="34616" y="16026"/>
                  </a:cubicBezTo>
                  <a:cubicBezTo>
                    <a:pt x="34573" y="15854"/>
                    <a:pt x="34531" y="15680"/>
                    <a:pt x="34494" y="15507"/>
                  </a:cubicBezTo>
                  <a:close/>
                  <a:moveTo>
                    <a:pt x="35512" y="16262"/>
                  </a:moveTo>
                  <a:lnTo>
                    <a:pt x="35512" y="16262"/>
                  </a:lnTo>
                  <a:cubicBezTo>
                    <a:pt x="35674" y="16387"/>
                    <a:pt x="35834" y="16508"/>
                    <a:pt x="35991" y="16625"/>
                  </a:cubicBezTo>
                  <a:lnTo>
                    <a:pt x="36001" y="16824"/>
                  </a:lnTo>
                  <a:cubicBezTo>
                    <a:pt x="36011" y="17042"/>
                    <a:pt x="36017" y="17264"/>
                    <a:pt x="36026" y="17486"/>
                  </a:cubicBezTo>
                  <a:cubicBezTo>
                    <a:pt x="35880" y="17349"/>
                    <a:pt x="35732" y="17215"/>
                    <a:pt x="35581" y="17083"/>
                  </a:cubicBezTo>
                  <a:cubicBezTo>
                    <a:pt x="35566" y="17006"/>
                    <a:pt x="35551" y="16929"/>
                    <a:pt x="35541" y="16850"/>
                  </a:cubicBezTo>
                  <a:cubicBezTo>
                    <a:pt x="35517" y="16654"/>
                    <a:pt x="35508" y="16459"/>
                    <a:pt x="35512" y="16262"/>
                  </a:cubicBezTo>
                  <a:close/>
                  <a:moveTo>
                    <a:pt x="37458" y="16152"/>
                  </a:moveTo>
                  <a:cubicBezTo>
                    <a:pt x="38020" y="16643"/>
                    <a:pt x="38558" y="17163"/>
                    <a:pt x="39067" y="17709"/>
                  </a:cubicBezTo>
                  <a:cubicBezTo>
                    <a:pt x="39022" y="17761"/>
                    <a:pt x="38994" y="17826"/>
                    <a:pt x="38988" y="17896"/>
                  </a:cubicBezTo>
                  <a:cubicBezTo>
                    <a:pt x="38986" y="17921"/>
                    <a:pt x="38982" y="17948"/>
                    <a:pt x="38979" y="17974"/>
                  </a:cubicBezTo>
                  <a:cubicBezTo>
                    <a:pt x="38808" y="17849"/>
                    <a:pt x="38640" y="17727"/>
                    <a:pt x="38474" y="17606"/>
                  </a:cubicBezTo>
                  <a:cubicBezTo>
                    <a:pt x="38473" y="17568"/>
                    <a:pt x="38472" y="17529"/>
                    <a:pt x="38470" y="17490"/>
                  </a:cubicBezTo>
                  <a:cubicBezTo>
                    <a:pt x="38464" y="17326"/>
                    <a:pt x="38340" y="17245"/>
                    <a:pt x="38216" y="17245"/>
                  </a:cubicBezTo>
                  <a:cubicBezTo>
                    <a:pt x="38159" y="17245"/>
                    <a:pt x="38102" y="17262"/>
                    <a:pt x="38056" y="17297"/>
                  </a:cubicBezTo>
                  <a:cubicBezTo>
                    <a:pt x="37848" y="17139"/>
                    <a:pt x="37638" y="16984"/>
                    <a:pt x="37429" y="16827"/>
                  </a:cubicBezTo>
                  <a:cubicBezTo>
                    <a:pt x="37432" y="16601"/>
                    <a:pt x="37442" y="16377"/>
                    <a:pt x="37458" y="16152"/>
                  </a:cubicBezTo>
                  <a:close/>
                  <a:moveTo>
                    <a:pt x="36578" y="17051"/>
                  </a:moveTo>
                  <a:cubicBezTo>
                    <a:pt x="36693" y="17134"/>
                    <a:pt x="36808" y="17217"/>
                    <a:pt x="36923" y="17301"/>
                  </a:cubicBezTo>
                  <a:cubicBezTo>
                    <a:pt x="36922" y="17444"/>
                    <a:pt x="36915" y="17587"/>
                    <a:pt x="36918" y="17732"/>
                  </a:cubicBezTo>
                  <a:cubicBezTo>
                    <a:pt x="36925" y="17973"/>
                    <a:pt x="36941" y="18214"/>
                    <a:pt x="36964" y="18454"/>
                  </a:cubicBezTo>
                  <a:lnTo>
                    <a:pt x="36964" y="18455"/>
                  </a:lnTo>
                  <a:cubicBezTo>
                    <a:pt x="36865" y="18348"/>
                    <a:pt x="36772" y="18235"/>
                    <a:pt x="36672" y="18130"/>
                  </a:cubicBezTo>
                  <a:cubicBezTo>
                    <a:pt x="36660" y="17771"/>
                    <a:pt x="36616" y="17409"/>
                    <a:pt x="36578" y="17051"/>
                  </a:cubicBezTo>
                  <a:close/>
                  <a:moveTo>
                    <a:pt x="37448" y="17680"/>
                  </a:moveTo>
                  <a:cubicBezTo>
                    <a:pt x="37610" y="17798"/>
                    <a:pt x="37772" y="17916"/>
                    <a:pt x="37934" y="18032"/>
                  </a:cubicBezTo>
                  <a:cubicBezTo>
                    <a:pt x="37936" y="18033"/>
                    <a:pt x="37939" y="18035"/>
                    <a:pt x="37940" y="18036"/>
                  </a:cubicBezTo>
                  <a:cubicBezTo>
                    <a:pt x="37922" y="18550"/>
                    <a:pt x="37911" y="19063"/>
                    <a:pt x="37903" y="19579"/>
                  </a:cubicBezTo>
                  <a:cubicBezTo>
                    <a:pt x="37817" y="19466"/>
                    <a:pt x="37737" y="19349"/>
                    <a:pt x="37648" y="19238"/>
                  </a:cubicBezTo>
                  <a:cubicBezTo>
                    <a:pt x="37625" y="18988"/>
                    <a:pt x="37562" y="18741"/>
                    <a:pt x="37526" y="18493"/>
                  </a:cubicBezTo>
                  <a:cubicBezTo>
                    <a:pt x="37490" y="18230"/>
                    <a:pt x="37464" y="17966"/>
                    <a:pt x="37448" y="17700"/>
                  </a:cubicBezTo>
                  <a:lnTo>
                    <a:pt x="37448" y="17680"/>
                  </a:lnTo>
                  <a:close/>
                  <a:moveTo>
                    <a:pt x="39511" y="18193"/>
                  </a:moveTo>
                  <a:cubicBezTo>
                    <a:pt x="39797" y="18513"/>
                    <a:pt x="40079" y="18838"/>
                    <a:pt x="40357" y="19168"/>
                  </a:cubicBezTo>
                  <a:cubicBezTo>
                    <a:pt x="40022" y="19467"/>
                    <a:pt x="39688" y="19769"/>
                    <a:pt x="39363" y="20079"/>
                  </a:cubicBezTo>
                  <a:cubicBezTo>
                    <a:pt x="39367" y="20015"/>
                    <a:pt x="39371" y="19951"/>
                    <a:pt x="39377" y="19888"/>
                  </a:cubicBezTo>
                  <a:cubicBezTo>
                    <a:pt x="39395" y="19667"/>
                    <a:pt x="39412" y="19445"/>
                    <a:pt x="39429" y="19224"/>
                  </a:cubicBezTo>
                  <a:cubicBezTo>
                    <a:pt x="39433" y="19175"/>
                    <a:pt x="39437" y="19126"/>
                    <a:pt x="39441" y="19079"/>
                  </a:cubicBezTo>
                  <a:cubicBezTo>
                    <a:pt x="39570" y="19149"/>
                    <a:pt x="39701" y="19217"/>
                    <a:pt x="39837" y="19267"/>
                  </a:cubicBezTo>
                  <a:cubicBezTo>
                    <a:pt x="39855" y="19274"/>
                    <a:pt x="39874" y="19277"/>
                    <a:pt x="39893" y="19277"/>
                  </a:cubicBezTo>
                  <a:cubicBezTo>
                    <a:pt x="40039" y="19277"/>
                    <a:pt x="40174" y="19086"/>
                    <a:pt x="40076" y="18957"/>
                  </a:cubicBezTo>
                  <a:cubicBezTo>
                    <a:pt x="39913" y="18745"/>
                    <a:pt x="39710" y="18557"/>
                    <a:pt x="39496" y="18377"/>
                  </a:cubicBezTo>
                  <a:cubicBezTo>
                    <a:pt x="39501" y="18316"/>
                    <a:pt x="39505" y="18254"/>
                    <a:pt x="39511" y="18193"/>
                  </a:cubicBezTo>
                  <a:close/>
                  <a:moveTo>
                    <a:pt x="38758" y="20744"/>
                  </a:moveTo>
                  <a:cubicBezTo>
                    <a:pt x="38758" y="20744"/>
                    <a:pt x="38757" y="20744"/>
                    <a:pt x="38757" y="20744"/>
                  </a:cubicBezTo>
                  <a:lnTo>
                    <a:pt x="38757" y="20744"/>
                  </a:lnTo>
                  <a:cubicBezTo>
                    <a:pt x="38757" y="20744"/>
                    <a:pt x="38758" y="20744"/>
                    <a:pt x="38758" y="20744"/>
                  </a:cubicBezTo>
                  <a:close/>
                  <a:moveTo>
                    <a:pt x="38501" y="18455"/>
                  </a:moveTo>
                  <a:lnTo>
                    <a:pt x="38501" y="18455"/>
                  </a:lnTo>
                  <a:cubicBezTo>
                    <a:pt x="38632" y="18554"/>
                    <a:pt x="38762" y="18650"/>
                    <a:pt x="38895" y="18744"/>
                  </a:cubicBezTo>
                  <a:lnTo>
                    <a:pt x="38846" y="19198"/>
                  </a:lnTo>
                  <a:cubicBezTo>
                    <a:pt x="38823" y="19412"/>
                    <a:pt x="38800" y="19624"/>
                    <a:pt x="38777" y="19837"/>
                  </a:cubicBezTo>
                  <a:cubicBezTo>
                    <a:pt x="38753" y="20056"/>
                    <a:pt x="38714" y="20281"/>
                    <a:pt x="38714" y="20502"/>
                  </a:cubicBezTo>
                  <a:cubicBezTo>
                    <a:pt x="38714" y="20568"/>
                    <a:pt x="38739" y="20632"/>
                    <a:pt x="38783" y="20682"/>
                  </a:cubicBezTo>
                  <a:lnTo>
                    <a:pt x="38783" y="20683"/>
                  </a:lnTo>
                  <a:cubicBezTo>
                    <a:pt x="38757" y="20717"/>
                    <a:pt x="38742" y="20744"/>
                    <a:pt x="38755" y="20744"/>
                  </a:cubicBezTo>
                  <a:lnTo>
                    <a:pt x="38755" y="20744"/>
                  </a:lnTo>
                  <a:cubicBezTo>
                    <a:pt x="38755" y="20744"/>
                    <a:pt x="38755" y="20744"/>
                    <a:pt x="38755" y="20744"/>
                  </a:cubicBezTo>
                  <a:cubicBezTo>
                    <a:pt x="38713" y="20744"/>
                    <a:pt x="38611" y="20587"/>
                    <a:pt x="38529" y="20451"/>
                  </a:cubicBezTo>
                  <a:cubicBezTo>
                    <a:pt x="38538" y="19786"/>
                    <a:pt x="38525" y="19121"/>
                    <a:pt x="38501" y="18455"/>
                  </a:cubicBezTo>
                  <a:close/>
                  <a:moveTo>
                    <a:pt x="54753" y="1114"/>
                  </a:moveTo>
                  <a:cubicBezTo>
                    <a:pt x="55702" y="1114"/>
                    <a:pt x="56651" y="1150"/>
                    <a:pt x="57598" y="1218"/>
                  </a:cubicBezTo>
                  <a:cubicBezTo>
                    <a:pt x="58690" y="1298"/>
                    <a:pt x="59866" y="1336"/>
                    <a:pt x="60927" y="1629"/>
                  </a:cubicBezTo>
                  <a:cubicBezTo>
                    <a:pt x="61498" y="1787"/>
                    <a:pt x="61953" y="2111"/>
                    <a:pt x="62169" y="2677"/>
                  </a:cubicBezTo>
                  <a:cubicBezTo>
                    <a:pt x="62407" y="3294"/>
                    <a:pt x="62494" y="3978"/>
                    <a:pt x="62635" y="4620"/>
                  </a:cubicBezTo>
                  <a:cubicBezTo>
                    <a:pt x="63803" y="9999"/>
                    <a:pt x="65245" y="15310"/>
                    <a:pt x="66659" y="20628"/>
                  </a:cubicBezTo>
                  <a:cubicBezTo>
                    <a:pt x="67336" y="23173"/>
                    <a:pt x="67980" y="25724"/>
                    <a:pt x="68552" y="28296"/>
                  </a:cubicBezTo>
                  <a:cubicBezTo>
                    <a:pt x="68851" y="29641"/>
                    <a:pt x="69121" y="30990"/>
                    <a:pt x="69374" y="32343"/>
                  </a:cubicBezTo>
                  <a:lnTo>
                    <a:pt x="69375" y="32343"/>
                  </a:lnTo>
                  <a:cubicBezTo>
                    <a:pt x="69641" y="33754"/>
                    <a:pt x="69887" y="35168"/>
                    <a:pt x="70131" y="36584"/>
                  </a:cubicBezTo>
                  <a:cubicBezTo>
                    <a:pt x="70222" y="37118"/>
                    <a:pt x="70331" y="37647"/>
                    <a:pt x="70447" y="38174"/>
                  </a:cubicBezTo>
                  <a:cubicBezTo>
                    <a:pt x="63003" y="38267"/>
                    <a:pt x="56880" y="43164"/>
                    <a:pt x="51881" y="48213"/>
                  </a:cubicBezTo>
                  <a:cubicBezTo>
                    <a:pt x="50927" y="49177"/>
                    <a:pt x="49932" y="50175"/>
                    <a:pt x="49377" y="51397"/>
                  </a:cubicBezTo>
                  <a:cubicBezTo>
                    <a:pt x="47210" y="46677"/>
                    <a:pt x="45031" y="41963"/>
                    <a:pt x="42839" y="37254"/>
                  </a:cubicBezTo>
                  <a:cubicBezTo>
                    <a:pt x="42071" y="35613"/>
                    <a:pt x="41291" y="33980"/>
                    <a:pt x="40511" y="32343"/>
                  </a:cubicBezTo>
                  <a:lnTo>
                    <a:pt x="40510" y="32343"/>
                  </a:lnTo>
                  <a:cubicBezTo>
                    <a:pt x="39037" y="29249"/>
                    <a:pt x="37548" y="26162"/>
                    <a:pt x="36016" y="23095"/>
                  </a:cubicBezTo>
                  <a:cubicBezTo>
                    <a:pt x="34749" y="20559"/>
                    <a:pt x="33477" y="18029"/>
                    <a:pt x="32113" y="15543"/>
                  </a:cubicBezTo>
                  <a:lnTo>
                    <a:pt x="32113" y="15543"/>
                  </a:lnTo>
                  <a:cubicBezTo>
                    <a:pt x="33740" y="16590"/>
                    <a:pt x="35250" y="17788"/>
                    <a:pt x="36531" y="19249"/>
                  </a:cubicBezTo>
                  <a:cubicBezTo>
                    <a:pt x="36878" y="19645"/>
                    <a:pt x="37202" y="20058"/>
                    <a:pt x="37517" y="20481"/>
                  </a:cubicBezTo>
                  <a:cubicBezTo>
                    <a:pt x="37772" y="20825"/>
                    <a:pt x="38008" y="21340"/>
                    <a:pt x="38436" y="21493"/>
                  </a:cubicBezTo>
                  <a:cubicBezTo>
                    <a:pt x="38524" y="21525"/>
                    <a:pt x="38606" y="21539"/>
                    <a:pt x="38685" y="21539"/>
                  </a:cubicBezTo>
                  <a:cubicBezTo>
                    <a:pt x="39083" y="21539"/>
                    <a:pt x="39375" y="21177"/>
                    <a:pt x="39652" y="20893"/>
                  </a:cubicBezTo>
                  <a:cubicBezTo>
                    <a:pt x="40119" y="20414"/>
                    <a:pt x="40573" y="19920"/>
                    <a:pt x="41017" y="19419"/>
                  </a:cubicBezTo>
                  <a:cubicBezTo>
                    <a:pt x="41105" y="19320"/>
                    <a:pt x="41147" y="19157"/>
                    <a:pt x="41066" y="19037"/>
                  </a:cubicBezTo>
                  <a:cubicBezTo>
                    <a:pt x="40066" y="17552"/>
                    <a:pt x="38756" y="16243"/>
                    <a:pt x="37372" y="15115"/>
                  </a:cubicBezTo>
                  <a:cubicBezTo>
                    <a:pt x="36694" y="14562"/>
                    <a:pt x="35982" y="14050"/>
                    <a:pt x="35242" y="13584"/>
                  </a:cubicBezTo>
                  <a:cubicBezTo>
                    <a:pt x="34587" y="13172"/>
                    <a:pt x="33896" y="12757"/>
                    <a:pt x="33177" y="12450"/>
                  </a:cubicBezTo>
                  <a:cubicBezTo>
                    <a:pt x="34709" y="9593"/>
                    <a:pt x="36863" y="7098"/>
                    <a:pt x="39574" y="5270"/>
                  </a:cubicBezTo>
                  <a:cubicBezTo>
                    <a:pt x="42962" y="2986"/>
                    <a:pt x="46960" y="1744"/>
                    <a:pt x="51003" y="1310"/>
                  </a:cubicBezTo>
                  <a:cubicBezTo>
                    <a:pt x="52248" y="1177"/>
                    <a:pt x="53500" y="1114"/>
                    <a:pt x="54753" y="1114"/>
                  </a:cubicBezTo>
                  <a:close/>
                  <a:moveTo>
                    <a:pt x="70394" y="39132"/>
                  </a:moveTo>
                  <a:cubicBezTo>
                    <a:pt x="70408" y="39897"/>
                    <a:pt x="70563" y="40672"/>
                    <a:pt x="70680" y="41417"/>
                  </a:cubicBezTo>
                  <a:cubicBezTo>
                    <a:pt x="70755" y="41898"/>
                    <a:pt x="70836" y="42378"/>
                    <a:pt x="70902" y="42860"/>
                  </a:cubicBezTo>
                  <a:cubicBezTo>
                    <a:pt x="70930" y="43065"/>
                    <a:pt x="70925" y="43313"/>
                    <a:pt x="70943" y="43548"/>
                  </a:cubicBezTo>
                  <a:cubicBezTo>
                    <a:pt x="70928" y="43558"/>
                    <a:pt x="70919" y="43572"/>
                    <a:pt x="70903" y="43578"/>
                  </a:cubicBezTo>
                  <a:cubicBezTo>
                    <a:pt x="70743" y="43648"/>
                    <a:pt x="70544" y="43657"/>
                    <a:pt x="70375" y="43681"/>
                  </a:cubicBezTo>
                  <a:cubicBezTo>
                    <a:pt x="69912" y="43746"/>
                    <a:pt x="69451" y="43824"/>
                    <a:pt x="68991" y="43910"/>
                  </a:cubicBezTo>
                  <a:cubicBezTo>
                    <a:pt x="68115" y="44073"/>
                    <a:pt x="67247" y="44271"/>
                    <a:pt x="66388" y="44506"/>
                  </a:cubicBezTo>
                  <a:cubicBezTo>
                    <a:pt x="64664" y="44978"/>
                    <a:pt x="62978" y="45602"/>
                    <a:pt x="61373" y="46394"/>
                  </a:cubicBezTo>
                  <a:cubicBezTo>
                    <a:pt x="58418" y="47851"/>
                    <a:pt x="55761" y="49939"/>
                    <a:pt x="53747" y="52554"/>
                  </a:cubicBezTo>
                  <a:cubicBezTo>
                    <a:pt x="52851" y="53722"/>
                    <a:pt x="52101" y="54994"/>
                    <a:pt x="51515" y="56344"/>
                  </a:cubicBezTo>
                  <a:cubicBezTo>
                    <a:pt x="50947" y="55045"/>
                    <a:pt x="50376" y="53748"/>
                    <a:pt x="49804" y="52451"/>
                  </a:cubicBezTo>
                  <a:cubicBezTo>
                    <a:pt x="50240" y="51097"/>
                    <a:pt x="51339" y="50050"/>
                    <a:pt x="52328" y="49064"/>
                  </a:cubicBezTo>
                  <a:cubicBezTo>
                    <a:pt x="53578" y="47818"/>
                    <a:pt x="54855" y="46596"/>
                    <a:pt x="56197" y="45448"/>
                  </a:cubicBezTo>
                  <a:cubicBezTo>
                    <a:pt x="58812" y="43210"/>
                    <a:pt x="61732" y="41253"/>
                    <a:pt x="65002" y="40119"/>
                  </a:cubicBezTo>
                  <a:cubicBezTo>
                    <a:pt x="66741" y="39515"/>
                    <a:pt x="68553" y="39168"/>
                    <a:pt x="70394" y="39132"/>
                  </a:cubicBezTo>
                  <a:close/>
                  <a:moveTo>
                    <a:pt x="26902" y="14635"/>
                  </a:moveTo>
                  <a:cubicBezTo>
                    <a:pt x="28329" y="14635"/>
                    <a:pt x="29760" y="14739"/>
                    <a:pt x="31151" y="14986"/>
                  </a:cubicBezTo>
                  <a:cubicBezTo>
                    <a:pt x="31187" y="15055"/>
                    <a:pt x="31243" y="15111"/>
                    <a:pt x="31312" y="15147"/>
                  </a:cubicBezTo>
                  <a:cubicBezTo>
                    <a:pt x="31211" y="15267"/>
                    <a:pt x="31190" y="15435"/>
                    <a:pt x="31258" y="15575"/>
                  </a:cubicBezTo>
                  <a:cubicBezTo>
                    <a:pt x="33420" y="20351"/>
                    <a:pt x="35773" y="25042"/>
                    <a:pt x="38036" y="29772"/>
                  </a:cubicBezTo>
                  <a:cubicBezTo>
                    <a:pt x="38446" y="30629"/>
                    <a:pt x="38856" y="31486"/>
                    <a:pt x="39266" y="32342"/>
                  </a:cubicBezTo>
                  <a:lnTo>
                    <a:pt x="39268" y="32342"/>
                  </a:lnTo>
                  <a:cubicBezTo>
                    <a:pt x="41123" y="36209"/>
                    <a:pt x="42980" y="40075"/>
                    <a:pt x="44773" y="43970"/>
                  </a:cubicBezTo>
                  <a:cubicBezTo>
                    <a:pt x="46000" y="46634"/>
                    <a:pt x="47211" y="49306"/>
                    <a:pt x="48404" y="51985"/>
                  </a:cubicBezTo>
                  <a:cubicBezTo>
                    <a:pt x="47311" y="51857"/>
                    <a:pt x="46211" y="51793"/>
                    <a:pt x="45112" y="51793"/>
                  </a:cubicBezTo>
                  <a:cubicBezTo>
                    <a:pt x="42286" y="51793"/>
                    <a:pt x="39461" y="52211"/>
                    <a:pt x="36751" y="53018"/>
                  </a:cubicBezTo>
                  <a:cubicBezTo>
                    <a:pt x="32860" y="54175"/>
                    <a:pt x="29218" y="56111"/>
                    <a:pt x="26076" y="58680"/>
                  </a:cubicBezTo>
                  <a:cubicBezTo>
                    <a:pt x="24507" y="59964"/>
                    <a:pt x="23099" y="61419"/>
                    <a:pt x="21846" y="63007"/>
                  </a:cubicBezTo>
                  <a:cubicBezTo>
                    <a:pt x="19300" y="58328"/>
                    <a:pt x="16722" y="53664"/>
                    <a:pt x="14110" y="49019"/>
                  </a:cubicBezTo>
                  <a:cubicBezTo>
                    <a:pt x="11364" y="44138"/>
                    <a:pt x="8588" y="39273"/>
                    <a:pt x="5780" y="34425"/>
                  </a:cubicBezTo>
                  <a:cubicBezTo>
                    <a:pt x="5378" y="33730"/>
                    <a:pt x="4967" y="33038"/>
                    <a:pt x="4564" y="32343"/>
                  </a:cubicBezTo>
                  <a:lnTo>
                    <a:pt x="4563" y="32343"/>
                  </a:lnTo>
                  <a:cubicBezTo>
                    <a:pt x="3442" y="30415"/>
                    <a:pt x="2316" y="28489"/>
                    <a:pt x="1187" y="26565"/>
                  </a:cubicBezTo>
                  <a:cubicBezTo>
                    <a:pt x="3817" y="23143"/>
                    <a:pt x="7318" y="20461"/>
                    <a:pt x="11142" y="18498"/>
                  </a:cubicBezTo>
                  <a:cubicBezTo>
                    <a:pt x="15187" y="16422"/>
                    <a:pt x="19648" y="15126"/>
                    <a:pt x="24181" y="14752"/>
                  </a:cubicBezTo>
                  <a:cubicBezTo>
                    <a:pt x="25079" y="14677"/>
                    <a:pt x="25990" y="14635"/>
                    <a:pt x="26902" y="14635"/>
                  </a:cubicBezTo>
                  <a:close/>
                  <a:moveTo>
                    <a:pt x="45177" y="52709"/>
                  </a:moveTo>
                  <a:cubicBezTo>
                    <a:pt x="46359" y="52709"/>
                    <a:pt x="47541" y="52786"/>
                    <a:pt x="48711" y="52945"/>
                  </a:cubicBezTo>
                  <a:cubicBezTo>
                    <a:pt x="48734" y="52947"/>
                    <a:pt x="48756" y="52949"/>
                    <a:pt x="48779" y="52949"/>
                  </a:cubicBezTo>
                  <a:cubicBezTo>
                    <a:pt x="48820" y="52949"/>
                    <a:pt x="48861" y="52944"/>
                    <a:pt x="48901" y="52936"/>
                  </a:cubicBezTo>
                  <a:cubicBezTo>
                    <a:pt x="49464" y="54226"/>
                    <a:pt x="50030" y="55514"/>
                    <a:pt x="50600" y="56800"/>
                  </a:cubicBezTo>
                  <a:cubicBezTo>
                    <a:pt x="50521" y="56799"/>
                    <a:pt x="50443" y="56799"/>
                    <a:pt x="50365" y="56799"/>
                  </a:cubicBezTo>
                  <a:cubicBezTo>
                    <a:pt x="43185" y="56799"/>
                    <a:pt x="35762" y="58561"/>
                    <a:pt x="29899" y="62817"/>
                  </a:cubicBezTo>
                  <a:lnTo>
                    <a:pt x="29900" y="62817"/>
                  </a:lnTo>
                  <a:cubicBezTo>
                    <a:pt x="28371" y="63927"/>
                    <a:pt x="26844" y="65210"/>
                    <a:pt x="25655" y="66702"/>
                  </a:cubicBezTo>
                  <a:cubicBezTo>
                    <a:pt x="25175" y="66289"/>
                    <a:pt x="24705" y="65864"/>
                    <a:pt x="24234" y="65444"/>
                  </a:cubicBezTo>
                  <a:cubicBezTo>
                    <a:pt x="23663" y="64932"/>
                    <a:pt x="23124" y="64313"/>
                    <a:pt x="22405" y="64022"/>
                  </a:cubicBezTo>
                  <a:cubicBezTo>
                    <a:pt x="22380" y="64012"/>
                    <a:pt x="22355" y="64007"/>
                    <a:pt x="22327" y="64006"/>
                  </a:cubicBezTo>
                  <a:cubicBezTo>
                    <a:pt x="27037" y="57774"/>
                    <a:pt x="34393" y="53707"/>
                    <a:pt x="42150" y="52873"/>
                  </a:cubicBezTo>
                  <a:cubicBezTo>
                    <a:pt x="43154" y="52765"/>
                    <a:pt x="44166" y="52709"/>
                    <a:pt x="45177" y="52709"/>
                  </a:cubicBezTo>
                  <a:close/>
                  <a:moveTo>
                    <a:pt x="55229" y="1"/>
                  </a:moveTo>
                  <a:cubicBezTo>
                    <a:pt x="54293" y="1"/>
                    <a:pt x="53357" y="35"/>
                    <a:pt x="52425" y="106"/>
                  </a:cubicBezTo>
                  <a:cubicBezTo>
                    <a:pt x="48161" y="431"/>
                    <a:pt x="43898" y="1527"/>
                    <a:pt x="40208" y="3740"/>
                  </a:cubicBezTo>
                  <a:cubicBezTo>
                    <a:pt x="36543" y="5939"/>
                    <a:pt x="33616" y="9198"/>
                    <a:pt x="31813" y="13073"/>
                  </a:cubicBezTo>
                  <a:cubicBezTo>
                    <a:pt x="31605" y="13520"/>
                    <a:pt x="31417" y="13977"/>
                    <a:pt x="31236" y="14434"/>
                  </a:cubicBezTo>
                  <a:cubicBezTo>
                    <a:pt x="29381" y="14041"/>
                    <a:pt x="27518" y="13812"/>
                    <a:pt x="25623" y="13812"/>
                  </a:cubicBezTo>
                  <a:cubicBezTo>
                    <a:pt x="25424" y="13812"/>
                    <a:pt x="25224" y="13815"/>
                    <a:pt x="25023" y="13820"/>
                  </a:cubicBezTo>
                  <a:cubicBezTo>
                    <a:pt x="22696" y="13879"/>
                    <a:pt x="20380" y="14228"/>
                    <a:pt x="18123" y="14795"/>
                  </a:cubicBezTo>
                  <a:cubicBezTo>
                    <a:pt x="13578" y="15936"/>
                    <a:pt x="9216" y="17994"/>
                    <a:pt x="5497" y="20853"/>
                  </a:cubicBezTo>
                  <a:cubicBezTo>
                    <a:pt x="3469" y="22412"/>
                    <a:pt x="1634" y="24204"/>
                    <a:pt x="107" y="26260"/>
                  </a:cubicBezTo>
                  <a:cubicBezTo>
                    <a:pt x="0" y="26404"/>
                    <a:pt x="20" y="26640"/>
                    <a:pt x="107" y="26786"/>
                  </a:cubicBezTo>
                  <a:cubicBezTo>
                    <a:pt x="1208" y="28634"/>
                    <a:pt x="2303" y="30487"/>
                    <a:pt x="3393" y="32342"/>
                  </a:cubicBezTo>
                  <a:lnTo>
                    <a:pt x="3394" y="32342"/>
                  </a:lnTo>
                  <a:cubicBezTo>
                    <a:pt x="5131" y="35292"/>
                    <a:pt x="6854" y="38252"/>
                    <a:pt x="8559" y="41219"/>
                  </a:cubicBezTo>
                  <a:cubicBezTo>
                    <a:pt x="11340" y="46081"/>
                    <a:pt x="14085" y="50964"/>
                    <a:pt x="16794" y="55867"/>
                  </a:cubicBezTo>
                  <a:cubicBezTo>
                    <a:pt x="18318" y="58626"/>
                    <a:pt x="19831" y="61391"/>
                    <a:pt x="21332" y="64164"/>
                  </a:cubicBezTo>
                  <a:cubicBezTo>
                    <a:pt x="21424" y="64334"/>
                    <a:pt x="21573" y="64406"/>
                    <a:pt x="21728" y="64406"/>
                  </a:cubicBezTo>
                  <a:cubicBezTo>
                    <a:pt x="21846" y="64406"/>
                    <a:pt x="21967" y="64364"/>
                    <a:pt x="22068" y="64290"/>
                  </a:cubicBezTo>
                  <a:lnTo>
                    <a:pt x="22068" y="64290"/>
                  </a:lnTo>
                  <a:cubicBezTo>
                    <a:pt x="22065" y="64336"/>
                    <a:pt x="22074" y="64384"/>
                    <a:pt x="22094" y="64427"/>
                  </a:cubicBezTo>
                  <a:cubicBezTo>
                    <a:pt x="22428" y="65109"/>
                    <a:pt x="23113" y="65609"/>
                    <a:pt x="23654" y="66132"/>
                  </a:cubicBezTo>
                  <a:cubicBezTo>
                    <a:pt x="24227" y="66686"/>
                    <a:pt x="24815" y="67230"/>
                    <a:pt x="25362" y="67808"/>
                  </a:cubicBezTo>
                  <a:cubicBezTo>
                    <a:pt x="25456" y="67907"/>
                    <a:pt x="25592" y="67957"/>
                    <a:pt x="25728" y="67957"/>
                  </a:cubicBezTo>
                  <a:cubicBezTo>
                    <a:pt x="25863" y="67957"/>
                    <a:pt x="25998" y="67908"/>
                    <a:pt x="26091" y="67808"/>
                  </a:cubicBezTo>
                  <a:cubicBezTo>
                    <a:pt x="27355" y="66466"/>
                    <a:pt x="28579" y="65143"/>
                    <a:pt x="30054" y="64020"/>
                  </a:cubicBezTo>
                  <a:cubicBezTo>
                    <a:pt x="31479" y="62934"/>
                    <a:pt x="33023" y="61999"/>
                    <a:pt x="34634" y="61216"/>
                  </a:cubicBezTo>
                  <a:cubicBezTo>
                    <a:pt x="37938" y="59611"/>
                    <a:pt x="41546" y="58632"/>
                    <a:pt x="45181" y="58160"/>
                  </a:cubicBezTo>
                  <a:cubicBezTo>
                    <a:pt x="46936" y="57932"/>
                    <a:pt x="48705" y="57824"/>
                    <a:pt x="50474" y="57824"/>
                  </a:cubicBezTo>
                  <a:cubicBezTo>
                    <a:pt x="50778" y="57824"/>
                    <a:pt x="51081" y="57827"/>
                    <a:pt x="51385" y="57833"/>
                  </a:cubicBezTo>
                  <a:cubicBezTo>
                    <a:pt x="51388" y="57833"/>
                    <a:pt x="51391" y="57833"/>
                    <a:pt x="51395" y="57833"/>
                  </a:cubicBezTo>
                  <a:cubicBezTo>
                    <a:pt x="51445" y="57833"/>
                    <a:pt x="51495" y="57826"/>
                    <a:pt x="51544" y="57811"/>
                  </a:cubicBezTo>
                  <a:cubicBezTo>
                    <a:pt x="51714" y="57808"/>
                    <a:pt x="51884" y="57722"/>
                    <a:pt x="51958" y="57519"/>
                  </a:cubicBezTo>
                  <a:cubicBezTo>
                    <a:pt x="54252" y="51204"/>
                    <a:pt x="60143" y="47138"/>
                    <a:pt x="66410" y="45379"/>
                  </a:cubicBezTo>
                  <a:cubicBezTo>
                    <a:pt x="67358" y="45113"/>
                    <a:pt x="68316" y="44892"/>
                    <a:pt x="69285" y="44716"/>
                  </a:cubicBezTo>
                  <a:cubicBezTo>
                    <a:pt x="69746" y="44631"/>
                    <a:pt x="70208" y="44563"/>
                    <a:pt x="70670" y="44488"/>
                  </a:cubicBezTo>
                  <a:cubicBezTo>
                    <a:pt x="70864" y="44457"/>
                    <a:pt x="71051" y="44420"/>
                    <a:pt x="71232" y="44343"/>
                  </a:cubicBezTo>
                  <a:cubicBezTo>
                    <a:pt x="71290" y="44319"/>
                    <a:pt x="71357" y="44270"/>
                    <a:pt x="71422" y="44221"/>
                  </a:cubicBezTo>
                  <a:cubicBezTo>
                    <a:pt x="71426" y="44221"/>
                    <a:pt x="71429" y="44221"/>
                    <a:pt x="71433" y="44221"/>
                  </a:cubicBezTo>
                  <a:cubicBezTo>
                    <a:pt x="71459" y="44221"/>
                    <a:pt x="71484" y="44217"/>
                    <a:pt x="71509" y="44212"/>
                  </a:cubicBezTo>
                  <a:cubicBezTo>
                    <a:pt x="71787" y="44133"/>
                    <a:pt x="71985" y="43729"/>
                    <a:pt x="71802" y="43473"/>
                  </a:cubicBezTo>
                  <a:cubicBezTo>
                    <a:pt x="71798" y="43467"/>
                    <a:pt x="71791" y="43463"/>
                    <a:pt x="71787" y="43458"/>
                  </a:cubicBezTo>
                  <a:cubicBezTo>
                    <a:pt x="71783" y="43395"/>
                    <a:pt x="71781" y="43332"/>
                    <a:pt x="71778" y="43269"/>
                  </a:cubicBezTo>
                  <a:cubicBezTo>
                    <a:pt x="71763" y="43059"/>
                    <a:pt x="71742" y="42849"/>
                    <a:pt x="71717" y="42638"/>
                  </a:cubicBezTo>
                  <a:cubicBezTo>
                    <a:pt x="71662" y="42173"/>
                    <a:pt x="71580" y="41715"/>
                    <a:pt x="71493" y="41255"/>
                  </a:cubicBezTo>
                  <a:cubicBezTo>
                    <a:pt x="71346" y="40478"/>
                    <a:pt x="71204" y="39701"/>
                    <a:pt x="71111" y="38916"/>
                  </a:cubicBezTo>
                  <a:cubicBezTo>
                    <a:pt x="71140" y="38873"/>
                    <a:pt x="71161" y="38826"/>
                    <a:pt x="71174" y="38778"/>
                  </a:cubicBezTo>
                  <a:cubicBezTo>
                    <a:pt x="71190" y="38738"/>
                    <a:pt x="71197" y="38696"/>
                    <a:pt x="71195" y="38654"/>
                  </a:cubicBezTo>
                  <a:lnTo>
                    <a:pt x="71195" y="38650"/>
                  </a:lnTo>
                  <a:cubicBezTo>
                    <a:pt x="71195" y="38641"/>
                    <a:pt x="71194" y="38633"/>
                    <a:pt x="71194" y="38624"/>
                  </a:cubicBezTo>
                  <a:cubicBezTo>
                    <a:pt x="71140" y="37118"/>
                    <a:pt x="70897" y="35636"/>
                    <a:pt x="70644" y="34153"/>
                  </a:cubicBezTo>
                  <a:cubicBezTo>
                    <a:pt x="70541" y="33549"/>
                    <a:pt x="70431" y="32946"/>
                    <a:pt x="70320" y="32343"/>
                  </a:cubicBezTo>
                  <a:lnTo>
                    <a:pt x="70318" y="32343"/>
                  </a:lnTo>
                  <a:cubicBezTo>
                    <a:pt x="70166" y="31520"/>
                    <a:pt x="70006" y="30697"/>
                    <a:pt x="69839" y="29877"/>
                  </a:cubicBezTo>
                  <a:cubicBezTo>
                    <a:pt x="69286" y="27190"/>
                    <a:pt x="68647" y="24522"/>
                    <a:pt x="67991" y="21858"/>
                  </a:cubicBezTo>
                  <a:cubicBezTo>
                    <a:pt x="66645" y="16383"/>
                    <a:pt x="65149" y="10946"/>
                    <a:pt x="63939" y="5438"/>
                  </a:cubicBezTo>
                  <a:cubicBezTo>
                    <a:pt x="63774" y="4682"/>
                    <a:pt x="63619" y="3923"/>
                    <a:pt x="63454" y="3165"/>
                  </a:cubicBezTo>
                  <a:cubicBezTo>
                    <a:pt x="63322" y="2554"/>
                    <a:pt x="63135" y="1934"/>
                    <a:pt x="62743" y="1435"/>
                  </a:cubicBezTo>
                  <a:cubicBezTo>
                    <a:pt x="61948" y="419"/>
                    <a:pt x="60501" y="341"/>
                    <a:pt x="59320" y="217"/>
                  </a:cubicBezTo>
                  <a:cubicBezTo>
                    <a:pt x="57963" y="74"/>
                    <a:pt x="56596" y="1"/>
                    <a:pt x="55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5103725" y="3571575"/>
              <a:ext cx="363875" cy="235625"/>
            </a:xfrm>
            <a:custGeom>
              <a:avLst/>
              <a:gdLst/>
              <a:ahLst/>
              <a:cxnLst/>
              <a:rect l="l" t="t" r="r" b="b"/>
              <a:pathLst>
                <a:path w="14555" h="9425" extrusionOk="0">
                  <a:moveTo>
                    <a:pt x="12969" y="1"/>
                  </a:moveTo>
                  <a:cubicBezTo>
                    <a:pt x="12248" y="1"/>
                    <a:pt x="11515" y="97"/>
                    <a:pt x="10838" y="220"/>
                  </a:cubicBezTo>
                  <a:cubicBezTo>
                    <a:pt x="9700" y="424"/>
                    <a:pt x="8596" y="781"/>
                    <a:pt x="7541" y="1254"/>
                  </a:cubicBezTo>
                  <a:cubicBezTo>
                    <a:pt x="5407" y="2210"/>
                    <a:pt x="3497" y="3686"/>
                    <a:pt x="2055" y="5528"/>
                  </a:cubicBezTo>
                  <a:cubicBezTo>
                    <a:pt x="1241" y="6566"/>
                    <a:pt x="546" y="7721"/>
                    <a:pt x="101" y="8966"/>
                  </a:cubicBezTo>
                  <a:cubicBezTo>
                    <a:pt x="1" y="9250"/>
                    <a:pt x="219" y="9424"/>
                    <a:pt x="450" y="9424"/>
                  </a:cubicBezTo>
                  <a:cubicBezTo>
                    <a:pt x="605" y="9424"/>
                    <a:pt x="765" y="9346"/>
                    <a:pt x="840" y="9169"/>
                  </a:cubicBezTo>
                  <a:cubicBezTo>
                    <a:pt x="1698" y="7132"/>
                    <a:pt x="2950" y="5354"/>
                    <a:pt x="4643" y="3919"/>
                  </a:cubicBezTo>
                  <a:cubicBezTo>
                    <a:pt x="6329" y="2491"/>
                    <a:pt x="8357" y="1463"/>
                    <a:pt x="10510" y="962"/>
                  </a:cubicBezTo>
                  <a:cubicBezTo>
                    <a:pt x="11113" y="820"/>
                    <a:pt x="11723" y="720"/>
                    <a:pt x="12340" y="661"/>
                  </a:cubicBezTo>
                  <a:cubicBezTo>
                    <a:pt x="12968" y="601"/>
                    <a:pt x="13599" y="624"/>
                    <a:pt x="14226" y="579"/>
                  </a:cubicBezTo>
                  <a:cubicBezTo>
                    <a:pt x="14469" y="561"/>
                    <a:pt x="14555" y="188"/>
                    <a:pt x="14287" y="130"/>
                  </a:cubicBezTo>
                  <a:cubicBezTo>
                    <a:pt x="13863" y="38"/>
                    <a:pt x="13419" y="1"/>
                    <a:pt x="129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0"/>
          <p:cNvSpPr>
            <a:spLocks noGrp="1"/>
          </p:cNvSpPr>
          <p:nvPr>
            <p:ph type="pic" idx="2"/>
          </p:nvPr>
        </p:nvSpPr>
        <p:spPr>
          <a:xfrm>
            <a:off x="-75" y="-150"/>
            <a:ext cx="9144000" cy="5144100"/>
          </a:xfrm>
          <a:prstGeom prst="rect">
            <a:avLst/>
          </a:prstGeom>
          <a:noFill/>
          <a:ln>
            <a:noFill/>
          </a:ln>
        </p:spPr>
      </p:sp>
      <p:sp>
        <p:nvSpPr>
          <p:cNvPr id="677" name="Google Shape;677;p10"/>
          <p:cNvSpPr txBox="1">
            <a:spLocks noGrp="1"/>
          </p:cNvSpPr>
          <p:nvPr>
            <p:ph type="title"/>
          </p:nvPr>
        </p:nvSpPr>
        <p:spPr>
          <a:xfrm>
            <a:off x="726775" y="539500"/>
            <a:ext cx="3488700" cy="9915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1"/>
          <p:cNvSpPr txBox="1">
            <a:spLocks noGrp="1"/>
          </p:cNvSpPr>
          <p:nvPr>
            <p:ph type="title" hasCustomPrompt="1"/>
          </p:nvPr>
        </p:nvSpPr>
        <p:spPr>
          <a:xfrm>
            <a:off x="1262850" y="1638700"/>
            <a:ext cx="4529100" cy="117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6000" b="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80" name="Google Shape;680;p11"/>
          <p:cNvSpPr txBox="1">
            <a:spLocks noGrp="1"/>
          </p:cNvSpPr>
          <p:nvPr>
            <p:ph type="subTitle" idx="1"/>
          </p:nvPr>
        </p:nvSpPr>
        <p:spPr>
          <a:xfrm>
            <a:off x="1262850" y="2740375"/>
            <a:ext cx="4529100" cy="3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681" name="Google Shape;681;p11"/>
          <p:cNvGrpSpPr/>
          <p:nvPr/>
        </p:nvGrpSpPr>
        <p:grpSpPr>
          <a:xfrm>
            <a:off x="-407275" y="1163525"/>
            <a:ext cx="12505578" cy="5316730"/>
            <a:chOff x="-407275" y="1163525"/>
            <a:chExt cx="12505578" cy="5316730"/>
          </a:xfrm>
        </p:grpSpPr>
        <p:sp>
          <p:nvSpPr>
            <p:cNvPr id="682" name="Google Shape;682;p11"/>
            <p:cNvSpPr/>
            <p:nvPr/>
          </p:nvSpPr>
          <p:spPr>
            <a:xfrm rot="-1325277">
              <a:off x="6203745" y="2122106"/>
              <a:ext cx="5443456" cy="3461731"/>
            </a:xfrm>
            <a:custGeom>
              <a:avLst/>
              <a:gdLst/>
              <a:ahLst/>
              <a:cxnLst/>
              <a:rect l="l" t="t" r="r" b="b"/>
              <a:pathLst>
                <a:path w="136369" h="86723" extrusionOk="0">
                  <a:moveTo>
                    <a:pt x="99670" y="1"/>
                  </a:moveTo>
                  <a:cubicBezTo>
                    <a:pt x="85805" y="6523"/>
                    <a:pt x="75341" y="21230"/>
                    <a:pt x="61992" y="27779"/>
                  </a:cubicBezTo>
                  <a:cubicBezTo>
                    <a:pt x="56068" y="30683"/>
                    <a:pt x="50799" y="33200"/>
                    <a:pt x="44380" y="34595"/>
                  </a:cubicBezTo>
                  <a:cubicBezTo>
                    <a:pt x="38455" y="35881"/>
                    <a:pt x="32373" y="36175"/>
                    <a:pt x="26378" y="37048"/>
                  </a:cubicBezTo>
                  <a:cubicBezTo>
                    <a:pt x="20382" y="37921"/>
                    <a:pt x="14327" y="39434"/>
                    <a:pt x="9270" y="42868"/>
                  </a:cubicBezTo>
                  <a:cubicBezTo>
                    <a:pt x="4214" y="46303"/>
                    <a:pt x="272" y="51947"/>
                    <a:pt x="53" y="58184"/>
                  </a:cubicBezTo>
                  <a:cubicBezTo>
                    <a:pt x="1" y="59714"/>
                    <a:pt x="182" y="61294"/>
                    <a:pt x="895" y="62636"/>
                  </a:cubicBezTo>
                  <a:cubicBezTo>
                    <a:pt x="1562" y="63888"/>
                    <a:pt x="2644" y="64847"/>
                    <a:pt x="3759" y="65694"/>
                  </a:cubicBezTo>
                  <a:cubicBezTo>
                    <a:pt x="8189" y="69055"/>
                    <a:pt x="13620" y="71818"/>
                    <a:pt x="18759" y="73840"/>
                  </a:cubicBezTo>
                  <a:cubicBezTo>
                    <a:pt x="33302" y="79563"/>
                    <a:pt x="41728" y="81687"/>
                    <a:pt x="58554" y="84606"/>
                  </a:cubicBezTo>
                  <a:cubicBezTo>
                    <a:pt x="65654" y="85837"/>
                    <a:pt x="78227" y="86722"/>
                    <a:pt x="85702" y="86722"/>
                  </a:cubicBezTo>
                  <a:cubicBezTo>
                    <a:pt x="86742" y="86722"/>
                    <a:pt x="87682" y="86705"/>
                    <a:pt x="88496" y="86669"/>
                  </a:cubicBezTo>
                  <a:cubicBezTo>
                    <a:pt x="97413" y="86279"/>
                    <a:pt x="105670" y="84312"/>
                    <a:pt x="114026" y="81142"/>
                  </a:cubicBezTo>
                  <a:cubicBezTo>
                    <a:pt x="122874" y="77787"/>
                    <a:pt x="128889" y="74326"/>
                    <a:pt x="136368" y="70782"/>
                  </a:cubicBezTo>
                  <a:lnTo>
                    <a:pt x="1363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1"/>
            <p:cNvSpPr/>
            <p:nvPr/>
          </p:nvSpPr>
          <p:spPr>
            <a:xfrm rot="-5400000">
              <a:off x="-657875" y="1414125"/>
              <a:ext cx="1454950" cy="953750"/>
            </a:xfrm>
            <a:custGeom>
              <a:avLst/>
              <a:gdLst/>
              <a:ahLst/>
              <a:cxnLst/>
              <a:rect l="l" t="t" r="r" b="b"/>
              <a:pathLst>
                <a:path w="58198" h="38150" extrusionOk="0">
                  <a:moveTo>
                    <a:pt x="30621" y="1"/>
                  </a:moveTo>
                  <a:cubicBezTo>
                    <a:pt x="20758" y="1"/>
                    <a:pt x="11184" y="1277"/>
                    <a:pt x="3699" y="6619"/>
                  </a:cubicBezTo>
                  <a:cubicBezTo>
                    <a:pt x="2529" y="7454"/>
                    <a:pt x="1399" y="8414"/>
                    <a:pt x="759" y="9754"/>
                  </a:cubicBezTo>
                  <a:cubicBezTo>
                    <a:pt x="53" y="11231"/>
                    <a:pt x="1" y="13043"/>
                    <a:pt x="85" y="14813"/>
                  </a:cubicBezTo>
                  <a:cubicBezTo>
                    <a:pt x="303" y="19466"/>
                    <a:pt x="1380" y="24221"/>
                    <a:pt x="3236" y="28744"/>
                  </a:cubicBezTo>
                  <a:cubicBezTo>
                    <a:pt x="4229" y="31159"/>
                    <a:pt x="5508" y="33595"/>
                    <a:pt x="7490" y="35307"/>
                  </a:cubicBezTo>
                  <a:cubicBezTo>
                    <a:pt x="10151" y="37607"/>
                    <a:pt x="13454" y="38149"/>
                    <a:pt x="16700" y="38149"/>
                  </a:cubicBezTo>
                  <a:cubicBezTo>
                    <a:pt x="17868" y="38149"/>
                    <a:pt x="19029" y="38079"/>
                    <a:pt x="20149" y="37995"/>
                  </a:cubicBezTo>
                  <a:cubicBezTo>
                    <a:pt x="35387" y="36857"/>
                    <a:pt x="45658" y="32562"/>
                    <a:pt x="53783" y="19726"/>
                  </a:cubicBezTo>
                  <a:cubicBezTo>
                    <a:pt x="56450" y="15512"/>
                    <a:pt x="58198" y="9270"/>
                    <a:pt x="54519" y="4767"/>
                  </a:cubicBezTo>
                  <a:cubicBezTo>
                    <a:pt x="51653" y="1258"/>
                    <a:pt x="46972" y="699"/>
                    <a:pt x="42910" y="460"/>
                  </a:cubicBezTo>
                  <a:cubicBezTo>
                    <a:pt x="38849" y="220"/>
                    <a:pt x="34710" y="1"/>
                    <a:pt x="30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" name="Google Shape;684;p11"/>
          <p:cNvGrpSpPr/>
          <p:nvPr/>
        </p:nvGrpSpPr>
        <p:grpSpPr>
          <a:xfrm>
            <a:off x="-1129939" y="-1525553"/>
            <a:ext cx="4449868" cy="6938889"/>
            <a:chOff x="-1129939" y="-1525553"/>
            <a:chExt cx="4449868" cy="6938889"/>
          </a:xfrm>
        </p:grpSpPr>
        <p:grpSp>
          <p:nvGrpSpPr>
            <p:cNvPr id="685" name="Google Shape;685;p11"/>
            <p:cNvGrpSpPr/>
            <p:nvPr/>
          </p:nvGrpSpPr>
          <p:grpSpPr>
            <a:xfrm>
              <a:off x="1454876" y="-1525553"/>
              <a:ext cx="1865053" cy="1865697"/>
              <a:chOff x="3441375" y="466825"/>
              <a:chExt cx="2173975" cy="2174725"/>
            </a:xfrm>
          </p:grpSpPr>
          <p:sp>
            <p:nvSpPr>
              <p:cNvPr id="686" name="Google Shape;686;p11"/>
              <p:cNvSpPr/>
              <p:nvPr/>
            </p:nvSpPr>
            <p:spPr>
              <a:xfrm>
                <a:off x="3445550" y="1647975"/>
                <a:ext cx="81075" cy="95050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802" extrusionOk="0">
                    <a:moveTo>
                      <a:pt x="2454" y="0"/>
                    </a:moveTo>
                    <a:lnTo>
                      <a:pt x="1341" y="1116"/>
                    </a:lnTo>
                    <a:lnTo>
                      <a:pt x="226" y="2"/>
                    </a:lnTo>
                    <a:lnTo>
                      <a:pt x="1" y="228"/>
                    </a:lnTo>
                    <a:cubicBezTo>
                      <a:pt x="39" y="647"/>
                      <a:pt x="83" y="1065"/>
                      <a:pt x="132" y="1481"/>
                    </a:cubicBezTo>
                    <a:lnTo>
                      <a:pt x="555" y="1902"/>
                    </a:lnTo>
                    <a:lnTo>
                      <a:pt x="229" y="2229"/>
                    </a:lnTo>
                    <a:cubicBezTo>
                      <a:pt x="292" y="2686"/>
                      <a:pt x="362" y="3140"/>
                      <a:pt x="439" y="3593"/>
                    </a:cubicBezTo>
                    <a:lnTo>
                      <a:pt x="1342" y="2688"/>
                    </a:lnTo>
                    <a:lnTo>
                      <a:pt x="2457" y="3801"/>
                    </a:lnTo>
                    <a:lnTo>
                      <a:pt x="3243" y="3014"/>
                    </a:lnTo>
                    <a:lnTo>
                      <a:pt x="2129" y="1900"/>
                    </a:lnTo>
                    <a:lnTo>
                      <a:pt x="3242" y="786"/>
                    </a:lnTo>
                    <a:lnTo>
                      <a:pt x="245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11"/>
              <p:cNvSpPr/>
              <p:nvPr/>
            </p:nvSpPr>
            <p:spPr>
              <a:xfrm>
                <a:off x="3486875" y="1847250"/>
                <a:ext cx="39875" cy="9120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48" extrusionOk="0">
                    <a:moveTo>
                      <a:pt x="807" y="0"/>
                    </a:moveTo>
                    <a:lnTo>
                      <a:pt x="0" y="807"/>
                    </a:lnTo>
                    <a:cubicBezTo>
                      <a:pt x="289" y="1768"/>
                      <a:pt x="610" y="2715"/>
                      <a:pt x="962" y="3648"/>
                    </a:cubicBezTo>
                    <a:lnTo>
                      <a:pt x="1595" y="3014"/>
                    </a:lnTo>
                    <a:lnTo>
                      <a:pt x="480" y="1901"/>
                    </a:lnTo>
                    <a:lnTo>
                      <a:pt x="1593" y="786"/>
                    </a:lnTo>
                    <a:lnTo>
                      <a:pt x="8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11"/>
              <p:cNvSpPr/>
              <p:nvPr/>
            </p:nvSpPr>
            <p:spPr>
              <a:xfrm>
                <a:off x="3525125" y="1132550"/>
                <a:ext cx="110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44" h="63" extrusionOk="0">
                    <a:moveTo>
                      <a:pt x="27" y="0"/>
                    </a:moveTo>
                    <a:cubicBezTo>
                      <a:pt x="18" y="21"/>
                      <a:pt x="10" y="42"/>
                      <a:pt x="0" y="62"/>
                    </a:cubicBezTo>
                    <a:lnTo>
                      <a:pt x="44" y="19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11"/>
              <p:cNvSpPr/>
              <p:nvPr/>
            </p:nvSpPr>
            <p:spPr>
              <a:xfrm>
                <a:off x="3461900" y="1256900"/>
                <a:ext cx="644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3803" extrusionOk="0">
                    <a:moveTo>
                      <a:pt x="1790" y="0"/>
                    </a:moveTo>
                    <a:lnTo>
                      <a:pt x="676" y="1116"/>
                    </a:lnTo>
                    <a:lnTo>
                      <a:pt x="545" y="984"/>
                    </a:lnTo>
                    <a:cubicBezTo>
                      <a:pt x="342" y="1770"/>
                      <a:pt x="160" y="2563"/>
                      <a:pt x="1" y="3366"/>
                    </a:cubicBezTo>
                    <a:lnTo>
                      <a:pt x="678" y="2688"/>
                    </a:lnTo>
                    <a:lnTo>
                      <a:pt x="1793" y="3802"/>
                    </a:lnTo>
                    <a:lnTo>
                      <a:pt x="2579" y="3015"/>
                    </a:lnTo>
                    <a:lnTo>
                      <a:pt x="1464" y="1901"/>
                    </a:lnTo>
                    <a:lnTo>
                      <a:pt x="2578" y="787"/>
                    </a:lnTo>
                    <a:lnTo>
                      <a:pt x="179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11"/>
              <p:cNvSpPr/>
              <p:nvPr/>
            </p:nvSpPr>
            <p:spPr>
              <a:xfrm>
                <a:off x="3441375" y="1442250"/>
                <a:ext cx="8512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3804" extrusionOk="0">
                    <a:moveTo>
                      <a:pt x="2615" y="1"/>
                    </a:moveTo>
                    <a:lnTo>
                      <a:pt x="1502" y="1116"/>
                    </a:lnTo>
                    <a:lnTo>
                      <a:pt x="388" y="3"/>
                    </a:lnTo>
                    <a:lnTo>
                      <a:pt x="196" y="195"/>
                    </a:lnTo>
                    <a:cubicBezTo>
                      <a:pt x="161" y="559"/>
                      <a:pt x="130" y="924"/>
                      <a:pt x="104" y="1290"/>
                    </a:cubicBezTo>
                    <a:lnTo>
                      <a:pt x="717" y="1903"/>
                    </a:lnTo>
                    <a:lnTo>
                      <a:pt x="28" y="2593"/>
                    </a:lnTo>
                    <a:cubicBezTo>
                      <a:pt x="17" y="2866"/>
                      <a:pt x="6" y="3140"/>
                      <a:pt x="1" y="3415"/>
                    </a:cubicBezTo>
                    <a:lnTo>
                      <a:pt x="390" y="3804"/>
                    </a:lnTo>
                    <a:lnTo>
                      <a:pt x="1504" y="2690"/>
                    </a:lnTo>
                    <a:lnTo>
                      <a:pt x="2619" y="3803"/>
                    </a:lnTo>
                    <a:lnTo>
                      <a:pt x="3404" y="3015"/>
                    </a:lnTo>
                    <a:lnTo>
                      <a:pt x="2290" y="1902"/>
                    </a:lnTo>
                    <a:lnTo>
                      <a:pt x="3403" y="787"/>
                    </a:lnTo>
                    <a:lnTo>
                      <a:pt x="26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11"/>
              <p:cNvSpPr/>
              <p:nvPr/>
            </p:nvSpPr>
            <p:spPr>
              <a:xfrm>
                <a:off x="3698425" y="2238175"/>
                <a:ext cx="38125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580" extrusionOk="0">
                    <a:moveTo>
                      <a:pt x="738" y="0"/>
                    </a:moveTo>
                    <a:lnTo>
                      <a:pt x="1" y="738"/>
                    </a:lnTo>
                    <a:cubicBezTo>
                      <a:pt x="241" y="1022"/>
                      <a:pt x="485" y="1302"/>
                      <a:pt x="732" y="1580"/>
                    </a:cubicBezTo>
                    <a:lnTo>
                      <a:pt x="1525" y="786"/>
                    </a:lnTo>
                    <a:lnTo>
                      <a:pt x="73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11"/>
              <p:cNvSpPr/>
              <p:nvPr/>
            </p:nvSpPr>
            <p:spPr>
              <a:xfrm>
                <a:off x="3839600" y="2238025"/>
                <a:ext cx="9512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3803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8" y="2"/>
                    </a:lnTo>
                    <a:lnTo>
                      <a:pt x="1" y="790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8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9" y="1902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11"/>
              <p:cNvSpPr/>
              <p:nvPr/>
            </p:nvSpPr>
            <p:spPr>
              <a:xfrm>
                <a:off x="4037725" y="2237900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4" y="1"/>
                    </a:moveTo>
                    <a:lnTo>
                      <a:pt x="1901" y="1115"/>
                    </a:lnTo>
                    <a:lnTo>
                      <a:pt x="786" y="2"/>
                    </a:lnTo>
                    <a:lnTo>
                      <a:pt x="1" y="789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2" y="2688"/>
                    </a:lnTo>
                    <a:lnTo>
                      <a:pt x="3017" y="3802"/>
                    </a:lnTo>
                    <a:lnTo>
                      <a:pt x="3803" y="3014"/>
                    </a:lnTo>
                    <a:lnTo>
                      <a:pt x="2688" y="1901"/>
                    </a:lnTo>
                    <a:lnTo>
                      <a:pt x="3802" y="787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11"/>
              <p:cNvSpPr/>
              <p:nvPr/>
            </p:nvSpPr>
            <p:spPr>
              <a:xfrm>
                <a:off x="4235825" y="223777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0"/>
                    </a:moveTo>
                    <a:lnTo>
                      <a:pt x="1902" y="1115"/>
                    </a:lnTo>
                    <a:lnTo>
                      <a:pt x="786" y="1"/>
                    </a:lnTo>
                    <a:lnTo>
                      <a:pt x="1" y="788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9" y="3802"/>
                    </a:lnTo>
                    <a:lnTo>
                      <a:pt x="1903" y="2688"/>
                    </a:lnTo>
                    <a:lnTo>
                      <a:pt x="3017" y="3801"/>
                    </a:lnTo>
                    <a:lnTo>
                      <a:pt x="3803" y="3014"/>
                    </a:lnTo>
                    <a:lnTo>
                      <a:pt x="2689" y="1901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11"/>
              <p:cNvSpPr/>
              <p:nvPr/>
            </p:nvSpPr>
            <p:spPr>
              <a:xfrm>
                <a:off x="4433925" y="2237625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6" y="3"/>
                    </a:lnTo>
                    <a:lnTo>
                      <a:pt x="1" y="790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4"/>
                    </a:lnTo>
                    <a:lnTo>
                      <a:pt x="1903" y="2688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9" y="1902"/>
                    </a:lnTo>
                    <a:lnTo>
                      <a:pt x="3802" y="787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1"/>
              <p:cNvSpPr/>
              <p:nvPr/>
            </p:nvSpPr>
            <p:spPr>
              <a:xfrm>
                <a:off x="3906350" y="2437300"/>
                <a:ext cx="28425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988" extrusionOk="0">
                    <a:moveTo>
                      <a:pt x="351" y="0"/>
                    </a:moveTo>
                    <a:lnTo>
                      <a:pt x="0" y="351"/>
                    </a:lnTo>
                    <a:cubicBezTo>
                      <a:pt x="310" y="567"/>
                      <a:pt x="621" y="779"/>
                      <a:pt x="936" y="988"/>
                    </a:cubicBezTo>
                    <a:lnTo>
                      <a:pt x="1136" y="786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11"/>
              <p:cNvSpPr/>
              <p:nvPr/>
            </p:nvSpPr>
            <p:spPr>
              <a:xfrm>
                <a:off x="4037850" y="2437150"/>
                <a:ext cx="95100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5" extrusionOk="0">
                    <a:moveTo>
                      <a:pt x="3015" y="1"/>
                    </a:moveTo>
                    <a:lnTo>
                      <a:pt x="1902" y="1116"/>
                    </a:lnTo>
                    <a:lnTo>
                      <a:pt x="786" y="3"/>
                    </a:lnTo>
                    <a:lnTo>
                      <a:pt x="0" y="790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4"/>
                    </a:lnTo>
                    <a:lnTo>
                      <a:pt x="1903" y="2689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8" y="1902"/>
                    </a:lnTo>
                    <a:lnTo>
                      <a:pt x="3801" y="787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1"/>
              <p:cNvSpPr/>
              <p:nvPr/>
            </p:nvSpPr>
            <p:spPr>
              <a:xfrm>
                <a:off x="4235975" y="2437050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4" y="0"/>
                    </a:moveTo>
                    <a:lnTo>
                      <a:pt x="1900" y="1114"/>
                    </a:lnTo>
                    <a:lnTo>
                      <a:pt x="786" y="1"/>
                    </a:lnTo>
                    <a:lnTo>
                      <a:pt x="1" y="788"/>
                    </a:lnTo>
                    <a:lnTo>
                      <a:pt x="1115" y="1901"/>
                    </a:lnTo>
                    <a:lnTo>
                      <a:pt x="2" y="3017"/>
                    </a:lnTo>
                    <a:lnTo>
                      <a:pt x="788" y="3802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3" y="3014"/>
                    </a:lnTo>
                    <a:lnTo>
                      <a:pt x="2687" y="1900"/>
                    </a:lnTo>
                    <a:lnTo>
                      <a:pt x="3802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11"/>
              <p:cNvSpPr/>
              <p:nvPr/>
            </p:nvSpPr>
            <p:spPr>
              <a:xfrm>
                <a:off x="4434075" y="2436900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6" y="2"/>
                    </a:lnTo>
                    <a:lnTo>
                      <a:pt x="0" y="789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788" y="3803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3" y="3015"/>
                    </a:lnTo>
                    <a:lnTo>
                      <a:pt x="2688" y="1901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11"/>
              <p:cNvSpPr/>
              <p:nvPr/>
            </p:nvSpPr>
            <p:spPr>
              <a:xfrm>
                <a:off x="4438300" y="2622300"/>
                <a:ext cx="3332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712" extrusionOk="0">
                    <a:moveTo>
                      <a:pt x="622" y="1"/>
                    </a:moveTo>
                    <a:lnTo>
                      <a:pt x="1" y="622"/>
                    </a:lnTo>
                    <a:cubicBezTo>
                      <a:pt x="443" y="658"/>
                      <a:pt x="887" y="688"/>
                      <a:pt x="1333" y="711"/>
                    </a:cubicBezTo>
                    <a:lnTo>
                      <a:pt x="62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11"/>
              <p:cNvSpPr/>
              <p:nvPr/>
            </p:nvSpPr>
            <p:spPr>
              <a:xfrm>
                <a:off x="4490925" y="2622250"/>
                <a:ext cx="37925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772" extrusionOk="0">
                    <a:moveTo>
                      <a:pt x="745" y="1"/>
                    </a:moveTo>
                    <a:lnTo>
                      <a:pt x="1" y="745"/>
                    </a:lnTo>
                    <a:cubicBezTo>
                      <a:pt x="505" y="762"/>
                      <a:pt x="1010" y="771"/>
                      <a:pt x="1516" y="771"/>
                    </a:cubicBezTo>
                    <a:lnTo>
                      <a:pt x="74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11"/>
              <p:cNvSpPr/>
              <p:nvPr/>
            </p:nvSpPr>
            <p:spPr>
              <a:xfrm>
                <a:off x="3641100" y="1647825"/>
                <a:ext cx="9512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3804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8" y="3"/>
                    </a:lnTo>
                    <a:lnTo>
                      <a:pt x="1" y="789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4"/>
                    </a:lnTo>
                    <a:lnTo>
                      <a:pt x="1903" y="2688"/>
                    </a:lnTo>
                    <a:lnTo>
                      <a:pt x="3019" y="3801"/>
                    </a:lnTo>
                    <a:lnTo>
                      <a:pt x="3804" y="3015"/>
                    </a:lnTo>
                    <a:lnTo>
                      <a:pt x="2689" y="1902"/>
                    </a:lnTo>
                    <a:lnTo>
                      <a:pt x="3802" y="787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11"/>
              <p:cNvSpPr/>
              <p:nvPr/>
            </p:nvSpPr>
            <p:spPr>
              <a:xfrm>
                <a:off x="3839225" y="1647700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5" y="1"/>
                    </a:moveTo>
                    <a:lnTo>
                      <a:pt x="1901" y="1115"/>
                    </a:lnTo>
                    <a:lnTo>
                      <a:pt x="787" y="2"/>
                    </a:lnTo>
                    <a:lnTo>
                      <a:pt x="1" y="789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2" y="2688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9" y="1901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11"/>
              <p:cNvSpPr/>
              <p:nvPr/>
            </p:nvSpPr>
            <p:spPr>
              <a:xfrm>
                <a:off x="4037325" y="1647575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6" y="2"/>
                    </a:lnTo>
                    <a:lnTo>
                      <a:pt x="1" y="789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3" y="2688"/>
                    </a:lnTo>
                    <a:lnTo>
                      <a:pt x="3017" y="3801"/>
                    </a:lnTo>
                    <a:lnTo>
                      <a:pt x="3803" y="3014"/>
                    </a:lnTo>
                    <a:lnTo>
                      <a:pt x="2689" y="1901"/>
                    </a:lnTo>
                    <a:lnTo>
                      <a:pt x="3802" y="787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11"/>
              <p:cNvSpPr/>
              <p:nvPr/>
            </p:nvSpPr>
            <p:spPr>
              <a:xfrm>
                <a:off x="4235425" y="1647450"/>
                <a:ext cx="9512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3803" extrusionOk="0">
                    <a:moveTo>
                      <a:pt x="3015" y="1"/>
                    </a:moveTo>
                    <a:lnTo>
                      <a:pt x="1902" y="1115"/>
                    </a:lnTo>
                    <a:lnTo>
                      <a:pt x="786" y="2"/>
                    </a:lnTo>
                    <a:lnTo>
                      <a:pt x="1" y="788"/>
                    </a:lnTo>
                    <a:lnTo>
                      <a:pt x="1116" y="1902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8"/>
                    </a:lnTo>
                    <a:lnTo>
                      <a:pt x="3017" y="3802"/>
                    </a:lnTo>
                    <a:lnTo>
                      <a:pt x="3804" y="3014"/>
                    </a:lnTo>
                    <a:lnTo>
                      <a:pt x="2689" y="1900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11"/>
              <p:cNvSpPr/>
              <p:nvPr/>
            </p:nvSpPr>
            <p:spPr>
              <a:xfrm>
                <a:off x="4433550" y="1647300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4" y="1"/>
                    </a:moveTo>
                    <a:lnTo>
                      <a:pt x="1901" y="1116"/>
                    </a:lnTo>
                    <a:lnTo>
                      <a:pt x="786" y="2"/>
                    </a:lnTo>
                    <a:lnTo>
                      <a:pt x="1" y="789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2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2" y="786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11"/>
              <p:cNvSpPr/>
              <p:nvPr/>
            </p:nvSpPr>
            <p:spPr>
              <a:xfrm>
                <a:off x="3641250" y="1847100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6" y="1"/>
                    </a:lnTo>
                    <a:lnTo>
                      <a:pt x="1" y="789"/>
                    </a:lnTo>
                    <a:lnTo>
                      <a:pt x="1116" y="1903"/>
                    </a:lnTo>
                    <a:lnTo>
                      <a:pt x="2" y="3017"/>
                    </a:lnTo>
                    <a:lnTo>
                      <a:pt x="788" y="3803"/>
                    </a:lnTo>
                    <a:lnTo>
                      <a:pt x="1903" y="2688"/>
                    </a:lnTo>
                    <a:lnTo>
                      <a:pt x="3017" y="3801"/>
                    </a:lnTo>
                    <a:lnTo>
                      <a:pt x="3803" y="3015"/>
                    </a:lnTo>
                    <a:lnTo>
                      <a:pt x="2688" y="1901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11"/>
              <p:cNvSpPr/>
              <p:nvPr/>
            </p:nvSpPr>
            <p:spPr>
              <a:xfrm>
                <a:off x="3839350" y="1846950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5" y="1"/>
                    </a:moveTo>
                    <a:lnTo>
                      <a:pt x="1902" y="1116"/>
                    </a:lnTo>
                    <a:lnTo>
                      <a:pt x="787" y="3"/>
                    </a:lnTo>
                    <a:lnTo>
                      <a:pt x="0" y="790"/>
                    </a:lnTo>
                    <a:lnTo>
                      <a:pt x="1116" y="1903"/>
                    </a:lnTo>
                    <a:lnTo>
                      <a:pt x="3" y="3018"/>
                    </a:lnTo>
                    <a:lnTo>
                      <a:pt x="790" y="3804"/>
                    </a:lnTo>
                    <a:lnTo>
                      <a:pt x="1903" y="2688"/>
                    </a:lnTo>
                    <a:lnTo>
                      <a:pt x="3017" y="3803"/>
                    </a:lnTo>
                    <a:lnTo>
                      <a:pt x="3804" y="3015"/>
                    </a:lnTo>
                    <a:lnTo>
                      <a:pt x="2688" y="1902"/>
                    </a:lnTo>
                    <a:lnTo>
                      <a:pt x="3802" y="787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11"/>
              <p:cNvSpPr/>
              <p:nvPr/>
            </p:nvSpPr>
            <p:spPr>
              <a:xfrm>
                <a:off x="4037475" y="1846850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4" y="0"/>
                    </a:moveTo>
                    <a:lnTo>
                      <a:pt x="1901" y="1114"/>
                    </a:lnTo>
                    <a:lnTo>
                      <a:pt x="786" y="1"/>
                    </a:lnTo>
                    <a:lnTo>
                      <a:pt x="1" y="788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8" y="3802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3" y="3014"/>
                    </a:lnTo>
                    <a:lnTo>
                      <a:pt x="2687" y="1901"/>
                    </a:lnTo>
                    <a:lnTo>
                      <a:pt x="3802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11"/>
              <p:cNvSpPr/>
              <p:nvPr/>
            </p:nvSpPr>
            <p:spPr>
              <a:xfrm>
                <a:off x="4235575" y="1846700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6" y="3"/>
                    </a:lnTo>
                    <a:lnTo>
                      <a:pt x="0" y="789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788" y="3804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3" y="3015"/>
                    </a:lnTo>
                    <a:lnTo>
                      <a:pt x="2688" y="1901"/>
                    </a:lnTo>
                    <a:lnTo>
                      <a:pt x="3802" y="787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11"/>
              <p:cNvSpPr/>
              <p:nvPr/>
            </p:nvSpPr>
            <p:spPr>
              <a:xfrm>
                <a:off x="4433675" y="184657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1"/>
                    </a:moveTo>
                    <a:lnTo>
                      <a:pt x="1902" y="1115"/>
                    </a:lnTo>
                    <a:lnTo>
                      <a:pt x="786" y="2"/>
                    </a:lnTo>
                    <a:lnTo>
                      <a:pt x="0" y="789"/>
                    </a:lnTo>
                    <a:lnTo>
                      <a:pt x="1116" y="1902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3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1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1"/>
              <p:cNvSpPr/>
              <p:nvPr/>
            </p:nvSpPr>
            <p:spPr>
              <a:xfrm>
                <a:off x="3641375" y="2032450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4" y="1"/>
                    </a:moveTo>
                    <a:lnTo>
                      <a:pt x="1901" y="1116"/>
                    </a:lnTo>
                    <a:lnTo>
                      <a:pt x="787" y="3"/>
                    </a:lnTo>
                    <a:lnTo>
                      <a:pt x="0" y="790"/>
                    </a:lnTo>
                    <a:lnTo>
                      <a:pt x="1116" y="1903"/>
                    </a:lnTo>
                    <a:lnTo>
                      <a:pt x="2" y="3017"/>
                    </a:lnTo>
                    <a:lnTo>
                      <a:pt x="789" y="3804"/>
                    </a:lnTo>
                    <a:lnTo>
                      <a:pt x="1902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1" y="787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1"/>
              <p:cNvSpPr/>
              <p:nvPr/>
            </p:nvSpPr>
            <p:spPr>
              <a:xfrm>
                <a:off x="3839500" y="2032350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3" y="0"/>
                    </a:moveTo>
                    <a:lnTo>
                      <a:pt x="1900" y="1114"/>
                    </a:lnTo>
                    <a:lnTo>
                      <a:pt x="786" y="1"/>
                    </a:lnTo>
                    <a:lnTo>
                      <a:pt x="0" y="788"/>
                    </a:lnTo>
                    <a:lnTo>
                      <a:pt x="1115" y="1901"/>
                    </a:lnTo>
                    <a:lnTo>
                      <a:pt x="1" y="3017"/>
                    </a:lnTo>
                    <a:lnTo>
                      <a:pt x="788" y="3802"/>
                    </a:lnTo>
                    <a:lnTo>
                      <a:pt x="1901" y="2688"/>
                    </a:lnTo>
                    <a:lnTo>
                      <a:pt x="3017" y="3801"/>
                    </a:lnTo>
                    <a:lnTo>
                      <a:pt x="3802" y="3014"/>
                    </a:lnTo>
                    <a:lnTo>
                      <a:pt x="2687" y="1900"/>
                    </a:lnTo>
                    <a:lnTo>
                      <a:pt x="3801" y="786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1"/>
              <p:cNvSpPr/>
              <p:nvPr/>
            </p:nvSpPr>
            <p:spPr>
              <a:xfrm>
                <a:off x="4037600" y="2032200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4" y="0"/>
                    </a:moveTo>
                    <a:lnTo>
                      <a:pt x="1901" y="1116"/>
                    </a:lnTo>
                    <a:lnTo>
                      <a:pt x="786" y="1"/>
                    </a:lnTo>
                    <a:lnTo>
                      <a:pt x="0" y="789"/>
                    </a:lnTo>
                    <a:lnTo>
                      <a:pt x="1114" y="1903"/>
                    </a:lnTo>
                    <a:lnTo>
                      <a:pt x="1" y="3017"/>
                    </a:lnTo>
                    <a:lnTo>
                      <a:pt x="788" y="3803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2" y="3015"/>
                    </a:lnTo>
                    <a:lnTo>
                      <a:pt x="2688" y="1901"/>
                    </a:lnTo>
                    <a:lnTo>
                      <a:pt x="3801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1"/>
              <p:cNvSpPr/>
              <p:nvPr/>
            </p:nvSpPr>
            <p:spPr>
              <a:xfrm>
                <a:off x="4235700" y="203207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4" y="1"/>
                    </a:moveTo>
                    <a:lnTo>
                      <a:pt x="1901" y="1115"/>
                    </a:lnTo>
                    <a:lnTo>
                      <a:pt x="786" y="2"/>
                    </a:lnTo>
                    <a:lnTo>
                      <a:pt x="0" y="789"/>
                    </a:lnTo>
                    <a:lnTo>
                      <a:pt x="1116" y="1902"/>
                    </a:lnTo>
                    <a:lnTo>
                      <a:pt x="1" y="3017"/>
                    </a:lnTo>
                    <a:lnTo>
                      <a:pt x="789" y="3803"/>
                    </a:lnTo>
                    <a:lnTo>
                      <a:pt x="1902" y="2687"/>
                    </a:lnTo>
                    <a:lnTo>
                      <a:pt x="3017" y="3802"/>
                    </a:lnTo>
                    <a:lnTo>
                      <a:pt x="3802" y="3014"/>
                    </a:lnTo>
                    <a:lnTo>
                      <a:pt x="2688" y="1901"/>
                    </a:lnTo>
                    <a:lnTo>
                      <a:pt x="3801" y="786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1"/>
              <p:cNvSpPr/>
              <p:nvPr/>
            </p:nvSpPr>
            <p:spPr>
              <a:xfrm>
                <a:off x="4433800" y="2031950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4" y="0"/>
                    </a:moveTo>
                    <a:lnTo>
                      <a:pt x="1901" y="1114"/>
                    </a:lnTo>
                    <a:lnTo>
                      <a:pt x="787" y="1"/>
                    </a:lnTo>
                    <a:lnTo>
                      <a:pt x="0" y="788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9" y="3802"/>
                    </a:lnTo>
                    <a:lnTo>
                      <a:pt x="1902" y="2688"/>
                    </a:lnTo>
                    <a:lnTo>
                      <a:pt x="3018" y="3801"/>
                    </a:lnTo>
                    <a:lnTo>
                      <a:pt x="3803" y="3014"/>
                    </a:lnTo>
                    <a:lnTo>
                      <a:pt x="2688" y="1901"/>
                    </a:lnTo>
                    <a:lnTo>
                      <a:pt x="3801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11"/>
              <p:cNvSpPr/>
              <p:nvPr/>
            </p:nvSpPr>
            <p:spPr>
              <a:xfrm>
                <a:off x="3640725" y="1057500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5" y="1"/>
                    </a:moveTo>
                    <a:lnTo>
                      <a:pt x="1902" y="1116"/>
                    </a:lnTo>
                    <a:lnTo>
                      <a:pt x="787" y="2"/>
                    </a:lnTo>
                    <a:lnTo>
                      <a:pt x="1" y="789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2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9" y="1902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11"/>
              <p:cNvSpPr/>
              <p:nvPr/>
            </p:nvSpPr>
            <p:spPr>
              <a:xfrm>
                <a:off x="3838825" y="1057375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6" y="2"/>
                    </a:lnTo>
                    <a:lnTo>
                      <a:pt x="1" y="789"/>
                    </a:lnTo>
                    <a:lnTo>
                      <a:pt x="1116" y="1902"/>
                    </a:lnTo>
                    <a:lnTo>
                      <a:pt x="2" y="3018"/>
                    </a:lnTo>
                    <a:lnTo>
                      <a:pt x="790" y="3803"/>
                    </a:lnTo>
                    <a:lnTo>
                      <a:pt x="1903" y="2688"/>
                    </a:lnTo>
                    <a:lnTo>
                      <a:pt x="3017" y="3801"/>
                    </a:lnTo>
                    <a:lnTo>
                      <a:pt x="3803" y="3014"/>
                    </a:lnTo>
                    <a:lnTo>
                      <a:pt x="2689" y="1901"/>
                    </a:lnTo>
                    <a:lnTo>
                      <a:pt x="3802" y="787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11"/>
              <p:cNvSpPr/>
              <p:nvPr/>
            </p:nvSpPr>
            <p:spPr>
              <a:xfrm>
                <a:off x="4036925" y="1057250"/>
                <a:ext cx="9512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3803" extrusionOk="0">
                    <a:moveTo>
                      <a:pt x="3015" y="0"/>
                    </a:moveTo>
                    <a:lnTo>
                      <a:pt x="1902" y="1115"/>
                    </a:lnTo>
                    <a:lnTo>
                      <a:pt x="788" y="2"/>
                    </a:lnTo>
                    <a:lnTo>
                      <a:pt x="1" y="788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8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9" y="1902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11"/>
              <p:cNvSpPr/>
              <p:nvPr/>
            </p:nvSpPr>
            <p:spPr>
              <a:xfrm>
                <a:off x="4235050" y="1057100"/>
                <a:ext cx="95100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5" extrusionOk="0">
                    <a:moveTo>
                      <a:pt x="3015" y="1"/>
                    </a:moveTo>
                    <a:lnTo>
                      <a:pt x="1901" y="1116"/>
                    </a:lnTo>
                    <a:lnTo>
                      <a:pt x="787" y="3"/>
                    </a:lnTo>
                    <a:lnTo>
                      <a:pt x="1" y="790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789" y="3804"/>
                    </a:lnTo>
                    <a:lnTo>
                      <a:pt x="1902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2" y="788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11"/>
              <p:cNvSpPr/>
              <p:nvPr/>
            </p:nvSpPr>
            <p:spPr>
              <a:xfrm>
                <a:off x="4433150" y="1057000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5" y="0"/>
                    </a:moveTo>
                    <a:lnTo>
                      <a:pt x="1902" y="1114"/>
                    </a:lnTo>
                    <a:lnTo>
                      <a:pt x="786" y="1"/>
                    </a:lnTo>
                    <a:lnTo>
                      <a:pt x="1" y="788"/>
                    </a:lnTo>
                    <a:lnTo>
                      <a:pt x="1115" y="1901"/>
                    </a:lnTo>
                    <a:lnTo>
                      <a:pt x="2" y="3017"/>
                    </a:lnTo>
                    <a:lnTo>
                      <a:pt x="789" y="3802"/>
                    </a:lnTo>
                    <a:lnTo>
                      <a:pt x="1903" y="2688"/>
                    </a:lnTo>
                    <a:lnTo>
                      <a:pt x="3017" y="3801"/>
                    </a:lnTo>
                    <a:lnTo>
                      <a:pt x="3803" y="3014"/>
                    </a:lnTo>
                    <a:lnTo>
                      <a:pt x="2689" y="1900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11"/>
              <p:cNvSpPr/>
              <p:nvPr/>
            </p:nvSpPr>
            <p:spPr>
              <a:xfrm>
                <a:off x="3640850" y="1256775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5" y="1"/>
                    </a:moveTo>
                    <a:lnTo>
                      <a:pt x="1902" y="1115"/>
                    </a:lnTo>
                    <a:lnTo>
                      <a:pt x="787" y="2"/>
                    </a:lnTo>
                    <a:lnTo>
                      <a:pt x="0" y="789"/>
                    </a:lnTo>
                    <a:lnTo>
                      <a:pt x="1116" y="1902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9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8" y="1902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11"/>
              <p:cNvSpPr/>
              <p:nvPr/>
            </p:nvSpPr>
            <p:spPr>
              <a:xfrm>
                <a:off x="3838975" y="1256625"/>
                <a:ext cx="95075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5" extrusionOk="0">
                    <a:moveTo>
                      <a:pt x="3015" y="1"/>
                    </a:moveTo>
                    <a:lnTo>
                      <a:pt x="1901" y="1116"/>
                    </a:lnTo>
                    <a:lnTo>
                      <a:pt x="786" y="3"/>
                    </a:lnTo>
                    <a:lnTo>
                      <a:pt x="1" y="790"/>
                    </a:lnTo>
                    <a:lnTo>
                      <a:pt x="1115" y="1903"/>
                    </a:lnTo>
                    <a:lnTo>
                      <a:pt x="2" y="3018"/>
                    </a:lnTo>
                    <a:lnTo>
                      <a:pt x="788" y="3804"/>
                    </a:lnTo>
                    <a:lnTo>
                      <a:pt x="1902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2" y="787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11"/>
              <p:cNvSpPr/>
              <p:nvPr/>
            </p:nvSpPr>
            <p:spPr>
              <a:xfrm>
                <a:off x="4037075" y="125652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0"/>
                    </a:moveTo>
                    <a:lnTo>
                      <a:pt x="1902" y="1115"/>
                    </a:lnTo>
                    <a:lnTo>
                      <a:pt x="786" y="2"/>
                    </a:lnTo>
                    <a:lnTo>
                      <a:pt x="1" y="788"/>
                    </a:lnTo>
                    <a:lnTo>
                      <a:pt x="1115" y="1901"/>
                    </a:lnTo>
                    <a:lnTo>
                      <a:pt x="2" y="3017"/>
                    </a:lnTo>
                    <a:lnTo>
                      <a:pt x="788" y="3803"/>
                    </a:lnTo>
                    <a:lnTo>
                      <a:pt x="1903" y="2688"/>
                    </a:lnTo>
                    <a:lnTo>
                      <a:pt x="3017" y="3801"/>
                    </a:lnTo>
                    <a:lnTo>
                      <a:pt x="3803" y="3015"/>
                    </a:lnTo>
                    <a:lnTo>
                      <a:pt x="2688" y="1900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11"/>
              <p:cNvSpPr/>
              <p:nvPr/>
            </p:nvSpPr>
            <p:spPr>
              <a:xfrm>
                <a:off x="4235175" y="1256375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5" y="1"/>
                    </a:moveTo>
                    <a:lnTo>
                      <a:pt x="1902" y="1116"/>
                    </a:lnTo>
                    <a:lnTo>
                      <a:pt x="786" y="2"/>
                    </a:lnTo>
                    <a:lnTo>
                      <a:pt x="0" y="790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9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8" y="1902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11"/>
              <p:cNvSpPr/>
              <p:nvPr/>
            </p:nvSpPr>
            <p:spPr>
              <a:xfrm>
                <a:off x="4433300" y="125627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4" y="0"/>
                    </a:moveTo>
                    <a:lnTo>
                      <a:pt x="1900" y="1114"/>
                    </a:lnTo>
                    <a:lnTo>
                      <a:pt x="786" y="1"/>
                    </a:lnTo>
                    <a:lnTo>
                      <a:pt x="1" y="788"/>
                    </a:lnTo>
                    <a:lnTo>
                      <a:pt x="1115" y="1901"/>
                    </a:lnTo>
                    <a:lnTo>
                      <a:pt x="2" y="3017"/>
                    </a:lnTo>
                    <a:lnTo>
                      <a:pt x="788" y="3802"/>
                    </a:lnTo>
                    <a:lnTo>
                      <a:pt x="1902" y="2687"/>
                    </a:lnTo>
                    <a:lnTo>
                      <a:pt x="3017" y="3801"/>
                    </a:lnTo>
                    <a:lnTo>
                      <a:pt x="3803" y="3013"/>
                    </a:lnTo>
                    <a:lnTo>
                      <a:pt x="2687" y="1900"/>
                    </a:lnTo>
                    <a:lnTo>
                      <a:pt x="3800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11"/>
              <p:cNvSpPr/>
              <p:nvPr/>
            </p:nvSpPr>
            <p:spPr>
              <a:xfrm>
                <a:off x="3641000" y="1442125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4" y="1"/>
                    </a:moveTo>
                    <a:lnTo>
                      <a:pt x="1900" y="1115"/>
                    </a:lnTo>
                    <a:lnTo>
                      <a:pt x="786" y="2"/>
                    </a:lnTo>
                    <a:lnTo>
                      <a:pt x="0" y="789"/>
                    </a:lnTo>
                    <a:lnTo>
                      <a:pt x="1115" y="1903"/>
                    </a:lnTo>
                    <a:lnTo>
                      <a:pt x="1" y="3018"/>
                    </a:lnTo>
                    <a:lnTo>
                      <a:pt x="788" y="3803"/>
                    </a:lnTo>
                    <a:lnTo>
                      <a:pt x="1901" y="2689"/>
                    </a:lnTo>
                    <a:lnTo>
                      <a:pt x="3017" y="3802"/>
                    </a:lnTo>
                    <a:lnTo>
                      <a:pt x="3802" y="3015"/>
                    </a:lnTo>
                    <a:lnTo>
                      <a:pt x="2688" y="1902"/>
                    </a:lnTo>
                    <a:lnTo>
                      <a:pt x="3801" y="787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1"/>
              <p:cNvSpPr/>
              <p:nvPr/>
            </p:nvSpPr>
            <p:spPr>
              <a:xfrm>
                <a:off x="3839100" y="1442000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4" y="0"/>
                    </a:moveTo>
                    <a:lnTo>
                      <a:pt x="1901" y="1116"/>
                    </a:lnTo>
                    <a:lnTo>
                      <a:pt x="786" y="3"/>
                    </a:lnTo>
                    <a:lnTo>
                      <a:pt x="0" y="789"/>
                    </a:lnTo>
                    <a:lnTo>
                      <a:pt x="1114" y="1903"/>
                    </a:lnTo>
                    <a:lnTo>
                      <a:pt x="1" y="3017"/>
                    </a:lnTo>
                    <a:lnTo>
                      <a:pt x="788" y="3804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2" y="3015"/>
                    </a:lnTo>
                    <a:lnTo>
                      <a:pt x="2688" y="1901"/>
                    </a:lnTo>
                    <a:lnTo>
                      <a:pt x="3801" y="787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11"/>
              <p:cNvSpPr/>
              <p:nvPr/>
            </p:nvSpPr>
            <p:spPr>
              <a:xfrm>
                <a:off x="4037200" y="1441875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4" y="1"/>
                    </a:moveTo>
                    <a:lnTo>
                      <a:pt x="1901" y="1115"/>
                    </a:lnTo>
                    <a:lnTo>
                      <a:pt x="786" y="2"/>
                    </a:lnTo>
                    <a:lnTo>
                      <a:pt x="0" y="789"/>
                    </a:lnTo>
                    <a:lnTo>
                      <a:pt x="1116" y="1902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2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1" y="786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11"/>
              <p:cNvSpPr/>
              <p:nvPr/>
            </p:nvSpPr>
            <p:spPr>
              <a:xfrm>
                <a:off x="4235325" y="1441725"/>
                <a:ext cx="95075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5" extrusionOk="0">
                    <a:moveTo>
                      <a:pt x="3013" y="1"/>
                    </a:moveTo>
                    <a:lnTo>
                      <a:pt x="1900" y="1116"/>
                    </a:lnTo>
                    <a:lnTo>
                      <a:pt x="786" y="3"/>
                    </a:lnTo>
                    <a:lnTo>
                      <a:pt x="0" y="790"/>
                    </a:lnTo>
                    <a:lnTo>
                      <a:pt x="1114" y="1903"/>
                    </a:lnTo>
                    <a:lnTo>
                      <a:pt x="1" y="3018"/>
                    </a:lnTo>
                    <a:lnTo>
                      <a:pt x="788" y="3804"/>
                    </a:lnTo>
                    <a:lnTo>
                      <a:pt x="1901" y="2689"/>
                    </a:lnTo>
                    <a:lnTo>
                      <a:pt x="3016" y="3802"/>
                    </a:lnTo>
                    <a:lnTo>
                      <a:pt x="3802" y="3015"/>
                    </a:lnTo>
                    <a:lnTo>
                      <a:pt x="2687" y="1902"/>
                    </a:lnTo>
                    <a:lnTo>
                      <a:pt x="3801" y="788"/>
                    </a:lnTo>
                    <a:lnTo>
                      <a:pt x="30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1"/>
              <p:cNvSpPr/>
              <p:nvPr/>
            </p:nvSpPr>
            <p:spPr>
              <a:xfrm>
                <a:off x="4433425" y="144162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4" y="0"/>
                    </a:moveTo>
                    <a:lnTo>
                      <a:pt x="1901" y="1115"/>
                    </a:lnTo>
                    <a:lnTo>
                      <a:pt x="786" y="2"/>
                    </a:lnTo>
                    <a:lnTo>
                      <a:pt x="0" y="788"/>
                    </a:lnTo>
                    <a:lnTo>
                      <a:pt x="1114" y="1901"/>
                    </a:lnTo>
                    <a:lnTo>
                      <a:pt x="1" y="3017"/>
                    </a:lnTo>
                    <a:lnTo>
                      <a:pt x="788" y="3803"/>
                    </a:lnTo>
                    <a:lnTo>
                      <a:pt x="1901" y="2688"/>
                    </a:lnTo>
                    <a:lnTo>
                      <a:pt x="3017" y="3801"/>
                    </a:lnTo>
                    <a:lnTo>
                      <a:pt x="3802" y="3015"/>
                    </a:lnTo>
                    <a:lnTo>
                      <a:pt x="2688" y="1900"/>
                    </a:lnTo>
                    <a:lnTo>
                      <a:pt x="3801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11"/>
              <p:cNvSpPr/>
              <p:nvPr/>
            </p:nvSpPr>
            <p:spPr>
              <a:xfrm>
                <a:off x="4103050" y="541600"/>
                <a:ext cx="28600" cy="2037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815" extrusionOk="0">
                    <a:moveTo>
                      <a:pt x="1117" y="1"/>
                    </a:moveTo>
                    <a:cubicBezTo>
                      <a:pt x="742" y="148"/>
                      <a:pt x="370" y="301"/>
                      <a:pt x="0" y="458"/>
                    </a:cubicBezTo>
                    <a:lnTo>
                      <a:pt x="357" y="815"/>
                    </a:lnTo>
                    <a:lnTo>
                      <a:pt x="1143" y="27"/>
                    </a:lnTo>
                    <a:lnTo>
                      <a:pt x="11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11"/>
              <p:cNvSpPr/>
              <p:nvPr/>
            </p:nvSpPr>
            <p:spPr>
              <a:xfrm>
                <a:off x="4234675" y="485025"/>
                <a:ext cx="95100" cy="7685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074" extrusionOk="0">
                    <a:moveTo>
                      <a:pt x="3745" y="1"/>
                    </a:moveTo>
                    <a:cubicBezTo>
                      <a:pt x="3126" y="115"/>
                      <a:pt x="2511" y="243"/>
                      <a:pt x="1901" y="385"/>
                    </a:cubicBezTo>
                    <a:cubicBezTo>
                      <a:pt x="1478" y="484"/>
                      <a:pt x="1057" y="588"/>
                      <a:pt x="639" y="698"/>
                    </a:cubicBezTo>
                    <a:lnTo>
                      <a:pt x="1114" y="1173"/>
                    </a:lnTo>
                    <a:lnTo>
                      <a:pt x="1" y="2288"/>
                    </a:lnTo>
                    <a:lnTo>
                      <a:pt x="789" y="3073"/>
                    </a:lnTo>
                    <a:lnTo>
                      <a:pt x="1902" y="1959"/>
                    </a:lnTo>
                    <a:lnTo>
                      <a:pt x="3016" y="3072"/>
                    </a:lnTo>
                    <a:lnTo>
                      <a:pt x="3803" y="2285"/>
                    </a:lnTo>
                    <a:lnTo>
                      <a:pt x="2688" y="1171"/>
                    </a:lnTo>
                    <a:lnTo>
                      <a:pt x="3801" y="57"/>
                    </a:lnTo>
                    <a:lnTo>
                      <a:pt x="374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11"/>
              <p:cNvSpPr/>
              <p:nvPr/>
            </p:nvSpPr>
            <p:spPr>
              <a:xfrm>
                <a:off x="4432750" y="466825"/>
                <a:ext cx="95125" cy="94925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3797" extrusionOk="0">
                    <a:moveTo>
                      <a:pt x="3008" y="0"/>
                    </a:moveTo>
                    <a:lnTo>
                      <a:pt x="1902" y="1108"/>
                    </a:lnTo>
                    <a:lnTo>
                      <a:pt x="884" y="91"/>
                    </a:lnTo>
                    <a:cubicBezTo>
                      <a:pt x="814" y="96"/>
                      <a:pt x="745" y="101"/>
                      <a:pt x="676" y="106"/>
                    </a:cubicBezTo>
                    <a:lnTo>
                      <a:pt x="1" y="782"/>
                    </a:lnTo>
                    <a:lnTo>
                      <a:pt x="1116" y="1896"/>
                    </a:lnTo>
                    <a:lnTo>
                      <a:pt x="2" y="3011"/>
                    </a:lnTo>
                    <a:lnTo>
                      <a:pt x="790" y="3797"/>
                    </a:lnTo>
                    <a:lnTo>
                      <a:pt x="1903" y="2681"/>
                    </a:lnTo>
                    <a:lnTo>
                      <a:pt x="3018" y="3794"/>
                    </a:lnTo>
                    <a:lnTo>
                      <a:pt x="3804" y="3008"/>
                    </a:lnTo>
                    <a:lnTo>
                      <a:pt x="2689" y="1894"/>
                    </a:lnTo>
                    <a:lnTo>
                      <a:pt x="3803" y="779"/>
                    </a:lnTo>
                    <a:lnTo>
                      <a:pt x="30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1"/>
              <p:cNvSpPr/>
              <p:nvPr/>
            </p:nvSpPr>
            <p:spPr>
              <a:xfrm>
                <a:off x="3838625" y="666325"/>
                <a:ext cx="9502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1" h="3803" extrusionOk="0">
                    <a:moveTo>
                      <a:pt x="3013" y="0"/>
                    </a:moveTo>
                    <a:lnTo>
                      <a:pt x="1900" y="1115"/>
                    </a:lnTo>
                    <a:lnTo>
                      <a:pt x="1495" y="711"/>
                    </a:lnTo>
                    <a:cubicBezTo>
                      <a:pt x="1196" y="936"/>
                      <a:pt x="901" y="1164"/>
                      <a:pt x="608" y="1396"/>
                    </a:cubicBezTo>
                    <a:lnTo>
                      <a:pt x="1114" y="1903"/>
                    </a:lnTo>
                    <a:lnTo>
                      <a:pt x="1" y="3017"/>
                    </a:lnTo>
                    <a:lnTo>
                      <a:pt x="788" y="3802"/>
                    </a:lnTo>
                    <a:lnTo>
                      <a:pt x="1901" y="2688"/>
                    </a:lnTo>
                    <a:lnTo>
                      <a:pt x="3015" y="3801"/>
                    </a:lnTo>
                    <a:lnTo>
                      <a:pt x="3801" y="3013"/>
                    </a:lnTo>
                    <a:lnTo>
                      <a:pt x="2686" y="1901"/>
                    </a:lnTo>
                    <a:lnTo>
                      <a:pt x="3800" y="787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11"/>
              <p:cNvSpPr/>
              <p:nvPr/>
            </p:nvSpPr>
            <p:spPr>
              <a:xfrm>
                <a:off x="4036675" y="666175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5" y="1"/>
                    </a:moveTo>
                    <a:lnTo>
                      <a:pt x="1902" y="1116"/>
                    </a:lnTo>
                    <a:lnTo>
                      <a:pt x="787" y="3"/>
                    </a:lnTo>
                    <a:lnTo>
                      <a:pt x="0" y="790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4"/>
                    </a:lnTo>
                    <a:lnTo>
                      <a:pt x="1903" y="2688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8" y="1902"/>
                    </a:lnTo>
                    <a:lnTo>
                      <a:pt x="3802" y="787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1"/>
              <p:cNvSpPr/>
              <p:nvPr/>
            </p:nvSpPr>
            <p:spPr>
              <a:xfrm>
                <a:off x="4234800" y="666050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4" y="1"/>
                    </a:moveTo>
                    <a:lnTo>
                      <a:pt x="1901" y="1115"/>
                    </a:lnTo>
                    <a:lnTo>
                      <a:pt x="786" y="2"/>
                    </a:lnTo>
                    <a:lnTo>
                      <a:pt x="1" y="789"/>
                    </a:lnTo>
                    <a:lnTo>
                      <a:pt x="1115" y="1902"/>
                    </a:lnTo>
                    <a:lnTo>
                      <a:pt x="2" y="3018"/>
                    </a:lnTo>
                    <a:lnTo>
                      <a:pt x="788" y="3803"/>
                    </a:lnTo>
                    <a:lnTo>
                      <a:pt x="1902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7" y="1901"/>
                    </a:lnTo>
                    <a:lnTo>
                      <a:pt x="3802" y="787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1"/>
              <p:cNvSpPr/>
              <p:nvPr/>
            </p:nvSpPr>
            <p:spPr>
              <a:xfrm>
                <a:off x="4432900" y="665925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5" y="0"/>
                    </a:moveTo>
                    <a:lnTo>
                      <a:pt x="1900" y="1116"/>
                    </a:lnTo>
                    <a:lnTo>
                      <a:pt x="786" y="1"/>
                    </a:lnTo>
                    <a:lnTo>
                      <a:pt x="1" y="789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8" y="3804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3" y="3015"/>
                    </a:lnTo>
                    <a:lnTo>
                      <a:pt x="2688" y="1901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11"/>
              <p:cNvSpPr/>
              <p:nvPr/>
            </p:nvSpPr>
            <p:spPr>
              <a:xfrm>
                <a:off x="3640625" y="851800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3" y="0"/>
                    </a:moveTo>
                    <a:lnTo>
                      <a:pt x="1900" y="1116"/>
                    </a:lnTo>
                    <a:lnTo>
                      <a:pt x="1617" y="833"/>
                    </a:lnTo>
                    <a:cubicBezTo>
                      <a:pt x="1383" y="1124"/>
                      <a:pt x="1152" y="1417"/>
                      <a:pt x="926" y="1715"/>
                    </a:cubicBezTo>
                    <a:lnTo>
                      <a:pt x="1115" y="1902"/>
                    </a:lnTo>
                    <a:lnTo>
                      <a:pt x="0" y="3018"/>
                    </a:lnTo>
                    <a:lnTo>
                      <a:pt x="788" y="3804"/>
                    </a:lnTo>
                    <a:lnTo>
                      <a:pt x="1901" y="2688"/>
                    </a:lnTo>
                    <a:lnTo>
                      <a:pt x="3016" y="3802"/>
                    </a:lnTo>
                    <a:lnTo>
                      <a:pt x="3803" y="3014"/>
                    </a:lnTo>
                    <a:lnTo>
                      <a:pt x="2687" y="1901"/>
                    </a:lnTo>
                    <a:lnTo>
                      <a:pt x="3800" y="787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11"/>
              <p:cNvSpPr/>
              <p:nvPr/>
            </p:nvSpPr>
            <p:spPr>
              <a:xfrm>
                <a:off x="3838700" y="851675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4" y="1"/>
                    </a:moveTo>
                    <a:lnTo>
                      <a:pt x="1901" y="1116"/>
                    </a:lnTo>
                    <a:lnTo>
                      <a:pt x="787" y="2"/>
                    </a:lnTo>
                    <a:lnTo>
                      <a:pt x="0" y="790"/>
                    </a:lnTo>
                    <a:lnTo>
                      <a:pt x="1116" y="1903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2" y="2688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1" y="786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1"/>
              <p:cNvSpPr/>
              <p:nvPr/>
            </p:nvSpPr>
            <p:spPr>
              <a:xfrm>
                <a:off x="4036825" y="85157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3" y="0"/>
                    </a:moveTo>
                    <a:lnTo>
                      <a:pt x="1900" y="1114"/>
                    </a:lnTo>
                    <a:lnTo>
                      <a:pt x="786" y="1"/>
                    </a:lnTo>
                    <a:lnTo>
                      <a:pt x="0" y="788"/>
                    </a:lnTo>
                    <a:lnTo>
                      <a:pt x="1115" y="1901"/>
                    </a:lnTo>
                    <a:lnTo>
                      <a:pt x="1" y="3017"/>
                    </a:lnTo>
                    <a:lnTo>
                      <a:pt x="788" y="3802"/>
                    </a:lnTo>
                    <a:lnTo>
                      <a:pt x="1901" y="2687"/>
                    </a:lnTo>
                    <a:lnTo>
                      <a:pt x="3017" y="3801"/>
                    </a:lnTo>
                    <a:lnTo>
                      <a:pt x="3802" y="3013"/>
                    </a:lnTo>
                    <a:lnTo>
                      <a:pt x="2687" y="1900"/>
                    </a:lnTo>
                    <a:lnTo>
                      <a:pt x="3800" y="786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11"/>
              <p:cNvSpPr/>
              <p:nvPr/>
            </p:nvSpPr>
            <p:spPr>
              <a:xfrm>
                <a:off x="4234925" y="85142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4" y="0"/>
                    </a:moveTo>
                    <a:lnTo>
                      <a:pt x="1901" y="1115"/>
                    </a:lnTo>
                    <a:lnTo>
                      <a:pt x="786" y="1"/>
                    </a:lnTo>
                    <a:lnTo>
                      <a:pt x="0" y="788"/>
                    </a:lnTo>
                    <a:lnTo>
                      <a:pt x="1114" y="1903"/>
                    </a:lnTo>
                    <a:lnTo>
                      <a:pt x="1" y="3017"/>
                    </a:lnTo>
                    <a:lnTo>
                      <a:pt x="788" y="3803"/>
                    </a:lnTo>
                    <a:lnTo>
                      <a:pt x="1901" y="2688"/>
                    </a:lnTo>
                    <a:lnTo>
                      <a:pt x="3017" y="3801"/>
                    </a:lnTo>
                    <a:lnTo>
                      <a:pt x="3802" y="3015"/>
                    </a:lnTo>
                    <a:lnTo>
                      <a:pt x="2688" y="1901"/>
                    </a:lnTo>
                    <a:lnTo>
                      <a:pt x="3801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11"/>
              <p:cNvSpPr/>
              <p:nvPr/>
            </p:nvSpPr>
            <p:spPr>
              <a:xfrm>
                <a:off x="4433025" y="851275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4" y="1"/>
                    </a:moveTo>
                    <a:lnTo>
                      <a:pt x="1901" y="1116"/>
                    </a:lnTo>
                    <a:lnTo>
                      <a:pt x="786" y="3"/>
                    </a:lnTo>
                    <a:lnTo>
                      <a:pt x="0" y="790"/>
                    </a:lnTo>
                    <a:lnTo>
                      <a:pt x="1116" y="1903"/>
                    </a:lnTo>
                    <a:lnTo>
                      <a:pt x="1" y="3017"/>
                    </a:lnTo>
                    <a:lnTo>
                      <a:pt x="789" y="3804"/>
                    </a:lnTo>
                    <a:lnTo>
                      <a:pt x="1902" y="2688"/>
                    </a:lnTo>
                    <a:lnTo>
                      <a:pt x="3017" y="3802"/>
                    </a:lnTo>
                    <a:lnTo>
                      <a:pt x="3802" y="3015"/>
                    </a:lnTo>
                    <a:lnTo>
                      <a:pt x="2688" y="1902"/>
                    </a:lnTo>
                    <a:lnTo>
                      <a:pt x="3801" y="787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1"/>
              <p:cNvSpPr/>
              <p:nvPr/>
            </p:nvSpPr>
            <p:spPr>
              <a:xfrm>
                <a:off x="4612450" y="2237500"/>
                <a:ext cx="95075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5" extrusionOk="0">
                    <a:moveTo>
                      <a:pt x="3015" y="1"/>
                    </a:moveTo>
                    <a:lnTo>
                      <a:pt x="1900" y="1116"/>
                    </a:lnTo>
                    <a:lnTo>
                      <a:pt x="786" y="3"/>
                    </a:lnTo>
                    <a:lnTo>
                      <a:pt x="0" y="790"/>
                    </a:lnTo>
                    <a:lnTo>
                      <a:pt x="1115" y="1903"/>
                    </a:lnTo>
                    <a:lnTo>
                      <a:pt x="1" y="3017"/>
                    </a:lnTo>
                    <a:lnTo>
                      <a:pt x="788" y="3804"/>
                    </a:lnTo>
                    <a:lnTo>
                      <a:pt x="1901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1" y="788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11"/>
              <p:cNvSpPr/>
              <p:nvPr/>
            </p:nvSpPr>
            <p:spPr>
              <a:xfrm>
                <a:off x="4810550" y="2237400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0"/>
                    </a:moveTo>
                    <a:lnTo>
                      <a:pt x="1901" y="1115"/>
                    </a:lnTo>
                    <a:lnTo>
                      <a:pt x="786" y="1"/>
                    </a:lnTo>
                    <a:lnTo>
                      <a:pt x="0" y="788"/>
                    </a:lnTo>
                    <a:lnTo>
                      <a:pt x="1116" y="1901"/>
                    </a:lnTo>
                    <a:lnTo>
                      <a:pt x="1" y="3017"/>
                    </a:lnTo>
                    <a:lnTo>
                      <a:pt x="789" y="3803"/>
                    </a:lnTo>
                    <a:lnTo>
                      <a:pt x="1903" y="2688"/>
                    </a:lnTo>
                    <a:lnTo>
                      <a:pt x="3017" y="3801"/>
                    </a:lnTo>
                    <a:lnTo>
                      <a:pt x="3802" y="3015"/>
                    </a:lnTo>
                    <a:lnTo>
                      <a:pt x="2688" y="1900"/>
                    </a:lnTo>
                    <a:lnTo>
                      <a:pt x="3801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11"/>
              <p:cNvSpPr/>
              <p:nvPr/>
            </p:nvSpPr>
            <p:spPr>
              <a:xfrm>
                <a:off x="5008650" y="2237250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4" y="1"/>
                    </a:moveTo>
                    <a:lnTo>
                      <a:pt x="1901" y="1116"/>
                    </a:lnTo>
                    <a:lnTo>
                      <a:pt x="787" y="2"/>
                    </a:lnTo>
                    <a:lnTo>
                      <a:pt x="0" y="790"/>
                    </a:lnTo>
                    <a:lnTo>
                      <a:pt x="1116" y="1903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2" y="2688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8" y="1902"/>
                    </a:lnTo>
                    <a:lnTo>
                      <a:pt x="3801" y="786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1"/>
              <p:cNvSpPr/>
              <p:nvPr/>
            </p:nvSpPr>
            <p:spPr>
              <a:xfrm>
                <a:off x="5206775" y="2237125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3" y="1"/>
                    </a:moveTo>
                    <a:lnTo>
                      <a:pt x="1900" y="1115"/>
                    </a:lnTo>
                    <a:lnTo>
                      <a:pt x="786" y="2"/>
                    </a:lnTo>
                    <a:lnTo>
                      <a:pt x="0" y="789"/>
                    </a:lnTo>
                    <a:lnTo>
                      <a:pt x="1115" y="1902"/>
                    </a:lnTo>
                    <a:lnTo>
                      <a:pt x="1" y="3018"/>
                    </a:lnTo>
                    <a:lnTo>
                      <a:pt x="788" y="3803"/>
                    </a:lnTo>
                    <a:lnTo>
                      <a:pt x="1901" y="2688"/>
                    </a:lnTo>
                    <a:lnTo>
                      <a:pt x="3017" y="3802"/>
                    </a:lnTo>
                    <a:lnTo>
                      <a:pt x="3803" y="3014"/>
                    </a:lnTo>
                    <a:lnTo>
                      <a:pt x="2687" y="1901"/>
                    </a:lnTo>
                    <a:lnTo>
                      <a:pt x="3801" y="787"/>
                    </a:lnTo>
                    <a:lnTo>
                      <a:pt x="30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11"/>
              <p:cNvSpPr/>
              <p:nvPr/>
            </p:nvSpPr>
            <p:spPr>
              <a:xfrm>
                <a:off x="4612550" y="2436775"/>
                <a:ext cx="9512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3803" extrusionOk="0">
                    <a:moveTo>
                      <a:pt x="3015" y="1"/>
                    </a:moveTo>
                    <a:lnTo>
                      <a:pt x="1902" y="1115"/>
                    </a:lnTo>
                    <a:lnTo>
                      <a:pt x="788" y="2"/>
                    </a:lnTo>
                    <a:lnTo>
                      <a:pt x="1" y="789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9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9" y="1902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11"/>
              <p:cNvSpPr/>
              <p:nvPr/>
            </p:nvSpPr>
            <p:spPr>
              <a:xfrm>
                <a:off x="4810675" y="2436650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5" y="0"/>
                    </a:moveTo>
                    <a:lnTo>
                      <a:pt x="1901" y="1116"/>
                    </a:lnTo>
                    <a:lnTo>
                      <a:pt x="787" y="2"/>
                    </a:lnTo>
                    <a:lnTo>
                      <a:pt x="1" y="789"/>
                    </a:lnTo>
                    <a:lnTo>
                      <a:pt x="1115" y="1902"/>
                    </a:lnTo>
                    <a:lnTo>
                      <a:pt x="2" y="3018"/>
                    </a:lnTo>
                    <a:lnTo>
                      <a:pt x="789" y="3803"/>
                    </a:lnTo>
                    <a:lnTo>
                      <a:pt x="1902" y="2688"/>
                    </a:lnTo>
                    <a:lnTo>
                      <a:pt x="3018" y="3801"/>
                    </a:lnTo>
                    <a:lnTo>
                      <a:pt x="3803" y="3014"/>
                    </a:lnTo>
                    <a:lnTo>
                      <a:pt x="2688" y="1901"/>
                    </a:lnTo>
                    <a:lnTo>
                      <a:pt x="3802" y="787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11"/>
              <p:cNvSpPr/>
              <p:nvPr/>
            </p:nvSpPr>
            <p:spPr>
              <a:xfrm>
                <a:off x="5008775" y="2436525"/>
                <a:ext cx="95050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802" h="3497" extrusionOk="0">
                    <a:moveTo>
                      <a:pt x="3014" y="0"/>
                    </a:moveTo>
                    <a:lnTo>
                      <a:pt x="1901" y="1115"/>
                    </a:lnTo>
                    <a:lnTo>
                      <a:pt x="787" y="2"/>
                    </a:lnTo>
                    <a:lnTo>
                      <a:pt x="1" y="790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483" y="3497"/>
                    </a:lnTo>
                    <a:cubicBezTo>
                      <a:pt x="919" y="3275"/>
                      <a:pt x="1353" y="3046"/>
                      <a:pt x="1782" y="2809"/>
                    </a:cubicBezTo>
                    <a:lnTo>
                      <a:pt x="1902" y="2688"/>
                    </a:lnTo>
                    <a:lnTo>
                      <a:pt x="1936" y="2723"/>
                    </a:lnTo>
                    <a:cubicBezTo>
                      <a:pt x="2272" y="2536"/>
                      <a:pt x="2605" y="2345"/>
                      <a:pt x="2935" y="2149"/>
                    </a:cubicBezTo>
                    <a:lnTo>
                      <a:pt x="2688" y="1902"/>
                    </a:lnTo>
                    <a:lnTo>
                      <a:pt x="3802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11"/>
              <p:cNvSpPr/>
              <p:nvPr/>
            </p:nvSpPr>
            <p:spPr>
              <a:xfrm>
                <a:off x="4616550" y="2622175"/>
                <a:ext cx="2895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634" extrusionOk="0">
                    <a:moveTo>
                      <a:pt x="632" y="0"/>
                    </a:moveTo>
                    <a:lnTo>
                      <a:pt x="0" y="634"/>
                    </a:lnTo>
                    <a:cubicBezTo>
                      <a:pt x="387" y="603"/>
                      <a:pt x="773" y="566"/>
                      <a:pt x="1158" y="525"/>
                    </a:cubicBezTo>
                    <a:lnTo>
                      <a:pt x="63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11"/>
              <p:cNvSpPr/>
              <p:nvPr/>
            </p:nvSpPr>
            <p:spPr>
              <a:xfrm>
                <a:off x="4679025" y="2622150"/>
                <a:ext cx="15800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62" extrusionOk="0">
                    <a:moveTo>
                      <a:pt x="361" y="0"/>
                    </a:moveTo>
                    <a:lnTo>
                      <a:pt x="0" y="362"/>
                    </a:lnTo>
                    <a:cubicBezTo>
                      <a:pt x="211" y="332"/>
                      <a:pt x="421" y="302"/>
                      <a:pt x="631" y="270"/>
                    </a:cubicBezTo>
                    <a:lnTo>
                      <a:pt x="36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11"/>
              <p:cNvSpPr/>
              <p:nvPr/>
            </p:nvSpPr>
            <p:spPr>
              <a:xfrm>
                <a:off x="4612050" y="1647200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0"/>
                    </a:moveTo>
                    <a:lnTo>
                      <a:pt x="1901" y="1115"/>
                    </a:lnTo>
                    <a:lnTo>
                      <a:pt x="786" y="1"/>
                    </a:lnTo>
                    <a:lnTo>
                      <a:pt x="0" y="788"/>
                    </a:lnTo>
                    <a:lnTo>
                      <a:pt x="1116" y="1902"/>
                    </a:lnTo>
                    <a:lnTo>
                      <a:pt x="1" y="3017"/>
                    </a:lnTo>
                    <a:lnTo>
                      <a:pt x="789" y="3802"/>
                    </a:lnTo>
                    <a:lnTo>
                      <a:pt x="1903" y="2688"/>
                    </a:lnTo>
                    <a:lnTo>
                      <a:pt x="3017" y="3801"/>
                    </a:lnTo>
                    <a:lnTo>
                      <a:pt x="3803" y="3015"/>
                    </a:lnTo>
                    <a:lnTo>
                      <a:pt x="2688" y="1901"/>
                    </a:lnTo>
                    <a:lnTo>
                      <a:pt x="3801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11"/>
              <p:cNvSpPr/>
              <p:nvPr/>
            </p:nvSpPr>
            <p:spPr>
              <a:xfrm>
                <a:off x="4810150" y="1647050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5" y="0"/>
                    </a:moveTo>
                    <a:lnTo>
                      <a:pt x="1901" y="1116"/>
                    </a:lnTo>
                    <a:lnTo>
                      <a:pt x="787" y="3"/>
                    </a:lnTo>
                    <a:lnTo>
                      <a:pt x="0" y="790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89" y="3804"/>
                    </a:lnTo>
                    <a:lnTo>
                      <a:pt x="1902" y="2688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8" y="1902"/>
                    </a:lnTo>
                    <a:lnTo>
                      <a:pt x="3801" y="787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11"/>
              <p:cNvSpPr/>
              <p:nvPr/>
            </p:nvSpPr>
            <p:spPr>
              <a:xfrm>
                <a:off x="5008275" y="1646925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5" y="1"/>
                    </a:moveTo>
                    <a:lnTo>
                      <a:pt x="1900" y="1115"/>
                    </a:lnTo>
                    <a:lnTo>
                      <a:pt x="786" y="2"/>
                    </a:lnTo>
                    <a:lnTo>
                      <a:pt x="0" y="789"/>
                    </a:lnTo>
                    <a:lnTo>
                      <a:pt x="1115" y="1902"/>
                    </a:lnTo>
                    <a:lnTo>
                      <a:pt x="1" y="3017"/>
                    </a:lnTo>
                    <a:lnTo>
                      <a:pt x="788" y="3803"/>
                    </a:lnTo>
                    <a:lnTo>
                      <a:pt x="1901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1" y="787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11"/>
              <p:cNvSpPr/>
              <p:nvPr/>
            </p:nvSpPr>
            <p:spPr>
              <a:xfrm>
                <a:off x="5206375" y="1646800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5" y="0"/>
                    </a:moveTo>
                    <a:lnTo>
                      <a:pt x="1901" y="1116"/>
                    </a:lnTo>
                    <a:lnTo>
                      <a:pt x="786" y="2"/>
                    </a:lnTo>
                    <a:lnTo>
                      <a:pt x="0" y="789"/>
                    </a:lnTo>
                    <a:lnTo>
                      <a:pt x="1115" y="1902"/>
                    </a:lnTo>
                    <a:lnTo>
                      <a:pt x="1" y="3017"/>
                    </a:lnTo>
                    <a:lnTo>
                      <a:pt x="788" y="3804"/>
                    </a:lnTo>
                    <a:lnTo>
                      <a:pt x="1903" y="2688"/>
                    </a:lnTo>
                    <a:lnTo>
                      <a:pt x="3017" y="3801"/>
                    </a:lnTo>
                    <a:lnTo>
                      <a:pt x="3802" y="3014"/>
                    </a:lnTo>
                    <a:lnTo>
                      <a:pt x="2688" y="1901"/>
                    </a:lnTo>
                    <a:lnTo>
                      <a:pt x="3801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11"/>
              <p:cNvSpPr/>
              <p:nvPr/>
            </p:nvSpPr>
            <p:spPr>
              <a:xfrm>
                <a:off x="5404475" y="1646675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4" y="1"/>
                    </a:moveTo>
                    <a:lnTo>
                      <a:pt x="1901" y="1115"/>
                    </a:lnTo>
                    <a:lnTo>
                      <a:pt x="786" y="2"/>
                    </a:lnTo>
                    <a:lnTo>
                      <a:pt x="0" y="789"/>
                    </a:lnTo>
                    <a:lnTo>
                      <a:pt x="1116" y="1902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2" y="2687"/>
                    </a:lnTo>
                    <a:lnTo>
                      <a:pt x="3017" y="3802"/>
                    </a:lnTo>
                    <a:lnTo>
                      <a:pt x="3804" y="3014"/>
                    </a:lnTo>
                    <a:lnTo>
                      <a:pt x="2688" y="1901"/>
                    </a:lnTo>
                    <a:lnTo>
                      <a:pt x="3801" y="786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11"/>
              <p:cNvSpPr/>
              <p:nvPr/>
            </p:nvSpPr>
            <p:spPr>
              <a:xfrm>
                <a:off x="4612200" y="184647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4" y="0"/>
                    </a:moveTo>
                    <a:lnTo>
                      <a:pt x="1900" y="1114"/>
                    </a:lnTo>
                    <a:lnTo>
                      <a:pt x="786" y="1"/>
                    </a:lnTo>
                    <a:lnTo>
                      <a:pt x="0" y="788"/>
                    </a:lnTo>
                    <a:lnTo>
                      <a:pt x="1114" y="1901"/>
                    </a:lnTo>
                    <a:lnTo>
                      <a:pt x="1" y="3017"/>
                    </a:lnTo>
                    <a:lnTo>
                      <a:pt x="788" y="3802"/>
                    </a:lnTo>
                    <a:lnTo>
                      <a:pt x="1901" y="2688"/>
                    </a:lnTo>
                    <a:lnTo>
                      <a:pt x="3017" y="3801"/>
                    </a:lnTo>
                    <a:lnTo>
                      <a:pt x="3802" y="3014"/>
                    </a:lnTo>
                    <a:lnTo>
                      <a:pt x="2687" y="1900"/>
                    </a:lnTo>
                    <a:lnTo>
                      <a:pt x="3801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11"/>
              <p:cNvSpPr/>
              <p:nvPr/>
            </p:nvSpPr>
            <p:spPr>
              <a:xfrm>
                <a:off x="4810275" y="1846325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5" y="0"/>
                    </a:moveTo>
                    <a:lnTo>
                      <a:pt x="1902" y="1115"/>
                    </a:lnTo>
                    <a:lnTo>
                      <a:pt x="787" y="2"/>
                    </a:lnTo>
                    <a:lnTo>
                      <a:pt x="1" y="789"/>
                    </a:lnTo>
                    <a:lnTo>
                      <a:pt x="1116" y="1903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3" y="2688"/>
                    </a:lnTo>
                    <a:lnTo>
                      <a:pt x="3018" y="3801"/>
                    </a:lnTo>
                    <a:lnTo>
                      <a:pt x="3803" y="3015"/>
                    </a:lnTo>
                    <a:lnTo>
                      <a:pt x="2689" y="1902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11"/>
              <p:cNvSpPr/>
              <p:nvPr/>
            </p:nvSpPr>
            <p:spPr>
              <a:xfrm>
                <a:off x="5008375" y="1846200"/>
                <a:ext cx="9512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3804" extrusionOk="0">
                    <a:moveTo>
                      <a:pt x="3015" y="1"/>
                    </a:moveTo>
                    <a:lnTo>
                      <a:pt x="1902" y="1115"/>
                    </a:lnTo>
                    <a:lnTo>
                      <a:pt x="788" y="2"/>
                    </a:lnTo>
                    <a:lnTo>
                      <a:pt x="1" y="789"/>
                    </a:lnTo>
                    <a:lnTo>
                      <a:pt x="1116" y="1902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8"/>
                    </a:lnTo>
                    <a:lnTo>
                      <a:pt x="3017" y="3802"/>
                    </a:lnTo>
                    <a:lnTo>
                      <a:pt x="3804" y="3014"/>
                    </a:lnTo>
                    <a:lnTo>
                      <a:pt x="2689" y="1901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11"/>
              <p:cNvSpPr/>
              <p:nvPr/>
            </p:nvSpPr>
            <p:spPr>
              <a:xfrm>
                <a:off x="5206500" y="1846075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4" y="0"/>
                    </a:moveTo>
                    <a:lnTo>
                      <a:pt x="1901" y="1114"/>
                    </a:lnTo>
                    <a:lnTo>
                      <a:pt x="787" y="1"/>
                    </a:lnTo>
                    <a:lnTo>
                      <a:pt x="1" y="788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9" y="3802"/>
                    </a:lnTo>
                    <a:lnTo>
                      <a:pt x="1902" y="2688"/>
                    </a:lnTo>
                    <a:lnTo>
                      <a:pt x="3018" y="3801"/>
                    </a:lnTo>
                    <a:lnTo>
                      <a:pt x="3803" y="3014"/>
                    </a:lnTo>
                    <a:lnTo>
                      <a:pt x="2688" y="1901"/>
                    </a:lnTo>
                    <a:lnTo>
                      <a:pt x="3802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11"/>
              <p:cNvSpPr/>
              <p:nvPr/>
            </p:nvSpPr>
            <p:spPr>
              <a:xfrm>
                <a:off x="5404600" y="1845925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7" y="3"/>
                    </a:lnTo>
                    <a:lnTo>
                      <a:pt x="1" y="789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789" y="3804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3" y="3015"/>
                    </a:lnTo>
                    <a:lnTo>
                      <a:pt x="2689" y="1901"/>
                    </a:lnTo>
                    <a:lnTo>
                      <a:pt x="3802" y="787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11"/>
              <p:cNvSpPr/>
              <p:nvPr/>
            </p:nvSpPr>
            <p:spPr>
              <a:xfrm>
                <a:off x="4612300" y="203182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0"/>
                    </a:moveTo>
                    <a:lnTo>
                      <a:pt x="1902" y="1115"/>
                    </a:lnTo>
                    <a:lnTo>
                      <a:pt x="786" y="2"/>
                    </a:lnTo>
                    <a:lnTo>
                      <a:pt x="1" y="788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3" y="2688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11"/>
              <p:cNvSpPr/>
              <p:nvPr/>
            </p:nvSpPr>
            <p:spPr>
              <a:xfrm>
                <a:off x="4810400" y="2031675"/>
                <a:ext cx="95100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5" extrusionOk="0">
                    <a:moveTo>
                      <a:pt x="3015" y="1"/>
                    </a:moveTo>
                    <a:lnTo>
                      <a:pt x="1902" y="1116"/>
                    </a:lnTo>
                    <a:lnTo>
                      <a:pt x="787" y="3"/>
                    </a:lnTo>
                    <a:lnTo>
                      <a:pt x="1" y="790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4"/>
                    </a:lnTo>
                    <a:lnTo>
                      <a:pt x="1903" y="2689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8" y="1902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11"/>
              <p:cNvSpPr/>
              <p:nvPr/>
            </p:nvSpPr>
            <p:spPr>
              <a:xfrm>
                <a:off x="5008525" y="203157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4" y="0"/>
                    </a:moveTo>
                    <a:lnTo>
                      <a:pt x="1901" y="1114"/>
                    </a:lnTo>
                    <a:lnTo>
                      <a:pt x="786" y="1"/>
                    </a:lnTo>
                    <a:lnTo>
                      <a:pt x="1" y="788"/>
                    </a:lnTo>
                    <a:lnTo>
                      <a:pt x="1115" y="1901"/>
                    </a:lnTo>
                    <a:lnTo>
                      <a:pt x="2" y="3017"/>
                    </a:lnTo>
                    <a:lnTo>
                      <a:pt x="789" y="3802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3" y="3014"/>
                    </a:lnTo>
                    <a:lnTo>
                      <a:pt x="2687" y="1900"/>
                    </a:lnTo>
                    <a:lnTo>
                      <a:pt x="3802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11"/>
              <p:cNvSpPr/>
              <p:nvPr/>
            </p:nvSpPr>
            <p:spPr>
              <a:xfrm>
                <a:off x="5206625" y="203142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6" y="2"/>
                    </a:lnTo>
                    <a:lnTo>
                      <a:pt x="1" y="789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788" y="3803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11"/>
              <p:cNvSpPr/>
              <p:nvPr/>
            </p:nvSpPr>
            <p:spPr>
              <a:xfrm>
                <a:off x="5404725" y="2031275"/>
                <a:ext cx="92600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3805" extrusionOk="0">
                    <a:moveTo>
                      <a:pt x="3015" y="1"/>
                    </a:moveTo>
                    <a:lnTo>
                      <a:pt x="1900" y="1116"/>
                    </a:lnTo>
                    <a:lnTo>
                      <a:pt x="786" y="2"/>
                    </a:lnTo>
                    <a:lnTo>
                      <a:pt x="1" y="790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788" y="3804"/>
                    </a:lnTo>
                    <a:lnTo>
                      <a:pt x="1903" y="2689"/>
                    </a:lnTo>
                    <a:lnTo>
                      <a:pt x="2351" y="3136"/>
                    </a:lnTo>
                    <a:cubicBezTo>
                      <a:pt x="2546" y="2807"/>
                      <a:pt x="2739" y="2474"/>
                      <a:pt x="2927" y="2140"/>
                    </a:cubicBezTo>
                    <a:lnTo>
                      <a:pt x="2688" y="1902"/>
                    </a:lnTo>
                    <a:lnTo>
                      <a:pt x="3491" y="1098"/>
                    </a:lnTo>
                    <a:cubicBezTo>
                      <a:pt x="3563" y="962"/>
                      <a:pt x="3633" y="825"/>
                      <a:pt x="3703" y="689"/>
                    </a:cubicBez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11"/>
              <p:cNvSpPr/>
              <p:nvPr/>
            </p:nvSpPr>
            <p:spPr>
              <a:xfrm>
                <a:off x="4611675" y="105687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4" y="1"/>
                    </a:moveTo>
                    <a:lnTo>
                      <a:pt x="1900" y="1115"/>
                    </a:lnTo>
                    <a:lnTo>
                      <a:pt x="786" y="2"/>
                    </a:lnTo>
                    <a:lnTo>
                      <a:pt x="0" y="788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8" y="3803"/>
                    </a:lnTo>
                    <a:lnTo>
                      <a:pt x="1902" y="2687"/>
                    </a:lnTo>
                    <a:lnTo>
                      <a:pt x="3017" y="3800"/>
                    </a:lnTo>
                    <a:lnTo>
                      <a:pt x="3803" y="3015"/>
                    </a:lnTo>
                    <a:lnTo>
                      <a:pt x="2687" y="1901"/>
                    </a:lnTo>
                    <a:lnTo>
                      <a:pt x="3800" y="786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11"/>
              <p:cNvSpPr/>
              <p:nvPr/>
            </p:nvSpPr>
            <p:spPr>
              <a:xfrm>
                <a:off x="4809775" y="1056725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5" y="1"/>
                    </a:moveTo>
                    <a:lnTo>
                      <a:pt x="1900" y="1115"/>
                    </a:lnTo>
                    <a:lnTo>
                      <a:pt x="786" y="2"/>
                    </a:lnTo>
                    <a:lnTo>
                      <a:pt x="0" y="790"/>
                    </a:lnTo>
                    <a:lnTo>
                      <a:pt x="1115" y="1903"/>
                    </a:lnTo>
                    <a:lnTo>
                      <a:pt x="1" y="3017"/>
                    </a:lnTo>
                    <a:lnTo>
                      <a:pt x="788" y="3803"/>
                    </a:lnTo>
                    <a:lnTo>
                      <a:pt x="1901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8" y="1902"/>
                    </a:lnTo>
                    <a:lnTo>
                      <a:pt x="3801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11"/>
              <p:cNvSpPr/>
              <p:nvPr/>
            </p:nvSpPr>
            <p:spPr>
              <a:xfrm>
                <a:off x="5007875" y="105662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0"/>
                    </a:moveTo>
                    <a:lnTo>
                      <a:pt x="1901" y="1115"/>
                    </a:lnTo>
                    <a:lnTo>
                      <a:pt x="786" y="1"/>
                    </a:lnTo>
                    <a:lnTo>
                      <a:pt x="0" y="788"/>
                    </a:lnTo>
                    <a:lnTo>
                      <a:pt x="1116" y="1901"/>
                    </a:lnTo>
                    <a:lnTo>
                      <a:pt x="1" y="3016"/>
                    </a:lnTo>
                    <a:lnTo>
                      <a:pt x="789" y="3802"/>
                    </a:lnTo>
                    <a:lnTo>
                      <a:pt x="1903" y="2687"/>
                    </a:lnTo>
                    <a:lnTo>
                      <a:pt x="3017" y="3800"/>
                    </a:lnTo>
                    <a:lnTo>
                      <a:pt x="3802" y="3013"/>
                    </a:lnTo>
                    <a:lnTo>
                      <a:pt x="2688" y="1900"/>
                    </a:lnTo>
                    <a:lnTo>
                      <a:pt x="3801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1"/>
              <p:cNvSpPr/>
              <p:nvPr/>
            </p:nvSpPr>
            <p:spPr>
              <a:xfrm>
                <a:off x="5205975" y="1056475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5" y="1"/>
                    </a:moveTo>
                    <a:lnTo>
                      <a:pt x="1901" y="1115"/>
                    </a:lnTo>
                    <a:lnTo>
                      <a:pt x="787" y="2"/>
                    </a:lnTo>
                    <a:lnTo>
                      <a:pt x="0" y="788"/>
                    </a:lnTo>
                    <a:lnTo>
                      <a:pt x="1116" y="1902"/>
                    </a:lnTo>
                    <a:lnTo>
                      <a:pt x="3" y="3017"/>
                    </a:lnTo>
                    <a:lnTo>
                      <a:pt x="789" y="3803"/>
                    </a:lnTo>
                    <a:lnTo>
                      <a:pt x="1902" y="2688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8" y="1902"/>
                    </a:lnTo>
                    <a:lnTo>
                      <a:pt x="3801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1"/>
              <p:cNvSpPr/>
              <p:nvPr/>
            </p:nvSpPr>
            <p:spPr>
              <a:xfrm>
                <a:off x="5404100" y="1056325"/>
                <a:ext cx="95075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5" extrusionOk="0">
                    <a:moveTo>
                      <a:pt x="3015" y="1"/>
                    </a:moveTo>
                    <a:lnTo>
                      <a:pt x="1900" y="1116"/>
                    </a:lnTo>
                    <a:lnTo>
                      <a:pt x="786" y="3"/>
                    </a:lnTo>
                    <a:lnTo>
                      <a:pt x="0" y="790"/>
                    </a:lnTo>
                    <a:lnTo>
                      <a:pt x="1115" y="1903"/>
                    </a:lnTo>
                    <a:lnTo>
                      <a:pt x="1" y="3017"/>
                    </a:lnTo>
                    <a:lnTo>
                      <a:pt x="788" y="3804"/>
                    </a:lnTo>
                    <a:lnTo>
                      <a:pt x="1901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7" y="1902"/>
                    </a:lnTo>
                    <a:lnTo>
                      <a:pt x="3801" y="788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11"/>
              <p:cNvSpPr/>
              <p:nvPr/>
            </p:nvSpPr>
            <p:spPr>
              <a:xfrm>
                <a:off x="4611775" y="1256125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7" y="3"/>
                    </a:lnTo>
                    <a:lnTo>
                      <a:pt x="1" y="789"/>
                    </a:lnTo>
                    <a:lnTo>
                      <a:pt x="1116" y="1903"/>
                    </a:lnTo>
                    <a:lnTo>
                      <a:pt x="2" y="3017"/>
                    </a:lnTo>
                    <a:lnTo>
                      <a:pt x="790" y="3804"/>
                    </a:lnTo>
                    <a:lnTo>
                      <a:pt x="1903" y="2688"/>
                    </a:lnTo>
                    <a:lnTo>
                      <a:pt x="3018" y="3801"/>
                    </a:lnTo>
                    <a:lnTo>
                      <a:pt x="3803" y="3015"/>
                    </a:lnTo>
                    <a:lnTo>
                      <a:pt x="2689" y="1901"/>
                    </a:lnTo>
                    <a:lnTo>
                      <a:pt x="3802" y="787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11"/>
              <p:cNvSpPr/>
              <p:nvPr/>
            </p:nvSpPr>
            <p:spPr>
              <a:xfrm>
                <a:off x="4809875" y="1256000"/>
                <a:ext cx="9512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3803" extrusionOk="0">
                    <a:moveTo>
                      <a:pt x="3015" y="1"/>
                    </a:moveTo>
                    <a:lnTo>
                      <a:pt x="1902" y="1115"/>
                    </a:lnTo>
                    <a:lnTo>
                      <a:pt x="788" y="2"/>
                    </a:lnTo>
                    <a:lnTo>
                      <a:pt x="1" y="789"/>
                    </a:lnTo>
                    <a:lnTo>
                      <a:pt x="1116" y="1902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9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9" y="1902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11"/>
              <p:cNvSpPr/>
              <p:nvPr/>
            </p:nvSpPr>
            <p:spPr>
              <a:xfrm>
                <a:off x="5008025" y="1255875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4" y="0"/>
                    </a:moveTo>
                    <a:lnTo>
                      <a:pt x="1900" y="1115"/>
                    </a:lnTo>
                    <a:lnTo>
                      <a:pt x="786" y="2"/>
                    </a:lnTo>
                    <a:lnTo>
                      <a:pt x="0" y="789"/>
                    </a:lnTo>
                    <a:lnTo>
                      <a:pt x="1114" y="1902"/>
                    </a:lnTo>
                    <a:lnTo>
                      <a:pt x="1" y="3017"/>
                    </a:lnTo>
                    <a:lnTo>
                      <a:pt x="788" y="3803"/>
                    </a:lnTo>
                    <a:lnTo>
                      <a:pt x="1901" y="2688"/>
                    </a:lnTo>
                    <a:lnTo>
                      <a:pt x="3017" y="3801"/>
                    </a:lnTo>
                    <a:lnTo>
                      <a:pt x="3802" y="3014"/>
                    </a:lnTo>
                    <a:lnTo>
                      <a:pt x="2688" y="1901"/>
                    </a:lnTo>
                    <a:lnTo>
                      <a:pt x="3801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11"/>
              <p:cNvSpPr/>
              <p:nvPr/>
            </p:nvSpPr>
            <p:spPr>
              <a:xfrm>
                <a:off x="5206100" y="1255750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5" y="0"/>
                    </a:moveTo>
                    <a:lnTo>
                      <a:pt x="1902" y="1115"/>
                    </a:lnTo>
                    <a:lnTo>
                      <a:pt x="787" y="2"/>
                    </a:lnTo>
                    <a:lnTo>
                      <a:pt x="1" y="788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3" y="2687"/>
                    </a:lnTo>
                    <a:lnTo>
                      <a:pt x="3018" y="3802"/>
                    </a:lnTo>
                    <a:lnTo>
                      <a:pt x="3803" y="3015"/>
                    </a:lnTo>
                    <a:lnTo>
                      <a:pt x="2689" y="1900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11"/>
              <p:cNvSpPr/>
              <p:nvPr/>
            </p:nvSpPr>
            <p:spPr>
              <a:xfrm>
                <a:off x="5404200" y="1255600"/>
                <a:ext cx="9512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3803" extrusionOk="0">
                    <a:moveTo>
                      <a:pt x="3015" y="1"/>
                    </a:moveTo>
                    <a:lnTo>
                      <a:pt x="1902" y="1116"/>
                    </a:lnTo>
                    <a:lnTo>
                      <a:pt x="787" y="2"/>
                    </a:lnTo>
                    <a:lnTo>
                      <a:pt x="1" y="789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9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9" y="1902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11"/>
              <p:cNvSpPr/>
              <p:nvPr/>
            </p:nvSpPr>
            <p:spPr>
              <a:xfrm>
                <a:off x="4611900" y="1441500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5" y="1"/>
                    </a:moveTo>
                    <a:lnTo>
                      <a:pt x="1902" y="1115"/>
                    </a:lnTo>
                    <a:lnTo>
                      <a:pt x="787" y="2"/>
                    </a:lnTo>
                    <a:lnTo>
                      <a:pt x="1" y="789"/>
                    </a:lnTo>
                    <a:lnTo>
                      <a:pt x="1116" y="1902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8"/>
                    </a:lnTo>
                    <a:lnTo>
                      <a:pt x="3017" y="3802"/>
                    </a:lnTo>
                    <a:lnTo>
                      <a:pt x="3804" y="3014"/>
                    </a:lnTo>
                    <a:lnTo>
                      <a:pt x="2688" y="1901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11"/>
              <p:cNvSpPr/>
              <p:nvPr/>
            </p:nvSpPr>
            <p:spPr>
              <a:xfrm>
                <a:off x="4810025" y="1441375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0"/>
                    </a:moveTo>
                    <a:lnTo>
                      <a:pt x="1901" y="1114"/>
                    </a:lnTo>
                    <a:lnTo>
                      <a:pt x="786" y="1"/>
                    </a:lnTo>
                    <a:lnTo>
                      <a:pt x="1" y="788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9" y="3802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3" y="3014"/>
                    </a:lnTo>
                    <a:lnTo>
                      <a:pt x="2689" y="1901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11"/>
              <p:cNvSpPr/>
              <p:nvPr/>
            </p:nvSpPr>
            <p:spPr>
              <a:xfrm>
                <a:off x="5008125" y="1441225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5" y="0"/>
                    </a:moveTo>
                    <a:lnTo>
                      <a:pt x="1902" y="1116"/>
                    </a:lnTo>
                    <a:lnTo>
                      <a:pt x="786" y="3"/>
                    </a:lnTo>
                    <a:lnTo>
                      <a:pt x="1" y="789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789" y="3804"/>
                    </a:lnTo>
                    <a:lnTo>
                      <a:pt x="1903" y="2688"/>
                    </a:lnTo>
                    <a:lnTo>
                      <a:pt x="3017" y="3801"/>
                    </a:lnTo>
                    <a:lnTo>
                      <a:pt x="3803" y="3015"/>
                    </a:lnTo>
                    <a:lnTo>
                      <a:pt x="2688" y="1901"/>
                    </a:lnTo>
                    <a:lnTo>
                      <a:pt x="3802" y="787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1"/>
              <p:cNvSpPr/>
              <p:nvPr/>
            </p:nvSpPr>
            <p:spPr>
              <a:xfrm>
                <a:off x="5206225" y="1441100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5" y="1"/>
                    </a:moveTo>
                    <a:lnTo>
                      <a:pt x="1902" y="1115"/>
                    </a:lnTo>
                    <a:lnTo>
                      <a:pt x="786" y="2"/>
                    </a:lnTo>
                    <a:lnTo>
                      <a:pt x="1" y="789"/>
                    </a:lnTo>
                    <a:lnTo>
                      <a:pt x="1116" y="1902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9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8" y="1902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1"/>
              <p:cNvSpPr/>
              <p:nvPr/>
            </p:nvSpPr>
            <p:spPr>
              <a:xfrm>
                <a:off x="5404350" y="1440975"/>
                <a:ext cx="9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014" y="0"/>
                    </a:moveTo>
                    <a:lnTo>
                      <a:pt x="1901" y="1115"/>
                    </a:lnTo>
                    <a:lnTo>
                      <a:pt x="786" y="2"/>
                    </a:lnTo>
                    <a:lnTo>
                      <a:pt x="1" y="789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2" y="2688"/>
                    </a:lnTo>
                    <a:lnTo>
                      <a:pt x="3017" y="3801"/>
                    </a:lnTo>
                    <a:lnTo>
                      <a:pt x="3803" y="3014"/>
                    </a:lnTo>
                    <a:lnTo>
                      <a:pt x="2687" y="1901"/>
                    </a:lnTo>
                    <a:lnTo>
                      <a:pt x="3802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11"/>
              <p:cNvSpPr/>
              <p:nvPr/>
            </p:nvSpPr>
            <p:spPr>
              <a:xfrm>
                <a:off x="4611275" y="471000"/>
                <a:ext cx="95100" cy="9065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626" extrusionOk="0">
                    <a:moveTo>
                      <a:pt x="610" y="0"/>
                    </a:moveTo>
                    <a:lnTo>
                      <a:pt x="0" y="611"/>
                    </a:lnTo>
                    <a:lnTo>
                      <a:pt x="1115" y="1724"/>
                    </a:lnTo>
                    <a:lnTo>
                      <a:pt x="2" y="2838"/>
                    </a:lnTo>
                    <a:lnTo>
                      <a:pt x="789" y="3625"/>
                    </a:lnTo>
                    <a:lnTo>
                      <a:pt x="1903" y="2510"/>
                    </a:lnTo>
                    <a:lnTo>
                      <a:pt x="3017" y="3623"/>
                    </a:lnTo>
                    <a:lnTo>
                      <a:pt x="3804" y="2836"/>
                    </a:lnTo>
                    <a:lnTo>
                      <a:pt x="2688" y="1723"/>
                    </a:lnTo>
                    <a:lnTo>
                      <a:pt x="3801" y="607"/>
                    </a:lnTo>
                    <a:lnTo>
                      <a:pt x="3559" y="365"/>
                    </a:lnTo>
                    <a:cubicBezTo>
                      <a:pt x="3244" y="314"/>
                      <a:pt x="2928" y="267"/>
                      <a:pt x="2612" y="225"/>
                    </a:cubicBezTo>
                    <a:lnTo>
                      <a:pt x="1901" y="936"/>
                    </a:lnTo>
                    <a:lnTo>
                      <a:pt x="999" y="37"/>
                    </a:lnTo>
                    <a:cubicBezTo>
                      <a:pt x="870" y="24"/>
                      <a:pt x="740" y="12"/>
                      <a:pt x="6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11"/>
              <p:cNvSpPr/>
              <p:nvPr/>
            </p:nvSpPr>
            <p:spPr>
              <a:xfrm>
                <a:off x="4809400" y="509900"/>
                <a:ext cx="95075" cy="5160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2064" extrusionOk="0">
                    <a:moveTo>
                      <a:pt x="952" y="1"/>
                    </a:moveTo>
                    <a:lnTo>
                      <a:pt x="1115" y="162"/>
                    </a:lnTo>
                    <a:lnTo>
                      <a:pt x="0" y="1278"/>
                    </a:lnTo>
                    <a:lnTo>
                      <a:pt x="788" y="2063"/>
                    </a:lnTo>
                    <a:lnTo>
                      <a:pt x="1902" y="949"/>
                    </a:lnTo>
                    <a:lnTo>
                      <a:pt x="3016" y="2062"/>
                    </a:lnTo>
                    <a:lnTo>
                      <a:pt x="3803" y="1274"/>
                    </a:lnTo>
                    <a:lnTo>
                      <a:pt x="3276" y="749"/>
                    </a:lnTo>
                    <a:cubicBezTo>
                      <a:pt x="2511" y="478"/>
                      <a:pt x="1737" y="229"/>
                      <a:pt x="9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11"/>
              <p:cNvSpPr/>
              <p:nvPr/>
            </p:nvSpPr>
            <p:spPr>
              <a:xfrm>
                <a:off x="4611375" y="665800"/>
                <a:ext cx="9512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3803" extrusionOk="0">
                    <a:moveTo>
                      <a:pt x="3015" y="1"/>
                    </a:moveTo>
                    <a:lnTo>
                      <a:pt x="1902" y="1116"/>
                    </a:lnTo>
                    <a:lnTo>
                      <a:pt x="788" y="2"/>
                    </a:lnTo>
                    <a:lnTo>
                      <a:pt x="1" y="789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9"/>
                    </a:lnTo>
                    <a:lnTo>
                      <a:pt x="3019" y="3802"/>
                    </a:lnTo>
                    <a:lnTo>
                      <a:pt x="3804" y="3015"/>
                    </a:lnTo>
                    <a:lnTo>
                      <a:pt x="2689" y="1902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11"/>
              <p:cNvSpPr/>
              <p:nvPr/>
            </p:nvSpPr>
            <p:spPr>
              <a:xfrm>
                <a:off x="4809525" y="665650"/>
                <a:ext cx="95075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5" extrusionOk="0">
                    <a:moveTo>
                      <a:pt x="3014" y="1"/>
                    </a:moveTo>
                    <a:lnTo>
                      <a:pt x="1900" y="1116"/>
                    </a:lnTo>
                    <a:lnTo>
                      <a:pt x="786" y="3"/>
                    </a:lnTo>
                    <a:lnTo>
                      <a:pt x="0" y="790"/>
                    </a:lnTo>
                    <a:lnTo>
                      <a:pt x="1114" y="1903"/>
                    </a:lnTo>
                    <a:lnTo>
                      <a:pt x="1" y="3019"/>
                    </a:lnTo>
                    <a:lnTo>
                      <a:pt x="788" y="3804"/>
                    </a:lnTo>
                    <a:lnTo>
                      <a:pt x="1901" y="2689"/>
                    </a:lnTo>
                    <a:lnTo>
                      <a:pt x="3017" y="3803"/>
                    </a:lnTo>
                    <a:lnTo>
                      <a:pt x="3802" y="3015"/>
                    </a:lnTo>
                    <a:lnTo>
                      <a:pt x="2688" y="1902"/>
                    </a:lnTo>
                    <a:lnTo>
                      <a:pt x="3801" y="788"/>
                    </a:lnTo>
                    <a:lnTo>
                      <a:pt x="3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11"/>
              <p:cNvSpPr/>
              <p:nvPr/>
            </p:nvSpPr>
            <p:spPr>
              <a:xfrm>
                <a:off x="5007600" y="665550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5" y="0"/>
                    </a:moveTo>
                    <a:lnTo>
                      <a:pt x="1902" y="1115"/>
                    </a:lnTo>
                    <a:lnTo>
                      <a:pt x="787" y="2"/>
                    </a:lnTo>
                    <a:lnTo>
                      <a:pt x="1" y="788"/>
                    </a:lnTo>
                    <a:lnTo>
                      <a:pt x="1115" y="1903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3" y="2688"/>
                    </a:lnTo>
                    <a:lnTo>
                      <a:pt x="3018" y="3801"/>
                    </a:lnTo>
                    <a:lnTo>
                      <a:pt x="3803" y="3015"/>
                    </a:lnTo>
                    <a:lnTo>
                      <a:pt x="2689" y="1901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11"/>
              <p:cNvSpPr/>
              <p:nvPr/>
            </p:nvSpPr>
            <p:spPr>
              <a:xfrm>
                <a:off x="5205775" y="720125"/>
                <a:ext cx="41825" cy="403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15" extrusionOk="0">
                    <a:moveTo>
                      <a:pt x="827" y="0"/>
                    </a:moveTo>
                    <a:lnTo>
                      <a:pt x="0" y="828"/>
                    </a:lnTo>
                    <a:lnTo>
                      <a:pt x="787" y="1615"/>
                    </a:lnTo>
                    <a:lnTo>
                      <a:pt x="1672" y="727"/>
                    </a:lnTo>
                    <a:cubicBezTo>
                      <a:pt x="1394" y="482"/>
                      <a:pt x="1112" y="240"/>
                      <a:pt x="8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1"/>
              <p:cNvSpPr/>
              <p:nvPr/>
            </p:nvSpPr>
            <p:spPr>
              <a:xfrm>
                <a:off x="4611525" y="851150"/>
                <a:ext cx="95075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5" extrusionOk="0">
                    <a:moveTo>
                      <a:pt x="3015" y="1"/>
                    </a:moveTo>
                    <a:lnTo>
                      <a:pt x="1901" y="1116"/>
                    </a:lnTo>
                    <a:lnTo>
                      <a:pt x="786" y="3"/>
                    </a:lnTo>
                    <a:lnTo>
                      <a:pt x="1" y="790"/>
                    </a:lnTo>
                    <a:lnTo>
                      <a:pt x="1115" y="1903"/>
                    </a:lnTo>
                    <a:lnTo>
                      <a:pt x="2" y="3018"/>
                    </a:lnTo>
                    <a:lnTo>
                      <a:pt x="789" y="3804"/>
                    </a:lnTo>
                    <a:lnTo>
                      <a:pt x="1902" y="2689"/>
                    </a:lnTo>
                    <a:lnTo>
                      <a:pt x="3017" y="3802"/>
                    </a:lnTo>
                    <a:lnTo>
                      <a:pt x="3803" y="3015"/>
                    </a:lnTo>
                    <a:lnTo>
                      <a:pt x="2687" y="1902"/>
                    </a:lnTo>
                    <a:lnTo>
                      <a:pt x="3802" y="787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11"/>
              <p:cNvSpPr/>
              <p:nvPr/>
            </p:nvSpPr>
            <p:spPr>
              <a:xfrm>
                <a:off x="4809625" y="851050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5" y="0"/>
                    </a:moveTo>
                    <a:lnTo>
                      <a:pt x="1902" y="1115"/>
                    </a:lnTo>
                    <a:lnTo>
                      <a:pt x="786" y="2"/>
                    </a:lnTo>
                    <a:lnTo>
                      <a:pt x="1" y="788"/>
                    </a:lnTo>
                    <a:lnTo>
                      <a:pt x="1115" y="1902"/>
                    </a:lnTo>
                    <a:lnTo>
                      <a:pt x="2" y="3017"/>
                    </a:lnTo>
                    <a:lnTo>
                      <a:pt x="789" y="3803"/>
                    </a:lnTo>
                    <a:lnTo>
                      <a:pt x="1903" y="2688"/>
                    </a:lnTo>
                    <a:lnTo>
                      <a:pt x="3017" y="3801"/>
                    </a:lnTo>
                    <a:lnTo>
                      <a:pt x="3803" y="3015"/>
                    </a:lnTo>
                    <a:lnTo>
                      <a:pt x="2689" y="1900"/>
                    </a:lnTo>
                    <a:lnTo>
                      <a:pt x="3802" y="786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11"/>
              <p:cNvSpPr/>
              <p:nvPr/>
            </p:nvSpPr>
            <p:spPr>
              <a:xfrm>
                <a:off x="5007725" y="850900"/>
                <a:ext cx="9510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3" extrusionOk="0">
                    <a:moveTo>
                      <a:pt x="3015" y="1"/>
                    </a:moveTo>
                    <a:lnTo>
                      <a:pt x="1902" y="1116"/>
                    </a:lnTo>
                    <a:lnTo>
                      <a:pt x="787" y="2"/>
                    </a:lnTo>
                    <a:lnTo>
                      <a:pt x="1" y="790"/>
                    </a:lnTo>
                    <a:lnTo>
                      <a:pt x="1116" y="1903"/>
                    </a:lnTo>
                    <a:lnTo>
                      <a:pt x="3" y="3017"/>
                    </a:lnTo>
                    <a:lnTo>
                      <a:pt x="790" y="3803"/>
                    </a:lnTo>
                    <a:lnTo>
                      <a:pt x="1903" y="2689"/>
                    </a:lnTo>
                    <a:lnTo>
                      <a:pt x="3017" y="3802"/>
                    </a:lnTo>
                    <a:lnTo>
                      <a:pt x="3804" y="3015"/>
                    </a:lnTo>
                    <a:lnTo>
                      <a:pt x="2688" y="1902"/>
                    </a:lnTo>
                    <a:lnTo>
                      <a:pt x="3802" y="786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1"/>
              <p:cNvSpPr/>
              <p:nvPr/>
            </p:nvSpPr>
            <p:spPr>
              <a:xfrm>
                <a:off x="5205850" y="850800"/>
                <a:ext cx="950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3" extrusionOk="0">
                    <a:moveTo>
                      <a:pt x="3014" y="0"/>
                    </a:moveTo>
                    <a:lnTo>
                      <a:pt x="1901" y="1114"/>
                    </a:lnTo>
                    <a:lnTo>
                      <a:pt x="786" y="1"/>
                    </a:lnTo>
                    <a:lnTo>
                      <a:pt x="1" y="788"/>
                    </a:lnTo>
                    <a:lnTo>
                      <a:pt x="1115" y="1901"/>
                    </a:lnTo>
                    <a:lnTo>
                      <a:pt x="2" y="3017"/>
                    </a:lnTo>
                    <a:lnTo>
                      <a:pt x="789" y="3802"/>
                    </a:lnTo>
                    <a:lnTo>
                      <a:pt x="1902" y="2687"/>
                    </a:lnTo>
                    <a:lnTo>
                      <a:pt x="3017" y="3801"/>
                    </a:lnTo>
                    <a:lnTo>
                      <a:pt x="3803" y="3013"/>
                    </a:lnTo>
                    <a:lnTo>
                      <a:pt x="2687" y="1900"/>
                    </a:lnTo>
                    <a:lnTo>
                      <a:pt x="3802" y="7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1"/>
              <p:cNvSpPr/>
              <p:nvPr/>
            </p:nvSpPr>
            <p:spPr>
              <a:xfrm>
                <a:off x="5403975" y="918825"/>
                <a:ext cx="23450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76" extrusionOk="0">
                    <a:moveTo>
                      <a:pt x="289" y="0"/>
                    </a:moveTo>
                    <a:lnTo>
                      <a:pt x="1" y="290"/>
                    </a:lnTo>
                    <a:lnTo>
                      <a:pt x="788" y="1076"/>
                    </a:lnTo>
                    <a:lnTo>
                      <a:pt x="938" y="926"/>
                    </a:lnTo>
                    <a:cubicBezTo>
                      <a:pt x="726" y="614"/>
                      <a:pt x="509" y="306"/>
                      <a:pt x="2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11"/>
              <p:cNvSpPr/>
              <p:nvPr/>
            </p:nvSpPr>
            <p:spPr>
              <a:xfrm>
                <a:off x="5613925" y="1514950"/>
                <a:ext cx="1425" cy="2700"/>
              </a:xfrm>
              <a:custGeom>
                <a:avLst/>
                <a:gdLst/>
                <a:ahLst/>
                <a:cxnLst/>
                <a:rect l="l" t="t" r="r" b="b"/>
                <a:pathLst>
                  <a:path w="57" h="108" extrusionOk="0">
                    <a:moveTo>
                      <a:pt x="53" y="0"/>
                    </a:moveTo>
                    <a:lnTo>
                      <a:pt x="1" y="52"/>
                    </a:lnTo>
                    <a:lnTo>
                      <a:pt x="57" y="108"/>
                    </a:lnTo>
                    <a:cubicBezTo>
                      <a:pt x="56" y="72"/>
                      <a:pt x="55" y="36"/>
                      <a:pt x="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5" name="Google Shape;795;p11"/>
            <p:cNvGrpSpPr/>
            <p:nvPr/>
          </p:nvGrpSpPr>
          <p:grpSpPr>
            <a:xfrm>
              <a:off x="-1129939" y="4608571"/>
              <a:ext cx="3168097" cy="804764"/>
              <a:chOff x="1049050" y="250125"/>
              <a:chExt cx="4344025" cy="1103475"/>
            </a:xfrm>
          </p:grpSpPr>
          <p:sp>
            <p:nvSpPr>
              <p:cNvPr id="796" name="Google Shape;796;p11"/>
              <p:cNvSpPr/>
              <p:nvPr/>
            </p:nvSpPr>
            <p:spPr>
              <a:xfrm>
                <a:off x="1049050" y="250125"/>
                <a:ext cx="4344025" cy="275200"/>
              </a:xfrm>
              <a:custGeom>
                <a:avLst/>
                <a:gdLst/>
                <a:ahLst/>
                <a:cxnLst/>
                <a:rect l="l" t="t" r="r" b="b"/>
                <a:pathLst>
                  <a:path w="173761" h="11008" fill="none" extrusionOk="0">
                    <a:moveTo>
                      <a:pt x="173760" y="11007"/>
                    </a:moveTo>
                    <a:lnTo>
                      <a:pt x="161349" y="1"/>
                    </a:lnTo>
                    <a:lnTo>
                      <a:pt x="148938" y="11007"/>
                    </a:lnTo>
                    <a:lnTo>
                      <a:pt x="136526" y="1"/>
                    </a:lnTo>
                    <a:lnTo>
                      <a:pt x="124115" y="11007"/>
                    </a:lnTo>
                    <a:lnTo>
                      <a:pt x="111704" y="1"/>
                    </a:lnTo>
                    <a:lnTo>
                      <a:pt x="99292" y="11007"/>
                    </a:lnTo>
                    <a:lnTo>
                      <a:pt x="86881" y="1"/>
                    </a:lnTo>
                    <a:lnTo>
                      <a:pt x="74470" y="11007"/>
                    </a:lnTo>
                    <a:lnTo>
                      <a:pt x="62058" y="1"/>
                    </a:lnTo>
                    <a:lnTo>
                      <a:pt x="49647" y="11007"/>
                    </a:lnTo>
                    <a:lnTo>
                      <a:pt x="37235" y="1"/>
                    </a:lnTo>
                    <a:lnTo>
                      <a:pt x="24824" y="11007"/>
                    </a:lnTo>
                    <a:lnTo>
                      <a:pt x="12412" y="1"/>
                    </a:lnTo>
                    <a:lnTo>
                      <a:pt x="0" y="11007"/>
                    </a:lnTo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1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11"/>
              <p:cNvSpPr/>
              <p:nvPr/>
            </p:nvSpPr>
            <p:spPr>
              <a:xfrm>
                <a:off x="1049050" y="457175"/>
                <a:ext cx="4344025" cy="275225"/>
              </a:xfrm>
              <a:custGeom>
                <a:avLst/>
                <a:gdLst/>
                <a:ahLst/>
                <a:cxnLst/>
                <a:rect l="l" t="t" r="r" b="b"/>
                <a:pathLst>
                  <a:path w="173761" h="11009" fill="none" extrusionOk="0">
                    <a:moveTo>
                      <a:pt x="173760" y="11009"/>
                    </a:moveTo>
                    <a:lnTo>
                      <a:pt x="161349" y="1"/>
                    </a:lnTo>
                    <a:lnTo>
                      <a:pt x="148938" y="11009"/>
                    </a:lnTo>
                    <a:lnTo>
                      <a:pt x="136526" y="1"/>
                    </a:lnTo>
                    <a:lnTo>
                      <a:pt x="124115" y="11009"/>
                    </a:lnTo>
                    <a:lnTo>
                      <a:pt x="111704" y="1"/>
                    </a:lnTo>
                    <a:lnTo>
                      <a:pt x="99292" y="11009"/>
                    </a:lnTo>
                    <a:lnTo>
                      <a:pt x="86881" y="1"/>
                    </a:lnTo>
                    <a:lnTo>
                      <a:pt x="74470" y="11009"/>
                    </a:lnTo>
                    <a:lnTo>
                      <a:pt x="62058" y="1"/>
                    </a:lnTo>
                    <a:lnTo>
                      <a:pt x="49647" y="11009"/>
                    </a:lnTo>
                    <a:lnTo>
                      <a:pt x="37235" y="1"/>
                    </a:lnTo>
                    <a:lnTo>
                      <a:pt x="24824" y="11009"/>
                    </a:lnTo>
                    <a:lnTo>
                      <a:pt x="12412" y="1"/>
                    </a:lnTo>
                    <a:lnTo>
                      <a:pt x="0" y="11009"/>
                    </a:lnTo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1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11"/>
              <p:cNvSpPr/>
              <p:nvPr/>
            </p:nvSpPr>
            <p:spPr>
              <a:xfrm>
                <a:off x="1049050" y="664250"/>
                <a:ext cx="4344025" cy="275225"/>
              </a:xfrm>
              <a:custGeom>
                <a:avLst/>
                <a:gdLst/>
                <a:ahLst/>
                <a:cxnLst/>
                <a:rect l="l" t="t" r="r" b="b"/>
                <a:pathLst>
                  <a:path w="173761" h="11009" fill="none" extrusionOk="0">
                    <a:moveTo>
                      <a:pt x="173760" y="11009"/>
                    </a:moveTo>
                    <a:lnTo>
                      <a:pt x="161349" y="1"/>
                    </a:lnTo>
                    <a:lnTo>
                      <a:pt x="148938" y="11009"/>
                    </a:lnTo>
                    <a:lnTo>
                      <a:pt x="136526" y="1"/>
                    </a:lnTo>
                    <a:lnTo>
                      <a:pt x="124115" y="11009"/>
                    </a:lnTo>
                    <a:lnTo>
                      <a:pt x="111704" y="1"/>
                    </a:lnTo>
                    <a:lnTo>
                      <a:pt x="99292" y="11009"/>
                    </a:lnTo>
                    <a:lnTo>
                      <a:pt x="86881" y="1"/>
                    </a:lnTo>
                    <a:lnTo>
                      <a:pt x="74470" y="11009"/>
                    </a:lnTo>
                    <a:lnTo>
                      <a:pt x="62058" y="1"/>
                    </a:lnTo>
                    <a:lnTo>
                      <a:pt x="49647" y="11009"/>
                    </a:lnTo>
                    <a:lnTo>
                      <a:pt x="37235" y="1"/>
                    </a:lnTo>
                    <a:lnTo>
                      <a:pt x="24824" y="11009"/>
                    </a:lnTo>
                    <a:lnTo>
                      <a:pt x="12412" y="1"/>
                    </a:lnTo>
                    <a:lnTo>
                      <a:pt x="0" y="11009"/>
                    </a:lnTo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1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11"/>
              <p:cNvSpPr/>
              <p:nvPr/>
            </p:nvSpPr>
            <p:spPr>
              <a:xfrm>
                <a:off x="1049050" y="871350"/>
                <a:ext cx="4344025" cy="275175"/>
              </a:xfrm>
              <a:custGeom>
                <a:avLst/>
                <a:gdLst/>
                <a:ahLst/>
                <a:cxnLst/>
                <a:rect l="l" t="t" r="r" b="b"/>
                <a:pathLst>
                  <a:path w="173761" h="11007" fill="none" extrusionOk="0">
                    <a:moveTo>
                      <a:pt x="173760" y="11007"/>
                    </a:moveTo>
                    <a:lnTo>
                      <a:pt x="161349" y="0"/>
                    </a:lnTo>
                    <a:lnTo>
                      <a:pt x="148938" y="11007"/>
                    </a:lnTo>
                    <a:lnTo>
                      <a:pt x="136526" y="0"/>
                    </a:lnTo>
                    <a:lnTo>
                      <a:pt x="124115" y="11007"/>
                    </a:lnTo>
                    <a:lnTo>
                      <a:pt x="111704" y="0"/>
                    </a:lnTo>
                    <a:lnTo>
                      <a:pt x="99292" y="11007"/>
                    </a:lnTo>
                    <a:lnTo>
                      <a:pt x="86881" y="0"/>
                    </a:lnTo>
                    <a:lnTo>
                      <a:pt x="74470" y="11007"/>
                    </a:lnTo>
                    <a:lnTo>
                      <a:pt x="62058" y="0"/>
                    </a:lnTo>
                    <a:lnTo>
                      <a:pt x="49647" y="11007"/>
                    </a:lnTo>
                    <a:lnTo>
                      <a:pt x="37235" y="0"/>
                    </a:lnTo>
                    <a:lnTo>
                      <a:pt x="24824" y="11007"/>
                    </a:lnTo>
                    <a:lnTo>
                      <a:pt x="12412" y="0"/>
                    </a:lnTo>
                    <a:lnTo>
                      <a:pt x="0" y="11007"/>
                    </a:lnTo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1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11"/>
              <p:cNvSpPr/>
              <p:nvPr/>
            </p:nvSpPr>
            <p:spPr>
              <a:xfrm>
                <a:off x="1049050" y="1078400"/>
                <a:ext cx="4344025" cy="275200"/>
              </a:xfrm>
              <a:custGeom>
                <a:avLst/>
                <a:gdLst/>
                <a:ahLst/>
                <a:cxnLst/>
                <a:rect l="l" t="t" r="r" b="b"/>
                <a:pathLst>
                  <a:path w="173761" h="11008" fill="none" extrusionOk="0">
                    <a:moveTo>
                      <a:pt x="173760" y="11008"/>
                    </a:moveTo>
                    <a:lnTo>
                      <a:pt x="161349" y="0"/>
                    </a:lnTo>
                    <a:lnTo>
                      <a:pt x="148938" y="11008"/>
                    </a:lnTo>
                    <a:lnTo>
                      <a:pt x="136526" y="0"/>
                    </a:lnTo>
                    <a:lnTo>
                      <a:pt x="124115" y="11008"/>
                    </a:lnTo>
                    <a:lnTo>
                      <a:pt x="111704" y="0"/>
                    </a:lnTo>
                    <a:lnTo>
                      <a:pt x="99292" y="11008"/>
                    </a:lnTo>
                    <a:lnTo>
                      <a:pt x="86881" y="0"/>
                    </a:lnTo>
                    <a:lnTo>
                      <a:pt x="74470" y="11008"/>
                    </a:lnTo>
                    <a:lnTo>
                      <a:pt x="62058" y="0"/>
                    </a:lnTo>
                    <a:lnTo>
                      <a:pt x="49647" y="11008"/>
                    </a:lnTo>
                    <a:lnTo>
                      <a:pt x="37235" y="0"/>
                    </a:lnTo>
                    <a:lnTo>
                      <a:pt x="24824" y="11008"/>
                    </a:lnTo>
                    <a:lnTo>
                      <a:pt x="12412" y="0"/>
                    </a:lnTo>
                    <a:lnTo>
                      <a:pt x="0" y="11008"/>
                    </a:lnTo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1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buntu"/>
              <a:buNone/>
              <a:defRPr sz="32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buntu"/>
              <a:buNone/>
              <a:defRPr sz="32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buntu"/>
              <a:buNone/>
              <a:defRPr sz="32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buntu"/>
              <a:buNone/>
              <a:defRPr sz="32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buntu"/>
              <a:buNone/>
              <a:defRPr sz="32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buntu"/>
              <a:buNone/>
              <a:defRPr sz="32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buntu"/>
              <a:buNone/>
              <a:defRPr sz="32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buntu"/>
              <a:buNone/>
              <a:defRPr sz="32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buntu"/>
              <a:buNone/>
              <a:defRPr sz="32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70" r:id="rId19"/>
    <p:sldLayoutId id="2147483671" r:id="rId20"/>
    <p:sldLayoutId id="2147483672" r:id="rId21"/>
    <p:sldLayoutId id="2147483674" r:id="rId22"/>
    <p:sldLayoutId id="2147483675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0"/>
        </a:solidFill>
        <a:effectLst/>
      </p:bgPr>
    </p:bg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p33"/>
          <p:cNvSpPr/>
          <p:nvPr/>
        </p:nvSpPr>
        <p:spPr>
          <a:xfrm rot="5231914">
            <a:off x="224798" y="1327214"/>
            <a:ext cx="907955" cy="595184"/>
          </a:xfrm>
          <a:custGeom>
            <a:avLst/>
            <a:gdLst/>
            <a:ahLst/>
            <a:cxnLst/>
            <a:rect l="l" t="t" r="r" b="b"/>
            <a:pathLst>
              <a:path w="58198" h="38150" extrusionOk="0">
                <a:moveTo>
                  <a:pt x="30621" y="1"/>
                </a:moveTo>
                <a:cubicBezTo>
                  <a:pt x="20758" y="1"/>
                  <a:pt x="11184" y="1277"/>
                  <a:pt x="3699" y="6619"/>
                </a:cubicBezTo>
                <a:cubicBezTo>
                  <a:pt x="2529" y="7454"/>
                  <a:pt x="1399" y="8414"/>
                  <a:pt x="759" y="9754"/>
                </a:cubicBezTo>
                <a:cubicBezTo>
                  <a:pt x="53" y="11231"/>
                  <a:pt x="1" y="13043"/>
                  <a:pt x="85" y="14813"/>
                </a:cubicBezTo>
                <a:cubicBezTo>
                  <a:pt x="303" y="19466"/>
                  <a:pt x="1380" y="24221"/>
                  <a:pt x="3236" y="28744"/>
                </a:cubicBezTo>
                <a:cubicBezTo>
                  <a:pt x="4229" y="31159"/>
                  <a:pt x="5508" y="33595"/>
                  <a:pt x="7490" y="35307"/>
                </a:cubicBezTo>
                <a:cubicBezTo>
                  <a:pt x="10151" y="37607"/>
                  <a:pt x="13454" y="38149"/>
                  <a:pt x="16700" y="38149"/>
                </a:cubicBezTo>
                <a:cubicBezTo>
                  <a:pt x="17868" y="38149"/>
                  <a:pt x="19029" y="38079"/>
                  <a:pt x="20149" y="37995"/>
                </a:cubicBezTo>
                <a:cubicBezTo>
                  <a:pt x="35387" y="36857"/>
                  <a:pt x="45658" y="32562"/>
                  <a:pt x="53783" y="19726"/>
                </a:cubicBezTo>
                <a:cubicBezTo>
                  <a:pt x="56450" y="15512"/>
                  <a:pt x="58198" y="9270"/>
                  <a:pt x="54519" y="4767"/>
                </a:cubicBezTo>
                <a:cubicBezTo>
                  <a:pt x="51653" y="1258"/>
                  <a:pt x="46972" y="699"/>
                  <a:pt x="42910" y="460"/>
                </a:cubicBezTo>
                <a:cubicBezTo>
                  <a:pt x="38849" y="220"/>
                  <a:pt x="34710" y="1"/>
                  <a:pt x="306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2" name="Google Shape;1852;p33"/>
          <p:cNvSpPr txBox="1">
            <a:spLocks noGrp="1"/>
          </p:cNvSpPr>
          <p:nvPr>
            <p:ph type="ctrTitle"/>
          </p:nvPr>
        </p:nvSpPr>
        <p:spPr>
          <a:xfrm>
            <a:off x="827315" y="1540527"/>
            <a:ext cx="8822870" cy="28647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b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vi-VN" sz="4000" b="1" dirty="0">
                <a:effectLst/>
                <a:latin typeface="Times New Roman" panose="02020603050405020304" pitchFamily="18" charset="0"/>
                <a:ea typeface="Liberation Serif"/>
              </a:rPr>
              <a:t>VIẾT 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Liberation Serif"/>
              </a:rPr>
              <a:t>B</a:t>
            </a:r>
            <a:r>
              <a:rPr lang="vi-VN" sz="4000" b="1" dirty="0">
                <a:effectLst/>
                <a:latin typeface="Times New Roman" panose="02020603050405020304" pitchFamily="18" charset="0"/>
                <a:ea typeface="Liberation Serif"/>
              </a:rPr>
              <a:t>ÁO CÁO </a:t>
            </a:r>
            <a:br>
              <a:rPr lang="en-US" sz="4000" b="1" dirty="0">
                <a:effectLst/>
                <a:latin typeface="Times New Roman" panose="02020603050405020304" pitchFamily="18" charset="0"/>
                <a:ea typeface="Liberation Serif"/>
              </a:rPr>
            </a:br>
            <a:r>
              <a:rPr lang="vi-VN" sz="4000" b="1" dirty="0">
                <a:effectLst/>
                <a:latin typeface="Times New Roman" panose="02020603050405020304" pitchFamily="18" charset="0"/>
                <a:ea typeface="Liberation Serif"/>
              </a:rPr>
              <a:t>KẾT QUẢ NGHIÊN CỨU </a:t>
            </a:r>
            <a:br>
              <a:rPr lang="en-US" sz="4000" b="1" dirty="0">
                <a:effectLst/>
                <a:latin typeface="Liberation Serif"/>
                <a:ea typeface="Liberation Serif"/>
              </a:rPr>
            </a:br>
            <a:r>
              <a:rPr lang="vi-VN" sz="4000" b="1" dirty="0">
                <a:effectLst/>
                <a:latin typeface="Times New Roman" panose="02020603050405020304" pitchFamily="18" charset="0"/>
                <a:ea typeface="Liberation Serif"/>
              </a:rPr>
              <a:t>VỀ MỘT VẤN ĐỀ TỰ NHIÊN </a:t>
            </a:r>
            <a:br>
              <a:rPr lang="en-US" sz="4000" b="1" dirty="0">
                <a:effectLst/>
                <a:latin typeface="Times New Roman" panose="02020603050405020304" pitchFamily="18" charset="0"/>
                <a:ea typeface="Liberation Serif"/>
              </a:rPr>
            </a:br>
            <a:r>
              <a:rPr lang="vi-VN" sz="4000" b="1" dirty="0">
                <a:effectLst/>
                <a:latin typeface="Times New Roman" panose="02020603050405020304" pitchFamily="18" charset="0"/>
                <a:ea typeface="Liberation Serif"/>
              </a:rPr>
              <a:t>HOẶC XÃ HỘI</a:t>
            </a:r>
            <a:r>
              <a:rPr lang="vi-VN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Liberation Serif"/>
              </a:rPr>
              <a:t> </a:t>
            </a:r>
            <a:endParaRPr lang="en-US" sz="3200" b="1" dirty="0">
              <a:effectLst/>
              <a:latin typeface="Liberation Serif"/>
              <a:ea typeface="Liberation Serif"/>
            </a:endParaRPr>
          </a:p>
        </p:txBody>
      </p:sp>
      <p:grpSp>
        <p:nvGrpSpPr>
          <p:cNvPr id="1854" name="Google Shape;1854;p33"/>
          <p:cNvGrpSpPr/>
          <p:nvPr/>
        </p:nvGrpSpPr>
        <p:grpSpPr>
          <a:xfrm>
            <a:off x="7754768" y="2972893"/>
            <a:ext cx="1389232" cy="1642363"/>
            <a:chOff x="1540000" y="238100"/>
            <a:chExt cx="1765000" cy="2086600"/>
          </a:xfrm>
        </p:grpSpPr>
        <p:sp>
          <p:nvSpPr>
            <p:cNvPr id="1855" name="Google Shape;1855;p33"/>
            <p:cNvSpPr/>
            <p:nvPr/>
          </p:nvSpPr>
          <p:spPr>
            <a:xfrm>
              <a:off x="2076150" y="769625"/>
              <a:ext cx="385575" cy="160850"/>
            </a:xfrm>
            <a:custGeom>
              <a:avLst/>
              <a:gdLst/>
              <a:ahLst/>
              <a:cxnLst/>
              <a:rect l="l" t="t" r="r" b="b"/>
              <a:pathLst>
                <a:path w="15423" h="6434" extrusionOk="0">
                  <a:moveTo>
                    <a:pt x="14672" y="0"/>
                  </a:moveTo>
                  <a:cubicBezTo>
                    <a:pt x="14639" y="0"/>
                    <a:pt x="14606" y="4"/>
                    <a:pt x="14572" y="11"/>
                  </a:cubicBezTo>
                  <a:cubicBezTo>
                    <a:pt x="13312" y="286"/>
                    <a:pt x="12089" y="784"/>
                    <a:pt x="10885" y="1236"/>
                  </a:cubicBezTo>
                  <a:cubicBezTo>
                    <a:pt x="9896" y="1608"/>
                    <a:pt x="8916" y="1997"/>
                    <a:pt x="7936" y="2390"/>
                  </a:cubicBezTo>
                  <a:lnTo>
                    <a:pt x="7936" y="2389"/>
                  </a:lnTo>
                  <a:cubicBezTo>
                    <a:pt x="7740" y="2468"/>
                    <a:pt x="7542" y="2540"/>
                    <a:pt x="7347" y="2619"/>
                  </a:cubicBezTo>
                  <a:cubicBezTo>
                    <a:pt x="4994" y="3577"/>
                    <a:pt x="2636" y="4547"/>
                    <a:pt x="357" y="5672"/>
                  </a:cubicBezTo>
                  <a:cubicBezTo>
                    <a:pt x="1" y="5848"/>
                    <a:pt x="191" y="6434"/>
                    <a:pt x="534" y="6434"/>
                  </a:cubicBezTo>
                  <a:cubicBezTo>
                    <a:pt x="577" y="6434"/>
                    <a:pt x="621" y="6425"/>
                    <a:pt x="667" y="6406"/>
                  </a:cubicBezTo>
                  <a:cubicBezTo>
                    <a:pt x="3027" y="5412"/>
                    <a:pt x="5370" y="4385"/>
                    <a:pt x="7767" y="3480"/>
                  </a:cubicBezTo>
                  <a:cubicBezTo>
                    <a:pt x="7821" y="3459"/>
                    <a:pt x="7875" y="3442"/>
                    <a:pt x="7929" y="3421"/>
                  </a:cubicBezTo>
                  <a:lnTo>
                    <a:pt x="7929" y="3423"/>
                  </a:lnTo>
                  <a:cubicBezTo>
                    <a:pt x="9058" y="2998"/>
                    <a:pt x="10191" y="2588"/>
                    <a:pt x="11330" y="2192"/>
                  </a:cubicBezTo>
                  <a:cubicBezTo>
                    <a:pt x="12536" y="1776"/>
                    <a:pt x="13777" y="1411"/>
                    <a:pt x="14941" y="887"/>
                  </a:cubicBezTo>
                  <a:cubicBezTo>
                    <a:pt x="15422" y="670"/>
                    <a:pt x="15123" y="0"/>
                    <a:pt x="14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56" name="Google Shape;1856;p33"/>
            <p:cNvSpPr/>
            <p:nvPr/>
          </p:nvSpPr>
          <p:spPr>
            <a:xfrm>
              <a:off x="2268850" y="1875125"/>
              <a:ext cx="901375" cy="325550"/>
            </a:xfrm>
            <a:custGeom>
              <a:avLst/>
              <a:gdLst/>
              <a:ahLst/>
              <a:cxnLst/>
              <a:rect l="l" t="t" r="r" b="b"/>
              <a:pathLst>
                <a:path w="36055" h="13022" extrusionOk="0">
                  <a:moveTo>
                    <a:pt x="35590" y="0"/>
                  </a:moveTo>
                  <a:cubicBezTo>
                    <a:pt x="35546" y="0"/>
                    <a:pt x="35499" y="10"/>
                    <a:pt x="35448" y="30"/>
                  </a:cubicBezTo>
                  <a:cubicBezTo>
                    <a:pt x="26374" y="3715"/>
                    <a:pt x="17119" y="6878"/>
                    <a:pt x="7845" y="10021"/>
                  </a:cubicBezTo>
                  <a:cubicBezTo>
                    <a:pt x="6551" y="10460"/>
                    <a:pt x="5255" y="10889"/>
                    <a:pt x="3965" y="11339"/>
                  </a:cubicBezTo>
                  <a:cubicBezTo>
                    <a:pt x="3292" y="11575"/>
                    <a:pt x="2616" y="11802"/>
                    <a:pt x="1944" y="12042"/>
                  </a:cubicBezTo>
                  <a:cubicBezTo>
                    <a:pt x="1366" y="12250"/>
                    <a:pt x="765" y="12430"/>
                    <a:pt x="228" y="12729"/>
                  </a:cubicBezTo>
                  <a:lnTo>
                    <a:pt x="228" y="12728"/>
                  </a:lnTo>
                  <a:cubicBezTo>
                    <a:pt x="185" y="12752"/>
                    <a:pt x="140" y="12772"/>
                    <a:pt x="98" y="12797"/>
                  </a:cubicBezTo>
                  <a:cubicBezTo>
                    <a:pt x="0" y="12856"/>
                    <a:pt x="35" y="13022"/>
                    <a:pt x="154" y="13022"/>
                  </a:cubicBezTo>
                  <a:cubicBezTo>
                    <a:pt x="155" y="13022"/>
                    <a:pt x="157" y="13022"/>
                    <a:pt x="158" y="13022"/>
                  </a:cubicBezTo>
                  <a:cubicBezTo>
                    <a:pt x="179" y="13021"/>
                    <a:pt x="199" y="13016"/>
                    <a:pt x="221" y="13014"/>
                  </a:cubicBezTo>
                  <a:lnTo>
                    <a:pt x="221" y="13017"/>
                  </a:lnTo>
                  <a:cubicBezTo>
                    <a:pt x="1369" y="12958"/>
                    <a:pt x="2550" y="12515"/>
                    <a:pt x="3652" y="12213"/>
                  </a:cubicBezTo>
                  <a:cubicBezTo>
                    <a:pt x="4825" y="11890"/>
                    <a:pt x="5992" y="11551"/>
                    <a:pt x="7154" y="11195"/>
                  </a:cubicBezTo>
                  <a:cubicBezTo>
                    <a:pt x="9508" y="10476"/>
                    <a:pt x="11853" y="9728"/>
                    <a:pt x="14182" y="8932"/>
                  </a:cubicBezTo>
                  <a:cubicBezTo>
                    <a:pt x="18788" y="7356"/>
                    <a:pt x="23339" y="5622"/>
                    <a:pt x="27876" y="3857"/>
                  </a:cubicBezTo>
                  <a:cubicBezTo>
                    <a:pt x="30475" y="2846"/>
                    <a:pt x="33070" y="1825"/>
                    <a:pt x="35653" y="771"/>
                  </a:cubicBezTo>
                  <a:cubicBezTo>
                    <a:pt x="36055" y="607"/>
                    <a:pt x="35943" y="0"/>
                    <a:pt x="35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57" name="Google Shape;1857;p33"/>
            <p:cNvSpPr/>
            <p:nvPr/>
          </p:nvSpPr>
          <p:spPr>
            <a:xfrm>
              <a:off x="1540000" y="238100"/>
              <a:ext cx="1765000" cy="2086600"/>
            </a:xfrm>
            <a:custGeom>
              <a:avLst/>
              <a:gdLst/>
              <a:ahLst/>
              <a:cxnLst/>
              <a:rect l="l" t="t" r="r" b="b"/>
              <a:pathLst>
                <a:path w="70600" h="83464" extrusionOk="0">
                  <a:moveTo>
                    <a:pt x="43420" y="2335"/>
                  </a:moveTo>
                  <a:cubicBezTo>
                    <a:pt x="46403" y="10785"/>
                    <a:pt x="49540" y="19177"/>
                    <a:pt x="52832" y="27512"/>
                  </a:cubicBezTo>
                  <a:cubicBezTo>
                    <a:pt x="53636" y="29542"/>
                    <a:pt x="54432" y="31574"/>
                    <a:pt x="55237" y="33604"/>
                  </a:cubicBezTo>
                  <a:cubicBezTo>
                    <a:pt x="54604" y="33335"/>
                    <a:pt x="53972" y="33066"/>
                    <a:pt x="53330" y="32819"/>
                  </a:cubicBezTo>
                  <a:cubicBezTo>
                    <a:pt x="52871" y="32642"/>
                    <a:pt x="52307" y="32364"/>
                    <a:pt x="51782" y="32364"/>
                  </a:cubicBezTo>
                  <a:cubicBezTo>
                    <a:pt x="51523" y="32364"/>
                    <a:pt x="51273" y="32432"/>
                    <a:pt x="51050" y="32612"/>
                  </a:cubicBezTo>
                  <a:cubicBezTo>
                    <a:pt x="50445" y="33099"/>
                    <a:pt x="50562" y="34121"/>
                    <a:pt x="50525" y="34809"/>
                  </a:cubicBezTo>
                  <a:cubicBezTo>
                    <a:pt x="50514" y="35014"/>
                    <a:pt x="50510" y="35220"/>
                    <a:pt x="50501" y="35426"/>
                  </a:cubicBezTo>
                  <a:cubicBezTo>
                    <a:pt x="47507" y="27337"/>
                    <a:pt x="44495" y="19259"/>
                    <a:pt x="41219" y="11279"/>
                  </a:cubicBezTo>
                  <a:cubicBezTo>
                    <a:pt x="40260" y="8942"/>
                    <a:pt x="39281" y="6602"/>
                    <a:pt x="38234" y="4303"/>
                  </a:cubicBezTo>
                  <a:cubicBezTo>
                    <a:pt x="39155" y="3948"/>
                    <a:pt x="40073" y="3590"/>
                    <a:pt x="40994" y="3238"/>
                  </a:cubicBezTo>
                  <a:cubicBezTo>
                    <a:pt x="41801" y="2930"/>
                    <a:pt x="42611" y="2633"/>
                    <a:pt x="43420" y="2335"/>
                  </a:cubicBezTo>
                  <a:close/>
                  <a:moveTo>
                    <a:pt x="24272" y="76377"/>
                  </a:moveTo>
                  <a:cubicBezTo>
                    <a:pt x="24273" y="76377"/>
                    <a:pt x="24274" y="76379"/>
                    <a:pt x="24276" y="76380"/>
                  </a:cubicBezTo>
                  <a:lnTo>
                    <a:pt x="24276" y="76380"/>
                  </a:lnTo>
                  <a:cubicBezTo>
                    <a:pt x="24275" y="76379"/>
                    <a:pt x="24273" y="76378"/>
                    <a:pt x="24272" y="76377"/>
                  </a:cubicBezTo>
                  <a:close/>
                  <a:moveTo>
                    <a:pt x="45970" y="1459"/>
                  </a:moveTo>
                  <a:cubicBezTo>
                    <a:pt x="46047" y="1798"/>
                    <a:pt x="46212" y="2118"/>
                    <a:pt x="46340" y="2439"/>
                  </a:cubicBezTo>
                  <a:cubicBezTo>
                    <a:pt x="46516" y="2875"/>
                    <a:pt x="46694" y="3311"/>
                    <a:pt x="46873" y="3747"/>
                  </a:cubicBezTo>
                  <a:cubicBezTo>
                    <a:pt x="47230" y="4618"/>
                    <a:pt x="47581" y="5492"/>
                    <a:pt x="47933" y="6367"/>
                  </a:cubicBezTo>
                  <a:cubicBezTo>
                    <a:pt x="48443" y="7633"/>
                    <a:pt x="48938" y="8904"/>
                    <a:pt x="49434" y="10177"/>
                  </a:cubicBezTo>
                  <a:cubicBezTo>
                    <a:pt x="50338" y="12687"/>
                    <a:pt x="51248" y="15195"/>
                    <a:pt x="52163" y="17701"/>
                  </a:cubicBezTo>
                  <a:cubicBezTo>
                    <a:pt x="52627" y="19100"/>
                    <a:pt x="53086" y="20506"/>
                    <a:pt x="53675" y="21854"/>
                  </a:cubicBezTo>
                  <a:cubicBezTo>
                    <a:pt x="53702" y="21931"/>
                    <a:pt x="53730" y="22008"/>
                    <a:pt x="53759" y="22085"/>
                  </a:cubicBezTo>
                  <a:cubicBezTo>
                    <a:pt x="55050" y="25609"/>
                    <a:pt x="56360" y="29125"/>
                    <a:pt x="57652" y="32649"/>
                  </a:cubicBezTo>
                  <a:cubicBezTo>
                    <a:pt x="58955" y="36199"/>
                    <a:pt x="60192" y="39773"/>
                    <a:pt x="61467" y="43334"/>
                  </a:cubicBezTo>
                  <a:cubicBezTo>
                    <a:pt x="62740" y="46895"/>
                    <a:pt x="64006" y="50460"/>
                    <a:pt x="65262" y="54028"/>
                  </a:cubicBezTo>
                  <a:cubicBezTo>
                    <a:pt x="65886" y="55798"/>
                    <a:pt x="66511" y="57567"/>
                    <a:pt x="67140" y="59334"/>
                  </a:cubicBezTo>
                  <a:cubicBezTo>
                    <a:pt x="67169" y="59415"/>
                    <a:pt x="67193" y="59506"/>
                    <a:pt x="67220" y="59595"/>
                  </a:cubicBezTo>
                  <a:cubicBezTo>
                    <a:pt x="66400" y="60070"/>
                    <a:pt x="65513" y="60443"/>
                    <a:pt x="64651" y="60828"/>
                  </a:cubicBezTo>
                  <a:cubicBezTo>
                    <a:pt x="63160" y="61493"/>
                    <a:pt x="61672" y="62123"/>
                    <a:pt x="60190" y="62742"/>
                  </a:cubicBezTo>
                  <a:cubicBezTo>
                    <a:pt x="56612" y="64237"/>
                    <a:pt x="53013" y="65679"/>
                    <a:pt x="49410" y="67111"/>
                  </a:cubicBezTo>
                  <a:cubicBezTo>
                    <a:pt x="47177" y="67999"/>
                    <a:pt x="44944" y="68888"/>
                    <a:pt x="42701" y="69750"/>
                  </a:cubicBezTo>
                  <a:cubicBezTo>
                    <a:pt x="39279" y="71067"/>
                    <a:pt x="35840" y="72340"/>
                    <a:pt x="32385" y="73571"/>
                  </a:cubicBezTo>
                  <a:cubicBezTo>
                    <a:pt x="31384" y="73927"/>
                    <a:pt x="30374" y="74259"/>
                    <a:pt x="29384" y="74643"/>
                  </a:cubicBezTo>
                  <a:lnTo>
                    <a:pt x="29384" y="74642"/>
                  </a:lnTo>
                  <a:cubicBezTo>
                    <a:pt x="29087" y="74757"/>
                    <a:pt x="28789" y="74877"/>
                    <a:pt x="28498" y="75005"/>
                  </a:cubicBezTo>
                  <a:cubicBezTo>
                    <a:pt x="27520" y="75432"/>
                    <a:pt x="26544" y="75877"/>
                    <a:pt x="25520" y="76186"/>
                  </a:cubicBezTo>
                  <a:cubicBezTo>
                    <a:pt x="25120" y="76307"/>
                    <a:pt x="24789" y="76402"/>
                    <a:pt x="24432" y="76402"/>
                  </a:cubicBezTo>
                  <a:cubicBezTo>
                    <a:pt x="24401" y="76402"/>
                    <a:pt x="24369" y="76402"/>
                    <a:pt x="24337" y="76400"/>
                  </a:cubicBezTo>
                  <a:cubicBezTo>
                    <a:pt x="24337" y="76400"/>
                    <a:pt x="24336" y="76400"/>
                    <a:pt x="24335" y="76400"/>
                  </a:cubicBezTo>
                  <a:cubicBezTo>
                    <a:pt x="24335" y="76400"/>
                    <a:pt x="24334" y="76400"/>
                    <a:pt x="24334" y="76400"/>
                  </a:cubicBezTo>
                  <a:cubicBezTo>
                    <a:pt x="24320" y="76399"/>
                    <a:pt x="24306" y="76397"/>
                    <a:pt x="24292" y="76392"/>
                  </a:cubicBezTo>
                  <a:cubicBezTo>
                    <a:pt x="24289" y="76388"/>
                    <a:pt x="24289" y="76388"/>
                    <a:pt x="24283" y="76383"/>
                  </a:cubicBezTo>
                  <a:cubicBezTo>
                    <a:pt x="24138" y="76245"/>
                    <a:pt x="24120" y="76213"/>
                    <a:pt x="23992" y="76008"/>
                  </a:cubicBezTo>
                  <a:cubicBezTo>
                    <a:pt x="23429" y="75095"/>
                    <a:pt x="23097" y="74036"/>
                    <a:pt x="22750" y="73030"/>
                  </a:cubicBezTo>
                  <a:cubicBezTo>
                    <a:pt x="21780" y="70217"/>
                    <a:pt x="20451" y="67540"/>
                    <a:pt x="19259" y="64816"/>
                  </a:cubicBezTo>
                  <a:cubicBezTo>
                    <a:pt x="16291" y="58034"/>
                    <a:pt x="13470" y="51192"/>
                    <a:pt x="10793" y="44289"/>
                  </a:cubicBezTo>
                  <a:cubicBezTo>
                    <a:pt x="8121" y="37416"/>
                    <a:pt x="5580" y="30494"/>
                    <a:pt x="3169" y="23522"/>
                  </a:cubicBezTo>
                  <a:cubicBezTo>
                    <a:pt x="2657" y="22047"/>
                    <a:pt x="2152" y="20569"/>
                    <a:pt x="1653" y="19089"/>
                  </a:cubicBezTo>
                  <a:cubicBezTo>
                    <a:pt x="2167" y="18859"/>
                    <a:pt x="2685" y="18638"/>
                    <a:pt x="3203" y="18418"/>
                  </a:cubicBezTo>
                  <a:cubicBezTo>
                    <a:pt x="3473" y="18303"/>
                    <a:pt x="3743" y="18188"/>
                    <a:pt x="4013" y="18074"/>
                  </a:cubicBezTo>
                  <a:lnTo>
                    <a:pt x="4206" y="17991"/>
                  </a:lnTo>
                  <a:cubicBezTo>
                    <a:pt x="4238" y="17976"/>
                    <a:pt x="4270" y="17964"/>
                    <a:pt x="4302" y="17950"/>
                  </a:cubicBezTo>
                  <a:lnTo>
                    <a:pt x="4314" y="17945"/>
                  </a:lnTo>
                  <a:lnTo>
                    <a:pt x="4811" y="17735"/>
                  </a:lnTo>
                  <a:cubicBezTo>
                    <a:pt x="5494" y="17449"/>
                    <a:pt x="6177" y="17163"/>
                    <a:pt x="6861" y="16879"/>
                  </a:cubicBezTo>
                  <a:cubicBezTo>
                    <a:pt x="10491" y="15365"/>
                    <a:pt x="14131" y="13871"/>
                    <a:pt x="17778" y="12397"/>
                  </a:cubicBezTo>
                  <a:cubicBezTo>
                    <a:pt x="21639" y="10841"/>
                    <a:pt x="25505" y="9298"/>
                    <a:pt x="29376" y="7768"/>
                  </a:cubicBezTo>
                  <a:lnTo>
                    <a:pt x="29376" y="7770"/>
                  </a:lnTo>
                  <a:cubicBezTo>
                    <a:pt x="29697" y="7643"/>
                    <a:pt x="30017" y="7512"/>
                    <a:pt x="30337" y="7386"/>
                  </a:cubicBezTo>
                  <a:cubicBezTo>
                    <a:pt x="32621" y="6485"/>
                    <a:pt x="34909" y="5590"/>
                    <a:pt x="37198" y="4703"/>
                  </a:cubicBezTo>
                  <a:cubicBezTo>
                    <a:pt x="38852" y="8987"/>
                    <a:pt x="40643" y="13225"/>
                    <a:pt x="42373" y="17479"/>
                  </a:cubicBezTo>
                  <a:cubicBezTo>
                    <a:pt x="44147" y="21835"/>
                    <a:pt x="45887" y="26204"/>
                    <a:pt x="47596" y="30585"/>
                  </a:cubicBezTo>
                  <a:cubicBezTo>
                    <a:pt x="48559" y="33057"/>
                    <a:pt x="49502" y="35536"/>
                    <a:pt x="50423" y="38024"/>
                  </a:cubicBezTo>
                  <a:cubicBezTo>
                    <a:pt x="50509" y="38255"/>
                    <a:pt x="50711" y="38367"/>
                    <a:pt x="50909" y="38367"/>
                  </a:cubicBezTo>
                  <a:cubicBezTo>
                    <a:pt x="51146" y="38367"/>
                    <a:pt x="51375" y="38206"/>
                    <a:pt x="51386" y="37893"/>
                  </a:cubicBezTo>
                  <a:cubicBezTo>
                    <a:pt x="51415" y="37070"/>
                    <a:pt x="51442" y="36247"/>
                    <a:pt x="51467" y="35424"/>
                  </a:cubicBezTo>
                  <a:cubicBezTo>
                    <a:pt x="51479" y="35014"/>
                    <a:pt x="51483" y="34602"/>
                    <a:pt x="51490" y="34191"/>
                  </a:cubicBezTo>
                  <a:cubicBezTo>
                    <a:pt x="51493" y="33955"/>
                    <a:pt x="51418" y="33494"/>
                    <a:pt x="51597" y="33309"/>
                  </a:cubicBezTo>
                  <a:cubicBezTo>
                    <a:pt x="51654" y="33251"/>
                    <a:pt x="51731" y="33228"/>
                    <a:pt x="51816" y="33228"/>
                  </a:cubicBezTo>
                  <a:cubicBezTo>
                    <a:pt x="52035" y="33228"/>
                    <a:pt x="52313" y="33378"/>
                    <a:pt x="52474" y="33448"/>
                  </a:cubicBezTo>
                  <a:cubicBezTo>
                    <a:pt x="52845" y="33609"/>
                    <a:pt x="53212" y="33778"/>
                    <a:pt x="53584" y="33937"/>
                  </a:cubicBezTo>
                  <a:cubicBezTo>
                    <a:pt x="54366" y="34271"/>
                    <a:pt x="55158" y="34571"/>
                    <a:pt x="55943" y="34895"/>
                  </a:cubicBezTo>
                  <a:cubicBezTo>
                    <a:pt x="55985" y="34912"/>
                    <a:pt x="56029" y="34920"/>
                    <a:pt x="56072" y="34920"/>
                  </a:cubicBezTo>
                  <a:cubicBezTo>
                    <a:pt x="56349" y="34920"/>
                    <a:pt x="56617" y="34594"/>
                    <a:pt x="56510" y="34327"/>
                  </a:cubicBezTo>
                  <a:cubicBezTo>
                    <a:pt x="53156" y="25935"/>
                    <a:pt x="50051" y="17451"/>
                    <a:pt x="46911" y="8978"/>
                  </a:cubicBezTo>
                  <a:cubicBezTo>
                    <a:pt x="46048" y="6650"/>
                    <a:pt x="45252" y="4302"/>
                    <a:pt x="44429" y="1960"/>
                  </a:cubicBezTo>
                  <a:cubicBezTo>
                    <a:pt x="44469" y="1947"/>
                    <a:pt x="44508" y="1930"/>
                    <a:pt x="44548" y="1916"/>
                  </a:cubicBezTo>
                  <a:cubicBezTo>
                    <a:pt x="44927" y="1781"/>
                    <a:pt x="45309" y="1647"/>
                    <a:pt x="45694" y="1526"/>
                  </a:cubicBezTo>
                  <a:cubicBezTo>
                    <a:pt x="45775" y="1499"/>
                    <a:pt x="45873" y="1480"/>
                    <a:pt x="45970" y="1459"/>
                  </a:cubicBezTo>
                  <a:close/>
                  <a:moveTo>
                    <a:pt x="67748" y="60934"/>
                  </a:moveTo>
                  <a:cubicBezTo>
                    <a:pt x="67984" y="61935"/>
                    <a:pt x="68214" y="62938"/>
                    <a:pt x="68445" y="63939"/>
                  </a:cubicBezTo>
                  <a:cubicBezTo>
                    <a:pt x="68703" y="65051"/>
                    <a:pt x="68914" y="66204"/>
                    <a:pt x="69237" y="67306"/>
                  </a:cubicBezTo>
                  <a:cubicBezTo>
                    <a:pt x="68035" y="68034"/>
                    <a:pt x="66717" y="68600"/>
                    <a:pt x="65434" y="69156"/>
                  </a:cubicBezTo>
                  <a:cubicBezTo>
                    <a:pt x="63987" y="69785"/>
                    <a:pt x="62514" y="70356"/>
                    <a:pt x="61032" y="70902"/>
                  </a:cubicBezTo>
                  <a:cubicBezTo>
                    <a:pt x="57983" y="72025"/>
                    <a:pt x="54913" y="73092"/>
                    <a:pt x="51849" y="74177"/>
                  </a:cubicBezTo>
                  <a:cubicBezTo>
                    <a:pt x="45542" y="76412"/>
                    <a:pt x="39239" y="78661"/>
                    <a:pt x="32909" y="80833"/>
                  </a:cubicBezTo>
                  <a:cubicBezTo>
                    <a:pt x="32018" y="81138"/>
                    <a:pt x="31125" y="81445"/>
                    <a:pt x="30234" y="81751"/>
                  </a:cubicBezTo>
                  <a:cubicBezTo>
                    <a:pt x="29973" y="81840"/>
                    <a:pt x="29675" y="81980"/>
                    <a:pt x="29382" y="82064"/>
                  </a:cubicBezTo>
                  <a:lnTo>
                    <a:pt x="29382" y="82062"/>
                  </a:lnTo>
                  <a:cubicBezTo>
                    <a:pt x="29246" y="82100"/>
                    <a:pt x="29111" y="82130"/>
                    <a:pt x="28982" y="82131"/>
                  </a:cubicBezTo>
                  <a:cubicBezTo>
                    <a:pt x="28980" y="82131"/>
                    <a:pt x="28978" y="82131"/>
                    <a:pt x="28976" y="82131"/>
                  </a:cubicBezTo>
                  <a:cubicBezTo>
                    <a:pt x="28617" y="82131"/>
                    <a:pt x="28393" y="81799"/>
                    <a:pt x="28184" y="81549"/>
                  </a:cubicBezTo>
                  <a:cubicBezTo>
                    <a:pt x="27144" y="80300"/>
                    <a:pt x="26122" y="79039"/>
                    <a:pt x="25096" y="77781"/>
                  </a:cubicBezTo>
                  <a:cubicBezTo>
                    <a:pt x="25255" y="77753"/>
                    <a:pt x="25414" y="77721"/>
                    <a:pt x="25572" y="77680"/>
                  </a:cubicBezTo>
                  <a:cubicBezTo>
                    <a:pt x="26682" y="77394"/>
                    <a:pt x="27742" y="76910"/>
                    <a:pt x="28789" y="76452"/>
                  </a:cubicBezTo>
                  <a:cubicBezTo>
                    <a:pt x="28978" y="76369"/>
                    <a:pt x="29182" y="76298"/>
                    <a:pt x="29375" y="76220"/>
                  </a:cubicBezTo>
                  <a:lnTo>
                    <a:pt x="29375" y="76222"/>
                  </a:lnTo>
                  <a:cubicBezTo>
                    <a:pt x="30353" y="75825"/>
                    <a:pt x="31374" y="75466"/>
                    <a:pt x="32427" y="75092"/>
                  </a:cubicBezTo>
                  <a:cubicBezTo>
                    <a:pt x="34220" y="74455"/>
                    <a:pt x="36009" y="73806"/>
                    <a:pt x="37794" y="73145"/>
                  </a:cubicBezTo>
                  <a:cubicBezTo>
                    <a:pt x="41040" y="71943"/>
                    <a:pt x="44263" y="70689"/>
                    <a:pt x="47479" y="69411"/>
                  </a:cubicBezTo>
                  <a:cubicBezTo>
                    <a:pt x="51052" y="67990"/>
                    <a:pt x="54617" y="66549"/>
                    <a:pt x="58173" y="65089"/>
                  </a:cubicBezTo>
                  <a:cubicBezTo>
                    <a:pt x="61177" y="63850"/>
                    <a:pt x="64216" y="62647"/>
                    <a:pt x="67139" y="61223"/>
                  </a:cubicBezTo>
                  <a:cubicBezTo>
                    <a:pt x="67307" y="61141"/>
                    <a:pt x="67526" y="61045"/>
                    <a:pt x="67748" y="60934"/>
                  </a:cubicBezTo>
                  <a:close/>
                  <a:moveTo>
                    <a:pt x="46246" y="1"/>
                  </a:moveTo>
                  <a:cubicBezTo>
                    <a:pt x="45841" y="1"/>
                    <a:pt x="45366" y="197"/>
                    <a:pt x="45068" y="294"/>
                  </a:cubicBezTo>
                  <a:cubicBezTo>
                    <a:pt x="44053" y="626"/>
                    <a:pt x="43051" y="996"/>
                    <a:pt x="42051" y="1365"/>
                  </a:cubicBezTo>
                  <a:cubicBezTo>
                    <a:pt x="38637" y="2627"/>
                    <a:pt x="35251" y="3959"/>
                    <a:pt x="31868" y="5300"/>
                  </a:cubicBezTo>
                  <a:cubicBezTo>
                    <a:pt x="31038" y="5628"/>
                    <a:pt x="30211" y="5967"/>
                    <a:pt x="29381" y="6297"/>
                  </a:cubicBezTo>
                  <a:lnTo>
                    <a:pt x="29381" y="6296"/>
                  </a:lnTo>
                  <a:cubicBezTo>
                    <a:pt x="25987" y="7648"/>
                    <a:pt x="22597" y="9008"/>
                    <a:pt x="19209" y="10376"/>
                  </a:cubicBezTo>
                  <a:cubicBezTo>
                    <a:pt x="15361" y="11934"/>
                    <a:pt x="11515" y="13496"/>
                    <a:pt x="7670" y="15058"/>
                  </a:cubicBezTo>
                  <a:cubicBezTo>
                    <a:pt x="6268" y="15630"/>
                    <a:pt x="4868" y="16207"/>
                    <a:pt x="3471" y="16788"/>
                  </a:cubicBezTo>
                  <a:cubicBezTo>
                    <a:pt x="3158" y="16918"/>
                    <a:pt x="2845" y="17049"/>
                    <a:pt x="2532" y="17181"/>
                  </a:cubicBezTo>
                  <a:lnTo>
                    <a:pt x="2413" y="17231"/>
                  </a:lnTo>
                  <a:cubicBezTo>
                    <a:pt x="2345" y="17260"/>
                    <a:pt x="2201" y="17321"/>
                    <a:pt x="2164" y="17337"/>
                  </a:cubicBezTo>
                  <a:cubicBezTo>
                    <a:pt x="2050" y="17385"/>
                    <a:pt x="1937" y="17434"/>
                    <a:pt x="1824" y="17481"/>
                  </a:cubicBezTo>
                  <a:cubicBezTo>
                    <a:pt x="1468" y="17634"/>
                    <a:pt x="1113" y="17785"/>
                    <a:pt x="759" y="17942"/>
                  </a:cubicBezTo>
                  <a:cubicBezTo>
                    <a:pt x="645" y="17993"/>
                    <a:pt x="531" y="18045"/>
                    <a:pt x="418" y="18097"/>
                  </a:cubicBezTo>
                  <a:cubicBezTo>
                    <a:pt x="150" y="18223"/>
                    <a:pt x="1" y="18622"/>
                    <a:pt x="92" y="18898"/>
                  </a:cubicBezTo>
                  <a:cubicBezTo>
                    <a:pt x="2459" y="25992"/>
                    <a:pt x="4972" y="33034"/>
                    <a:pt x="7632" y="40024"/>
                  </a:cubicBezTo>
                  <a:cubicBezTo>
                    <a:pt x="10310" y="47056"/>
                    <a:pt x="13125" y="54033"/>
                    <a:pt x="16077" y="60956"/>
                  </a:cubicBezTo>
                  <a:cubicBezTo>
                    <a:pt x="17546" y="64420"/>
                    <a:pt x="19048" y="67868"/>
                    <a:pt x="20586" y="71302"/>
                  </a:cubicBezTo>
                  <a:cubicBezTo>
                    <a:pt x="20780" y="71733"/>
                    <a:pt x="20897" y="72033"/>
                    <a:pt x="21084" y="72580"/>
                  </a:cubicBezTo>
                  <a:cubicBezTo>
                    <a:pt x="21269" y="73122"/>
                    <a:pt x="21451" y="73667"/>
                    <a:pt x="21644" y="74207"/>
                  </a:cubicBezTo>
                  <a:cubicBezTo>
                    <a:pt x="22011" y="75230"/>
                    <a:pt x="22384" y="76355"/>
                    <a:pt x="23082" y="77208"/>
                  </a:cubicBezTo>
                  <a:cubicBezTo>
                    <a:pt x="23221" y="77378"/>
                    <a:pt x="23391" y="77520"/>
                    <a:pt x="23584" y="77624"/>
                  </a:cubicBezTo>
                  <a:cubicBezTo>
                    <a:pt x="23594" y="77738"/>
                    <a:pt x="23625" y="77853"/>
                    <a:pt x="23708" y="77960"/>
                  </a:cubicBezTo>
                  <a:lnTo>
                    <a:pt x="26912" y="82076"/>
                  </a:lnTo>
                  <a:cubicBezTo>
                    <a:pt x="27374" y="82670"/>
                    <a:pt x="27844" y="83311"/>
                    <a:pt x="28637" y="83440"/>
                  </a:cubicBezTo>
                  <a:cubicBezTo>
                    <a:pt x="28735" y="83457"/>
                    <a:pt x="28833" y="83464"/>
                    <a:pt x="28931" y="83464"/>
                  </a:cubicBezTo>
                  <a:cubicBezTo>
                    <a:pt x="29079" y="83464"/>
                    <a:pt x="29228" y="83447"/>
                    <a:pt x="29376" y="83421"/>
                  </a:cubicBezTo>
                  <a:lnTo>
                    <a:pt x="29376" y="83425"/>
                  </a:lnTo>
                  <a:cubicBezTo>
                    <a:pt x="29943" y="83324"/>
                    <a:pt x="30501" y="83062"/>
                    <a:pt x="31018" y="82874"/>
                  </a:cubicBezTo>
                  <a:cubicBezTo>
                    <a:pt x="34280" y="81691"/>
                    <a:pt x="37544" y="80517"/>
                    <a:pt x="40812" y="79352"/>
                  </a:cubicBezTo>
                  <a:cubicBezTo>
                    <a:pt x="47274" y="77046"/>
                    <a:pt x="53791" y="74875"/>
                    <a:pt x="60232" y="72506"/>
                  </a:cubicBezTo>
                  <a:cubicBezTo>
                    <a:pt x="61919" y="71885"/>
                    <a:pt x="63596" y="71234"/>
                    <a:pt x="65249" y="70525"/>
                  </a:cubicBezTo>
                  <a:cubicBezTo>
                    <a:pt x="66959" y="69791"/>
                    <a:pt x="68584" y="68893"/>
                    <a:pt x="70277" y="68125"/>
                  </a:cubicBezTo>
                  <a:cubicBezTo>
                    <a:pt x="70544" y="68003"/>
                    <a:pt x="70600" y="67679"/>
                    <a:pt x="70561" y="67427"/>
                  </a:cubicBezTo>
                  <a:cubicBezTo>
                    <a:pt x="70364" y="66145"/>
                    <a:pt x="69965" y="64866"/>
                    <a:pt x="69652" y="63606"/>
                  </a:cubicBezTo>
                  <a:cubicBezTo>
                    <a:pt x="69348" y="62380"/>
                    <a:pt x="69034" y="61158"/>
                    <a:pt x="68741" y="59928"/>
                  </a:cubicBezTo>
                  <a:cubicBezTo>
                    <a:pt x="68749" y="59868"/>
                    <a:pt x="68761" y="59810"/>
                    <a:pt x="68753" y="59745"/>
                  </a:cubicBezTo>
                  <a:cubicBezTo>
                    <a:pt x="68707" y="59370"/>
                    <a:pt x="68502" y="58974"/>
                    <a:pt x="68377" y="58618"/>
                  </a:cubicBezTo>
                  <a:cubicBezTo>
                    <a:pt x="68206" y="58133"/>
                    <a:pt x="68034" y="57647"/>
                    <a:pt x="67862" y="57163"/>
                  </a:cubicBezTo>
                  <a:cubicBezTo>
                    <a:pt x="67549" y="56279"/>
                    <a:pt x="67238" y="55394"/>
                    <a:pt x="66921" y="54510"/>
                  </a:cubicBezTo>
                  <a:cubicBezTo>
                    <a:pt x="66267" y="52686"/>
                    <a:pt x="65610" y="50864"/>
                    <a:pt x="64950" y="49042"/>
                  </a:cubicBezTo>
                  <a:cubicBezTo>
                    <a:pt x="62333" y="41809"/>
                    <a:pt x="59641" y="34605"/>
                    <a:pt x="56976" y="27391"/>
                  </a:cubicBezTo>
                  <a:cubicBezTo>
                    <a:pt x="55165" y="22487"/>
                    <a:pt x="53306" y="17602"/>
                    <a:pt x="51402" y="12735"/>
                  </a:cubicBezTo>
                  <a:cubicBezTo>
                    <a:pt x="51195" y="12174"/>
                    <a:pt x="50995" y="11612"/>
                    <a:pt x="50788" y="11051"/>
                  </a:cubicBezTo>
                  <a:cubicBezTo>
                    <a:pt x="50154" y="9336"/>
                    <a:pt x="49488" y="7636"/>
                    <a:pt x="48789" y="5948"/>
                  </a:cubicBezTo>
                  <a:cubicBezTo>
                    <a:pt x="48436" y="5093"/>
                    <a:pt x="48073" y="4244"/>
                    <a:pt x="47702" y="3396"/>
                  </a:cubicBezTo>
                  <a:cubicBezTo>
                    <a:pt x="47538" y="3018"/>
                    <a:pt x="47370" y="2643"/>
                    <a:pt x="47198" y="2269"/>
                  </a:cubicBezTo>
                  <a:cubicBezTo>
                    <a:pt x="47047" y="1898"/>
                    <a:pt x="46896" y="1527"/>
                    <a:pt x="46743" y="1156"/>
                  </a:cubicBezTo>
                  <a:cubicBezTo>
                    <a:pt x="46941" y="962"/>
                    <a:pt x="47043" y="667"/>
                    <a:pt x="46885" y="350"/>
                  </a:cubicBezTo>
                  <a:cubicBezTo>
                    <a:pt x="46753" y="88"/>
                    <a:pt x="46515" y="1"/>
                    <a:pt x="46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58" name="Google Shape;1858;p33"/>
            <p:cNvSpPr/>
            <p:nvPr/>
          </p:nvSpPr>
          <p:spPr>
            <a:xfrm>
              <a:off x="2145175" y="899000"/>
              <a:ext cx="333850" cy="146125"/>
            </a:xfrm>
            <a:custGeom>
              <a:avLst/>
              <a:gdLst/>
              <a:ahLst/>
              <a:cxnLst/>
              <a:rect l="l" t="t" r="r" b="b"/>
              <a:pathLst>
                <a:path w="13354" h="5845" extrusionOk="0">
                  <a:moveTo>
                    <a:pt x="12623" y="1"/>
                  </a:moveTo>
                  <a:cubicBezTo>
                    <a:pt x="12570" y="1"/>
                    <a:pt x="12516" y="11"/>
                    <a:pt x="12460" y="32"/>
                  </a:cubicBezTo>
                  <a:cubicBezTo>
                    <a:pt x="10349" y="847"/>
                    <a:pt x="8273" y="1757"/>
                    <a:pt x="6182" y="2623"/>
                  </a:cubicBezTo>
                  <a:cubicBezTo>
                    <a:pt x="5845" y="2763"/>
                    <a:pt x="5512" y="2910"/>
                    <a:pt x="5175" y="3050"/>
                  </a:cubicBezTo>
                  <a:lnTo>
                    <a:pt x="5175" y="3049"/>
                  </a:lnTo>
                  <a:cubicBezTo>
                    <a:pt x="4499" y="3331"/>
                    <a:pt x="3823" y="3610"/>
                    <a:pt x="3154" y="3906"/>
                  </a:cubicBezTo>
                  <a:cubicBezTo>
                    <a:pt x="2659" y="4125"/>
                    <a:pt x="2161" y="4340"/>
                    <a:pt x="1671" y="4568"/>
                  </a:cubicBezTo>
                  <a:cubicBezTo>
                    <a:pt x="1167" y="4804"/>
                    <a:pt x="619" y="5011"/>
                    <a:pt x="181" y="5359"/>
                  </a:cubicBezTo>
                  <a:cubicBezTo>
                    <a:pt x="1" y="5501"/>
                    <a:pt x="135" y="5844"/>
                    <a:pt x="358" y="5844"/>
                  </a:cubicBezTo>
                  <a:cubicBezTo>
                    <a:pt x="365" y="5844"/>
                    <a:pt x="373" y="5844"/>
                    <a:pt x="381" y="5843"/>
                  </a:cubicBezTo>
                  <a:cubicBezTo>
                    <a:pt x="912" y="5786"/>
                    <a:pt x="1418" y="5561"/>
                    <a:pt x="1918" y="5385"/>
                  </a:cubicBezTo>
                  <a:cubicBezTo>
                    <a:pt x="2429" y="5205"/>
                    <a:pt x="2933" y="5008"/>
                    <a:pt x="3439" y="4816"/>
                  </a:cubicBezTo>
                  <a:cubicBezTo>
                    <a:pt x="4020" y="4596"/>
                    <a:pt x="4592" y="4359"/>
                    <a:pt x="5168" y="4129"/>
                  </a:cubicBezTo>
                  <a:lnTo>
                    <a:pt x="5168" y="4131"/>
                  </a:lnTo>
                  <a:cubicBezTo>
                    <a:pt x="5654" y="3936"/>
                    <a:pt x="6141" y="3748"/>
                    <a:pt x="6626" y="3551"/>
                  </a:cubicBezTo>
                  <a:cubicBezTo>
                    <a:pt x="8705" y="2703"/>
                    <a:pt x="10807" y="1895"/>
                    <a:pt x="12866" y="997"/>
                  </a:cubicBezTo>
                  <a:cubicBezTo>
                    <a:pt x="13354" y="785"/>
                    <a:pt x="13087" y="1"/>
                    <a:pt x="12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59" name="Google Shape;1859;p33"/>
            <p:cNvSpPr/>
            <p:nvPr/>
          </p:nvSpPr>
          <p:spPr>
            <a:xfrm>
              <a:off x="1939825" y="621475"/>
              <a:ext cx="659350" cy="582800"/>
            </a:xfrm>
            <a:custGeom>
              <a:avLst/>
              <a:gdLst/>
              <a:ahLst/>
              <a:cxnLst/>
              <a:rect l="l" t="t" r="r" b="b"/>
              <a:pathLst>
                <a:path w="26374" h="23312" extrusionOk="0">
                  <a:moveTo>
                    <a:pt x="20133" y="1072"/>
                  </a:moveTo>
                  <a:cubicBezTo>
                    <a:pt x="20212" y="1072"/>
                    <a:pt x="20288" y="1092"/>
                    <a:pt x="20355" y="1143"/>
                  </a:cubicBezTo>
                  <a:cubicBezTo>
                    <a:pt x="20577" y="1314"/>
                    <a:pt x="20712" y="1756"/>
                    <a:pt x="20836" y="1997"/>
                  </a:cubicBezTo>
                  <a:cubicBezTo>
                    <a:pt x="22056" y="4367"/>
                    <a:pt x="23138" y="6816"/>
                    <a:pt x="24051" y="9321"/>
                  </a:cubicBezTo>
                  <a:cubicBezTo>
                    <a:pt x="24267" y="9912"/>
                    <a:pt x="24472" y="10505"/>
                    <a:pt x="24669" y="11101"/>
                  </a:cubicBezTo>
                  <a:cubicBezTo>
                    <a:pt x="24759" y="11373"/>
                    <a:pt x="24846" y="11644"/>
                    <a:pt x="24932" y="11917"/>
                  </a:cubicBezTo>
                  <a:cubicBezTo>
                    <a:pt x="25037" y="12253"/>
                    <a:pt x="25226" y="12650"/>
                    <a:pt x="25236" y="13007"/>
                  </a:cubicBezTo>
                  <a:cubicBezTo>
                    <a:pt x="25254" y="13613"/>
                    <a:pt x="24419" y="13797"/>
                    <a:pt x="23977" y="14000"/>
                  </a:cubicBezTo>
                  <a:lnTo>
                    <a:pt x="21993" y="14913"/>
                  </a:lnTo>
                  <a:lnTo>
                    <a:pt x="14382" y="18413"/>
                  </a:lnTo>
                  <a:cubicBezTo>
                    <a:pt x="14050" y="18566"/>
                    <a:pt x="13720" y="18719"/>
                    <a:pt x="13389" y="18872"/>
                  </a:cubicBezTo>
                  <a:lnTo>
                    <a:pt x="13389" y="18871"/>
                  </a:lnTo>
                  <a:cubicBezTo>
                    <a:pt x="11024" y="19959"/>
                    <a:pt x="8660" y="21049"/>
                    <a:pt x="6299" y="22142"/>
                  </a:cubicBezTo>
                  <a:cubicBezTo>
                    <a:pt x="4360" y="17974"/>
                    <a:pt x="2601" y="13704"/>
                    <a:pt x="1186" y="9328"/>
                  </a:cubicBezTo>
                  <a:cubicBezTo>
                    <a:pt x="4148" y="7762"/>
                    <a:pt x="7136" y="6254"/>
                    <a:pt x="10197" y="4890"/>
                  </a:cubicBezTo>
                  <a:cubicBezTo>
                    <a:pt x="11253" y="4420"/>
                    <a:pt x="12314" y="3967"/>
                    <a:pt x="13382" y="3530"/>
                  </a:cubicBezTo>
                  <a:lnTo>
                    <a:pt x="13382" y="3531"/>
                  </a:lnTo>
                  <a:cubicBezTo>
                    <a:pt x="14450" y="3094"/>
                    <a:pt x="15523" y="2665"/>
                    <a:pt x="16598" y="2247"/>
                  </a:cubicBezTo>
                  <a:cubicBezTo>
                    <a:pt x="16929" y="2135"/>
                    <a:pt x="17263" y="2032"/>
                    <a:pt x="17592" y="1918"/>
                  </a:cubicBezTo>
                  <a:cubicBezTo>
                    <a:pt x="18256" y="1689"/>
                    <a:pt x="18917" y="1460"/>
                    <a:pt x="19580" y="1233"/>
                  </a:cubicBezTo>
                  <a:cubicBezTo>
                    <a:pt x="19747" y="1176"/>
                    <a:pt x="19950" y="1072"/>
                    <a:pt x="20133" y="1072"/>
                  </a:cubicBezTo>
                  <a:close/>
                  <a:moveTo>
                    <a:pt x="20138" y="1"/>
                  </a:moveTo>
                  <a:cubicBezTo>
                    <a:pt x="19507" y="1"/>
                    <a:pt x="18808" y="379"/>
                    <a:pt x="18262" y="571"/>
                  </a:cubicBezTo>
                  <a:cubicBezTo>
                    <a:pt x="16631" y="1146"/>
                    <a:pt x="15004" y="1729"/>
                    <a:pt x="13389" y="2346"/>
                  </a:cubicBezTo>
                  <a:lnTo>
                    <a:pt x="13389" y="2345"/>
                  </a:lnTo>
                  <a:cubicBezTo>
                    <a:pt x="13354" y="2358"/>
                    <a:pt x="13318" y="2371"/>
                    <a:pt x="13283" y="2385"/>
                  </a:cubicBezTo>
                  <a:cubicBezTo>
                    <a:pt x="13154" y="2431"/>
                    <a:pt x="13053" y="2534"/>
                    <a:pt x="13008" y="2664"/>
                  </a:cubicBezTo>
                  <a:cubicBezTo>
                    <a:pt x="11947" y="3080"/>
                    <a:pt x="10894" y="3508"/>
                    <a:pt x="9849" y="3957"/>
                  </a:cubicBezTo>
                  <a:cubicBezTo>
                    <a:pt x="6594" y="5352"/>
                    <a:pt x="3387" y="6890"/>
                    <a:pt x="307" y="8640"/>
                  </a:cubicBezTo>
                  <a:cubicBezTo>
                    <a:pt x="123" y="8744"/>
                    <a:pt x="1" y="9006"/>
                    <a:pt x="74" y="9214"/>
                  </a:cubicBezTo>
                  <a:cubicBezTo>
                    <a:pt x="1721" y="13915"/>
                    <a:pt x="3506" y="18554"/>
                    <a:pt x="5610" y="23071"/>
                  </a:cubicBezTo>
                  <a:cubicBezTo>
                    <a:pt x="5689" y="23241"/>
                    <a:pt x="5860" y="23312"/>
                    <a:pt x="6032" y="23312"/>
                  </a:cubicBezTo>
                  <a:cubicBezTo>
                    <a:pt x="6127" y="23312"/>
                    <a:pt x="6223" y="23290"/>
                    <a:pt x="6305" y="23252"/>
                  </a:cubicBezTo>
                  <a:cubicBezTo>
                    <a:pt x="8667" y="22159"/>
                    <a:pt x="11026" y="21058"/>
                    <a:pt x="13382" y="19950"/>
                  </a:cubicBezTo>
                  <a:lnTo>
                    <a:pt x="13382" y="19951"/>
                  </a:lnTo>
                  <a:cubicBezTo>
                    <a:pt x="16570" y="18457"/>
                    <a:pt x="19757" y="16962"/>
                    <a:pt x="22944" y="15465"/>
                  </a:cubicBezTo>
                  <a:cubicBezTo>
                    <a:pt x="23631" y="15143"/>
                    <a:pt x="24318" y="14821"/>
                    <a:pt x="25003" y="14500"/>
                  </a:cubicBezTo>
                  <a:cubicBezTo>
                    <a:pt x="25498" y="14266"/>
                    <a:pt x="26055" y="14000"/>
                    <a:pt x="26208" y="13423"/>
                  </a:cubicBezTo>
                  <a:cubicBezTo>
                    <a:pt x="26374" y="12795"/>
                    <a:pt x="26046" y="12071"/>
                    <a:pt x="25863" y="11483"/>
                  </a:cubicBezTo>
                  <a:cubicBezTo>
                    <a:pt x="25651" y="10800"/>
                    <a:pt x="25426" y="10123"/>
                    <a:pt x="25190" y="9449"/>
                  </a:cubicBezTo>
                  <a:cubicBezTo>
                    <a:pt x="24240" y="6738"/>
                    <a:pt x="23100" y="4097"/>
                    <a:pt x="21755" y="1558"/>
                  </a:cubicBezTo>
                  <a:cubicBezTo>
                    <a:pt x="21468" y="1017"/>
                    <a:pt x="21187" y="282"/>
                    <a:pt x="20553" y="65"/>
                  </a:cubicBezTo>
                  <a:cubicBezTo>
                    <a:pt x="20420" y="20"/>
                    <a:pt x="20280" y="1"/>
                    <a:pt x="20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DC1711E-BEC2-491B-90CA-C622F737F84E}"/>
              </a:ext>
            </a:extLst>
          </p:cNvPr>
          <p:cNvSpPr txBox="1"/>
          <p:nvPr/>
        </p:nvSpPr>
        <p:spPr>
          <a:xfrm>
            <a:off x="2607694" y="235856"/>
            <a:ext cx="52621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 VIẾT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D72323-A799-406E-8822-48F88BBAA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75" y="261258"/>
            <a:ext cx="4039841" cy="31187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17740C-4C36-437D-84EA-627E3D379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137" y="2001733"/>
            <a:ext cx="4515763" cy="28805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9CD3BC-BE80-49D3-8D0A-7218C1565631}"/>
              </a:ext>
            </a:extLst>
          </p:cNvPr>
          <p:cNvSpPr txBox="1"/>
          <p:nvPr/>
        </p:nvSpPr>
        <p:spPr>
          <a:xfrm>
            <a:off x="4685059" y="228601"/>
            <a:ext cx="4039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81559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p40"/>
          <p:cNvSpPr txBox="1">
            <a:spLocks noGrp="1"/>
          </p:cNvSpPr>
          <p:nvPr>
            <p:ph type="title"/>
          </p:nvPr>
        </p:nvSpPr>
        <p:spPr>
          <a:xfrm>
            <a:off x="353536" y="114300"/>
            <a:ext cx="181809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Câu 1.</a:t>
            </a:r>
            <a:endParaRPr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841AD8-111C-45CD-A15A-1AE34B002C7B}"/>
              </a:ext>
            </a:extLst>
          </p:cNvPr>
          <p:cNvSpPr txBox="1"/>
          <p:nvPr/>
        </p:nvSpPr>
        <p:spPr>
          <a:xfrm>
            <a:off x="389844" y="781122"/>
            <a:ext cx="83643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nâng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quản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rác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thải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nhựa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cục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1F32F5-71BE-4C05-A277-274544202F86}"/>
              </a:ext>
            </a:extLst>
          </p:cNvPr>
          <p:cNvSpPr txBox="1"/>
          <p:nvPr/>
        </p:nvSpPr>
        <p:spPr>
          <a:xfrm>
            <a:off x="353536" y="1796785"/>
            <a:ext cx="8436928" cy="2398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00025" algn="just">
              <a:lnSpc>
                <a:spcPct val="115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rác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thải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nhựa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phường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quận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0025" algn="just">
              <a:lnSpc>
                <a:spcPct val="115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quận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0025" algn="just">
              <a:lnSpc>
                <a:spcPct val="115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spc="-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Rác</a:t>
            </a:r>
            <a:r>
              <a:rPr lang="en-US" sz="2000" i="1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spc="-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thải</a:t>
            </a:r>
            <a:r>
              <a:rPr lang="en-US" sz="2000" i="1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spc="-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nhựa</a:t>
            </a:r>
            <a:r>
              <a:rPr lang="en-US" sz="2000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000" i="1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spc="-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nhựa</a:t>
            </a:r>
            <a:r>
              <a:rPr lang="en-US" sz="2000" i="1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spc="-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000" i="1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spc="-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i="1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spc="-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i="1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spc="-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rác</a:t>
            </a:r>
            <a:r>
              <a:rPr lang="en-US" sz="2000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000" i="1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spc="-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000" i="1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spc="-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000" i="1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spc="-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000" i="1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spc="-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000" i="1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spc="-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</a:t>
            </a:r>
            <a:r>
              <a:rPr lang="en-US" sz="2000" i="1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spc="-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US" sz="2000" i="1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0" grpId="0"/>
      <p:bldP spid="33" grpId="0" build="p"/>
      <p:bldP spid="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p40"/>
          <p:cNvSpPr txBox="1">
            <a:spLocks noGrp="1"/>
          </p:cNvSpPr>
          <p:nvPr>
            <p:ph type="title"/>
          </p:nvPr>
        </p:nvSpPr>
        <p:spPr>
          <a:xfrm>
            <a:off x="317228" y="0"/>
            <a:ext cx="181809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Câu 1.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EBE641-DEDB-4376-A34A-C934EC673631}"/>
              </a:ext>
            </a:extLst>
          </p:cNvPr>
          <p:cNvSpPr txBox="1"/>
          <p:nvPr/>
        </p:nvSpPr>
        <p:spPr>
          <a:xfrm>
            <a:off x="482033" y="1021006"/>
            <a:ext cx="8179934" cy="3563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00025" algn="just">
              <a:lnSpc>
                <a:spcPct val="115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2 587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phường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0025" algn="just">
              <a:lnSpc>
                <a:spcPct val="115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2.1.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rác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thải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nhựa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2.2.1.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nhựa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2.2.2.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nhựa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phường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2.2.3.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nhựa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phường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0025" algn="just">
              <a:lnSpc>
                <a:spcPct val="115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0025" algn="just">
              <a:lnSpc>
                <a:spcPct val="115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00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550419BA-1A17-4D69-9DEA-25A4ED7C3574}"/>
              </a:ext>
            </a:extLst>
          </p:cNvPr>
          <p:cNvSpPr txBox="1"/>
          <p:nvPr/>
        </p:nvSpPr>
        <p:spPr>
          <a:xfrm>
            <a:off x="473528" y="962139"/>
            <a:ext cx="8077202" cy="3460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00025" algn="just">
              <a:lnSpc>
                <a:spcPct val="115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nhựa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phường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nhựa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0025" algn="just">
              <a:lnSpc>
                <a:spcPct val="115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2.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chợ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3.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phỏng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0025" algn="just">
              <a:lnSpc>
                <a:spcPct val="115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2 587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1960;p40">
            <a:extLst>
              <a:ext uri="{FF2B5EF4-FFF2-40B4-BE49-F238E27FC236}">
                <a16:creationId xmlns:a16="http://schemas.microsoft.com/office/drawing/2014/main" id="{5BBFE726-208E-44C3-87CE-9989561998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7228" y="0"/>
            <a:ext cx="181809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Câu 2.</a:t>
            </a:r>
            <a:endParaRPr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D0F085D3-0414-462A-9C7B-498BE44A8A59}"/>
              </a:ext>
            </a:extLst>
          </p:cNvPr>
          <p:cNvSpPr txBox="1"/>
          <p:nvPr/>
        </p:nvSpPr>
        <p:spPr>
          <a:xfrm>
            <a:off x="381000" y="1083500"/>
            <a:ext cx="8006644" cy="3106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00025"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0025" algn="just">
              <a:lnSpc>
                <a:spcPct val="115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nhựa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quét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	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0025" algn="just">
              <a:lnSpc>
                <a:spcPct val="115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2019, 2020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quận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Jambeck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J.R., Geyer, R., Wilcox, C., Siegler, T.R., Perryman, M.,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Andrady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K.L. (2015);…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Google Shape;1960;p40">
            <a:extLst>
              <a:ext uri="{FF2B5EF4-FFF2-40B4-BE49-F238E27FC236}">
                <a16:creationId xmlns:a16="http://schemas.microsoft.com/office/drawing/2014/main" id="{A80B338F-3D5B-4120-8555-59C7950F9C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7228" y="152400"/>
            <a:ext cx="181809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Câu 3.</a:t>
            </a:r>
            <a:endParaRPr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881CC4F2-A29E-4194-B865-CD8BE423D69F}"/>
              </a:ext>
            </a:extLst>
          </p:cNvPr>
          <p:cNvSpPr txBox="1"/>
          <p:nvPr/>
        </p:nvSpPr>
        <p:spPr>
          <a:xfrm>
            <a:off x="608239" y="1112713"/>
            <a:ext cx="7730218" cy="3357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730"/>
              </a:spcBef>
              <a:buFont typeface="Symbol" panose="05050102010706020507" pitchFamily="18" charset="2"/>
              <a:buChar char=""/>
            </a:pP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 trò của những loại dữ liệu ấy: </a:t>
            </a:r>
            <a:endParaRPr lang="en-US" sz="2000" dirty="0">
              <a:effectLst/>
              <a:latin typeface="Liberation Serif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0025" algn="just">
              <a:lnSpc>
                <a:spcPct val="115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nhựa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nhựa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0025" algn="just">
              <a:lnSpc>
                <a:spcPct val="115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Cho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nhựa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Google Shape;1960;p40">
            <a:extLst>
              <a:ext uri="{FF2B5EF4-FFF2-40B4-BE49-F238E27FC236}">
                <a16:creationId xmlns:a16="http://schemas.microsoft.com/office/drawing/2014/main" id="{6E3D7057-FD24-4FEC-BB79-6849FAA8A4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7228" y="152400"/>
            <a:ext cx="181809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Câu 3.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77583174-2797-4AF5-8E4B-2B4CF20F0B7D}"/>
              </a:ext>
            </a:extLst>
          </p:cNvPr>
          <p:cNvSpPr txBox="1"/>
          <p:nvPr/>
        </p:nvSpPr>
        <p:spPr>
          <a:xfrm>
            <a:off x="645640" y="1018440"/>
            <a:ext cx="7852719" cy="3106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00025" algn="just">
              <a:lnSpc>
                <a:spcPct val="115000"/>
              </a:lnSpc>
              <a:spcAft>
                <a:spcPts val="800"/>
              </a:spcAft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do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0025" algn="just">
              <a:lnSpc>
                <a:spcPct val="115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khoa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Science, 347 (6223)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thẩm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Uỷ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phường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VB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0025" algn="just">
              <a:lnSpc>
                <a:spcPct val="115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lĩnh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lĩnh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Google Shape;1960;p40">
            <a:extLst>
              <a:ext uri="{FF2B5EF4-FFF2-40B4-BE49-F238E27FC236}">
                <a16:creationId xmlns:a16="http://schemas.microsoft.com/office/drawing/2014/main" id="{141F6A11-9123-4F29-B222-E6E118569C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8231" y="174172"/>
            <a:ext cx="183330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dk1"/>
                </a:solidFill>
                <a:latin typeface="Ubuntu"/>
                <a:sym typeface="Ubuntu"/>
              </a:rPr>
              <a:t>Câu 4.</a:t>
            </a:r>
            <a:endParaRPr sz="3200" b="1" dirty="0">
              <a:solidFill>
                <a:schemeClr val="dk1"/>
              </a:solidFill>
              <a:latin typeface="Ubuntu"/>
              <a:sym typeface="Ubuntu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AFD8AB6A-A35A-4A6C-9713-4882D01136B1}"/>
              </a:ext>
            </a:extLst>
          </p:cNvPr>
          <p:cNvSpPr txBox="1"/>
          <p:nvPr/>
        </p:nvSpPr>
        <p:spPr>
          <a:xfrm>
            <a:off x="793737" y="449589"/>
            <a:ext cx="7556526" cy="3106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00025" algn="just">
              <a:lnSpc>
                <a:spcPct val="115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0025" algn="just">
              <a:lnSpc>
                <a:spcPct val="115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0025" algn="just">
              <a:lnSpc>
                <a:spcPct val="115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2015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2020.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7" name="Google Shape;2118;p46">
            <a:extLst>
              <a:ext uri="{FF2B5EF4-FFF2-40B4-BE49-F238E27FC236}">
                <a16:creationId xmlns:a16="http://schemas.microsoft.com/office/drawing/2014/main" id="{648191DD-6A39-4089-91B6-B23C97866220}"/>
              </a:ext>
            </a:extLst>
          </p:cNvPr>
          <p:cNvGrpSpPr/>
          <p:nvPr/>
        </p:nvGrpSpPr>
        <p:grpSpPr>
          <a:xfrm rot="3286349">
            <a:off x="246244" y="3716112"/>
            <a:ext cx="391395" cy="586244"/>
            <a:chOff x="1196750" y="3364525"/>
            <a:chExt cx="1326500" cy="1987225"/>
          </a:xfrm>
        </p:grpSpPr>
        <p:sp>
          <p:nvSpPr>
            <p:cNvPr id="38" name="Google Shape;2119;p46">
              <a:extLst>
                <a:ext uri="{FF2B5EF4-FFF2-40B4-BE49-F238E27FC236}">
                  <a16:creationId xmlns:a16="http://schemas.microsoft.com/office/drawing/2014/main" id="{3DF89332-7FB2-402E-84EB-199BB09AC84F}"/>
                </a:ext>
              </a:extLst>
            </p:cNvPr>
            <p:cNvSpPr/>
            <p:nvPr/>
          </p:nvSpPr>
          <p:spPr>
            <a:xfrm>
              <a:off x="1719300" y="4134875"/>
              <a:ext cx="803950" cy="1216875"/>
            </a:xfrm>
            <a:custGeom>
              <a:avLst/>
              <a:gdLst/>
              <a:ahLst/>
              <a:cxnLst/>
              <a:rect l="l" t="t" r="r" b="b"/>
              <a:pathLst>
                <a:path w="32158" h="48675" extrusionOk="0">
                  <a:moveTo>
                    <a:pt x="8215" y="1"/>
                  </a:moveTo>
                  <a:cubicBezTo>
                    <a:pt x="7770" y="1"/>
                    <a:pt x="7309" y="479"/>
                    <a:pt x="7592" y="995"/>
                  </a:cubicBezTo>
                  <a:cubicBezTo>
                    <a:pt x="10649" y="6564"/>
                    <a:pt x="13521" y="12229"/>
                    <a:pt x="16537" y="17819"/>
                  </a:cubicBezTo>
                  <a:cubicBezTo>
                    <a:pt x="19526" y="23354"/>
                    <a:pt x="22530" y="28880"/>
                    <a:pt x="25550" y="34397"/>
                  </a:cubicBezTo>
                  <a:cubicBezTo>
                    <a:pt x="27198" y="37404"/>
                    <a:pt x="28759" y="40488"/>
                    <a:pt x="30526" y="43429"/>
                  </a:cubicBezTo>
                  <a:lnTo>
                    <a:pt x="30526" y="43429"/>
                  </a:lnTo>
                  <a:cubicBezTo>
                    <a:pt x="28582" y="45240"/>
                    <a:pt x="26080" y="46532"/>
                    <a:pt x="23577" y="47384"/>
                  </a:cubicBezTo>
                  <a:lnTo>
                    <a:pt x="23577" y="47384"/>
                  </a:lnTo>
                  <a:cubicBezTo>
                    <a:pt x="22146" y="44753"/>
                    <a:pt x="20906" y="41995"/>
                    <a:pt x="19569" y="39317"/>
                  </a:cubicBezTo>
                  <a:cubicBezTo>
                    <a:pt x="18132" y="36435"/>
                    <a:pt x="16687" y="33559"/>
                    <a:pt x="15235" y="30685"/>
                  </a:cubicBezTo>
                  <a:cubicBezTo>
                    <a:pt x="12403" y="25047"/>
                    <a:pt x="9445" y="19462"/>
                    <a:pt x="6436" y="13916"/>
                  </a:cubicBezTo>
                  <a:cubicBezTo>
                    <a:pt x="4706" y="10725"/>
                    <a:pt x="2967" y="7538"/>
                    <a:pt x="1164" y="4387"/>
                  </a:cubicBezTo>
                  <a:cubicBezTo>
                    <a:pt x="1053" y="4191"/>
                    <a:pt x="889" y="4110"/>
                    <a:pt x="725" y="4110"/>
                  </a:cubicBezTo>
                  <a:cubicBezTo>
                    <a:pt x="362" y="4110"/>
                    <a:pt x="1" y="4508"/>
                    <a:pt x="207" y="4947"/>
                  </a:cubicBezTo>
                  <a:cubicBezTo>
                    <a:pt x="5624" y="16424"/>
                    <a:pt x="11577" y="27646"/>
                    <a:pt x="17601" y="38812"/>
                  </a:cubicBezTo>
                  <a:cubicBezTo>
                    <a:pt x="19320" y="42000"/>
                    <a:pt x="21206" y="45135"/>
                    <a:pt x="22793" y="48388"/>
                  </a:cubicBezTo>
                  <a:cubicBezTo>
                    <a:pt x="22884" y="48574"/>
                    <a:pt x="23102" y="48675"/>
                    <a:pt x="23307" y="48675"/>
                  </a:cubicBezTo>
                  <a:cubicBezTo>
                    <a:pt x="23357" y="48675"/>
                    <a:pt x="23407" y="48669"/>
                    <a:pt x="23454" y="48656"/>
                  </a:cubicBezTo>
                  <a:cubicBezTo>
                    <a:pt x="26686" y="47804"/>
                    <a:pt x="29343" y="46133"/>
                    <a:pt x="31906" y="44036"/>
                  </a:cubicBezTo>
                  <a:cubicBezTo>
                    <a:pt x="32158" y="43831"/>
                    <a:pt x="32139" y="43452"/>
                    <a:pt x="32015" y="43190"/>
                  </a:cubicBezTo>
                  <a:cubicBezTo>
                    <a:pt x="30664" y="40357"/>
                    <a:pt x="29079" y="37617"/>
                    <a:pt x="27595" y="34851"/>
                  </a:cubicBezTo>
                  <a:lnTo>
                    <a:pt x="23050" y="26378"/>
                  </a:lnTo>
                  <a:cubicBezTo>
                    <a:pt x="20077" y="20836"/>
                    <a:pt x="17050" y="15324"/>
                    <a:pt x="13967" y="9842"/>
                  </a:cubicBezTo>
                  <a:cubicBezTo>
                    <a:pt x="12198" y="6682"/>
                    <a:pt x="10442" y="3520"/>
                    <a:pt x="8734" y="329"/>
                  </a:cubicBezTo>
                  <a:cubicBezTo>
                    <a:pt x="8610" y="97"/>
                    <a:pt x="8414" y="1"/>
                    <a:pt x="8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" name="Google Shape;2120;p46">
              <a:extLst>
                <a:ext uri="{FF2B5EF4-FFF2-40B4-BE49-F238E27FC236}">
                  <a16:creationId xmlns:a16="http://schemas.microsoft.com/office/drawing/2014/main" id="{C78A37CC-D958-45D3-BC95-1466F4DF9DF0}"/>
                </a:ext>
              </a:extLst>
            </p:cNvPr>
            <p:cNvSpPr/>
            <p:nvPr/>
          </p:nvSpPr>
          <p:spPr>
            <a:xfrm>
              <a:off x="1196750" y="3364525"/>
              <a:ext cx="932025" cy="925025"/>
            </a:xfrm>
            <a:custGeom>
              <a:avLst/>
              <a:gdLst/>
              <a:ahLst/>
              <a:cxnLst/>
              <a:rect l="l" t="t" r="r" b="b"/>
              <a:pathLst>
                <a:path w="37281" h="37001" extrusionOk="0">
                  <a:moveTo>
                    <a:pt x="18108" y="1780"/>
                  </a:moveTo>
                  <a:cubicBezTo>
                    <a:pt x="19815" y="1780"/>
                    <a:pt x="21532" y="2089"/>
                    <a:pt x="23181" y="2752"/>
                  </a:cubicBezTo>
                  <a:cubicBezTo>
                    <a:pt x="29873" y="5439"/>
                    <a:pt x="34424" y="12821"/>
                    <a:pt x="34228" y="19953"/>
                  </a:cubicBezTo>
                  <a:cubicBezTo>
                    <a:pt x="33985" y="28817"/>
                    <a:pt x="25792" y="35722"/>
                    <a:pt x="17202" y="35722"/>
                  </a:cubicBezTo>
                  <a:cubicBezTo>
                    <a:pt x="16629" y="35722"/>
                    <a:pt x="16055" y="35691"/>
                    <a:pt x="15480" y="35628"/>
                  </a:cubicBezTo>
                  <a:lnTo>
                    <a:pt x="15480" y="35628"/>
                  </a:lnTo>
                  <a:cubicBezTo>
                    <a:pt x="15438" y="35610"/>
                    <a:pt x="15390" y="35595"/>
                    <a:pt x="15337" y="35586"/>
                  </a:cubicBezTo>
                  <a:cubicBezTo>
                    <a:pt x="9350" y="34521"/>
                    <a:pt x="4748" y="30224"/>
                    <a:pt x="2980" y="24449"/>
                  </a:cubicBezTo>
                  <a:cubicBezTo>
                    <a:pt x="1312" y="18999"/>
                    <a:pt x="2243" y="12915"/>
                    <a:pt x="5592" y="8287"/>
                  </a:cubicBezTo>
                  <a:cubicBezTo>
                    <a:pt x="8493" y="4278"/>
                    <a:pt x="13260" y="1780"/>
                    <a:pt x="18108" y="1780"/>
                  </a:cubicBezTo>
                  <a:close/>
                  <a:moveTo>
                    <a:pt x="18144" y="0"/>
                  </a:moveTo>
                  <a:cubicBezTo>
                    <a:pt x="17289" y="0"/>
                    <a:pt x="16430" y="70"/>
                    <a:pt x="15576" y="212"/>
                  </a:cubicBezTo>
                  <a:cubicBezTo>
                    <a:pt x="12070" y="796"/>
                    <a:pt x="8734" y="2590"/>
                    <a:pt x="6233" y="5102"/>
                  </a:cubicBezTo>
                  <a:cubicBezTo>
                    <a:pt x="1761" y="9591"/>
                    <a:pt x="0" y="16325"/>
                    <a:pt x="981" y="22506"/>
                  </a:cubicBezTo>
                  <a:cubicBezTo>
                    <a:pt x="1986" y="28845"/>
                    <a:pt x="6200" y="34233"/>
                    <a:pt x="12413" y="36151"/>
                  </a:cubicBezTo>
                  <a:cubicBezTo>
                    <a:pt x="13264" y="36413"/>
                    <a:pt x="14136" y="36605"/>
                    <a:pt x="15015" y="36752"/>
                  </a:cubicBezTo>
                  <a:cubicBezTo>
                    <a:pt x="15054" y="36759"/>
                    <a:pt x="15092" y="36762"/>
                    <a:pt x="15129" y="36762"/>
                  </a:cubicBezTo>
                  <a:cubicBezTo>
                    <a:pt x="15155" y="36762"/>
                    <a:pt x="15180" y="36760"/>
                    <a:pt x="15204" y="36758"/>
                  </a:cubicBezTo>
                  <a:lnTo>
                    <a:pt x="15204" y="36758"/>
                  </a:lnTo>
                  <a:cubicBezTo>
                    <a:pt x="16138" y="36921"/>
                    <a:pt x="17075" y="37000"/>
                    <a:pt x="18007" y="37000"/>
                  </a:cubicBezTo>
                  <a:cubicBezTo>
                    <a:pt x="25860" y="37000"/>
                    <a:pt x="33338" y="31389"/>
                    <a:pt x="35299" y="23646"/>
                  </a:cubicBezTo>
                  <a:cubicBezTo>
                    <a:pt x="37280" y="15825"/>
                    <a:pt x="33746" y="7010"/>
                    <a:pt x="26981" y="2639"/>
                  </a:cubicBezTo>
                  <a:cubicBezTo>
                    <a:pt x="24332" y="927"/>
                    <a:pt x="21262" y="0"/>
                    <a:pt x="18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" name="Google Shape;2121;p46">
              <a:extLst>
                <a:ext uri="{FF2B5EF4-FFF2-40B4-BE49-F238E27FC236}">
                  <a16:creationId xmlns:a16="http://schemas.microsoft.com/office/drawing/2014/main" id="{1CC02DDC-4BB1-483D-BB3C-77E168AB33FB}"/>
                </a:ext>
              </a:extLst>
            </p:cNvPr>
            <p:cNvSpPr/>
            <p:nvPr/>
          </p:nvSpPr>
          <p:spPr>
            <a:xfrm>
              <a:off x="1320075" y="3502700"/>
              <a:ext cx="667200" cy="649375"/>
            </a:xfrm>
            <a:custGeom>
              <a:avLst/>
              <a:gdLst/>
              <a:ahLst/>
              <a:cxnLst/>
              <a:rect l="l" t="t" r="r" b="b"/>
              <a:pathLst>
                <a:path w="26688" h="25975" extrusionOk="0">
                  <a:moveTo>
                    <a:pt x="13146" y="1724"/>
                  </a:moveTo>
                  <a:cubicBezTo>
                    <a:pt x="14268" y="1724"/>
                    <a:pt x="15397" y="1924"/>
                    <a:pt x="16483" y="2352"/>
                  </a:cubicBezTo>
                  <a:cubicBezTo>
                    <a:pt x="21024" y="4142"/>
                    <a:pt x="24162" y="9148"/>
                    <a:pt x="24062" y="13974"/>
                  </a:cubicBezTo>
                  <a:cubicBezTo>
                    <a:pt x="23937" y="20063"/>
                    <a:pt x="18237" y="24696"/>
                    <a:pt x="12377" y="24696"/>
                  </a:cubicBezTo>
                  <a:cubicBezTo>
                    <a:pt x="12064" y="24696"/>
                    <a:pt x="11751" y="24683"/>
                    <a:pt x="11438" y="24656"/>
                  </a:cubicBezTo>
                  <a:lnTo>
                    <a:pt x="11438" y="24656"/>
                  </a:lnTo>
                  <a:cubicBezTo>
                    <a:pt x="11401" y="24641"/>
                    <a:pt x="11359" y="24629"/>
                    <a:pt x="11314" y="24621"/>
                  </a:cubicBezTo>
                  <a:cubicBezTo>
                    <a:pt x="2961" y="23096"/>
                    <a:pt x="1" y="12779"/>
                    <a:pt x="4643" y="6212"/>
                  </a:cubicBezTo>
                  <a:cubicBezTo>
                    <a:pt x="6587" y="3461"/>
                    <a:pt x="9839" y="1724"/>
                    <a:pt x="13146" y="1724"/>
                  </a:cubicBezTo>
                  <a:close/>
                  <a:moveTo>
                    <a:pt x="13304" y="0"/>
                  </a:moveTo>
                  <a:cubicBezTo>
                    <a:pt x="10230" y="0"/>
                    <a:pt x="7173" y="1218"/>
                    <a:pt x="4876" y="3497"/>
                  </a:cubicBezTo>
                  <a:cubicBezTo>
                    <a:pt x="1692" y="6654"/>
                    <a:pt x="442" y="11434"/>
                    <a:pt x="1122" y="15807"/>
                  </a:cubicBezTo>
                  <a:cubicBezTo>
                    <a:pt x="1937" y="21052"/>
                    <a:pt x="5765" y="24914"/>
                    <a:pt x="10992" y="25788"/>
                  </a:cubicBezTo>
                  <a:cubicBezTo>
                    <a:pt x="11031" y="25795"/>
                    <a:pt x="11069" y="25798"/>
                    <a:pt x="11106" y="25798"/>
                  </a:cubicBezTo>
                  <a:cubicBezTo>
                    <a:pt x="11130" y="25798"/>
                    <a:pt x="11153" y="25797"/>
                    <a:pt x="11176" y="25794"/>
                  </a:cubicBezTo>
                  <a:lnTo>
                    <a:pt x="11176" y="25794"/>
                  </a:lnTo>
                  <a:cubicBezTo>
                    <a:pt x="11852" y="25916"/>
                    <a:pt x="12529" y="25974"/>
                    <a:pt x="13202" y="25974"/>
                  </a:cubicBezTo>
                  <a:cubicBezTo>
                    <a:pt x="18688" y="25974"/>
                    <a:pt x="23883" y="22081"/>
                    <a:pt x="25276" y="16660"/>
                  </a:cubicBezTo>
                  <a:cubicBezTo>
                    <a:pt x="26688" y="11164"/>
                    <a:pt x="24283" y="4933"/>
                    <a:pt x="19519" y="1837"/>
                  </a:cubicBezTo>
                  <a:cubicBezTo>
                    <a:pt x="17607" y="595"/>
                    <a:pt x="15451" y="0"/>
                    <a:pt x="133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" name="Google Shape;2122;p46">
              <a:extLst>
                <a:ext uri="{FF2B5EF4-FFF2-40B4-BE49-F238E27FC236}">
                  <a16:creationId xmlns:a16="http://schemas.microsoft.com/office/drawing/2014/main" id="{D0E1201E-E76C-47CF-9B28-A03503B4F443}"/>
                </a:ext>
              </a:extLst>
            </p:cNvPr>
            <p:cNvSpPr/>
            <p:nvPr/>
          </p:nvSpPr>
          <p:spPr>
            <a:xfrm>
              <a:off x="1799825" y="4284850"/>
              <a:ext cx="218800" cy="131975"/>
            </a:xfrm>
            <a:custGeom>
              <a:avLst/>
              <a:gdLst/>
              <a:ahLst/>
              <a:cxnLst/>
              <a:rect l="l" t="t" r="r" b="b"/>
              <a:pathLst>
                <a:path w="8752" h="5279" extrusionOk="0">
                  <a:moveTo>
                    <a:pt x="8129" y="1"/>
                  </a:moveTo>
                  <a:cubicBezTo>
                    <a:pt x="8079" y="1"/>
                    <a:pt x="8030" y="9"/>
                    <a:pt x="7981" y="28"/>
                  </a:cubicBezTo>
                  <a:cubicBezTo>
                    <a:pt x="7305" y="289"/>
                    <a:pt x="6680" y="623"/>
                    <a:pt x="6041" y="959"/>
                  </a:cubicBezTo>
                  <a:cubicBezTo>
                    <a:pt x="5406" y="1291"/>
                    <a:pt x="4764" y="1607"/>
                    <a:pt x="4134" y="1947"/>
                  </a:cubicBezTo>
                  <a:cubicBezTo>
                    <a:pt x="2881" y="2624"/>
                    <a:pt x="1572" y="3304"/>
                    <a:pt x="446" y="4177"/>
                  </a:cubicBezTo>
                  <a:cubicBezTo>
                    <a:pt x="0" y="4523"/>
                    <a:pt x="385" y="5278"/>
                    <a:pt x="885" y="5278"/>
                  </a:cubicBezTo>
                  <a:cubicBezTo>
                    <a:pt x="945" y="5278"/>
                    <a:pt x="1006" y="5267"/>
                    <a:pt x="1068" y="5244"/>
                  </a:cubicBezTo>
                  <a:lnTo>
                    <a:pt x="1068" y="5245"/>
                  </a:lnTo>
                  <a:cubicBezTo>
                    <a:pt x="2377" y="4746"/>
                    <a:pt x="3623" y="3987"/>
                    <a:pt x="4831" y="3281"/>
                  </a:cubicBezTo>
                  <a:cubicBezTo>
                    <a:pt x="5428" y="2932"/>
                    <a:pt x="6010" y="2561"/>
                    <a:pt x="6602" y="2204"/>
                  </a:cubicBezTo>
                  <a:cubicBezTo>
                    <a:pt x="7219" y="1834"/>
                    <a:pt x="7837" y="1481"/>
                    <a:pt x="8408" y="1042"/>
                  </a:cubicBezTo>
                  <a:cubicBezTo>
                    <a:pt x="8630" y="871"/>
                    <a:pt x="8751" y="626"/>
                    <a:pt x="8634" y="350"/>
                  </a:cubicBezTo>
                  <a:cubicBezTo>
                    <a:pt x="8554" y="160"/>
                    <a:pt x="8344" y="1"/>
                    <a:pt x="8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" name="Google Shape;2123;p46">
              <a:extLst>
                <a:ext uri="{FF2B5EF4-FFF2-40B4-BE49-F238E27FC236}">
                  <a16:creationId xmlns:a16="http://schemas.microsoft.com/office/drawing/2014/main" id="{F0644AAC-63D6-4402-84E0-5013B53EB5ED}"/>
                </a:ext>
              </a:extLst>
            </p:cNvPr>
            <p:cNvSpPr/>
            <p:nvPr/>
          </p:nvSpPr>
          <p:spPr>
            <a:xfrm>
              <a:off x="1862175" y="4386025"/>
              <a:ext cx="216050" cy="134100"/>
            </a:xfrm>
            <a:custGeom>
              <a:avLst/>
              <a:gdLst/>
              <a:ahLst/>
              <a:cxnLst/>
              <a:rect l="l" t="t" r="r" b="b"/>
              <a:pathLst>
                <a:path w="8642" h="5364" extrusionOk="0">
                  <a:moveTo>
                    <a:pt x="7848" y="1"/>
                  </a:moveTo>
                  <a:cubicBezTo>
                    <a:pt x="7780" y="1"/>
                    <a:pt x="7707" y="14"/>
                    <a:pt x="7632" y="44"/>
                  </a:cubicBezTo>
                  <a:cubicBezTo>
                    <a:pt x="6965" y="302"/>
                    <a:pt x="6364" y="789"/>
                    <a:pt x="5761" y="1173"/>
                  </a:cubicBezTo>
                  <a:cubicBezTo>
                    <a:pt x="5194" y="1533"/>
                    <a:pt x="4621" y="1886"/>
                    <a:pt x="4043" y="2231"/>
                  </a:cubicBezTo>
                  <a:cubicBezTo>
                    <a:pt x="2850" y="2939"/>
                    <a:pt x="1603" y="3569"/>
                    <a:pt x="440" y="4325"/>
                  </a:cubicBezTo>
                  <a:cubicBezTo>
                    <a:pt x="1" y="4610"/>
                    <a:pt x="194" y="5364"/>
                    <a:pt x="673" y="5364"/>
                  </a:cubicBezTo>
                  <a:cubicBezTo>
                    <a:pt x="732" y="5364"/>
                    <a:pt x="795" y="5352"/>
                    <a:pt x="862" y="5327"/>
                  </a:cubicBezTo>
                  <a:lnTo>
                    <a:pt x="863" y="5327"/>
                  </a:lnTo>
                  <a:cubicBezTo>
                    <a:pt x="2188" y="4833"/>
                    <a:pt x="3438" y="4124"/>
                    <a:pt x="4663" y="3426"/>
                  </a:cubicBezTo>
                  <a:cubicBezTo>
                    <a:pt x="5268" y="3082"/>
                    <a:pt x="5866" y="2728"/>
                    <a:pt x="6459" y="2365"/>
                  </a:cubicBezTo>
                  <a:cubicBezTo>
                    <a:pt x="7056" y="2001"/>
                    <a:pt x="7782" y="1645"/>
                    <a:pt x="8270" y="1139"/>
                  </a:cubicBezTo>
                  <a:cubicBezTo>
                    <a:pt x="8641" y="753"/>
                    <a:pt x="8360" y="1"/>
                    <a:pt x="78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" name="Google Shape;2124;p46">
              <a:extLst>
                <a:ext uri="{FF2B5EF4-FFF2-40B4-BE49-F238E27FC236}">
                  <a16:creationId xmlns:a16="http://schemas.microsoft.com/office/drawing/2014/main" id="{6246C7F1-9C98-4AC0-8098-7FB86F71E674}"/>
                </a:ext>
              </a:extLst>
            </p:cNvPr>
            <p:cNvSpPr/>
            <p:nvPr/>
          </p:nvSpPr>
          <p:spPr>
            <a:xfrm>
              <a:off x="2194200" y="5006925"/>
              <a:ext cx="220100" cy="131150"/>
            </a:xfrm>
            <a:custGeom>
              <a:avLst/>
              <a:gdLst/>
              <a:ahLst/>
              <a:cxnLst/>
              <a:rect l="l" t="t" r="r" b="b"/>
              <a:pathLst>
                <a:path w="8804" h="5246" extrusionOk="0">
                  <a:moveTo>
                    <a:pt x="7850" y="0"/>
                  </a:moveTo>
                  <a:cubicBezTo>
                    <a:pt x="7747" y="0"/>
                    <a:pt x="7638" y="28"/>
                    <a:pt x="7528" y="92"/>
                  </a:cubicBezTo>
                  <a:lnTo>
                    <a:pt x="3861" y="2211"/>
                  </a:lnTo>
                  <a:cubicBezTo>
                    <a:pt x="2642" y="2914"/>
                    <a:pt x="1404" y="3640"/>
                    <a:pt x="284" y="4486"/>
                  </a:cubicBezTo>
                  <a:cubicBezTo>
                    <a:pt x="1" y="4701"/>
                    <a:pt x="98" y="5246"/>
                    <a:pt x="440" y="5246"/>
                  </a:cubicBezTo>
                  <a:cubicBezTo>
                    <a:pt x="486" y="5246"/>
                    <a:pt x="536" y="5236"/>
                    <a:pt x="590" y="5214"/>
                  </a:cubicBezTo>
                  <a:cubicBezTo>
                    <a:pt x="1904" y="4683"/>
                    <a:pt x="3174" y="3997"/>
                    <a:pt x="4416" y="3307"/>
                  </a:cubicBezTo>
                  <a:lnTo>
                    <a:pt x="8184" y="1213"/>
                  </a:lnTo>
                  <a:cubicBezTo>
                    <a:pt x="8803" y="869"/>
                    <a:pt x="8423" y="0"/>
                    <a:pt x="7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" name="Google Shape;2125;p46">
              <a:extLst>
                <a:ext uri="{FF2B5EF4-FFF2-40B4-BE49-F238E27FC236}">
                  <a16:creationId xmlns:a16="http://schemas.microsoft.com/office/drawing/2014/main" id="{26B3660C-9216-4D34-9F94-2EB6A082B52B}"/>
                </a:ext>
              </a:extLst>
            </p:cNvPr>
            <p:cNvSpPr/>
            <p:nvPr/>
          </p:nvSpPr>
          <p:spPr>
            <a:xfrm>
              <a:off x="2228050" y="5089475"/>
              <a:ext cx="224925" cy="146600"/>
            </a:xfrm>
            <a:custGeom>
              <a:avLst/>
              <a:gdLst/>
              <a:ahLst/>
              <a:cxnLst/>
              <a:rect l="l" t="t" r="r" b="b"/>
              <a:pathLst>
                <a:path w="8997" h="5864" extrusionOk="0">
                  <a:moveTo>
                    <a:pt x="8012" y="1"/>
                  </a:moveTo>
                  <a:cubicBezTo>
                    <a:pt x="7861" y="1"/>
                    <a:pt x="7698" y="58"/>
                    <a:pt x="7540" y="196"/>
                  </a:cubicBezTo>
                  <a:cubicBezTo>
                    <a:pt x="6480" y="1125"/>
                    <a:pt x="5287" y="1925"/>
                    <a:pt x="4098" y="2675"/>
                  </a:cubicBezTo>
                  <a:cubicBezTo>
                    <a:pt x="2891" y="3436"/>
                    <a:pt x="1646" y="4135"/>
                    <a:pt x="366" y="4768"/>
                  </a:cubicBezTo>
                  <a:cubicBezTo>
                    <a:pt x="79" y="4909"/>
                    <a:pt x="0" y="5317"/>
                    <a:pt x="154" y="5580"/>
                  </a:cubicBezTo>
                  <a:cubicBezTo>
                    <a:pt x="268" y="5775"/>
                    <a:pt x="455" y="5864"/>
                    <a:pt x="653" y="5864"/>
                  </a:cubicBezTo>
                  <a:cubicBezTo>
                    <a:pt x="757" y="5864"/>
                    <a:pt x="865" y="5839"/>
                    <a:pt x="966" y="5792"/>
                  </a:cubicBezTo>
                  <a:lnTo>
                    <a:pt x="967" y="5792"/>
                  </a:lnTo>
                  <a:cubicBezTo>
                    <a:pt x="2286" y="5187"/>
                    <a:pt x="3567" y="4510"/>
                    <a:pt x="4803" y="3747"/>
                  </a:cubicBezTo>
                  <a:cubicBezTo>
                    <a:pt x="6038" y="2984"/>
                    <a:pt x="7193" y="2121"/>
                    <a:pt x="8368" y="1270"/>
                  </a:cubicBezTo>
                  <a:cubicBezTo>
                    <a:pt x="8996" y="814"/>
                    <a:pt x="8582" y="1"/>
                    <a:pt x="80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" name="Google Shape;2126;p46">
              <a:extLst>
                <a:ext uri="{FF2B5EF4-FFF2-40B4-BE49-F238E27FC236}">
                  <a16:creationId xmlns:a16="http://schemas.microsoft.com/office/drawing/2014/main" id="{70ACA75D-5684-4DEE-976F-8E18725A8512}"/>
                </a:ext>
              </a:extLst>
            </p:cNvPr>
            <p:cNvSpPr/>
            <p:nvPr/>
          </p:nvSpPr>
          <p:spPr>
            <a:xfrm>
              <a:off x="2232775" y="5092425"/>
              <a:ext cx="39025" cy="146075"/>
            </a:xfrm>
            <a:custGeom>
              <a:avLst/>
              <a:gdLst/>
              <a:ahLst/>
              <a:cxnLst/>
              <a:rect l="l" t="t" r="r" b="b"/>
              <a:pathLst>
                <a:path w="1561" h="5843" extrusionOk="0">
                  <a:moveTo>
                    <a:pt x="484" y="0"/>
                  </a:moveTo>
                  <a:cubicBezTo>
                    <a:pt x="248" y="0"/>
                    <a:pt x="1" y="155"/>
                    <a:pt x="21" y="427"/>
                  </a:cubicBezTo>
                  <a:cubicBezTo>
                    <a:pt x="148" y="2054"/>
                    <a:pt x="257" y="3686"/>
                    <a:pt x="457" y="5305"/>
                  </a:cubicBezTo>
                  <a:cubicBezTo>
                    <a:pt x="494" y="5594"/>
                    <a:pt x="678" y="5843"/>
                    <a:pt x="995" y="5843"/>
                  </a:cubicBezTo>
                  <a:cubicBezTo>
                    <a:pt x="1264" y="5843"/>
                    <a:pt x="1560" y="5596"/>
                    <a:pt x="1533" y="5305"/>
                  </a:cubicBezTo>
                  <a:cubicBezTo>
                    <a:pt x="1372" y="3635"/>
                    <a:pt x="1117" y="1973"/>
                    <a:pt x="879" y="311"/>
                  </a:cubicBezTo>
                  <a:cubicBezTo>
                    <a:pt x="849" y="98"/>
                    <a:pt x="670" y="0"/>
                    <a:pt x="4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" name="Google Shape;2127;p46">
              <a:extLst>
                <a:ext uri="{FF2B5EF4-FFF2-40B4-BE49-F238E27FC236}">
                  <a16:creationId xmlns:a16="http://schemas.microsoft.com/office/drawing/2014/main" id="{9BB866A7-0EDE-4A7C-8054-E8FD38375BF8}"/>
                </a:ext>
              </a:extLst>
            </p:cNvPr>
            <p:cNvSpPr/>
            <p:nvPr/>
          </p:nvSpPr>
          <p:spPr>
            <a:xfrm>
              <a:off x="2266550" y="5076950"/>
              <a:ext cx="37250" cy="133875"/>
            </a:xfrm>
            <a:custGeom>
              <a:avLst/>
              <a:gdLst/>
              <a:ahLst/>
              <a:cxnLst/>
              <a:rect l="l" t="t" r="r" b="b"/>
              <a:pathLst>
                <a:path w="1490" h="5355" extrusionOk="0">
                  <a:moveTo>
                    <a:pt x="521" y="1"/>
                  </a:moveTo>
                  <a:cubicBezTo>
                    <a:pt x="269" y="1"/>
                    <a:pt x="0" y="229"/>
                    <a:pt x="23" y="499"/>
                  </a:cubicBezTo>
                  <a:lnTo>
                    <a:pt x="24" y="498"/>
                  </a:lnTo>
                  <a:cubicBezTo>
                    <a:pt x="83" y="1231"/>
                    <a:pt x="143" y="1964"/>
                    <a:pt x="203" y="2697"/>
                  </a:cubicBezTo>
                  <a:cubicBezTo>
                    <a:pt x="265" y="3448"/>
                    <a:pt x="291" y="4211"/>
                    <a:pt x="400" y="4957"/>
                  </a:cubicBezTo>
                  <a:cubicBezTo>
                    <a:pt x="436" y="5198"/>
                    <a:pt x="704" y="5354"/>
                    <a:pt x="933" y="5354"/>
                  </a:cubicBezTo>
                  <a:cubicBezTo>
                    <a:pt x="956" y="5354"/>
                    <a:pt x="980" y="5353"/>
                    <a:pt x="1002" y="5349"/>
                  </a:cubicBezTo>
                  <a:cubicBezTo>
                    <a:pt x="1261" y="5311"/>
                    <a:pt x="1490" y="5088"/>
                    <a:pt x="1478" y="4811"/>
                  </a:cubicBezTo>
                  <a:cubicBezTo>
                    <a:pt x="1448" y="4093"/>
                    <a:pt x="1327" y="3369"/>
                    <a:pt x="1251" y="2655"/>
                  </a:cubicBezTo>
                  <a:cubicBezTo>
                    <a:pt x="1173" y="1936"/>
                    <a:pt x="1097" y="1218"/>
                    <a:pt x="1020" y="499"/>
                  </a:cubicBezTo>
                  <a:cubicBezTo>
                    <a:pt x="991" y="232"/>
                    <a:pt x="811" y="1"/>
                    <a:pt x="5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" name="Google Shape;2128;p46">
              <a:extLst>
                <a:ext uri="{FF2B5EF4-FFF2-40B4-BE49-F238E27FC236}">
                  <a16:creationId xmlns:a16="http://schemas.microsoft.com/office/drawing/2014/main" id="{674819AD-8036-4617-B40C-64EBED0369F7}"/>
                </a:ext>
              </a:extLst>
            </p:cNvPr>
            <p:cNvSpPr/>
            <p:nvPr/>
          </p:nvSpPr>
          <p:spPr>
            <a:xfrm>
              <a:off x="2303200" y="5046825"/>
              <a:ext cx="33300" cy="129800"/>
            </a:xfrm>
            <a:custGeom>
              <a:avLst/>
              <a:gdLst/>
              <a:ahLst/>
              <a:cxnLst/>
              <a:rect l="l" t="t" r="r" b="b"/>
              <a:pathLst>
                <a:path w="1332" h="5192" extrusionOk="0">
                  <a:moveTo>
                    <a:pt x="527" y="1"/>
                  </a:moveTo>
                  <a:cubicBezTo>
                    <a:pt x="416" y="1"/>
                    <a:pt x="307" y="61"/>
                    <a:pt x="280" y="193"/>
                  </a:cubicBezTo>
                  <a:cubicBezTo>
                    <a:pt x="128" y="934"/>
                    <a:pt x="24" y="1693"/>
                    <a:pt x="8" y="2449"/>
                  </a:cubicBezTo>
                  <a:cubicBezTo>
                    <a:pt x="0" y="2820"/>
                    <a:pt x="8" y="3190"/>
                    <a:pt x="33" y="3560"/>
                  </a:cubicBezTo>
                  <a:cubicBezTo>
                    <a:pt x="58" y="3950"/>
                    <a:pt x="49" y="4401"/>
                    <a:pt x="165" y="4772"/>
                  </a:cubicBezTo>
                  <a:cubicBezTo>
                    <a:pt x="243" y="5018"/>
                    <a:pt x="462" y="5192"/>
                    <a:pt x="715" y="5192"/>
                  </a:cubicBezTo>
                  <a:cubicBezTo>
                    <a:pt x="743" y="5192"/>
                    <a:pt x="771" y="5190"/>
                    <a:pt x="799" y="5186"/>
                  </a:cubicBezTo>
                  <a:cubicBezTo>
                    <a:pt x="1055" y="5147"/>
                    <a:pt x="1332" y="4908"/>
                    <a:pt x="1298" y="4620"/>
                  </a:cubicBezTo>
                  <a:cubicBezTo>
                    <a:pt x="1256" y="4241"/>
                    <a:pt x="1122" y="3879"/>
                    <a:pt x="1047" y="3506"/>
                  </a:cubicBezTo>
                  <a:cubicBezTo>
                    <a:pt x="978" y="3156"/>
                    <a:pt x="923" y="2804"/>
                    <a:pt x="886" y="2449"/>
                  </a:cubicBezTo>
                  <a:cubicBezTo>
                    <a:pt x="810" y="1722"/>
                    <a:pt x="775" y="996"/>
                    <a:pt x="808" y="264"/>
                  </a:cubicBezTo>
                  <a:cubicBezTo>
                    <a:pt x="816" y="97"/>
                    <a:pt x="669" y="1"/>
                    <a:pt x="5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" name="Google Shape;2129;p46">
              <a:extLst>
                <a:ext uri="{FF2B5EF4-FFF2-40B4-BE49-F238E27FC236}">
                  <a16:creationId xmlns:a16="http://schemas.microsoft.com/office/drawing/2014/main" id="{B4E74ADC-F1DC-40A8-B3BD-AE44603DB1F1}"/>
                </a:ext>
              </a:extLst>
            </p:cNvPr>
            <p:cNvSpPr/>
            <p:nvPr/>
          </p:nvSpPr>
          <p:spPr>
            <a:xfrm>
              <a:off x="2325525" y="5036650"/>
              <a:ext cx="34575" cy="114100"/>
            </a:xfrm>
            <a:custGeom>
              <a:avLst/>
              <a:gdLst/>
              <a:ahLst/>
              <a:cxnLst/>
              <a:rect l="l" t="t" r="r" b="b"/>
              <a:pathLst>
                <a:path w="1383" h="4564" extrusionOk="0">
                  <a:moveTo>
                    <a:pt x="526" y="1"/>
                  </a:moveTo>
                  <a:cubicBezTo>
                    <a:pt x="263" y="1"/>
                    <a:pt x="1" y="234"/>
                    <a:pt x="16" y="510"/>
                  </a:cubicBezTo>
                  <a:lnTo>
                    <a:pt x="119" y="2274"/>
                  </a:lnTo>
                  <a:cubicBezTo>
                    <a:pt x="136" y="2568"/>
                    <a:pt x="151" y="2862"/>
                    <a:pt x="159" y="3156"/>
                  </a:cubicBezTo>
                  <a:cubicBezTo>
                    <a:pt x="162" y="3291"/>
                    <a:pt x="165" y="3427"/>
                    <a:pt x="170" y="3563"/>
                  </a:cubicBezTo>
                  <a:cubicBezTo>
                    <a:pt x="174" y="3750"/>
                    <a:pt x="156" y="3950"/>
                    <a:pt x="214" y="4128"/>
                  </a:cubicBezTo>
                  <a:cubicBezTo>
                    <a:pt x="290" y="4361"/>
                    <a:pt x="506" y="4564"/>
                    <a:pt x="764" y="4564"/>
                  </a:cubicBezTo>
                  <a:cubicBezTo>
                    <a:pt x="772" y="4564"/>
                    <a:pt x="779" y="4564"/>
                    <a:pt x="787" y="4563"/>
                  </a:cubicBezTo>
                  <a:cubicBezTo>
                    <a:pt x="1029" y="4552"/>
                    <a:pt x="1314" y="4390"/>
                    <a:pt x="1358" y="4128"/>
                  </a:cubicBezTo>
                  <a:cubicBezTo>
                    <a:pt x="1381" y="3997"/>
                    <a:pt x="1383" y="3840"/>
                    <a:pt x="1368" y="3753"/>
                  </a:cubicBezTo>
                  <a:cubicBezTo>
                    <a:pt x="1368" y="3753"/>
                    <a:pt x="1347" y="3607"/>
                    <a:pt x="1342" y="3563"/>
                  </a:cubicBezTo>
                  <a:cubicBezTo>
                    <a:pt x="1325" y="3427"/>
                    <a:pt x="1309" y="3292"/>
                    <a:pt x="1291" y="3156"/>
                  </a:cubicBezTo>
                  <a:cubicBezTo>
                    <a:pt x="1254" y="2862"/>
                    <a:pt x="1226" y="2569"/>
                    <a:pt x="1198" y="2274"/>
                  </a:cubicBezTo>
                  <a:lnTo>
                    <a:pt x="1036" y="510"/>
                  </a:lnTo>
                  <a:cubicBezTo>
                    <a:pt x="1010" y="236"/>
                    <a:pt x="820" y="1"/>
                    <a:pt x="5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" name="Google Shape;2130;p46">
              <a:extLst>
                <a:ext uri="{FF2B5EF4-FFF2-40B4-BE49-F238E27FC236}">
                  <a16:creationId xmlns:a16="http://schemas.microsoft.com/office/drawing/2014/main" id="{E059D6C3-4B4E-4B60-A7CF-5CFE8118915A}"/>
                </a:ext>
              </a:extLst>
            </p:cNvPr>
            <p:cNvSpPr/>
            <p:nvPr/>
          </p:nvSpPr>
          <p:spPr>
            <a:xfrm>
              <a:off x="2347400" y="5038975"/>
              <a:ext cx="34750" cy="106425"/>
            </a:xfrm>
            <a:custGeom>
              <a:avLst/>
              <a:gdLst/>
              <a:ahLst/>
              <a:cxnLst/>
              <a:rect l="l" t="t" r="r" b="b"/>
              <a:pathLst>
                <a:path w="1390" h="4257" extrusionOk="0">
                  <a:moveTo>
                    <a:pt x="584" y="0"/>
                  </a:moveTo>
                  <a:cubicBezTo>
                    <a:pt x="576" y="0"/>
                    <a:pt x="569" y="0"/>
                    <a:pt x="562" y="1"/>
                  </a:cubicBezTo>
                  <a:cubicBezTo>
                    <a:pt x="282" y="14"/>
                    <a:pt x="0" y="240"/>
                    <a:pt x="18" y="544"/>
                  </a:cubicBezTo>
                  <a:lnTo>
                    <a:pt x="19" y="544"/>
                  </a:lnTo>
                  <a:cubicBezTo>
                    <a:pt x="51" y="1094"/>
                    <a:pt x="84" y="1643"/>
                    <a:pt x="116" y="2193"/>
                  </a:cubicBezTo>
                  <a:cubicBezTo>
                    <a:pt x="133" y="2463"/>
                    <a:pt x="151" y="2732"/>
                    <a:pt x="165" y="3002"/>
                  </a:cubicBezTo>
                  <a:cubicBezTo>
                    <a:pt x="172" y="3138"/>
                    <a:pt x="162" y="3270"/>
                    <a:pt x="178" y="3407"/>
                  </a:cubicBezTo>
                  <a:cubicBezTo>
                    <a:pt x="190" y="3501"/>
                    <a:pt x="200" y="3596"/>
                    <a:pt x="216" y="3690"/>
                  </a:cubicBezTo>
                  <a:cubicBezTo>
                    <a:pt x="232" y="3786"/>
                    <a:pt x="270" y="3861"/>
                    <a:pt x="320" y="3933"/>
                  </a:cubicBezTo>
                  <a:lnTo>
                    <a:pt x="320" y="3933"/>
                  </a:lnTo>
                  <a:cubicBezTo>
                    <a:pt x="411" y="4111"/>
                    <a:pt x="572" y="4256"/>
                    <a:pt x="785" y="4256"/>
                  </a:cubicBezTo>
                  <a:cubicBezTo>
                    <a:pt x="792" y="4256"/>
                    <a:pt x="799" y="4256"/>
                    <a:pt x="806" y="4256"/>
                  </a:cubicBezTo>
                  <a:cubicBezTo>
                    <a:pt x="1035" y="4245"/>
                    <a:pt x="1272" y="4097"/>
                    <a:pt x="1325" y="3861"/>
                  </a:cubicBezTo>
                  <a:lnTo>
                    <a:pt x="1325" y="3861"/>
                  </a:lnTo>
                  <a:cubicBezTo>
                    <a:pt x="1311" y="3887"/>
                    <a:pt x="1303" y="3900"/>
                    <a:pt x="1301" y="3900"/>
                  </a:cubicBezTo>
                  <a:cubicBezTo>
                    <a:pt x="1299" y="3900"/>
                    <a:pt x="1321" y="3850"/>
                    <a:pt x="1367" y="3751"/>
                  </a:cubicBezTo>
                  <a:cubicBezTo>
                    <a:pt x="1381" y="3689"/>
                    <a:pt x="1389" y="3625"/>
                    <a:pt x="1388" y="3562"/>
                  </a:cubicBezTo>
                  <a:cubicBezTo>
                    <a:pt x="1390" y="3490"/>
                    <a:pt x="1388" y="3416"/>
                    <a:pt x="1383" y="3344"/>
                  </a:cubicBezTo>
                  <a:cubicBezTo>
                    <a:pt x="1380" y="3249"/>
                    <a:pt x="1369" y="3153"/>
                    <a:pt x="1350" y="3059"/>
                  </a:cubicBezTo>
                  <a:cubicBezTo>
                    <a:pt x="1344" y="3030"/>
                    <a:pt x="1340" y="3012"/>
                    <a:pt x="1338" y="3003"/>
                  </a:cubicBezTo>
                  <a:lnTo>
                    <a:pt x="1338" y="3003"/>
                  </a:lnTo>
                  <a:cubicBezTo>
                    <a:pt x="1337" y="2994"/>
                    <a:pt x="1336" y="2984"/>
                    <a:pt x="1335" y="2971"/>
                  </a:cubicBezTo>
                  <a:cubicBezTo>
                    <a:pt x="1307" y="2701"/>
                    <a:pt x="1284" y="2432"/>
                    <a:pt x="1258" y="2162"/>
                  </a:cubicBezTo>
                  <a:cubicBezTo>
                    <a:pt x="1206" y="1622"/>
                    <a:pt x="1156" y="1083"/>
                    <a:pt x="1105" y="544"/>
                  </a:cubicBezTo>
                  <a:cubicBezTo>
                    <a:pt x="1079" y="268"/>
                    <a:pt x="883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" name="Google Shape;2131;p46">
              <a:extLst>
                <a:ext uri="{FF2B5EF4-FFF2-40B4-BE49-F238E27FC236}">
                  <a16:creationId xmlns:a16="http://schemas.microsoft.com/office/drawing/2014/main" id="{3DC8A95B-851C-4A2F-BBE3-4A3C71B8F62A}"/>
                </a:ext>
              </a:extLst>
            </p:cNvPr>
            <p:cNvSpPr/>
            <p:nvPr/>
          </p:nvSpPr>
          <p:spPr>
            <a:xfrm>
              <a:off x="2364325" y="5022225"/>
              <a:ext cx="58375" cy="95900"/>
            </a:xfrm>
            <a:custGeom>
              <a:avLst/>
              <a:gdLst/>
              <a:ahLst/>
              <a:cxnLst/>
              <a:rect l="l" t="t" r="r" b="b"/>
              <a:pathLst>
                <a:path w="2335" h="3836" extrusionOk="0">
                  <a:moveTo>
                    <a:pt x="573" y="0"/>
                  </a:moveTo>
                  <a:cubicBezTo>
                    <a:pt x="503" y="0"/>
                    <a:pt x="435" y="13"/>
                    <a:pt x="377" y="37"/>
                  </a:cubicBezTo>
                  <a:cubicBezTo>
                    <a:pt x="160" y="129"/>
                    <a:pt x="1" y="394"/>
                    <a:pt x="85" y="632"/>
                  </a:cubicBezTo>
                  <a:lnTo>
                    <a:pt x="574" y="2014"/>
                  </a:lnTo>
                  <a:cubicBezTo>
                    <a:pt x="652" y="2235"/>
                    <a:pt x="731" y="2457"/>
                    <a:pt x="809" y="2678"/>
                  </a:cubicBezTo>
                  <a:cubicBezTo>
                    <a:pt x="892" y="2916"/>
                    <a:pt x="994" y="3154"/>
                    <a:pt x="1058" y="3396"/>
                  </a:cubicBezTo>
                  <a:cubicBezTo>
                    <a:pt x="1128" y="3667"/>
                    <a:pt x="1380" y="3835"/>
                    <a:pt x="1641" y="3835"/>
                  </a:cubicBezTo>
                  <a:cubicBezTo>
                    <a:pt x="1720" y="3835"/>
                    <a:pt x="1799" y="3820"/>
                    <a:pt x="1874" y="3788"/>
                  </a:cubicBezTo>
                  <a:cubicBezTo>
                    <a:pt x="2213" y="3645"/>
                    <a:pt x="2335" y="3252"/>
                    <a:pt x="2162" y="2930"/>
                  </a:cubicBezTo>
                  <a:cubicBezTo>
                    <a:pt x="2045" y="2709"/>
                    <a:pt x="1959" y="2466"/>
                    <a:pt x="1861" y="2235"/>
                  </a:cubicBezTo>
                  <a:cubicBezTo>
                    <a:pt x="1768" y="2019"/>
                    <a:pt x="1676" y="1804"/>
                    <a:pt x="1583" y="1588"/>
                  </a:cubicBezTo>
                  <a:lnTo>
                    <a:pt x="1006" y="244"/>
                  </a:lnTo>
                  <a:cubicBezTo>
                    <a:pt x="935" y="79"/>
                    <a:pt x="749" y="0"/>
                    <a:pt x="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" name="Google Shape;2132;p46">
              <a:extLst>
                <a:ext uri="{FF2B5EF4-FFF2-40B4-BE49-F238E27FC236}">
                  <a16:creationId xmlns:a16="http://schemas.microsoft.com/office/drawing/2014/main" id="{99870324-E6D2-4439-B229-46090E31AE4A}"/>
                </a:ext>
              </a:extLst>
            </p:cNvPr>
            <p:cNvSpPr/>
            <p:nvPr/>
          </p:nvSpPr>
          <p:spPr>
            <a:xfrm>
              <a:off x="1855225" y="4360475"/>
              <a:ext cx="35650" cy="143125"/>
            </a:xfrm>
            <a:custGeom>
              <a:avLst/>
              <a:gdLst/>
              <a:ahLst/>
              <a:cxnLst/>
              <a:rect l="l" t="t" r="r" b="b"/>
              <a:pathLst>
                <a:path w="1426" h="5725" extrusionOk="0">
                  <a:moveTo>
                    <a:pt x="589" y="0"/>
                  </a:moveTo>
                  <a:cubicBezTo>
                    <a:pt x="368" y="0"/>
                    <a:pt x="154" y="119"/>
                    <a:pt x="117" y="373"/>
                  </a:cubicBezTo>
                  <a:cubicBezTo>
                    <a:pt x="0" y="1160"/>
                    <a:pt x="44" y="1992"/>
                    <a:pt x="86" y="2787"/>
                  </a:cubicBezTo>
                  <a:cubicBezTo>
                    <a:pt x="127" y="3575"/>
                    <a:pt x="142" y="4371"/>
                    <a:pt x="246" y="5153"/>
                  </a:cubicBezTo>
                  <a:cubicBezTo>
                    <a:pt x="286" y="5459"/>
                    <a:pt x="479" y="5725"/>
                    <a:pt x="816" y="5725"/>
                  </a:cubicBezTo>
                  <a:cubicBezTo>
                    <a:pt x="1138" y="5725"/>
                    <a:pt x="1374" y="5463"/>
                    <a:pt x="1388" y="5153"/>
                  </a:cubicBezTo>
                  <a:cubicBezTo>
                    <a:pt x="1426" y="4367"/>
                    <a:pt x="1372" y="3574"/>
                    <a:pt x="1346" y="2787"/>
                  </a:cubicBezTo>
                  <a:cubicBezTo>
                    <a:pt x="1334" y="2391"/>
                    <a:pt x="1298" y="1998"/>
                    <a:pt x="1271" y="1603"/>
                  </a:cubicBezTo>
                  <a:cubicBezTo>
                    <a:pt x="1240" y="1187"/>
                    <a:pt x="1218" y="781"/>
                    <a:pt x="1122" y="373"/>
                  </a:cubicBezTo>
                  <a:cubicBezTo>
                    <a:pt x="1064" y="131"/>
                    <a:pt x="822" y="0"/>
                    <a:pt x="5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" name="Google Shape;2133;p46">
              <a:extLst>
                <a:ext uri="{FF2B5EF4-FFF2-40B4-BE49-F238E27FC236}">
                  <a16:creationId xmlns:a16="http://schemas.microsoft.com/office/drawing/2014/main" id="{BBB69463-49F1-47D8-BAF9-DCCAD2424917}"/>
                </a:ext>
              </a:extLst>
            </p:cNvPr>
            <p:cNvSpPr/>
            <p:nvPr/>
          </p:nvSpPr>
          <p:spPr>
            <a:xfrm>
              <a:off x="1895300" y="4348275"/>
              <a:ext cx="31250" cy="134900"/>
            </a:xfrm>
            <a:custGeom>
              <a:avLst/>
              <a:gdLst/>
              <a:ahLst/>
              <a:cxnLst/>
              <a:rect l="l" t="t" r="r" b="b"/>
              <a:pathLst>
                <a:path w="1250" h="5396" extrusionOk="0">
                  <a:moveTo>
                    <a:pt x="648" y="0"/>
                  </a:moveTo>
                  <a:cubicBezTo>
                    <a:pt x="442" y="0"/>
                    <a:pt x="236" y="136"/>
                    <a:pt x="226" y="406"/>
                  </a:cubicBezTo>
                  <a:lnTo>
                    <a:pt x="225" y="406"/>
                  </a:lnTo>
                  <a:cubicBezTo>
                    <a:pt x="198" y="1127"/>
                    <a:pt x="172" y="1847"/>
                    <a:pt x="145" y="2568"/>
                  </a:cubicBezTo>
                  <a:lnTo>
                    <a:pt x="107" y="3603"/>
                  </a:lnTo>
                  <a:cubicBezTo>
                    <a:pt x="95" y="3946"/>
                    <a:pt x="124" y="4322"/>
                    <a:pt x="66" y="4659"/>
                  </a:cubicBezTo>
                  <a:cubicBezTo>
                    <a:pt x="1" y="5026"/>
                    <a:pt x="225" y="5396"/>
                    <a:pt x="627" y="5396"/>
                  </a:cubicBezTo>
                  <a:cubicBezTo>
                    <a:pt x="1030" y="5396"/>
                    <a:pt x="1250" y="5026"/>
                    <a:pt x="1189" y="4659"/>
                  </a:cubicBezTo>
                  <a:cubicBezTo>
                    <a:pt x="1135" y="4336"/>
                    <a:pt x="1168" y="3975"/>
                    <a:pt x="1158" y="3647"/>
                  </a:cubicBezTo>
                  <a:cubicBezTo>
                    <a:pt x="1148" y="3287"/>
                    <a:pt x="1138" y="2927"/>
                    <a:pt x="1127" y="2566"/>
                  </a:cubicBezTo>
                  <a:cubicBezTo>
                    <a:pt x="1107" y="1847"/>
                    <a:pt x="1086" y="1126"/>
                    <a:pt x="1065" y="406"/>
                  </a:cubicBezTo>
                  <a:cubicBezTo>
                    <a:pt x="1058" y="135"/>
                    <a:pt x="853" y="0"/>
                    <a:pt x="6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" name="Google Shape;2134;p46">
              <a:extLst>
                <a:ext uri="{FF2B5EF4-FFF2-40B4-BE49-F238E27FC236}">
                  <a16:creationId xmlns:a16="http://schemas.microsoft.com/office/drawing/2014/main" id="{26DB61D8-CE86-42AC-98C6-27A401CB0AC2}"/>
                </a:ext>
              </a:extLst>
            </p:cNvPr>
            <p:cNvSpPr/>
            <p:nvPr/>
          </p:nvSpPr>
          <p:spPr>
            <a:xfrm>
              <a:off x="1922300" y="4339000"/>
              <a:ext cx="40500" cy="122525"/>
            </a:xfrm>
            <a:custGeom>
              <a:avLst/>
              <a:gdLst/>
              <a:ahLst/>
              <a:cxnLst/>
              <a:rect l="l" t="t" r="r" b="b"/>
              <a:pathLst>
                <a:path w="1620" h="4901" extrusionOk="0">
                  <a:moveTo>
                    <a:pt x="632" y="1"/>
                  </a:moveTo>
                  <a:cubicBezTo>
                    <a:pt x="625" y="1"/>
                    <a:pt x="617" y="1"/>
                    <a:pt x="609" y="1"/>
                  </a:cubicBezTo>
                  <a:cubicBezTo>
                    <a:pt x="321" y="14"/>
                    <a:pt x="1" y="256"/>
                    <a:pt x="32" y="578"/>
                  </a:cubicBezTo>
                  <a:cubicBezTo>
                    <a:pt x="92" y="1213"/>
                    <a:pt x="154" y="1847"/>
                    <a:pt x="215" y="2482"/>
                  </a:cubicBezTo>
                  <a:cubicBezTo>
                    <a:pt x="246" y="2800"/>
                    <a:pt x="277" y="3118"/>
                    <a:pt x="307" y="3435"/>
                  </a:cubicBezTo>
                  <a:cubicBezTo>
                    <a:pt x="341" y="3781"/>
                    <a:pt x="359" y="4133"/>
                    <a:pt x="438" y="4473"/>
                  </a:cubicBezTo>
                  <a:cubicBezTo>
                    <a:pt x="507" y="4768"/>
                    <a:pt x="742" y="4901"/>
                    <a:pt x="985" y="4901"/>
                  </a:cubicBezTo>
                  <a:cubicBezTo>
                    <a:pt x="1292" y="4901"/>
                    <a:pt x="1611" y="4687"/>
                    <a:pt x="1615" y="4314"/>
                  </a:cubicBezTo>
                  <a:cubicBezTo>
                    <a:pt x="1619" y="3994"/>
                    <a:pt x="1563" y="3678"/>
                    <a:pt x="1524" y="3361"/>
                  </a:cubicBezTo>
                  <a:cubicBezTo>
                    <a:pt x="1488" y="3056"/>
                    <a:pt x="1450" y="2751"/>
                    <a:pt x="1412" y="2445"/>
                  </a:cubicBezTo>
                  <a:cubicBezTo>
                    <a:pt x="1337" y="1823"/>
                    <a:pt x="1261" y="1201"/>
                    <a:pt x="1186" y="578"/>
                  </a:cubicBezTo>
                  <a:cubicBezTo>
                    <a:pt x="1150" y="287"/>
                    <a:pt x="955" y="1"/>
                    <a:pt x="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" name="Google Shape;2135;p46">
              <a:extLst>
                <a:ext uri="{FF2B5EF4-FFF2-40B4-BE49-F238E27FC236}">
                  <a16:creationId xmlns:a16="http://schemas.microsoft.com/office/drawing/2014/main" id="{B302C928-64A8-4CE6-9A7F-A691520DE00B}"/>
                </a:ext>
              </a:extLst>
            </p:cNvPr>
            <p:cNvSpPr/>
            <p:nvPr/>
          </p:nvSpPr>
          <p:spPr>
            <a:xfrm>
              <a:off x="1959850" y="4324800"/>
              <a:ext cx="33850" cy="124900"/>
            </a:xfrm>
            <a:custGeom>
              <a:avLst/>
              <a:gdLst/>
              <a:ahLst/>
              <a:cxnLst/>
              <a:rect l="l" t="t" r="r" b="b"/>
              <a:pathLst>
                <a:path w="1354" h="4996" extrusionOk="0">
                  <a:moveTo>
                    <a:pt x="804" y="1"/>
                  </a:moveTo>
                  <a:cubicBezTo>
                    <a:pt x="495" y="1"/>
                    <a:pt x="278" y="250"/>
                    <a:pt x="260" y="544"/>
                  </a:cubicBezTo>
                  <a:lnTo>
                    <a:pt x="147" y="2465"/>
                  </a:lnTo>
                  <a:cubicBezTo>
                    <a:pt x="128" y="2779"/>
                    <a:pt x="112" y="3093"/>
                    <a:pt x="82" y="3406"/>
                  </a:cubicBezTo>
                  <a:cubicBezTo>
                    <a:pt x="52" y="3730"/>
                    <a:pt x="0" y="4060"/>
                    <a:pt x="35" y="4385"/>
                  </a:cubicBezTo>
                  <a:cubicBezTo>
                    <a:pt x="67" y="4694"/>
                    <a:pt x="244" y="4947"/>
                    <a:pt x="569" y="4990"/>
                  </a:cubicBezTo>
                  <a:cubicBezTo>
                    <a:pt x="595" y="4994"/>
                    <a:pt x="621" y="4995"/>
                    <a:pt x="647" y="4995"/>
                  </a:cubicBezTo>
                  <a:cubicBezTo>
                    <a:pt x="909" y="4995"/>
                    <a:pt x="1194" y="4823"/>
                    <a:pt x="1245" y="4549"/>
                  </a:cubicBezTo>
                  <a:cubicBezTo>
                    <a:pt x="1311" y="4194"/>
                    <a:pt x="1305" y="3842"/>
                    <a:pt x="1299" y="3482"/>
                  </a:cubicBezTo>
                  <a:cubicBezTo>
                    <a:pt x="1294" y="3155"/>
                    <a:pt x="1300" y="2829"/>
                    <a:pt x="1307" y="2503"/>
                  </a:cubicBezTo>
                  <a:cubicBezTo>
                    <a:pt x="1320" y="1849"/>
                    <a:pt x="1333" y="1197"/>
                    <a:pt x="1347" y="544"/>
                  </a:cubicBezTo>
                  <a:cubicBezTo>
                    <a:pt x="1353" y="251"/>
                    <a:pt x="1092" y="1"/>
                    <a:pt x="8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" name="Google Shape;2136;p46">
              <a:extLst>
                <a:ext uri="{FF2B5EF4-FFF2-40B4-BE49-F238E27FC236}">
                  <a16:creationId xmlns:a16="http://schemas.microsoft.com/office/drawing/2014/main" id="{C270A3B2-5AD1-47FF-A231-47A9344E3E12}"/>
                </a:ext>
              </a:extLst>
            </p:cNvPr>
            <p:cNvSpPr/>
            <p:nvPr/>
          </p:nvSpPr>
          <p:spPr>
            <a:xfrm>
              <a:off x="1969375" y="4282675"/>
              <a:ext cx="54475" cy="139100"/>
            </a:xfrm>
            <a:custGeom>
              <a:avLst/>
              <a:gdLst/>
              <a:ahLst/>
              <a:cxnLst/>
              <a:rect l="l" t="t" r="r" b="b"/>
              <a:pathLst>
                <a:path w="2179" h="5564" extrusionOk="0">
                  <a:moveTo>
                    <a:pt x="743" y="1"/>
                  </a:moveTo>
                  <a:cubicBezTo>
                    <a:pt x="682" y="1"/>
                    <a:pt x="622" y="9"/>
                    <a:pt x="565" y="27"/>
                  </a:cubicBezTo>
                  <a:cubicBezTo>
                    <a:pt x="176" y="154"/>
                    <a:pt x="0" y="506"/>
                    <a:pt x="72" y="896"/>
                  </a:cubicBezTo>
                  <a:cubicBezTo>
                    <a:pt x="206" y="1618"/>
                    <a:pt x="339" y="2340"/>
                    <a:pt x="471" y="3062"/>
                  </a:cubicBezTo>
                  <a:cubicBezTo>
                    <a:pt x="607" y="3799"/>
                    <a:pt x="667" y="4593"/>
                    <a:pt x="1008" y="5266"/>
                  </a:cubicBezTo>
                  <a:cubicBezTo>
                    <a:pt x="1105" y="5456"/>
                    <a:pt x="1328" y="5564"/>
                    <a:pt x="1540" y="5564"/>
                  </a:cubicBezTo>
                  <a:cubicBezTo>
                    <a:pt x="1592" y="5564"/>
                    <a:pt x="1643" y="5557"/>
                    <a:pt x="1691" y="5544"/>
                  </a:cubicBezTo>
                  <a:cubicBezTo>
                    <a:pt x="1966" y="5468"/>
                    <a:pt x="2107" y="5228"/>
                    <a:pt x="2135" y="4961"/>
                  </a:cubicBezTo>
                  <a:cubicBezTo>
                    <a:pt x="2178" y="4554"/>
                    <a:pt x="2096" y="4172"/>
                    <a:pt x="2024" y="3774"/>
                  </a:cubicBezTo>
                  <a:cubicBezTo>
                    <a:pt x="1957" y="3413"/>
                    <a:pt x="1892" y="3051"/>
                    <a:pt x="1827" y="2690"/>
                  </a:cubicBezTo>
                  <a:lnTo>
                    <a:pt x="1433" y="521"/>
                  </a:lnTo>
                  <a:cubicBezTo>
                    <a:pt x="1379" y="217"/>
                    <a:pt x="1048" y="1"/>
                    <a:pt x="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" name="Google Shape;2137;p46">
              <a:extLst>
                <a:ext uri="{FF2B5EF4-FFF2-40B4-BE49-F238E27FC236}">
                  <a16:creationId xmlns:a16="http://schemas.microsoft.com/office/drawing/2014/main" id="{9AF69F83-5D3C-4496-B79A-E8DE7FB7DE33}"/>
                </a:ext>
              </a:extLst>
            </p:cNvPr>
            <p:cNvSpPr/>
            <p:nvPr/>
          </p:nvSpPr>
          <p:spPr>
            <a:xfrm>
              <a:off x="1453250" y="3643675"/>
              <a:ext cx="159450" cy="380100"/>
            </a:xfrm>
            <a:custGeom>
              <a:avLst/>
              <a:gdLst/>
              <a:ahLst/>
              <a:cxnLst/>
              <a:rect l="l" t="t" r="r" b="b"/>
              <a:pathLst>
                <a:path w="6378" h="15204" extrusionOk="0">
                  <a:moveTo>
                    <a:pt x="3804" y="1"/>
                  </a:moveTo>
                  <a:cubicBezTo>
                    <a:pt x="3687" y="1"/>
                    <a:pt x="3565" y="43"/>
                    <a:pt x="3455" y="143"/>
                  </a:cubicBezTo>
                  <a:cubicBezTo>
                    <a:pt x="1231" y="2155"/>
                    <a:pt x="0" y="5259"/>
                    <a:pt x="406" y="8252"/>
                  </a:cubicBezTo>
                  <a:cubicBezTo>
                    <a:pt x="606" y="9709"/>
                    <a:pt x="1148" y="11099"/>
                    <a:pt x="1985" y="12307"/>
                  </a:cubicBezTo>
                  <a:cubicBezTo>
                    <a:pt x="2789" y="13467"/>
                    <a:pt x="3946" y="14689"/>
                    <a:pt x="5304" y="15171"/>
                  </a:cubicBezTo>
                  <a:cubicBezTo>
                    <a:pt x="5366" y="15193"/>
                    <a:pt x="5428" y="15203"/>
                    <a:pt x="5488" y="15203"/>
                  </a:cubicBezTo>
                  <a:cubicBezTo>
                    <a:pt x="6001" y="15203"/>
                    <a:pt x="6377" y="14455"/>
                    <a:pt x="5936" y="14085"/>
                  </a:cubicBezTo>
                  <a:cubicBezTo>
                    <a:pt x="4964" y="13271"/>
                    <a:pt x="3981" y="12631"/>
                    <a:pt x="3224" y="11583"/>
                  </a:cubicBezTo>
                  <a:cubicBezTo>
                    <a:pt x="2477" y="10546"/>
                    <a:pt x="1961" y="9347"/>
                    <a:pt x="1760" y="8082"/>
                  </a:cubicBezTo>
                  <a:cubicBezTo>
                    <a:pt x="1342" y="5437"/>
                    <a:pt x="2283" y="2739"/>
                    <a:pt x="4191" y="879"/>
                  </a:cubicBezTo>
                  <a:cubicBezTo>
                    <a:pt x="4567" y="513"/>
                    <a:pt x="4212" y="1"/>
                    <a:pt x="38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" name="Google Shape;2138;p46">
              <a:extLst>
                <a:ext uri="{FF2B5EF4-FFF2-40B4-BE49-F238E27FC236}">
                  <a16:creationId xmlns:a16="http://schemas.microsoft.com/office/drawing/2014/main" id="{826B1256-5B23-4210-A2F7-FD3BBCEF6DBA}"/>
                </a:ext>
              </a:extLst>
            </p:cNvPr>
            <p:cNvSpPr/>
            <p:nvPr/>
          </p:nvSpPr>
          <p:spPr>
            <a:xfrm>
              <a:off x="1639525" y="4001425"/>
              <a:ext cx="53825" cy="41725"/>
            </a:xfrm>
            <a:custGeom>
              <a:avLst/>
              <a:gdLst/>
              <a:ahLst/>
              <a:cxnLst/>
              <a:rect l="l" t="t" r="r" b="b"/>
              <a:pathLst>
                <a:path w="2153" h="1669" extrusionOk="0">
                  <a:moveTo>
                    <a:pt x="1076" y="1"/>
                  </a:moveTo>
                  <a:cubicBezTo>
                    <a:pt x="1" y="1"/>
                    <a:pt x="1" y="1669"/>
                    <a:pt x="1076" y="1669"/>
                  </a:cubicBezTo>
                  <a:cubicBezTo>
                    <a:pt x="2150" y="1669"/>
                    <a:pt x="2152" y="1"/>
                    <a:pt x="1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A783694-9DC8-4202-947C-98D701CE7B1F}"/>
              </a:ext>
            </a:extLst>
          </p:cNvPr>
          <p:cNvSpPr txBox="1"/>
          <p:nvPr/>
        </p:nvSpPr>
        <p:spPr>
          <a:xfrm>
            <a:off x="486600" y="3663477"/>
            <a:ext cx="7147727" cy="77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00025" algn="just">
              <a:lnSpc>
                <a:spcPct val="115000"/>
              </a:lnSpc>
              <a:spcAft>
                <a:spcPts val="800"/>
              </a:spcAft>
            </a:pP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do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cậy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4" name="Google Shape;2144;p47"/>
          <p:cNvGrpSpPr/>
          <p:nvPr/>
        </p:nvGrpSpPr>
        <p:grpSpPr>
          <a:xfrm>
            <a:off x="6300736" y="580934"/>
            <a:ext cx="3168097" cy="804764"/>
            <a:chOff x="1049050" y="250125"/>
            <a:chExt cx="4344025" cy="1103475"/>
          </a:xfrm>
        </p:grpSpPr>
        <p:sp>
          <p:nvSpPr>
            <p:cNvPr id="2145" name="Google Shape;2145;p47"/>
            <p:cNvSpPr/>
            <p:nvPr/>
          </p:nvSpPr>
          <p:spPr>
            <a:xfrm>
              <a:off x="1049050" y="250125"/>
              <a:ext cx="4344025" cy="275200"/>
            </a:xfrm>
            <a:custGeom>
              <a:avLst/>
              <a:gdLst/>
              <a:ahLst/>
              <a:cxnLst/>
              <a:rect l="l" t="t" r="r" b="b"/>
              <a:pathLst>
                <a:path w="173761" h="11008" fill="none" extrusionOk="0">
                  <a:moveTo>
                    <a:pt x="173760" y="11007"/>
                  </a:moveTo>
                  <a:lnTo>
                    <a:pt x="161349" y="1"/>
                  </a:lnTo>
                  <a:lnTo>
                    <a:pt x="148938" y="11007"/>
                  </a:lnTo>
                  <a:lnTo>
                    <a:pt x="136526" y="1"/>
                  </a:lnTo>
                  <a:lnTo>
                    <a:pt x="124115" y="11007"/>
                  </a:lnTo>
                  <a:lnTo>
                    <a:pt x="111704" y="1"/>
                  </a:lnTo>
                  <a:lnTo>
                    <a:pt x="99292" y="11007"/>
                  </a:lnTo>
                  <a:lnTo>
                    <a:pt x="86881" y="1"/>
                  </a:lnTo>
                  <a:lnTo>
                    <a:pt x="74470" y="11007"/>
                  </a:lnTo>
                  <a:lnTo>
                    <a:pt x="62058" y="1"/>
                  </a:lnTo>
                  <a:lnTo>
                    <a:pt x="49647" y="11007"/>
                  </a:lnTo>
                  <a:lnTo>
                    <a:pt x="37235" y="1"/>
                  </a:lnTo>
                  <a:lnTo>
                    <a:pt x="24824" y="11007"/>
                  </a:lnTo>
                  <a:lnTo>
                    <a:pt x="12412" y="1"/>
                  </a:lnTo>
                  <a:lnTo>
                    <a:pt x="0" y="11007"/>
                  </a:ln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1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7"/>
            <p:cNvSpPr/>
            <p:nvPr/>
          </p:nvSpPr>
          <p:spPr>
            <a:xfrm>
              <a:off x="1049050" y="457175"/>
              <a:ext cx="4344025" cy="275225"/>
            </a:xfrm>
            <a:custGeom>
              <a:avLst/>
              <a:gdLst/>
              <a:ahLst/>
              <a:cxnLst/>
              <a:rect l="l" t="t" r="r" b="b"/>
              <a:pathLst>
                <a:path w="173761" h="11009" fill="none" extrusionOk="0">
                  <a:moveTo>
                    <a:pt x="173760" y="11009"/>
                  </a:moveTo>
                  <a:lnTo>
                    <a:pt x="161349" y="1"/>
                  </a:lnTo>
                  <a:lnTo>
                    <a:pt x="148938" y="11009"/>
                  </a:lnTo>
                  <a:lnTo>
                    <a:pt x="136526" y="1"/>
                  </a:lnTo>
                  <a:lnTo>
                    <a:pt x="124115" y="11009"/>
                  </a:lnTo>
                  <a:lnTo>
                    <a:pt x="111704" y="1"/>
                  </a:lnTo>
                  <a:lnTo>
                    <a:pt x="99292" y="11009"/>
                  </a:lnTo>
                  <a:lnTo>
                    <a:pt x="86881" y="1"/>
                  </a:lnTo>
                  <a:lnTo>
                    <a:pt x="74470" y="11009"/>
                  </a:lnTo>
                  <a:lnTo>
                    <a:pt x="62058" y="1"/>
                  </a:lnTo>
                  <a:lnTo>
                    <a:pt x="49647" y="11009"/>
                  </a:lnTo>
                  <a:lnTo>
                    <a:pt x="37235" y="1"/>
                  </a:lnTo>
                  <a:lnTo>
                    <a:pt x="24824" y="11009"/>
                  </a:lnTo>
                  <a:lnTo>
                    <a:pt x="12412" y="1"/>
                  </a:lnTo>
                  <a:lnTo>
                    <a:pt x="0" y="11009"/>
                  </a:ln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1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7"/>
            <p:cNvSpPr/>
            <p:nvPr/>
          </p:nvSpPr>
          <p:spPr>
            <a:xfrm>
              <a:off x="1049050" y="664250"/>
              <a:ext cx="4344025" cy="275225"/>
            </a:xfrm>
            <a:custGeom>
              <a:avLst/>
              <a:gdLst/>
              <a:ahLst/>
              <a:cxnLst/>
              <a:rect l="l" t="t" r="r" b="b"/>
              <a:pathLst>
                <a:path w="173761" h="11009" fill="none" extrusionOk="0">
                  <a:moveTo>
                    <a:pt x="173760" y="11009"/>
                  </a:moveTo>
                  <a:lnTo>
                    <a:pt x="161349" y="1"/>
                  </a:lnTo>
                  <a:lnTo>
                    <a:pt x="148938" y="11009"/>
                  </a:lnTo>
                  <a:lnTo>
                    <a:pt x="136526" y="1"/>
                  </a:lnTo>
                  <a:lnTo>
                    <a:pt x="124115" y="11009"/>
                  </a:lnTo>
                  <a:lnTo>
                    <a:pt x="111704" y="1"/>
                  </a:lnTo>
                  <a:lnTo>
                    <a:pt x="99292" y="11009"/>
                  </a:lnTo>
                  <a:lnTo>
                    <a:pt x="86881" y="1"/>
                  </a:lnTo>
                  <a:lnTo>
                    <a:pt x="74470" y="11009"/>
                  </a:lnTo>
                  <a:lnTo>
                    <a:pt x="62058" y="1"/>
                  </a:lnTo>
                  <a:lnTo>
                    <a:pt x="49647" y="11009"/>
                  </a:lnTo>
                  <a:lnTo>
                    <a:pt x="37235" y="1"/>
                  </a:lnTo>
                  <a:lnTo>
                    <a:pt x="24824" y="11009"/>
                  </a:lnTo>
                  <a:lnTo>
                    <a:pt x="12412" y="1"/>
                  </a:lnTo>
                  <a:lnTo>
                    <a:pt x="0" y="11009"/>
                  </a:ln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1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7"/>
            <p:cNvSpPr/>
            <p:nvPr/>
          </p:nvSpPr>
          <p:spPr>
            <a:xfrm>
              <a:off x="1049050" y="871350"/>
              <a:ext cx="4344025" cy="275175"/>
            </a:xfrm>
            <a:custGeom>
              <a:avLst/>
              <a:gdLst/>
              <a:ahLst/>
              <a:cxnLst/>
              <a:rect l="l" t="t" r="r" b="b"/>
              <a:pathLst>
                <a:path w="173761" h="11007" fill="none" extrusionOk="0">
                  <a:moveTo>
                    <a:pt x="173760" y="11007"/>
                  </a:moveTo>
                  <a:lnTo>
                    <a:pt x="161349" y="0"/>
                  </a:lnTo>
                  <a:lnTo>
                    <a:pt x="148938" y="11007"/>
                  </a:lnTo>
                  <a:lnTo>
                    <a:pt x="136526" y="0"/>
                  </a:lnTo>
                  <a:lnTo>
                    <a:pt x="124115" y="11007"/>
                  </a:lnTo>
                  <a:lnTo>
                    <a:pt x="111704" y="0"/>
                  </a:lnTo>
                  <a:lnTo>
                    <a:pt x="99292" y="11007"/>
                  </a:lnTo>
                  <a:lnTo>
                    <a:pt x="86881" y="0"/>
                  </a:lnTo>
                  <a:lnTo>
                    <a:pt x="74470" y="11007"/>
                  </a:lnTo>
                  <a:lnTo>
                    <a:pt x="62058" y="0"/>
                  </a:lnTo>
                  <a:lnTo>
                    <a:pt x="49647" y="11007"/>
                  </a:lnTo>
                  <a:lnTo>
                    <a:pt x="37235" y="0"/>
                  </a:lnTo>
                  <a:lnTo>
                    <a:pt x="24824" y="11007"/>
                  </a:lnTo>
                  <a:lnTo>
                    <a:pt x="12412" y="0"/>
                  </a:lnTo>
                  <a:lnTo>
                    <a:pt x="0" y="11007"/>
                  </a:ln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1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7"/>
            <p:cNvSpPr/>
            <p:nvPr/>
          </p:nvSpPr>
          <p:spPr>
            <a:xfrm>
              <a:off x="1049050" y="1078400"/>
              <a:ext cx="4344025" cy="275200"/>
            </a:xfrm>
            <a:custGeom>
              <a:avLst/>
              <a:gdLst/>
              <a:ahLst/>
              <a:cxnLst/>
              <a:rect l="l" t="t" r="r" b="b"/>
              <a:pathLst>
                <a:path w="173761" h="11008" fill="none" extrusionOk="0">
                  <a:moveTo>
                    <a:pt x="173760" y="11008"/>
                  </a:moveTo>
                  <a:lnTo>
                    <a:pt x="161349" y="0"/>
                  </a:lnTo>
                  <a:lnTo>
                    <a:pt x="148938" y="11008"/>
                  </a:lnTo>
                  <a:lnTo>
                    <a:pt x="136526" y="0"/>
                  </a:lnTo>
                  <a:lnTo>
                    <a:pt x="124115" y="11008"/>
                  </a:lnTo>
                  <a:lnTo>
                    <a:pt x="111704" y="0"/>
                  </a:lnTo>
                  <a:lnTo>
                    <a:pt x="99292" y="11008"/>
                  </a:lnTo>
                  <a:lnTo>
                    <a:pt x="86881" y="0"/>
                  </a:lnTo>
                  <a:lnTo>
                    <a:pt x="74470" y="11008"/>
                  </a:lnTo>
                  <a:lnTo>
                    <a:pt x="62058" y="0"/>
                  </a:lnTo>
                  <a:lnTo>
                    <a:pt x="49647" y="11008"/>
                  </a:lnTo>
                  <a:lnTo>
                    <a:pt x="37235" y="0"/>
                  </a:lnTo>
                  <a:lnTo>
                    <a:pt x="24824" y="11008"/>
                  </a:lnTo>
                  <a:lnTo>
                    <a:pt x="12412" y="0"/>
                  </a:lnTo>
                  <a:lnTo>
                    <a:pt x="0" y="11008"/>
                  </a:ln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1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E37C951-E69F-4396-B898-6959F8F9A418}"/>
              </a:ext>
            </a:extLst>
          </p:cNvPr>
          <p:cNvSpPr txBox="1"/>
          <p:nvPr/>
        </p:nvSpPr>
        <p:spPr>
          <a:xfrm>
            <a:off x="674915" y="1631684"/>
            <a:ext cx="6368142" cy="914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00025"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APA.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1960;p40">
            <a:extLst>
              <a:ext uri="{FF2B5EF4-FFF2-40B4-BE49-F238E27FC236}">
                <a16:creationId xmlns:a16="http://schemas.microsoft.com/office/drawing/2014/main" id="{E54E8D77-E67E-438D-B029-32ACADCFCE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43265" y="159236"/>
            <a:ext cx="183330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dk1"/>
                </a:solidFill>
                <a:latin typeface="Ubuntu"/>
                <a:sym typeface="Ubuntu"/>
              </a:rPr>
              <a:t>Câu </a:t>
            </a:r>
            <a:r>
              <a:rPr lang="en" sz="3200" dirty="0"/>
              <a:t>5</a:t>
            </a:r>
            <a:r>
              <a:rPr lang="en" sz="3200" b="1" dirty="0">
                <a:solidFill>
                  <a:schemeClr val="dk1"/>
                </a:solidFill>
                <a:latin typeface="Ubuntu"/>
                <a:sym typeface="Ubuntu"/>
              </a:rPr>
              <a:t>.</a:t>
            </a:r>
            <a:endParaRPr sz="3200" b="1" dirty="0">
              <a:solidFill>
                <a:schemeClr val="dk1"/>
              </a:solidFill>
              <a:latin typeface="Ubuntu"/>
              <a:sym typeface="Ubuntu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5" name="Google Shape;2155;p48"/>
          <p:cNvGrpSpPr/>
          <p:nvPr/>
        </p:nvGrpSpPr>
        <p:grpSpPr>
          <a:xfrm>
            <a:off x="-701875" y="-1102112"/>
            <a:ext cx="10603577" cy="6493787"/>
            <a:chOff x="-701875" y="-1102112"/>
            <a:chExt cx="10603577" cy="6493787"/>
          </a:xfrm>
        </p:grpSpPr>
        <p:sp>
          <p:nvSpPr>
            <p:cNvPr id="2156" name="Google Shape;2156;p48"/>
            <p:cNvSpPr/>
            <p:nvPr/>
          </p:nvSpPr>
          <p:spPr>
            <a:xfrm>
              <a:off x="86125" y="175688"/>
              <a:ext cx="1454950" cy="953750"/>
            </a:xfrm>
            <a:custGeom>
              <a:avLst/>
              <a:gdLst/>
              <a:ahLst/>
              <a:cxnLst/>
              <a:rect l="l" t="t" r="r" b="b"/>
              <a:pathLst>
                <a:path w="58198" h="38150" extrusionOk="0">
                  <a:moveTo>
                    <a:pt x="30621" y="1"/>
                  </a:moveTo>
                  <a:cubicBezTo>
                    <a:pt x="20758" y="1"/>
                    <a:pt x="11184" y="1277"/>
                    <a:pt x="3699" y="6619"/>
                  </a:cubicBezTo>
                  <a:cubicBezTo>
                    <a:pt x="2529" y="7454"/>
                    <a:pt x="1399" y="8414"/>
                    <a:pt x="759" y="9754"/>
                  </a:cubicBezTo>
                  <a:cubicBezTo>
                    <a:pt x="53" y="11231"/>
                    <a:pt x="1" y="13043"/>
                    <a:pt x="85" y="14813"/>
                  </a:cubicBezTo>
                  <a:cubicBezTo>
                    <a:pt x="303" y="19466"/>
                    <a:pt x="1380" y="24221"/>
                    <a:pt x="3236" y="28744"/>
                  </a:cubicBezTo>
                  <a:cubicBezTo>
                    <a:pt x="4229" y="31159"/>
                    <a:pt x="5508" y="33595"/>
                    <a:pt x="7490" y="35307"/>
                  </a:cubicBezTo>
                  <a:cubicBezTo>
                    <a:pt x="10151" y="37607"/>
                    <a:pt x="13454" y="38149"/>
                    <a:pt x="16700" y="38149"/>
                  </a:cubicBezTo>
                  <a:cubicBezTo>
                    <a:pt x="17868" y="38149"/>
                    <a:pt x="19029" y="38079"/>
                    <a:pt x="20149" y="37995"/>
                  </a:cubicBezTo>
                  <a:cubicBezTo>
                    <a:pt x="35387" y="36857"/>
                    <a:pt x="45658" y="32562"/>
                    <a:pt x="53783" y="19726"/>
                  </a:cubicBezTo>
                  <a:cubicBezTo>
                    <a:pt x="56450" y="15512"/>
                    <a:pt x="58198" y="9270"/>
                    <a:pt x="54519" y="4767"/>
                  </a:cubicBezTo>
                  <a:cubicBezTo>
                    <a:pt x="51653" y="1258"/>
                    <a:pt x="46972" y="699"/>
                    <a:pt x="42910" y="460"/>
                  </a:cubicBezTo>
                  <a:cubicBezTo>
                    <a:pt x="38849" y="220"/>
                    <a:pt x="34710" y="1"/>
                    <a:pt x="306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8"/>
            <p:cNvSpPr/>
            <p:nvPr/>
          </p:nvSpPr>
          <p:spPr>
            <a:xfrm>
              <a:off x="-701875" y="4255450"/>
              <a:ext cx="1282700" cy="1136225"/>
            </a:xfrm>
            <a:custGeom>
              <a:avLst/>
              <a:gdLst/>
              <a:ahLst/>
              <a:cxnLst/>
              <a:rect l="l" t="t" r="r" b="b"/>
              <a:pathLst>
                <a:path w="51308" h="45449" extrusionOk="0">
                  <a:moveTo>
                    <a:pt x="22430" y="1"/>
                  </a:moveTo>
                  <a:cubicBezTo>
                    <a:pt x="19735" y="1"/>
                    <a:pt x="16942" y="517"/>
                    <a:pt x="13875" y="1685"/>
                  </a:cubicBezTo>
                  <a:cubicBezTo>
                    <a:pt x="9078" y="3510"/>
                    <a:pt x="4444" y="5283"/>
                    <a:pt x="1" y="7483"/>
                  </a:cubicBezTo>
                  <a:lnTo>
                    <a:pt x="1" y="34642"/>
                  </a:lnTo>
                  <a:cubicBezTo>
                    <a:pt x="2254" y="36006"/>
                    <a:pt x="4621" y="37194"/>
                    <a:pt x="7035" y="38218"/>
                  </a:cubicBezTo>
                  <a:cubicBezTo>
                    <a:pt x="14667" y="41453"/>
                    <a:pt x="22836" y="43182"/>
                    <a:pt x="30946" y="44893"/>
                  </a:cubicBezTo>
                  <a:cubicBezTo>
                    <a:pt x="32273" y="45173"/>
                    <a:pt x="33653" y="45449"/>
                    <a:pt x="35000" y="45449"/>
                  </a:cubicBezTo>
                  <a:cubicBezTo>
                    <a:pt x="35910" y="45449"/>
                    <a:pt x="36805" y="45323"/>
                    <a:pt x="37656" y="44987"/>
                  </a:cubicBezTo>
                  <a:cubicBezTo>
                    <a:pt x="39781" y="44151"/>
                    <a:pt x="41209" y="42182"/>
                    <a:pt x="42512" y="40307"/>
                  </a:cubicBezTo>
                  <a:cubicBezTo>
                    <a:pt x="45374" y="36193"/>
                    <a:pt x="48257" y="31989"/>
                    <a:pt x="49782" y="27214"/>
                  </a:cubicBezTo>
                  <a:cubicBezTo>
                    <a:pt x="51308" y="22441"/>
                    <a:pt x="51305" y="16931"/>
                    <a:pt x="48604" y="12710"/>
                  </a:cubicBezTo>
                  <a:cubicBezTo>
                    <a:pt x="46101" y="8799"/>
                    <a:pt x="41737" y="6558"/>
                    <a:pt x="37576" y="4495"/>
                  </a:cubicBezTo>
                  <a:cubicBezTo>
                    <a:pt x="32114" y="1787"/>
                    <a:pt x="27442" y="1"/>
                    <a:pt x="22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8"/>
            <p:cNvSpPr/>
            <p:nvPr/>
          </p:nvSpPr>
          <p:spPr>
            <a:xfrm rot="-5564723">
              <a:off x="7032512" y="-431538"/>
              <a:ext cx="3409388" cy="2168179"/>
            </a:xfrm>
            <a:custGeom>
              <a:avLst/>
              <a:gdLst/>
              <a:ahLst/>
              <a:cxnLst/>
              <a:rect l="l" t="t" r="r" b="b"/>
              <a:pathLst>
                <a:path w="136369" h="86723" extrusionOk="0">
                  <a:moveTo>
                    <a:pt x="99670" y="1"/>
                  </a:moveTo>
                  <a:cubicBezTo>
                    <a:pt x="85805" y="6523"/>
                    <a:pt x="75341" y="21230"/>
                    <a:pt x="61992" y="27779"/>
                  </a:cubicBezTo>
                  <a:cubicBezTo>
                    <a:pt x="56068" y="30683"/>
                    <a:pt x="50799" y="33200"/>
                    <a:pt x="44380" y="34595"/>
                  </a:cubicBezTo>
                  <a:cubicBezTo>
                    <a:pt x="38455" y="35881"/>
                    <a:pt x="32373" y="36175"/>
                    <a:pt x="26378" y="37048"/>
                  </a:cubicBezTo>
                  <a:cubicBezTo>
                    <a:pt x="20382" y="37921"/>
                    <a:pt x="14327" y="39434"/>
                    <a:pt x="9270" y="42868"/>
                  </a:cubicBezTo>
                  <a:cubicBezTo>
                    <a:pt x="4214" y="46303"/>
                    <a:pt x="272" y="51947"/>
                    <a:pt x="53" y="58184"/>
                  </a:cubicBezTo>
                  <a:cubicBezTo>
                    <a:pt x="1" y="59714"/>
                    <a:pt x="182" y="61294"/>
                    <a:pt x="895" y="62636"/>
                  </a:cubicBezTo>
                  <a:cubicBezTo>
                    <a:pt x="1562" y="63888"/>
                    <a:pt x="2644" y="64847"/>
                    <a:pt x="3759" y="65694"/>
                  </a:cubicBezTo>
                  <a:cubicBezTo>
                    <a:pt x="8189" y="69055"/>
                    <a:pt x="13620" y="71818"/>
                    <a:pt x="18759" y="73840"/>
                  </a:cubicBezTo>
                  <a:cubicBezTo>
                    <a:pt x="33302" y="79563"/>
                    <a:pt x="41728" y="81687"/>
                    <a:pt x="58554" y="84606"/>
                  </a:cubicBezTo>
                  <a:cubicBezTo>
                    <a:pt x="65654" y="85837"/>
                    <a:pt x="78227" y="86722"/>
                    <a:pt x="85702" y="86722"/>
                  </a:cubicBezTo>
                  <a:cubicBezTo>
                    <a:pt x="86742" y="86722"/>
                    <a:pt x="87682" y="86705"/>
                    <a:pt x="88496" y="86669"/>
                  </a:cubicBezTo>
                  <a:cubicBezTo>
                    <a:pt x="97413" y="86279"/>
                    <a:pt x="105670" y="84312"/>
                    <a:pt x="114026" y="81142"/>
                  </a:cubicBezTo>
                  <a:cubicBezTo>
                    <a:pt x="122874" y="77787"/>
                    <a:pt x="128889" y="74326"/>
                    <a:pt x="136368" y="70782"/>
                  </a:cubicBezTo>
                  <a:lnTo>
                    <a:pt x="1363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0" name="Google Shape;2160;p48"/>
          <p:cNvGrpSpPr/>
          <p:nvPr/>
        </p:nvGrpSpPr>
        <p:grpSpPr>
          <a:xfrm>
            <a:off x="7163501" y="4168797"/>
            <a:ext cx="1865053" cy="1865697"/>
            <a:chOff x="3441375" y="466825"/>
            <a:chExt cx="2173975" cy="2174725"/>
          </a:xfrm>
        </p:grpSpPr>
        <p:sp>
          <p:nvSpPr>
            <p:cNvPr id="2161" name="Google Shape;2161;p48"/>
            <p:cNvSpPr/>
            <p:nvPr/>
          </p:nvSpPr>
          <p:spPr>
            <a:xfrm>
              <a:off x="3445550" y="1647975"/>
              <a:ext cx="81075" cy="95050"/>
            </a:xfrm>
            <a:custGeom>
              <a:avLst/>
              <a:gdLst/>
              <a:ahLst/>
              <a:cxnLst/>
              <a:rect l="l" t="t" r="r" b="b"/>
              <a:pathLst>
                <a:path w="3243" h="3802" extrusionOk="0">
                  <a:moveTo>
                    <a:pt x="2454" y="0"/>
                  </a:moveTo>
                  <a:lnTo>
                    <a:pt x="1341" y="1116"/>
                  </a:lnTo>
                  <a:lnTo>
                    <a:pt x="226" y="2"/>
                  </a:lnTo>
                  <a:lnTo>
                    <a:pt x="1" y="228"/>
                  </a:lnTo>
                  <a:cubicBezTo>
                    <a:pt x="39" y="647"/>
                    <a:pt x="83" y="1065"/>
                    <a:pt x="132" y="1481"/>
                  </a:cubicBezTo>
                  <a:lnTo>
                    <a:pt x="555" y="1902"/>
                  </a:lnTo>
                  <a:lnTo>
                    <a:pt x="229" y="2229"/>
                  </a:lnTo>
                  <a:cubicBezTo>
                    <a:pt x="292" y="2686"/>
                    <a:pt x="362" y="3140"/>
                    <a:pt x="439" y="3593"/>
                  </a:cubicBezTo>
                  <a:lnTo>
                    <a:pt x="1342" y="2688"/>
                  </a:lnTo>
                  <a:lnTo>
                    <a:pt x="2457" y="3801"/>
                  </a:lnTo>
                  <a:lnTo>
                    <a:pt x="3243" y="3014"/>
                  </a:lnTo>
                  <a:lnTo>
                    <a:pt x="2129" y="1900"/>
                  </a:lnTo>
                  <a:lnTo>
                    <a:pt x="3242" y="786"/>
                  </a:lnTo>
                  <a:lnTo>
                    <a:pt x="24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8"/>
            <p:cNvSpPr/>
            <p:nvPr/>
          </p:nvSpPr>
          <p:spPr>
            <a:xfrm>
              <a:off x="3486875" y="1847250"/>
              <a:ext cx="39875" cy="91200"/>
            </a:xfrm>
            <a:custGeom>
              <a:avLst/>
              <a:gdLst/>
              <a:ahLst/>
              <a:cxnLst/>
              <a:rect l="l" t="t" r="r" b="b"/>
              <a:pathLst>
                <a:path w="1595" h="3648" extrusionOk="0">
                  <a:moveTo>
                    <a:pt x="807" y="0"/>
                  </a:moveTo>
                  <a:lnTo>
                    <a:pt x="0" y="807"/>
                  </a:lnTo>
                  <a:cubicBezTo>
                    <a:pt x="289" y="1768"/>
                    <a:pt x="610" y="2715"/>
                    <a:pt x="962" y="3648"/>
                  </a:cubicBezTo>
                  <a:lnTo>
                    <a:pt x="1595" y="3014"/>
                  </a:lnTo>
                  <a:lnTo>
                    <a:pt x="480" y="1901"/>
                  </a:lnTo>
                  <a:lnTo>
                    <a:pt x="1593" y="786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8"/>
            <p:cNvSpPr/>
            <p:nvPr/>
          </p:nvSpPr>
          <p:spPr>
            <a:xfrm>
              <a:off x="3525125" y="1132550"/>
              <a:ext cx="1100" cy="1575"/>
            </a:xfrm>
            <a:custGeom>
              <a:avLst/>
              <a:gdLst/>
              <a:ahLst/>
              <a:cxnLst/>
              <a:rect l="l" t="t" r="r" b="b"/>
              <a:pathLst>
                <a:path w="44" h="63" extrusionOk="0">
                  <a:moveTo>
                    <a:pt x="27" y="0"/>
                  </a:moveTo>
                  <a:cubicBezTo>
                    <a:pt x="18" y="21"/>
                    <a:pt x="10" y="42"/>
                    <a:pt x="0" y="62"/>
                  </a:cubicBezTo>
                  <a:lnTo>
                    <a:pt x="44" y="1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8"/>
            <p:cNvSpPr/>
            <p:nvPr/>
          </p:nvSpPr>
          <p:spPr>
            <a:xfrm>
              <a:off x="3461900" y="1256900"/>
              <a:ext cx="64475" cy="95075"/>
            </a:xfrm>
            <a:custGeom>
              <a:avLst/>
              <a:gdLst/>
              <a:ahLst/>
              <a:cxnLst/>
              <a:rect l="l" t="t" r="r" b="b"/>
              <a:pathLst>
                <a:path w="2579" h="3803" extrusionOk="0">
                  <a:moveTo>
                    <a:pt x="1790" y="0"/>
                  </a:moveTo>
                  <a:lnTo>
                    <a:pt x="676" y="1116"/>
                  </a:lnTo>
                  <a:lnTo>
                    <a:pt x="545" y="984"/>
                  </a:lnTo>
                  <a:cubicBezTo>
                    <a:pt x="342" y="1770"/>
                    <a:pt x="160" y="2563"/>
                    <a:pt x="1" y="3366"/>
                  </a:cubicBezTo>
                  <a:lnTo>
                    <a:pt x="678" y="2688"/>
                  </a:lnTo>
                  <a:lnTo>
                    <a:pt x="1793" y="3802"/>
                  </a:lnTo>
                  <a:lnTo>
                    <a:pt x="2579" y="3015"/>
                  </a:lnTo>
                  <a:lnTo>
                    <a:pt x="1464" y="1901"/>
                  </a:lnTo>
                  <a:lnTo>
                    <a:pt x="2578" y="787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8"/>
            <p:cNvSpPr/>
            <p:nvPr/>
          </p:nvSpPr>
          <p:spPr>
            <a:xfrm>
              <a:off x="3441375" y="1442250"/>
              <a:ext cx="85125" cy="95100"/>
            </a:xfrm>
            <a:custGeom>
              <a:avLst/>
              <a:gdLst/>
              <a:ahLst/>
              <a:cxnLst/>
              <a:rect l="l" t="t" r="r" b="b"/>
              <a:pathLst>
                <a:path w="3405" h="3804" extrusionOk="0">
                  <a:moveTo>
                    <a:pt x="2615" y="1"/>
                  </a:moveTo>
                  <a:lnTo>
                    <a:pt x="1502" y="1116"/>
                  </a:lnTo>
                  <a:lnTo>
                    <a:pt x="388" y="3"/>
                  </a:lnTo>
                  <a:lnTo>
                    <a:pt x="196" y="195"/>
                  </a:lnTo>
                  <a:cubicBezTo>
                    <a:pt x="161" y="559"/>
                    <a:pt x="130" y="924"/>
                    <a:pt x="104" y="1290"/>
                  </a:cubicBezTo>
                  <a:lnTo>
                    <a:pt x="717" y="1903"/>
                  </a:lnTo>
                  <a:lnTo>
                    <a:pt x="28" y="2593"/>
                  </a:lnTo>
                  <a:cubicBezTo>
                    <a:pt x="17" y="2866"/>
                    <a:pt x="6" y="3140"/>
                    <a:pt x="1" y="3415"/>
                  </a:cubicBezTo>
                  <a:lnTo>
                    <a:pt x="390" y="3804"/>
                  </a:lnTo>
                  <a:lnTo>
                    <a:pt x="1504" y="2690"/>
                  </a:lnTo>
                  <a:lnTo>
                    <a:pt x="2619" y="3803"/>
                  </a:lnTo>
                  <a:lnTo>
                    <a:pt x="3404" y="3015"/>
                  </a:lnTo>
                  <a:lnTo>
                    <a:pt x="2290" y="1902"/>
                  </a:lnTo>
                  <a:lnTo>
                    <a:pt x="3403" y="787"/>
                  </a:lnTo>
                  <a:lnTo>
                    <a:pt x="26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8"/>
            <p:cNvSpPr/>
            <p:nvPr/>
          </p:nvSpPr>
          <p:spPr>
            <a:xfrm>
              <a:off x="3698425" y="2238175"/>
              <a:ext cx="38125" cy="39500"/>
            </a:xfrm>
            <a:custGeom>
              <a:avLst/>
              <a:gdLst/>
              <a:ahLst/>
              <a:cxnLst/>
              <a:rect l="l" t="t" r="r" b="b"/>
              <a:pathLst>
                <a:path w="1525" h="1580" extrusionOk="0">
                  <a:moveTo>
                    <a:pt x="738" y="0"/>
                  </a:moveTo>
                  <a:lnTo>
                    <a:pt x="1" y="738"/>
                  </a:lnTo>
                  <a:cubicBezTo>
                    <a:pt x="241" y="1022"/>
                    <a:pt x="485" y="1302"/>
                    <a:pt x="732" y="1580"/>
                  </a:cubicBezTo>
                  <a:lnTo>
                    <a:pt x="1525" y="786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8"/>
            <p:cNvSpPr/>
            <p:nvPr/>
          </p:nvSpPr>
          <p:spPr>
            <a:xfrm>
              <a:off x="3839600" y="2238025"/>
              <a:ext cx="95125" cy="95075"/>
            </a:xfrm>
            <a:custGeom>
              <a:avLst/>
              <a:gdLst/>
              <a:ahLst/>
              <a:cxnLst/>
              <a:rect l="l" t="t" r="r" b="b"/>
              <a:pathLst>
                <a:path w="3805" h="3803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8" y="2"/>
                  </a:lnTo>
                  <a:lnTo>
                    <a:pt x="1" y="790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8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9" y="1902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8"/>
            <p:cNvSpPr/>
            <p:nvPr/>
          </p:nvSpPr>
          <p:spPr>
            <a:xfrm>
              <a:off x="4037725" y="223790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4" y="1"/>
                  </a:moveTo>
                  <a:lnTo>
                    <a:pt x="1901" y="1115"/>
                  </a:lnTo>
                  <a:lnTo>
                    <a:pt x="786" y="2"/>
                  </a:lnTo>
                  <a:lnTo>
                    <a:pt x="1" y="789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2" y="2688"/>
                  </a:lnTo>
                  <a:lnTo>
                    <a:pt x="3017" y="3802"/>
                  </a:lnTo>
                  <a:lnTo>
                    <a:pt x="3803" y="3014"/>
                  </a:lnTo>
                  <a:lnTo>
                    <a:pt x="2688" y="1901"/>
                  </a:lnTo>
                  <a:lnTo>
                    <a:pt x="3802" y="787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8"/>
            <p:cNvSpPr/>
            <p:nvPr/>
          </p:nvSpPr>
          <p:spPr>
            <a:xfrm>
              <a:off x="4235825" y="223777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2" y="1115"/>
                  </a:lnTo>
                  <a:lnTo>
                    <a:pt x="786" y="1"/>
                  </a:lnTo>
                  <a:lnTo>
                    <a:pt x="1" y="788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2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3" y="3014"/>
                  </a:lnTo>
                  <a:lnTo>
                    <a:pt x="2689" y="1901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8"/>
            <p:cNvSpPr/>
            <p:nvPr/>
          </p:nvSpPr>
          <p:spPr>
            <a:xfrm>
              <a:off x="4433925" y="223762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6" y="3"/>
                  </a:lnTo>
                  <a:lnTo>
                    <a:pt x="1" y="790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4"/>
                  </a:lnTo>
                  <a:lnTo>
                    <a:pt x="1903" y="2688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9" y="1902"/>
                  </a:lnTo>
                  <a:lnTo>
                    <a:pt x="3802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8"/>
            <p:cNvSpPr/>
            <p:nvPr/>
          </p:nvSpPr>
          <p:spPr>
            <a:xfrm>
              <a:off x="3906350" y="2437300"/>
              <a:ext cx="28425" cy="24700"/>
            </a:xfrm>
            <a:custGeom>
              <a:avLst/>
              <a:gdLst/>
              <a:ahLst/>
              <a:cxnLst/>
              <a:rect l="l" t="t" r="r" b="b"/>
              <a:pathLst>
                <a:path w="1137" h="988" extrusionOk="0">
                  <a:moveTo>
                    <a:pt x="351" y="0"/>
                  </a:moveTo>
                  <a:lnTo>
                    <a:pt x="0" y="351"/>
                  </a:lnTo>
                  <a:cubicBezTo>
                    <a:pt x="310" y="567"/>
                    <a:pt x="621" y="779"/>
                    <a:pt x="936" y="988"/>
                  </a:cubicBezTo>
                  <a:lnTo>
                    <a:pt x="1136" y="786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48"/>
            <p:cNvSpPr/>
            <p:nvPr/>
          </p:nvSpPr>
          <p:spPr>
            <a:xfrm>
              <a:off x="4037850" y="2437150"/>
              <a:ext cx="95100" cy="95125"/>
            </a:xfrm>
            <a:custGeom>
              <a:avLst/>
              <a:gdLst/>
              <a:ahLst/>
              <a:cxnLst/>
              <a:rect l="l" t="t" r="r" b="b"/>
              <a:pathLst>
                <a:path w="3804" h="3805" extrusionOk="0">
                  <a:moveTo>
                    <a:pt x="3015" y="1"/>
                  </a:moveTo>
                  <a:lnTo>
                    <a:pt x="1902" y="1116"/>
                  </a:lnTo>
                  <a:lnTo>
                    <a:pt x="786" y="3"/>
                  </a:lnTo>
                  <a:lnTo>
                    <a:pt x="0" y="790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4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1" y="787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8"/>
            <p:cNvSpPr/>
            <p:nvPr/>
          </p:nvSpPr>
          <p:spPr>
            <a:xfrm>
              <a:off x="4235975" y="243705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0"/>
                  </a:moveTo>
                  <a:lnTo>
                    <a:pt x="1900" y="1114"/>
                  </a:lnTo>
                  <a:lnTo>
                    <a:pt x="786" y="1"/>
                  </a:lnTo>
                  <a:lnTo>
                    <a:pt x="1" y="788"/>
                  </a:lnTo>
                  <a:lnTo>
                    <a:pt x="1115" y="1901"/>
                  </a:lnTo>
                  <a:lnTo>
                    <a:pt x="2" y="3017"/>
                  </a:lnTo>
                  <a:lnTo>
                    <a:pt x="788" y="3802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4"/>
                  </a:lnTo>
                  <a:lnTo>
                    <a:pt x="2687" y="1900"/>
                  </a:lnTo>
                  <a:lnTo>
                    <a:pt x="3802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8"/>
            <p:cNvSpPr/>
            <p:nvPr/>
          </p:nvSpPr>
          <p:spPr>
            <a:xfrm>
              <a:off x="4434075" y="243690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8" y="3803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8" y="1901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8"/>
            <p:cNvSpPr/>
            <p:nvPr/>
          </p:nvSpPr>
          <p:spPr>
            <a:xfrm>
              <a:off x="4438300" y="2622300"/>
              <a:ext cx="33325" cy="17800"/>
            </a:xfrm>
            <a:custGeom>
              <a:avLst/>
              <a:gdLst/>
              <a:ahLst/>
              <a:cxnLst/>
              <a:rect l="l" t="t" r="r" b="b"/>
              <a:pathLst>
                <a:path w="1333" h="712" extrusionOk="0">
                  <a:moveTo>
                    <a:pt x="622" y="1"/>
                  </a:moveTo>
                  <a:lnTo>
                    <a:pt x="1" y="622"/>
                  </a:lnTo>
                  <a:cubicBezTo>
                    <a:pt x="443" y="658"/>
                    <a:pt x="887" y="688"/>
                    <a:pt x="1333" y="711"/>
                  </a:cubicBezTo>
                  <a:lnTo>
                    <a:pt x="6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48"/>
            <p:cNvSpPr/>
            <p:nvPr/>
          </p:nvSpPr>
          <p:spPr>
            <a:xfrm>
              <a:off x="4490925" y="2622250"/>
              <a:ext cx="37925" cy="19300"/>
            </a:xfrm>
            <a:custGeom>
              <a:avLst/>
              <a:gdLst/>
              <a:ahLst/>
              <a:cxnLst/>
              <a:rect l="l" t="t" r="r" b="b"/>
              <a:pathLst>
                <a:path w="1517" h="772" extrusionOk="0">
                  <a:moveTo>
                    <a:pt x="745" y="1"/>
                  </a:moveTo>
                  <a:lnTo>
                    <a:pt x="1" y="745"/>
                  </a:lnTo>
                  <a:cubicBezTo>
                    <a:pt x="505" y="762"/>
                    <a:pt x="1010" y="771"/>
                    <a:pt x="1516" y="771"/>
                  </a:cubicBezTo>
                  <a:lnTo>
                    <a:pt x="7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8"/>
            <p:cNvSpPr/>
            <p:nvPr/>
          </p:nvSpPr>
          <p:spPr>
            <a:xfrm>
              <a:off x="3641100" y="1647825"/>
              <a:ext cx="95125" cy="95100"/>
            </a:xfrm>
            <a:custGeom>
              <a:avLst/>
              <a:gdLst/>
              <a:ahLst/>
              <a:cxnLst/>
              <a:rect l="l" t="t" r="r" b="b"/>
              <a:pathLst>
                <a:path w="3805" h="3804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8" y="3"/>
                  </a:lnTo>
                  <a:lnTo>
                    <a:pt x="1" y="789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4"/>
                  </a:lnTo>
                  <a:lnTo>
                    <a:pt x="1903" y="2688"/>
                  </a:lnTo>
                  <a:lnTo>
                    <a:pt x="3019" y="3801"/>
                  </a:lnTo>
                  <a:lnTo>
                    <a:pt x="3804" y="3015"/>
                  </a:lnTo>
                  <a:lnTo>
                    <a:pt x="2689" y="1902"/>
                  </a:lnTo>
                  <a:lnTo>
                    <a:pt x="3802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8"/>
            <p:cNvSpPr/>
            <p:nvPr/>
          </p:nvSpPr>
          <p:spPr>
            <a:xfrm>
              <a:off x="3839225" y="164770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5" y="1"/>
                  </a:moveTo>
                  <a:lnTo>
                    <a:pt x="1901" y="1115"/>
                  </a:lnTo>
                  <a:lnTo>
                    <a:pt x="787" y="2"/>
                  </a:lnTo>
                  <a:lnTo>
                    <a:pt x="1" y="789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2" y="2688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9" y="1901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8"/>
            <p:cNvSpPr/>
            <p:nvPr/>
          </p:nvSpPr>
          <p:spPr>
            <a:xfrm>
              <a:off x="4037325" y="1647575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6" y="2"/>
                  </a:lnTo>
                  <a:lnTo>
                    <a:pt x="1" y="789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3" y="3014"/>
                  </a:lnTo>
                  <a:lnTo>
                    <a:pt x="2689" y="1901"/>
                  </a:lnTo>
                  <a:lnTo>
                    <a:pt x="3802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8"/>
            <p:cNvSpPr/>
            <p:nvPr/>
          </p:nvSpPr>
          <p:spPr>
            <a:xfrm>
              <a:off x="4235425" y="1647450"/>
              <a:ext cx="95125" cy="95075"/>
            </a:xfrm>
            <a:custGeom>
              <a:avLst/>
              <a:gdLst/>
              <a:ahLst/>
              <a:cxnLst/>
              <a:rect l="l" t="t" r="r" b="b"/>
              <a:pathLst>
                <a:path w="3805" h="3803" extrusionOk="0">
                  <a:moveTo>
                    <a:pt x="3015" y="1"/>
                  </a:moveTo>
                  <a:lnTo>
                    <a:pt x="1902" y="1115"/>
                  </a:lnTo>
                  <a:lnTo>
                    <a:pt x="786" y="2"/>
                  </a:lnTo>
                  <a:lnTo>
                    <a:pt x="1" y="788"/>
                  </a:lnTo>
                  <a:lnTo>
                    <a:pt x="1116" y="1902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8"/>
                  </a:lnTo>
                  <a:lnTo>
                    <a:pt x="3017" y="3802"/>
                  </a:lnTo>
                  <a:lnTo>
                    <a:pt x="3804" y="3014"/>
                  </a:lnTo>
                  <a:lnTo>
                    <a:pt x="2689" y="1900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8"/>
            <p:cNvSpPr/>
            <p:nvPr/>
          </p:nvSpPr>
          <p:spPr>
            <a:xfrm>
              <a:off x="4433550" y="164730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4" y="1"/>
                  </a:moveTo>
                  <a:lnTo>
                    <a:pt x="1901" y="1116"/>
                  </a:lnTo>
                  <a:lnTo>
                    <a:pt x="786" y="2"/>
                  </a:lnTo>
                  <a:lnTo>
                    <a:pt x="1" y="789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2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2" y="78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8"/>
            <p:cNvSpPr/>
            <p:nvPr/>
          </p:nvSpPr>
          <p:spPr>
            <a:xfrm>
              <a:off x="3641250" y="184710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6" y="1"/>
                  </a:lnTo>
                  <a:lnTo>
                    <a:pt x="1" y="789"/>
                  </a:lnTo>
                  <a:lnTo>
                    <a:pt x="1116" y="1903"/>
                  </a:lnTo>
                  <a:lnTo>
                    <a:pt x="2" y="3017"/>
                  </a:lnTo>
                  <a:lnTo>
                    <a:pt x="788" y="3803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8" y="1901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48"/>
            <p:cNvSpPr/>
            <p:nvPr/>
          </p:nvSpPr>
          <p:spPr>
            <a:xfrm>
              <a:off x="3839350" y="184695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5" y="1"/>
                  </a:moveTo>
                  <a:lnTo>
                    <a:pt x="1902" y="1116"/>
                  </a:lnTo>
                  <a:lnTo>
                    <a:pt x="787" y="3"/>
                  </a:lnTo>
                  <a:lnTo>
                    <a:pt x="0" y="790"/>
                  </a:lnTo>
                  <a:lnTo>
                    <a:pt x="1116" y="1903"/>
                  </a:lnTo>
                  <a:lnTo>
                    <a:pt x="3" y="3018"/>
                  </a:lnTo>
                  <a:lnTo>
                    <a:pt x="790" y="3804"/>
                  </a:lnTo>
                  <a:lnTo>
                    <a:pt x="1903" y="2688"/>
                  </a:lnTo>
                  <a:lnTo>
                    <a:pt x="3017" y="3803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2" y="787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8"/>
            <p:cNvSpPr/>
            <p:nvPr/>
          </p:nvSpPr>
          <p:spPr>
            <a:xfrm>
              <a:off x="4037475" y="184685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0"/>
                  </a:moveTo>
                  <a:lnTo>
                    <a:pt x="1901" y="1114"/>
                  </a:lnTo>
                  <a:lnTo>
                    <a:pt x="786" y="1"/>
                  </a:lnTo>
                  <a:lnTo>
                    <a:pt x="1" y="788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8" y="3802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4"/>
                  </a:lnTo>
                  <a:lnTo>
                    <a:pt x="2687" y="1901"/>
                  </a:lnTo>
                  <a:lnTo>
                    <a:pt x="3802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8"/>
            <p:cNvSpPr/>
            <p:nvPr/>
          </p:nvSpPr>
          <p:spPr>
            <a:xfrm>
              <a:off x="4235575" y="1846700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6" y="3"/>
                  </a:lnTo>
                  <a:lnTo>
                    <a:pt x="0" y="789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8" y="3804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8" y="1901"/>
                  </a:lnTo>
                  <a:lnTo>
                    <a:pt x="3802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8"/>
            <p:cNvSpPr/>
            <p:nvPr/>
          </p:nvSpPr>
          <p:spPr>
            <a:xfrm>
              <a:off x="4433675" y="184657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1"/>
                  </a:moveTo>
                  <a:lnTo>
                    <a:pt x="1902" y="1115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6" y="1902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1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8"/>
            <p:cNvSpPr/>
            <p:nvPr/>
          </p:nvSpPr>
          <p:spPr>
            <a:xfrm>
              <a:off x="3641375" y="203245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4" y="1"/>
                  </a:moveTo>
                  <a:lnTo>
                    <a:pt x="1901" y="1116"/>
                  </a:lnTo>
                  <a:lnTo>
                    <a:pt x="787" y="3"/>
                  </a:lnTo>
                  <a:lnTo>
                    <a:pt x="0" y="790"/>
                  </a:lnTo>
                  <a:lnTo>
                    <a:pt x="1116" y="1903"/>
                  </a:lnTo>
                  <a:lnTo>
                    <a:pt x="2" y="3017"/>
                  </a:lnTo>
                  <a:lnTo>
                    <a:pt x="789" y="3804"/>
                  </a:lnTo>
                  <a:lnTo>
                    <a:pt x="1902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1" y="787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48"/>
            <p:cNvSpPr/>
            <p:nvPr/>
          </p:nvSpPr>
          <p:spPr>
            <a:xfrm>
              <a:off x="3839500" y="203235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3" y="0"/>
                  </a:moveTo>
                  <a:lnTo>
                    <a:pt x="1900" y="1114"/>
                  </a:lnTo>
                  <a:lnTo>
                    <a:pt x="786" y="1"/>
                  </a:lnTo>
                  <a:lnTo>
                    <a:pt x="0" y="788"/>
                  </a:lnTo>
                  <a:lnTo>
                    <a:pt x="1115" y="1901"/>
                  </a:lnTo>
                  <a:lnTo>
                    <a:pt x="1" y="3017"/>
                  </a:lnTo>
                  <a:lnTo>
                    <a:pt x="788" y="3802"/>
                  </a:lnTo>
                  <a:lnTo>
                    <a:pt x="1901" y="2688"/>
                  </a:lnTo>
                  <a:lnTo>
                    <a:pt x="3017" y="3801"/>
                  </a:lnTo>
                  <a:lnTo>
                    <a:pt x="3802" y="3014"/>
                  </a:lnTo>
                  <a:lnTo>
                    <a:pt x="2687" y="1900"/>
                  </a:lnTo>
                  <a:lnTo>
                    <a:pt x="3801" y="786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8"/>
            <p:cNvSpPr/>
            <p:nvPr/>
          </p:nvSpPr>
          <p:spPr>
            <a:xfrm>
              <a:off x="4037600" y="203220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0"/>
                  </a:moveTo>
                  <a:lnTo>
                    <a:pt x="1901" y="1116"/>
                  </a:lnTo>
                  <a:lnTo>
                    <a:pt x="786" y="1"/>
                  </a:lnTo>
                  <a:lnTo>
                    <a:pt x="0" y="789"/>
                  </a:lnTo>
                  <a:lnTo>
                    <a:pt x="1114" y="1903"/>
                  </a:lnTo>
                  <a:lnTo>
                    <a:pt x="1" y="3017"/>
                  </a:lnTo>
                  <a:lnTo>
                    <a:pt x="788" y="3803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2" y="3015"/>
                  </a:lnTo>
                  <a:lnTo>
                    <a:pt x="2688" y="1901"/>
                  </a:lnTo>
                  <a:lnTo>
                    <a:pt x="3801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48"/>
            <p:cNvSpPr/>
            <p:nvPr/>
          </p:nvSpPr>
          <p:spPr>
            <a:xfrm>
              <a:off x="4235700" y="203207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1"/>
                  </a:moveTo>
                  <a:lnTo>
                    <a:pt x="1901" y="1115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6" y="1902"/>
                  </a:lnTo>
                  <a:lnTo>
                    <a:pt x="1" y="3017"/>
                  </a:lnTo>
                  <a:lnTo>
                    <a:pt x="789" y="3803"/>
                  </a:lnTo>
                  <a:lnTo>
                    <a:pt x="1902" y="2687"/>
                  </a:lnTo>
                  <a:lnTo>
                    <a:pt x="3017" y="3802"/>
                  </a:lnTo>
                  <a:lnTo>
                    <a:pt x="3802" y="3014"/>
                  </a:lnTo>
                  <a:lnTo>
                    <a:pt x="2688" y="1901"/>
                  </a:lnTo>
                  <a:lnTo>
                    <a:pt x="3801" y="78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48"/>
            <p:cNvSpPr/>
            <p:nvPr/>
          </p:nvSpPr>
          <p:spPr>
            <a:xfrm>
              <a:off x="4433800" y="2031950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4" y="0"/>
                  </a:moveTo>
                  <a:lnTo>
                    <a:pt x="1901" y="1114"/>
                  </a:lnTo>
                  <a:lnTo>
                    <a:pt x="787" y="1"/>
                  </a:lnTo>
                  <a:lnTo>
                    <a:pt x="0" y="788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2"/>
                  </a:lnTo>
                  <a:lnTo>
                    <a:pt x="1902" y="2688"/>
                  </a:lnTo>
                  <a:lnTo>
                    <a:pt x="3018" y="3801"/>
                  </a:lnTo>
                  <a:lnTo>
                    <a:pt x="3803" y="3014"/>
                  </a:lnTo>
                  <a:lnTo>
                    <a:pt x="2688" y="1901"/>
                  </a:lnTo>
                  <a:lnTo>
                    <a:pt x="3801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8"/>
            <p:cNvSpPr/>
            <p:nvPr/>
          </p:nvSpPr>
          <p:spPr>
            <a:xfrm>
              <a:off x="3640725" y="1057500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1"/>
                  </a:moveTo>
                  <a:lnTo>
                    <a:pt x="1902" y="1116"/>
                  </a:lnTo>
                  <a:lnTo>
                    <a:pt x="787" y="2"/>
                  </a:lnTo>
                  <a:lnTo>
                    <a:pt x="1" y="789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2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9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8"/>
            <p:cNvSpPr/>
            <p:nvPr/>
          </p:nvSpPr>
          <p:spPr>
            <a:xfrm>
              <a:off x="3838825" y="1057375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6" y="2"/>
                  </a:lnTo>
                  <a:lnTo>
                    <a:pt x="1" y="789"/>
                  </a:lnTo>
                  <a:lnTo>
                    <a:pt x="1116" y="1902"/>
                  </a:lnTo>
                  <a:lnTo>
                    <a:pt x="2" y="3018"/>
                  </a:lnTo>
                  <a:lnTo>
                    <a:pt x="790" y="3803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3" y="3014"/>
                  </a:lnTo>
                  <a:lnTo>
                    <a:pt x="2689" y="1901"/>
                  </a:lnTo>
                  <a:lnTo>
                    <a:pt x="3802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8"/>
            <p:cNvSpPr/>
            <p:nvPr/>
          </p:nvSpPr>
          <p:spPr>
            <a:xfrm>
              <a:off x="4036925" y="1057250"/>
              <a:ext cx="95125" cy="95075"/>
            </a:xfrm>
            <a:custGeom>
              <a:avLst/>
              <a:gdLst/>
              <a:ahLst/>
              <a:cxnLst/>
              <a:rect l="l" t="t" r="r" b="b"/>
              <a:pathLst>
                <a:path w="3805" h="3803" extrusionOk="0">
                  <a:moveTo>
                    <a:pt x="3015" y="0"/>
                  </a:moveTo>
                  <a:lnTo>
                    <a:pt x="1902" y="1115"/>
                  </a:lnTo>
                  <a:lnTo>
                    <a:pt x="788" y="2"/>
                  </a:lnTo>
                  <a:lnTo>
                    <a:pt x="1" y="788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8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9" y="1902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8"/>
            <p:cNvSpPr/>
            <p:nvPr/>
          </p:nvSpPr>
          <p:spPr>
            <a:xfrm>
              <a:off x="4235050" y="1057100"/>
              <a:ext cx="95100" cy="95125"/>
            </a:xfrm>
            <a:custGeom>
              <a:avLst/>
              <a:gdLst/>
              <a:ahLst/>
              <a:cxnLst/>
              <a:rect l="l" t="t" r="r" b="b"/>
              <a:pathLst>
                <a:path w="3804" h="3805" extrusionOk="0">
                  <a:moveTo>
                    <a:pt x="3015" y="1"/>
                  </a:moveTo>
                  <a:lnTo>
                    <a:pt x="1901" y="1116"/>
                  </a:lnTo>
                  <a:lnTo>
                    <a:pt x="787" y="3"/>
                  </a:lnTo>
                  <a:lnTo>
                    <a:pt x="1" y="790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9" y="3804"/>
                  </a:lnTo>
                  <a:lnTo>
                    <a:pt x="1902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2" y="788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8"/>
            <p:cNvSpPr/>
            <p:nvPr/>
          </p:nvSpPr>
          <p:spPr>
            <a:xfrm>
              <a:off x="4433150" y="1057000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0"/>
                  </a:moveTo>
                  <a:lnTo>
                    <a:pt x="1902" y="1114"/>
                  </a:lnTo>
                  <a:lnTo>
                    <a:pt x="786" y="1"/>
                  </a:lnTo>
                  <a:lnTo>
                    <a:pt x="1" y="788"/>
                  </a:lnTo>
                  <a:lnTo>
                    <a:pt x="1115" y="1901"/>
                  </a:lnTo>
                  <a:lnTo>
                    <a:pt x="2" y="3017"/>
                  </a:lnTo>
                  <a:lnTo>
                    <a:pt x="789" y="3802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3" y="3014"/>
                  </a:lnTo>
                  <a:lnTo>
                    <a:pt x="2689" y="1900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48"/>
            <p:cNvSpPr/>
            <p:nvPr/>
          </p:nvSpPr>
          <p:spPr>
            <a:xfrm>
              <a:off x="3640850" y="125677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1"/>
                  </a:moveTo>
                  <a:lnTo>
                    <a:pt x="1902" y="1115"/>
                  </a:lnTo>
                  <a:lnTo>
                    <a:pt x="787" y="2"/>
                  </a:lnTo>
                  <a:lnTo>
                    <a:pt x="0" y="789"/>
                  </a:lnTo>
                  <a:lnTo>
                    <a:pt x="1116" y="1902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8"/>
            <p:cNvSpPr/>
            <p:nvPr/>
          </p:nvSpPr>
          <p:spPr>
            <a:xfrm>
              <a:off x="3838975" y="1256625"/>
              <a:ext cx="95075" cy="95125"/>
            </a:xfrm>
            <a:custGeom>
              <a:avLst/>
              <a:gdLst/>
              <a:ahLst/>
              <a:cxnLst/>
              <a:rect l="l" t="t" r="r" b="b"/>
              <a:pathLst>
                <a:path w="3803" h="3805" extrusionOk="0">
                  <a:moveTo>
                    <a:pt x="3015" y="1"/>
                  </a:moveTo>
                  <a:lnTo>
                    <a:pt x="1901" y="1116"/>
                  </a:lnTo>
                  <a:lnTo>
                    <a:pt x="786" y="3"/>
                  </a:lnTo>
                  <a:lnTo>
                    <a:pt x="1" y="790"/>
                  </a:lnTo>
                  <a:lnTo>
                    <a:pt x="1115" y="1903"/>
                  </a:lnTo>
                  <a:lnTo>
                    <a:pt x="2" y="3018"/>
                  </a:lnTo>
                  <a:lnTo>
                    <a:pt x="788" y="3804"/>
                  </a:lnTo>
                  <a:lnTo>
                    <a:pt x="1902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2" y="787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8"/>
            <p:cNvSpPr/>
            <p:nvPr/>
          </p:nvSpPr>
          <p:spPr>
            <a:xfrm>
              <a:off x="4037075" y="125652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2" y="1115"/>
                  </a:lnTo>
                  <a:lnTo>
                    <a:pt x="786" y="2"/>
                  </a:lnTo>
                  <a:lnTo>
                    <a:pt x="1" y="788"/>
                  </a:lnTo>
                  <a:lnTo>
                    <a:pt x="1115" y="1901"/>
                  </a:lnTo>
                  <a:lnTo>
                    <a:pt x="2" y="3017"/>
                  </a:lnTo>
                  <a:lnTo>
                    <a:pt x="788" y="3803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8" y="1900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8"/>
            <p:cNvSpPr/>
            <p:nvPr/>
          </p:nvSpPr>
          <p:spPr>
            <a:xfrm>
              <a:off x="4235175" y="125637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1"/>
                  </a:moveTo>
                  <a:lnTo>
                    <a:pt x="1902" y="1116"/>
                  </a:lnTo>
                  <a:lnTo>
                    <a:pt x="786" y="2"/>
                  </a:lnTo>
                  <a:lnTo>
                    <a:pt x="0" y="790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8"/>
            <p:cNvSpPr/>
            <p:nvPr/>
          </p:nvSpPr>
          <p:spPr>
            <a:xfrm>
              <a:off x="4433300" y="125627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0"/>
                  </a:moveTo>
                  <a:lnTo>
                    <a:pt x="1900" y="1114"/>
                  </a:lnTo>
                  <a:lnTo>
                    <a:pt x="786" y="1"/>
                  </a:lnTo>
                  <a:lnTo>
                    <a:pt x="1" y="788"/>
                  </a:lnTo>
                  <a:lnTo>
                    <a:pt x="1115" y="1901"/>
                  </a:lnTo>
                  <a:lnTo>
                    <a:pt x="2" y="3017"/>
                  </a:lnTo>
                  <a:lnTo>
                    <a:pt x="788" y="3802"/>
                  </a:lnTo>
                  <a:lnTo>
                    <a:pt x="1902" y="2687"/>
                  </a:lnTo>
                  <a:lnTo>
                    <a:pt x="3017" y="3801"/>
                  </a:lnTo>
                  <a:lnTo>
                    <a:pt x="3803" y="3013"/>
                  </a:lnTo>
                  <a:lnTo>
                    <a:pt x="2687" y="1900"/>
                  </a:lnTo>
                  <a:lnTo>
                    <a:pt x="3800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8"/>
            <p:cNvSpPr/>
            <p:nvPr/>
          </p:nvSpPr>
          <p:spPr>
            <a:xfrm>
              <a:off x="3641000" y="144212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4" y="1"/>
                  </a:moveTo>
                  <a:lnTo>
                    <a:pt x="1900" y="1115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5" y="1903"/>
                  </a:lnTo>
                  <a:lnTo>
                    <a:pt x="1" y="3018"/>
                  </a:lnTo>
                  <a:lnTo>
                    <a:pt x="788" y="3803"/>
                  </a:lnTo>
                  <a:lnTo>
                    <a:pt x="1901" y="2689"/>
                  </a:lnTo>
                  <a:lnTo>
                    <a:pt x="3017" y="3802"/>
                  </a:lnTo>
                  <a:lnTo>
                    <a:pt x="3802" y="3015"/>
                  </a:lnTo>
                  <a:lnTo>
                    <a:pt x="2688" y="1902"/>
                  </a:lnTo>
                  <a:lnTo>
                    <a:pt x="3801" y="787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8"/>
            <p:cNvSpPr/>
            <p:nvPr/>
          </p:nvSpPr>
          <p:spPr>
            <a:xfrm>
              <a:off x="3839100" y="1442000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4" y="0"/>
                  </a:moveTo>
                  <a:lnTo>
                    <a:pt x="1901" y="1116"/>
                  </a:lnTo>
                  <a:lnTo>
                    <a:pt x="786" y="3"/>
                  </a:lnTo>
                  <a:lnTo>
                    <a:pt x="0" y="789"/>
                  </a:lnTo>
                  <a:lnTo>
                    <a:pt x="1114" y="1903"/>
                  </a:lnTo>
                  <a:lnTo>
                    <a:pt x="1" y="3017"/>
                  </a:lnTo>
                  <a:lnTo>
                    <a:pt x="788" y="3804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2" y="3015"/>
                  </a:lnTo>
                  <a:lnTo>
                    <a:pt x="2688" y="1901"/>
                  </a:lnTo>
                  <a:lnTo>
                    <a:pt x="3801" y="787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8"/>
            <p:cNvSpPr/>
            <p:nvPr/>
          </p:nvSpPr>
          <p:spPr>
            <a:xfrm>
              <a:off x="4037200" y="144187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4" y="1"/>
                  </a:moveTo>
                  <a:lnTo>
                    <a:pt x="1901" y="1115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6" y="1902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2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1" y="78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8"/>
            <p:cNvSpPr/>
            <p:nvPr/>
          </p:nvSpPr>
          <p:spPr>
            <a:xfrm>
              <a:off x="4235325" y="1441725"/>
              <a:ext cx="95075" cy="95125"/>
            </a:xfrm>
            <a:custGeom>
              <a:avLst/>
              <a:gdLst/>
              <a:ahLst/>
              <a:cxnLst/>
              <a:rect l="l" t="t" r="r" b="b"/>
              <a:pathLst>
                <a:path w="3803" h="3805" extrusionOk="0">
                  <a:moveTo>
                    <a:pt x="3013" y="1"/>
                  </a:moveTo>
                  <a:lnTo>
                    <a:pt x="1900" y="1116"/>
                  </a:lnTo>
                  <a:lnTo>
                    <a:pt x="786" y="3"/>
                  </a:lnTo>
                  <a:lnTo>
                    <a:pt x="0" y="790"/>
                  </a:lnTo>
                  <a:lnTo>
                    <a:pt x="1114" y="1903"/>
                  </a:lnTo>
                  <a:lnTo>
                    <a:pt x="1" y="3018"/>
                  </a:lnTo>
                  <a:lnTo>
                    <a:pt x="788" y="3804"/>
                  </a:lnTo>
                  <a:lnTo>
                    <a:pt x="1901" y="2689"/>
                  </a:lnTo>
                  <a:lnTo>
                    <a:pt x="3016" y="3802"/>
                  </a:lnTo>
                  <a:lnTo>
                    <a:pt x="3802" y="3015"/>
                  </a:lnTo>
                  <a:lnTo>
                    <a:pt x="2687" y="1902"/>
                  </a:lnTo>
                  <a:lnTo>
                    <a:pt x="3801" y="788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8"/>
            <p:cNvSpPr/>
            <p:nvPr/>
          </p:nvSpPr>
          <p:spPr>
            <a:xfrm>
              <a:off x="4433425" y="144162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0"/>
                  </a:moveTo>
                  <a:lnTo>
                    <a:pt x="1901" y="1115"/>
                  </a:lnTo>
                  <a:lnTo>
                    <a:pt x="786" y="2"/>
                  </a:lnTo>
                  <a:lnTo>
                    <a:pt x="0" y="788"/>
                  </a:lnTo>
                  <a:lnTo>
                    <a:pt x="1114" y="1901"/>
                  </a:lnTo>
                  <a:lnTo>
                    <a:pt x="1" y="3017"/>
                  </a:lnTo>
                  <a:lnTo>
                    <a:pt x="788" y="3803"/>
                  </a:lnTo>
                  <a:lnTo>
                    <a:pt x="1901" y="2688"/>
                  </a:lnTo>
                  <a:lnTo>
                    <a:pt x="3017" y="3801"/>
                  </a:lnTo>
                  <a:lnTo>
                    <a:pt x="3802" y="3015"/>
                  </a:lnTo>
                  <a:lnTo>
                    <a:pt x="2688" y="1900"/>
                  </a:lnTo>
                  <a:lnTo>
                    <a:pt x="3801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8"/>
            <p:cNvSpPr/>
            <p:nvPr/>
          </p:nvSpPr>
          <p:spPr>
            <a:xfrm>
              <a:off x="4103050" y="541600"/>
              <a:ext cx="28600" cy="20375"/>
            </a:xfrm>
            <a:custGeom>
              <a:avLst/>
              <a:gdLst/>
              <a:ahLst/>
              <a:cxnLst/>
              <a:rect l="l" t="t" r="r" b="b"/>
              <a:pathLst>
                <a:path w="1144" h="815" extrusionOk="0">
                  <a:moveTo>
                    <a:pt x="1117" y="1"/>
                  </a:moveTo>
                  <a:cubicBezTo>
                    <a:pt x="742" y="148"/>
                    <a:pt x="370" y="301"/>
                    <a:pt x="0" y="458"/>
                  </a:cubicBezTo>
                  <a:lnTo>
                    <a:pt x="357" y="815"/>
                  </a:lnTo>
                  <a:lnTo>
                    <a:pt x="1143" y="27"/>
                  </a:lnTo>
                  <a:lnTo>
                    <a:pt x="11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8"/>
            <p:cNvSpPr/>
            <p:nvPr/>
          </p:nvSpPr>
          <p:spPr>
            <a:xfrm>
              <a:off x="4234675" y="485025"/>
              <a:ext cx="95100" cy="76850"/>
            </a:xfrm>
            <a:custGeom>
              <a:avLst/>
              <a:gdLst/>
              <a:ahLst/>
              <a:cxnLst/>
              <a:rect l="l" t="t" r="r" b="b"/>
              <a:pathLst>
                <a:path w="3804" h="3074" extrusionOk="0">
                  <a:moveTo>
                    <a:pt x="3745" y="1"/>
                  </a:moveTo>
                  <a:cubicBezTo>
                    <a:pt x="3126" y="115"/>
                    <a:pt x="2511" y="243"/>
                    <a:pt x="1901" y="385"/>
                  </a:cubicBezTo>
                  <a:cubicBezTo>
                    <a:pt x="1478" y="484"/>
                    <a:pt x="1057" y="588"/>
                    <a:pt x="639" y="698"/>
                  </a:cubicBezTo>
                  <a:lnTo>
                    <a:pt x="1114" y="1173"/>
                  </a:lnTo>
                  <a:lnTo>
                    <a:pt x="1" y="2288"/>
                  </a:lnTo>
                  <a:lnTo>
                    <a:pt x="789" y="3073"/>
                  </a:lnTo>
                  <a:lnTo>
                    <a:pt x="1902" y="1959"/>
                  </a:lnTo>
                  <a:lnTo>
                    <a:pt x="3016" y="3072"/>
                  </a:lnTo>
                  <a:lnTo>
                    <a:pt x="3803" y="2285"/>
                  </a:lnTo>
                  <a:lnTo>
                    <a:pt x="2688" y="1171"/>
                  </a:lnTo>
                  <a:lnTo>
                    <a:pt x="3801" y="57"/>
                  </a:lnTo>
                  <a:lnTo>
                    <a:pt x="37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8"/>
            <p:cNvSpPr/>
            <p:nvPr/>
          </p:nvSpPr>
          <p:spPr>
            <a:xfrm>
              <a:off x="4432750" y="466825"/>
              <a:ext cx="95125" cy="94925"/>
            </a:xfrm>
            <a:custGeom>
              <a:avLst/>
              <a:gdLst/>
              <a:ahLst/>
              <a:cxnLst/>
              <a:rect l="l" t="t" r="r" b="b"/>
              <a:pathLst>
                <a:path w="3805" h="3797" extrusionOk="0">
                  <a:moveTo>
                    <a:pt x="3008" y="0"/>
                  </a:moveTo>
                  <a:lnTo>
                    <a:pt x="1902" y="1108"/>
                  </a:lnTo>
                  <a:lnTo>
                    <a:pt x="884" y="91"/>
                  </a:lnTo>
                  <a:cubicBezTo>
                    <a:pt x="814" y="96"/>
                    <a:pt x="745" y="101"/>
                    <a:pt x="676" y="106"/>
                  </a:cubicBezTo>
                  <a:lnTo>
                    <a:pt x="1" y="782"/>
                  </a:lnTo>
                  <a:lnTo>
                    <a:pt x="1116" y="1896"/>
                  </a:lnTo>
                  <a:lnTo>
                    <a:pt x="2" y="3011"/>
                  </a:lnTo>
                  <a:lnTo>
                    <a:pt x="790" y="3797"/>
                  </a:lnTo>
                  <a:lnTo>
                    <a:pt x="1903" y="2681"/>
                  </a:lnTo>
                  <a:lnTo>
                    <a:pt x="3018" y="3794"/>
                  </a:lnTo>
                  <a:lnTo>
                    <a:pt x="3804" y="3008"/>
                  </a:lnTo>
                  <a:lnTo>
                    <a:pt x="2689" y="1894"/>
                  </a:lnTo>
                  <a:lnTo>
                    <a:pt x="3803" y="779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8"/>
            <p:cNvSpPr/>
            <p:nvPr/>
          </p:nvSpPr>
          <p:spPr>
            <a:xfrm>
              <a:off x="3838625" y="666325"/>
              <a:ext cx="95025" cy="95075"/>
            </a:xfrm>
            <a:custGeom>
              <a:avLst/>
              <a:gdLst/>
              <a:ahLst/>
              <a:cxnLst/>
              <a:rect l="l" t="t" r="r" b="b"/>
              <a:pathLst>
                <a:path w="3801" h="3803" extrusionOk="0">
                  <a:moveTo>
                    <a:pt x="3013" y="0"/>
                  </a:moveTo>
                  <a:lnTo>
                    <a:pt x="1900" y="1115"/>
                  </a:lnTo>
                  <a:lnTo>
                    <a:pt x="1495" y="711"/>
                  </a:lnTo>
                  <a:cubicBezTo>
                    <a:pt x="1196" y="936"/>
                    <a:pt x="901" y="1164"/>
                    <a:pt x="608" y="1396"/>
                  </a:cubicBezTo>
                  <a:lnTo>
                    <a:pt x="1114" y="1903"/>
                  </a:lnTo>
                  <a:lnTo>
                    <a:pt x="1" y="3017"/>
                  </a:lnTo>
                  <a:lnTo>
                    <a:pt x="788" y="3802"/>
                  </a:lnTo>
                  <a:lnTo>
                    <a:pt x="1901" y="2688"/>
                  </a:lnTo>
                  <a:lnTo>
                    <a:pt x="3015" y="3801"/>
                  </a:lnTo>
                  <a:lnTo>
                    <a:pt x="3801" y="3013"/>
                  </a:lnTo>
                  <a:lnTo>
                    <a:pt x="2686" y="1901"/>
                  </a:lnTo>
                  <a:lnTo>
                    <a:pt x="3800" y="787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8"/>
            <p:cNvSpPr/>
            <p:nvPr/>
          </p:nvSpPr>
          <p:spPr>
            <a:xfrm>
              <a:off x="4036675" y="666175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5" y="1"/>
                  </a:moveTo>
                  <a:lnTo>
                    <a:pt x="1902" y="1116"/>
                  </a:lnTo>
                  <a:lnTo>
                    <a:pt x="787" y="3"/>
                  </a:lnTo>
                  <a:lnTo>
                    <a:pt x="0" y="790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4"/>
                  </a:lnTo>
                  <a:lnTo>
                    <a:pt x="1903" y="2688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2" y="787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8"/>
            <p:cNvSpPr/>
            <p:nvPr/>
          </p:nvSpPr>
          <p:spPr>
            <a:xfrm>
              <a:off x="4234800" y="666050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4" y="1"/>
                  </a:moveTo>
                  <a:lnTo>
                    <a:pt x="1901" y="1115"/>
                  </a:lnTo>
                  <a:lnTo>
                    <a:pt x="786" y="2"/>
                  </a:lnTo>
                  <a:lnTo>
                    <a:pt x="1" y="789"/>
                  </a:lnTo>
                  <a:lnTo>
                    <a:pt x="1115" y="1902"/>
                  </a:lnTo>
                  <a:lnTo>
                    <a:pt x="2" y="3018"/>
                  </a:lnTo>
                  <a:lnTo>
                    <a:pt x="788" y="3803"/>
                  </a:lnTo>
                  <a:lnTo>
                    <a:pt x="1902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7" y="1901"/>
                  </a:lnTo>
                  <a:lnTo>
                    <a:pt x="3802" y="787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8"/>
            <p:cNvSpPr/>
            <p:nvPr/>
          </p:nvSpPr>
          <p:spPr>
            <a:xfrm>
              <a:off x="4432900" y="66592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5" y="0"/>
                  </a:moveTo>
                  <a:lnTo>
                    <a:pt x="1900" y="1116"/>
                  </a:lnTo>
                  <a:lnTo>
                    <a:pt x="786" y="1"/>
                  </a:lnTo>
                  <a:lnTo>
                    <a:pt x="1" y="789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8" y="3804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8" y="1901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8"/>
            <p:cNvSpPr/>
            <p:nvPr/>
          </p:nvSpPr>
          <p:spPr>
            <a:xfrm>
              <a:off x="3640625" y="851800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3" y="0"/>
                  </a:moveTo>
                  <a:lnTo>
                    <a:pt x="1900" y="1116"/>
                  </a:lnTo>
                  <a:lnTo>
                    <a:pt x="1617" y="833"/>
                  </a:lnTo>
                  <a:cubicBezTo>
                    <a:pt x="1383" y="1124"/>
                    <a:pt x="1152" y="1417"/>
                    <a:pt x="926" y="1715"/>
                  </a:cubicBezTo>
                  <a:lnTo>
                    <a:pt x="1115" y="1902"/>
                  </a:lnTo>
                  <a:lnTo>
                    <a:pt x="0" y="3018"/>
                  </a:lnTo>
                  <a:lnTo>
                    <a:pt x="788" y="3804"/>
                  </a:lnTo>
                  <a:lnTo>
                    <a:pt x="1901" y="2688"/>
                  </a:lnTo>
                  <a:lnTo>
                    <a:pt x="3016" y="3802"/>
                  </a:lnTo>
                  <a:lnTo>
                    <a:pt x="3803" y="3014"/>
                  </a:lnTo>
                  <a:lnTo>
                    <a:pt x="2687" y="1901"/>
                  </a:lnTo>
                  <a:lnTo>
                    <a:pt x="3800" y="787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8"/>
            <p:cNvSpPr/>
            <p:nvPr/>
          </p:nvSpPr>
          <p:spPr>
            <a:xfrm>
              <a:off x="3838700" y="85167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4" y="1"/>
                  </a:moveTo>
                  <a:lnTo>
                    <a:pt x="1901" y="1116"/>
                  </a:lnTo>
                  <a:lnTo>
                    <a:pt x="787" y="2"/>
                  </a:lnTo>
                  <a:lnTo>
                    <a:pt x="0" y="790"/>
                  </a:lnTo>
                  <a:lnTo>
                    <a:pt x="1116" y="1903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2" y="2688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1" y="78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8"/>
            <p:cNvSpPr/>
            <p:nvPr/>
          </p:nvSpPr>
          <p:spPr>
            <a:xfrm>
              <a:off x="4036825" y="85157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3" y="0"/>
                  </a:moveTo>
                  <a:lnTo>
                    <a:pt x="1900" y="1114"/>
                  </a:lnTo>
                  <a:lnTo>
                    <a:pt x="786" y="1"/>
                  </a:lnTo>
                  <a:lnTo>
                    <a:pt x="0" y="788"/>
                  </a:lnTo>
                  <a:lnTo>
                    <a:pt x="1115" y="1901"/>
                  </a:lnTo>
                  <a:lnTo>
                    <a:pt x="1" y="3017"/>
                  </a:lnTo>
                  <a:lnTo>
                    <a:pt x="788" y="3802"/>
                  </a:lnTo>
                  <a:lnTo>
                    <a:pt x="1901" y="2687"/>
                  </a:lnTo>
                  <a:lnTo>
                    <a:pt x="3017" y="3801"/>
                  </a:lnTo>
                  <a:lnTo>
                    <a:pt x="3802" y="3013"/>
                  </a:lnTo>
                  <a:lnTo>
                    <a:pt x="2687" y="1900"/>
                  </a:lnTo>
                  <a:lnTo>
                    <a:pt x="3800" y="786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8"/>
            <p:cNvSpPr/>
            <p:nvPr/>
          </p:nvSpPr>
          <p:spPr>
            <a:xfrm>
              <a:off x="4234925" y="85142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0"/>
                  </a:moveTo>
                  <a:lnTo>
                    <a:pt x="1901" y="1115"/>
                  </a:lnTo>
                  <a:lnTo>
                    <a:pt x="786" y="1"/>
                  </a:lnTo>
                  <a:lnTo>
                    <a:pt x="0" y="788"/>
                  </a:lnTo>
                  <a:lnTo>
                    <a:pt x="1114" y="1903"/>
                  </a:lnTo>
                  <a:lnTo>
                    <a:pt x="1" y="3017"/>
                  </a:lnTo>
                  <a:lnTo>
                    <a:pt x="788" y="3803"/>
                  </a:lnTo>
                  <a:lnTo>
                    <a:pt x="1901" y="2688"/>
                  </a:lnTo>
                  <a:lnTo>
                    <a:pt x="3017" y="3801"/>
                  </a:lnTo>
                  <a:lnTo>
                    <a:pt x="3802" y="3015"/>
                  </a:lnTo>
                  <a:lnTo>
                    <a:pt x="2688" y="1901"/>
                  </a:lnTo>
                  <a:lnTo>
                    <a:pt x="3801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8"/>
            <p:cNvSpPr/>
            <p:nvPr/>
          </p:nvSpPr>
          <p:spPr>
            <a:xfrm>
              <a:off x="4433025" y="85127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4" y="1"/>
                  </a:moveTo>
                  <a:lnTo>
                    <a:pt x="1901" y="1116"/>
                  </a:lnTo>
                  <a:lnTo>
                    <a:pt x="786" y="3"/>
                  </a:lnTo>
                  <a:lnTo>
                    <a:pt x="0" y="790"/>
                  </a:lnTo>
                  <a:lnTo>
                    <a:pt x="1116" y="1903"/>
                  </a:lnTo>
                  <a:lnTo>
                    <a:pt x="1" y="3017"/>
                  </a:lnTo>
                  <a:lnTo>
                    <a:pt x="789" y="3804"/>
                  </a:lnTo>
                  <a:lnTo>
                    <a:pt x="1902" y="2688"/>
                  </a:lnTo>
                  <a:lnTo>
                    <a:pt x="3017" y="3802"/>
                  </a:lnTo>
                  <a:lnTo>
                    <a:pt x="3802" y="3015"/>
                  </a:lnTo>
                  <a:lnTo>
                    <a:pt x="2688" y="1902"/>
                  </a:lnTo>
                  <a:lnTo>
                    <a:pt x="3801" y="787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8"/>
            <p:cNvSpPr/>
            <p:nvPr/>
          </p:nvSpPr>
          <p:spPr>
            <a:xfrm>
              <a:off x="4612450" y="2237500"/>
              <a:ext cx="95075" cy="95125"/>
            </a:xfrm>
            <a:custGeom>
              <a:avLst/>
              <a:gdLst/>
              <a:ahLst/>
              <a:cxnLst/>
              <a:rect l="l" t="t" r="r" b="b"/>
              <a:pathLst>
                <a:path w="3803" h="3805" extrusionOk="0">
                  <a:moveTo>
                    <a:pt x="3015" y="1"/>
                  </a:moveTo>
                  <a:lnTo>
                    <a:pt x="1900" y="1116"/>
                  </a:lnTo>
                  <a:lnTo>
                    <a:pt x="786" y="3"/>
                  </a:lnTo>
                  <a:lnTo>
                    <a:pt x="0" y="790"/>
                  </a:lnTo>
                  <a:lnTo>
                    <a:pt x="1115" y="1903"/>
                  </a:lnTo>
                  <a:lnTo>
                    <a:pt x="1" y="3017"/>
                  </a:lnTo>
                  <a:lnTo>
                    <a:pt x="788" y="3804"/>
                  </a:lnTo>
                  <a:lnTo>
                    <a:pt x="1901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1" y="788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8"/>
            <p:cNvSpPr/>
            <p:nvPr/>
          </p:nvSpPr>
          <p:spPr>
            <a:xfrm>
              <a:off x="4810550" y="223740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1" y="1115"/>
                  </a:lnTo>
                  <a:lnTo>
                    <a:pt x="786" y="1"/>
                  </a:lnTo>
                  <a:lnTo>
                    <a:pt x="0" y="788"/>
                  </a:lnTo>
                  <a:lnTo>
                    <a:pt x="1116" y="1901"/>
                  </a:lnTo>
                  <a:lnTo>
                    <a:pt x="1" y="3017"/>
                  </a:lnTo>
                  <a:lnTo>
                    <a:pt x="789" y="3803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2" y="3015"/>
                  </a:lnTo>
                  <a:lnTo>
                    <a:pt x="2688" y="1900"/>
                  </a:lnTo>
                  <a:lnTo>
                    <a:pt x="3801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8"/>
            <p:cNvSpPr/>
            <p:nvPr/>
          </p:nvSpPr>
          <p:spPr>
            <a:xfrm>
              <a:off x="5008650" y="2237250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4" y="1"/>
                  </a:moveTo>
                  <a:lnTo>
                    <a:pt x="1901" y="1116"/>
                  </a:lnTo>
                  <a:lnTo>
                    <a:pt x="787" y="2"/>
                  </a:lnTo>
                  <a:lnTo>
                    <a:pt x="0" y="790"/>
                  </a:lnTo>
                  <a:lnTo>
                    <a:pt x="1116" y="1903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2" y="2688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1" y="78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8"/>
            <p:cNvSpPr/>
            <p:nvPr/>
          </p:nvSpPr>
          <p:spPr>
            <a:xfrm>
              <a:off x="5206775" y="223712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3" y="1"/>
                  </a:moveTo>
                  <a:lnTo>
                    <a:pt x="1900" y="1115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5" y="1902"/>
                  </a:lnTo>
                  <a:lnTo>
                    <a:pt x="1" y="3018"/>
                  </a:lnTo>
                  <a:lnTo>
                    <a:pt x="788" y="3803"/>
                  </a:lnTo>
                  <a:lnTo>
                    <a:pt x="1901" y="2688"/>
                  </a:lnTo>
                  <a:lnTo>
                    <a:pt x="3017" y="3802"/>
                  </a:lnTo>
                  <a:lnTo>
                    <a:pt x="3803" y="3014"/>
                  </a:lnTo>
                  <a:lnTo>
                    <a:pt x="2687" y="1901"/>
                  </a:lnTo>
                  <a:lnTo>
                    <a:pt x="3801" y="787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8"/>
            <p:cNvSpPr/>
            <p:nvPr/>
          </p:nvSpPr>
          <p:spPr>
            <a:xfrm>
              <a:off x="4612550" y="2436775"/>
              <a:ext cx="95125" cy="95075"/>
            </a:xfrm>
            <a:custGeom>
              <a:avLst/>
              <a:gdLst/>
              <a:ahLst/>
              <a:cxnLst/>
              <a:rect l="l" t="t" r="r" b="b"/>
              <a:pathLst>
                <a:path w="3805" h="3803" extrusionOk="0">
                  <a:moveTo>
                    <a:pt x="3015" y="1"/>
                  </a:moveTo>
                  <a:lnTo>
                    <a:pt x="1902" y="1115"/>
                  </a:lnTo>
                  <a:lnTo>
                    <a:pt x="788" y="2"/>
                  </a:lnTo>
                  <a:lnTo>
                    <a:pt x="1" y="789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9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8"/>
            <p:cNvSpPr/>
            <p:nvPr/>
          </p:nvSpPr>
          <p:spPr>
            <a:xfrm>
              <a:off x="4810675" y="243665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5" y="0"/>
                  </a:moveTo>
                  <a:lnTo>
                    <a:pt x="1901" y="1116"/>
                  </a:lnTo>
                  <a:lnTo>
                    <a:pt x="787" y="2"/>
                  </a:lnTo>
                  <a:lnTo>
                    <a:pt x="1" y="789"/>
                  </a:lnTo>
                  <a:lnTo>
                    <a:pt x="1115" y="1902"/>
                  </a:lnTo>
                  <a:lnTo>
                    <a:pt x="2" y="3018"/>
                  </a:lnTo>
                  <a:lnTo>
                    <a:pt x="789" y="3803"/>
                  </a:lnTo>
                  <a:lnTo>
                    <a:pt x="1902" y="2688"/>
                  </a:lnTo>
                  <a:lnTo>
                    <a:pt x="3018" y="3801"/>
                  </a:lnTo>
                  <a:lnTo>
                    <a:pt x="3803" y="3014"/>
                  </a:lnTo>
                  <a:lnTo>
                    <a:pt x="2688" y="1901"/>
                  </a:lnTo>
                  <a:lnTo>
                    <a:pt x="3802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8"/>
            <p:cNvSpPr/>
            <p:nvPr/>
          </p:nvSpPr>
          <p:spPr>
            <a:xfrm>
              <a:off x="5008775" y="2436525"/>
              <a:ext cx="95050" cy="87425"/>
            </a:xfrm>
            <a:custGeom>
              <a:avLst/>
              <a:gdLst/>
              <a:ahLst/>
              <a:cxnLst/>
              <a:rect l="l" t="t" r="r" b="b"/>
              <a:pathLst>
                <a:path w="3802" h="3497" extrusionOk="0">
                  <a:moveTo>
                    <a:pt x="3014" y="0"/>
                  </a:moveTo>
                  <a:lnTo>
                    <a:pt x="1901" y="1115"/>
                  </a:lnTo>
                  <a:lnTo>
                    <a:pt x="787" y="2"/>
                  </a:lnTo>
                  <a:lnTo>
                    <a:pt x="1" y="790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483" y="3497"/>
                  </a:lnTo>
                  <a:cubicBezTo>
                    <a:pt x="919" y="3275"/>
                    <a:pt x="1353" y="3046"/>
                    <a:pt x="1782" y="2809"/>
                  </a:cubicBezTo>
                  <a:lnTo>
                    <a:pt x="1902" y="2688"/>
                  </a:lnTo>
                  <a:lnTo>
                    <a:pt x="1936" y="2723"/>
                  </a:lnTo>
                  <a:cubicBezTo>
                    <a:pt x="2272" y="2536"/>
                    <a:pt x="2605" y="2345"/>
                    <a:pt x="2935" y="2149"/>
                  </a:cubicBezTo>
                  <a:lnTo>
                    <a:pt x="2688" y="1902"/>
                  </a:lnTo>
                  <a:lnTo>
                    <a:pt x="3802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8"/>
            <p:cNvSpPr/>
            <p:nvPr/>
          </p:nvSpPr>
          <p:spPr>
            <a:xfrm>
              <a:off x="4616550" y="2622175"/>
              <a:ext cx="28950" cy="15850"/>
            </a:xfrm>
            <a:custGeom>
              <a:avLst/>
              <a:gdLst/>
              <a:ahLst/>
              <a:cxnLst/>
              <a:rect l="l" t="t" r="r" b="b"/>
              <a:pathLst>
                <a:path w="1158" h="634" extrusionOk="0">
                  <a:moveTo>
                    <a:pt x="632" y="0"/>
                  </a:moveTo>
                  <a:lnTo>
                    <a:pt x="0" y="634"/>
                  </a:lnTo>
                  <a:cubicBezTo>
                    <a:pt x="387" y="603"/>
                    <a:pt x="773" y="566"/>
                    <a:pt x="1158" y="525"/>
                  </a:cubicBezTo>
                  <a:lnTo>
                    <a:pt x="6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8"/>
            <p:cNvSpPr/>
            <p:nvPr/>
          </p:nvSpPr>
          <p:spPr>
            <a:xfrm>
              <a:off x="4679025" y="2622150"/>
              <a:ext cx="15800" cy="9050"/>
            </a:xfrm>
            <a:custGeom>
              <a:avLst/>
              <a:gdLst/>
              <a:ahLst/>
              <a:cxnLst/>
              <a:rect l="l" t="t" r="r" b="b"/>
              <a:pathLst>
                <a:path w="632" h="362" extrusionOk="0">
                  <a:moveTo>
                    <a:pt x="361" y="0"/>
                  </a:moveTo>
                  <a:lnTo>
                    <a:pt x="0" y="362"/>
                  </a:lnTo>
                  <a:cubicBezTo>
                    <a:pt x="211" y="332"/>
                    <a:pt x="421" y="302"/>
                    <a:pt x="631" y="270"/>
                  </a:cubicBezTo>
                  <a:lnTo>
                    <a:pt x="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8"/>
            <p:cNvSpPr/>
            <p:nvPr/>
          </p:nvSpPr>
          <p:spPr>
            <a:xfrm>
              <a:off x="4612050" y="164720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1" y="1115"/>
                  </a:lnTo>
                  <a:lnTo>
                    <a:pt x="786" y="1"/>
                  </a:lnTo>
                  <a:lnTo>
                    <a:pt x="0" y="788"/>
                  </a:lnTo>
                  <a:lnTo>
                    <a:pt x="1116" y="1902"/>
                  </a:lnTo>
                  <a:lnTo>
                    <a:pt x="1" y="3017"/>
                  </a:lnTo>
                  <a:lnTo>
                    <a:pt x="789" y="3802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8" y="1901"/>
                  </a:lnTo>
                  <a:lnTo>
                    <a:pt x="3801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8"/>
            <p:cNvSpPr/>
            <p:nvPr/>
          </p:nvSpPr>
          <p:spPr>
            <a:xfrm>
              <a:off x="4810150" y="164705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5" y="0"/>
                  </a:moveTo>
                  <a:lnTo>
                    <a:pt x="1901" y="1116"/>
                  </a:lnTo>
                  <a:lnTo>
                    <a:pt x="787" y="3"/>
                  </a:lnTo>
                  <a:lnTo>
                    <a:pt x="0" y="790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89" y="3804"/>
                  </a:lnTo>
                  <a:lnTo>
                    <a:pt x="1902" y="2688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1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8"/>
            <p:cNvSpPr/>
            <p:nvPr/>
          </p:nvSpPr>
          <p:spPr>
            <a:xfrm>
              <a:off x="5008275" y="164692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5" y="1"/>
                  </a:moveTo>
                  <a:lnTo>
                    <a:pt x="1900" y="1115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5" y="1902"/>
                  </a:lnTo>
                  <a:lnTo>
                    <a:pt x="1" y="3017"/>
                  </a:lnTo>
                  <a:lnTo>
                    <a:pt x="788" y="3803"/>
                  </a:lnTo>
                  <a:lnTo>
                    <a:pt x="1901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1" y="787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8"/>
            <p:cNvSpPr/>
            <p:nvPr/>
          </p:nvSpPr>
          <p:spPr>
            <a:xfrm>
              <a:off x="5206375" y="1646800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5" y="0"/>
                  </a:moveTo>
                  <a:lnTo>
                    <a:pt x="1901" y="1116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5" y="1902"/>
                  </a:lnTo>
                  <a:lnTo>
                    <a:pt x="1" y="3017"/>
                  </a:lnTo>
                  <a:lnTo>
                    <a:pt x="788" y="3804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2" y="3014"/>
                  </a:lnTo>
                  <a:lnTo>
                    <a:pt x="2688" y="1901"/>
                  </a:lnTo>
                  <a:lnTo>
                    <a:pt x="3801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8"/>
            <p:cNvSpPr/>
            <p:nvPr/>
          </p:nvSpPr>
          <p:spPr>
            <a:xfrm>
              <a:off x="5404475" y="164667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4" y="1"/>
                  </a:moveTo>
                  <a:lnTo>
                    <a:pt x="1901" y="1115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6" y="1902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2" y="2687"/>
                  </a:lnTo>
                  <a:lnTo>
                    <a:pt x="3017" y="3802"/>
                  </a:lnTo>
                  <a:lnTo>
                    <a:pt x="3804" y="3014"/>
                  </a:lnTo>
                  <a:lnTo>
                    <a:pt x="2688" y="1901"/>
                  </a:lnTo>
                  <a:lnTo>
                    <a:pt x="3801" y="78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8"/>
            <p:cNvSpPr/>
            <p:nvPr/>
          </p:nvSpPr>
          <p:spPr>
            <a:xfrm>
              <a:off x="4612200" y="184647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0"/>
                  </a:moveTo>
                  <a:lnTo>
                    <a:pt x="1900" y="1114"/>
                  </a:lnTo>
                  <a:lnTo>
                    <a:pt x="786" y="1"/>
                  </a:lnTo>
                  <a:lnTo>
                    <a:pt x="0" y="788"/>
                  </a:lnTo>
                  <a:lnTo>
                    <a:pt x="1114" y="1901"/>
                  </a:lnTo>
                  <a:lnTo>
                    <a:pt x="1" y="3017"/>
                  </a:lnTo>
                  <a:lnTo>
                    <a:pt x="788" y="3802"/>
                  </a:lnTo>
                  <a:lnTo>
                    <a:pt x="1901" y="2688"/>
                  </a:lnTo>
                  <a:lnTo>
                    <a:pt x="3017" y="3801"/>
                  </a:lnTo>
                  <a:lnTo>
                    <a:pt x="3802" y="3014"/>
                  </a:lnTo>
                  <a:lnTo>
                    <a:pt x="2687" y="1900"/>
                  </a:lnTo>
                  <a:lnTo>
                    <a:pt x="3801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8"/>
            <p:cNvSpPr/>
            <p:nvPr/>
          </p:nvSpPr>
          <p:spPr>
            <a:xfrm>
              <a:off x="4810275" y="184632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0"/>
                  </a:moveTo>
                  <a:lnTo>
                    <a:pt x="1902" y="1115"/>
                  </a:lnTo>
                  <a:lnTo>
                    <a:pt x="787" y="2"/>
                  </a:lnTo>
                  <a:lnTo>
                    <a:pt x="1" y="789"/>
                  </a:lnTo>
                  <a:lnTo>
                    <a:pt x="1116" y="1903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3" y="2688"/>
                  </a:lnTo>
                  <a:lnTo>
                    <a:pt x="3018" y="3801"/>
                  </a:lnTo>
                  <a:lnTo>
                    <a:pt x="3803" y="3015"/>
                  </a:lnTo>
                  <a:lnTo>
                    <a:pt x="2689" y="1902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8"/>
            <p:cNvSpPr/>
            <p:nvPr/>
          </p:nvSpPr>
          <p:spPr>
            <a:xfrm>
              <a:off x="5008375" y="1846200"/>
              <a:ext cx="95125" cy="95100"/>
            </a:xfrm>
            <a:custGeom>
              <a:avLst/>
              <a:gdLst/>
              <a:ahLst/>
              <a:cxnLst/>
              <a:rect l="l" t="t" r="r" b="b"/>
              <a:pathLst>
                <a:path w="3805" h="3804" extrusionOk="0">
                  <a:moveTo>
                    <a:pt x="3015" y="1"/>
                  </a:moveTo>
                  <a:lnTo>
                    <a:pt x="1902" y="1115"/>
                  </a:lnTo>
                  <a:lnTo>
                    <a:pt x="788" y="2"/>
                  </a:lnTo>
                  <a:lnTo>
                    <a:pt x="1" y="789"/>
                  </a:lnTo>
                  <a:lnTo>
                    <a:pt x="1116" y="1902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8"/>
                  </a:lnTo>
                  <a:lnTo>
                    <a:pt x="3017" y="3802"/>
                  </a:lnTo>
                  <a:lnTo>
                    <a:pt x="3804" y="3014"/>
                  </a:lnTo>
                  <a:lnTo>
                    <a:pt x="2689" y="1901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8"/>
            <p:cNvSpPr/>
            <p:nvPr/>
          </p:nvSpPr>
          <p:spPr>
            <a:xfrm>
              <a:off x="5206500" y="184607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4" y="0"/>
                  </a:moveTo>
                  <a:lnTo>
                    <a:pt x="1901" y="1114"/>
                  </a:lnTo>
                  <a:lnTo>
                    <a:pt x="787" y="1"/>
                  </a:lnTo>
                  <a:lnTo>
                    <a:pt x="1" y="788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2"/>
                  </a:lnTo>
                  <a:lnTo>
                    <a:pt x="1902" y="2688"/>
                  </a:lnTo>
                  <a:lnTo>
                    <a:pt x="3018" y="3801"/>
                  </a:lnTo>
                  <a:lnTo>
                    <a:pt x="3803" y="3014"/>
                  </a:lnTo>
                  <a:lnTo>
                    <a:pt x="2688" y="1901"/>
                  </a:lnTo>
                  <a:lnTo>
                    <a:pt x="3802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8"/>
            <p:cNvSpPr/>
            <p:nvPr/>
          </p:nvSpPr>
          <p:spPr>
            <a:xfrm>
              <a:off x="5404600" y="1845925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7" y="3"/>
                  </a:lnTo>
                  <a:lnTo>
                    <a:pt x="1" y="789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9" y="3804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9" y="1901"/>
                  </a:lnTo>
                  <a:lnTo>
                    <a:pt x="3802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8"/>
            <p:cNvSpPr/>
            <p:nvPr/>
          </p:nvSpPr>
          <p:spPr>
            <a:xfrm>
              <a:off x="4612300" y="203182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2" y="1115"/>
                  </a:lnTo>
                  <a:lnTo>
                    <a:pt x="786" y="2"/>
                  </a:lnTo>
                  <a:lnTo>
                    <a:pt x="1" y="788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3" y="2688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8"/>
            <p:cNvSpPr/>
            <p:nvPr/>
          </p:nvSpPr>
          <p:spPr>
            <a:xfrm>
              <a:off x="4810400" y="2031675"/>
              <a:ext cx="95100" cy="95125"/>
            </a:xfrm>
            <a:custGeom>
              <a:avLst/>
              <a:gdLst/>
              <a:ahLst/>
              <a:cxnLst/>
              <a:rect l="l" t="t" r="r" b="b"/>
              <a:pathLst>
                <a:path w="3804" h="3805" extrusionOk="0">
                  <a:moveTo>
                    <a:pt x="3015" y="1"/>
                  </a:moveTo>
                  <a:lnTo>
                    <a:pt x="1902" y="1116"/>
                  </a:lnTo>
                  <a:lnTo>
                    <a:pt x="787" y="3"/>
                  </a:lnTo>
                  <a:lnTo>
                    <a:pt x="1" y="790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4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8"/>
            <p:cNvSpPr/>
            <p:nvPr/>
          </p:nvSpPr>
          <p:spPr>
            <a:xfrm>
              <a:off x="5008525" y="203157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0"/>
                  </a:moveTo>
                  <a:lnTo>
                    <a:pt x="1901" y="1114"/>
                  </a:lnTo>
                  <a:lnTo>
                    <a:pt x="786" y="1"/>
                  </a:lnTo>
                  <a:lnTo>
                    <a:pt x="1" y="788"/>
                  </a:lnTo>
                  <a:lnTo>
                    <a:pt x="1115" y="1901"/>
                  </a:lnTo>
                  <a:lnTo>
                    <a:pt x="2" y="3017"/>
                  </a:lnTo>
                  <a:lnTo>
                    <a:pt x="789" y="3802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4"/>
                  </a:lnTo>
                  <a:lnTo>
                    <a:pt x="2687" y="1900"/>
                  </a:lnTo>
                  <a:lnTo>
                    <a:pt x="3802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8"/>
            <p:cNvSpPr/>
            <p:nvPr/>
          </p:nvSpPr>
          <p:spPr>
            <a:xfrm>
              <a:off x="5206625" y="203142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6" y="2"/>
                  </a:lnTo>
                  <a:lnTo>
                    <a:pt x="1" y="789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8" y="3803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8"/>
            <p:cNvSpPr/>
            <p:nvPr/>
          </p:nvSpPr>
          <p:spPr>
            <a:xfrm>
              <a:off x="5404725" y="2031275"/>
              <a:ext cx="92600" cy="95125"/>
            </a:xfrm>
            <a:custGeom>
              <a:avLst/>
              <a:gdLst/>
              <a:ahLst/>
              <a:cxnLst/>
              <a:rect l="l" t="t" r="r" b="b"/>
              <a:pathLst>
                <a:path w="3704" h="3805" extrusionOk="0">
                  <a:moveTo>
                    <a:pt x="3015" y="1"/>
                  </a:moveTo>
                  <a:lnTo>
                    <a:pt x="1900" y="1116"/>
                  </a:lnTo>
                  <a:lnTo>
                    <a:pt x="786" y="2"/>
                  </a:lnTo>
                  <a:lnTo>
                    <a:pt x="1" y="790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8" y="3804"/>
                  </a:lnTo>
                  <a:lnTo>
                    <a:pt x="1903" y="2689"/>
                  </a:lnTo>
                  <a:lnTo>
                    <a:pt x="2351" y="3136"/>
                  </a:lnTo>
                  <a:cubicBezTo>
                    <a:pt x="2546" y="2807"/>
                    <a:pt x="2739" y="2474"/>
                    <a:pt x="2927" y="2140"/>
                  </a:cubicBezTo>
                  <a:lnTo>
                    <a:pt x="2688" y="1902"/>
                  </a:lnTo>
                  <a:lnTo>
                    <a:pt x="3491" y="1098"/>
                  </a:lnTo>
                  <a:cubicBezTo>
                    <a:pt x="3563" y="962"/>
                    <a:pt x="3633" y="825"/>
                    <a:pt x="3703" y="689"/>
                  </a:cubicBezTo>
                  <a:lnTo>
                    <a:pt x="30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8"/>
            <p:cNvSpPr/>
            <p:nvPr/>
          </p:nvSpPr>
          <p:spPr>
            <a:xfrm>
              <a:off x="4611675" y="105687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1"/>
                  </a:moveTo>
                  <a:lnTo>
                    <a:pt x="1900" y="1115"/>
                  </a:lnTo>
                  <a:lnTo>
                    <a:pt x="786" y="2"/>
                  </a:lnTo>
                  <a:lnTo>
                    <a:pt x="0" y="788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8" y="3803"/>
                  </a:lnTo>
                  <a:lnTo>
                    <a:pt x="1902" y="2687"/>
                  </a:lnTo>
                  <a:lnTo>
                    <a:pt x="3017" y="3800"/>
                  </a:lnTo>
                  <a:lnTo>
                    <a:pt x="3803" y="3015"/>
                  </a:lnTo>
                  <a:lnTo>
                    <a:pt x="2687" y="1901"/>
                  </a:lnTo>
                  <a:lnTo>
                    <a:pt x="3800" y="78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8"/>
            <p:cNvSpPr/>
            <p:nvPr/>
          </p:nvSpPr>
          <p:spPr>
            <a:xfrm>
              <a:off x="4809775" y="105672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5" y="1"/>
                  </a:moveTo>
                  <a:lnTo>
                    <a:pt x="1900" y="1115"/>
                  </a:lnTo>
                  <a:lnTo>
                    <a:pt x="786" y="2"/>
                  </a:lnTo>
                  <a:lnTo>
                    <a:pt x="0" y="790"/>
                  </a:lnTo>
                  <a:lnTo>
                    <a:pt x="1115" y="1903"/>
                  </a:lnTo>
                  <a:lnTo>
                    <a:pt x="1" y="3017"/>
                  </a:lnTo>
                  <a:lnTo>
                    <a:pt x="788" y="3803"/>
                  </a:lnTo>
                  <a:lnTo>
                    <a:pt x="1901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8" y="1902"/>
                  </a:lnTo>
                  <a:lnTo>
                    <a:pt x="3801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8"/>
            <p:cNvSpPr/>
            <p:nvPr/>
          </p:nvSpPr>
          <p:spPr>
            <a:xfrm>
              <a:off x="5007875" y="105662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1" y="1115"/>
                  </a:lnTo>
                  <a:lnTo>
                    <a:pt x="786" y="1"/>
                  </a:lnTo>
                  <a:lnTo>
                    <a:pt x="0" y="788"/>
                  </a:lnTo>
                  <a:lnTo>
                    <a:pt x="1116" y="1901"/>
                  </a:lnTo>
                  <a:lnTo>
                    <a:pt x="1" y="3016"/>
                  </a:lnTo>
                  <a:lnTo>
                    <a:pt x="789" y="3802"/>
                  </a:lnTo>
                  <a:lnTo>
                    <a:pt x="1903" y="2687"/>
                  </a:lnTo>
                  <a:lnTo>
                    <a:pt x="3017" y="3800"/>
                  </a:lnTo>
                  <a:lnTo>
                    <a:pt x="3802" y="3013"/>
                  </a:lnTo>
                  <a:lnTo>
                    <a:pt x="2688" y="1900"/>
                  </a:lnTo>
                  <a:lnTo>
                    <a:pt x="3801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8"/>
            <p:cNvSpPr/>
            <p:nvPr/>
          </p:nvSpPr>
          <p:spPr>
            <a:xfrm>
              <a:off x="5205975" y="1056475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1"/>
                  </a:moveTo>
                  <a:lnTo>
                    <a:pt x="1901" y="1115"/>
                  </a:lnTo>
                  <a:lnTo>
                    <a:pt x="787" y="2"/>
                  </a:lnTo>
                  <a:lnTo>
                    <a:pt x="0" y="788"/>
                  </a:lnTo>
                  <a:lnTo>
                    <a:pt x="1116" y="1902"/>
                  </a:lnTo>
                  <a:lnTo>
                    <a:pt x="3" y="3017"/>
                  </a:lnTo>
                  <a:lnTo>
                    <a:pt x="789" y="3803"/>
                  </a:lnTo>
                  <a:lnTo>
                    <a:pt x="1902" y="2688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1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8"/>
            <p:cNvSpPr/>
            <p:nvPr/>
          </p:nvSpPr>
          <p:spPr>
            <a:xfrm>
              <a:off x="5404100" y="1056325"/>
              <a:ext cx="95075" cy="95125"/>
            </a:xfrm>
            <a:custGeom>
              <a:avLst/>
              <a:gdLst/>
              <a:ahLst/>
              <a:cxnLst/>
              <a:rect l="l" t="t" r="r" b="b"/>
              <a:pathLst>
                <a:path w="3803" h="3805" extrusionOk="0">
                  <a:moveTo>
                    <a:pt x="3015" y="1"/>
                  </a:moveTo>
                  <a:lnTo>
                    <a:pt x="1900" y="1116"/>
                  </a:lnTo>
                  <a:lnTo>
                    <a:pt x="786" y="3"/>
                  </a:lnTo>
                  <a:lnTo>
                    <a:pt x="0" y="790"/>
                  </a:lnTo>
                  <a:lnTo>
                    <a:pt x="1115" y="1903"/>
                  </a:lnTo>
                  <a:lnTo>
                    <a:pt x="1" y="3017"/>
                  </a:lnTo>
                  <a:lnTo>
                    <a:pt x="788" y="3804"/>
                  </a:lnTo>
                  <a:lnTo>
                    <a:pt x="1901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7" y="1902"/>
                  </a:lnTo>
                  <a:lnTo>
                    <a:pt x="3801" y="788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8"/>
            <p:cNvSpPr/>
            <p:nvPr/>
          </p:nvSpPr>
          <p:spPr>
            <a:xfrm>
              <a:off x="4611775" y="1256125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7" y="3"/>
                  </a:lnTo>
                  <a:lnTo>
                    <a:pt x="1" y="789"/>
                  </a:lnTo>
                  <a:lnTo>
                    <a:pt x="1116" y="1903"/>
                  </a:lnTo>
                  <a:lnTo>
                    <a:pt x="2" y="3017"/>
                  </a:lnTo>
                  <a:lnTo>
                    <a:pt x="790" y="3804"/>
                  </a:lnTo>
                  <a:lnTo>
                    <a:pt x="1903" y="2688"/>
                  </a:lnTo>
                  <a:lnTo>
                    <a:pt x="3018" y="3801"/>
                  </a:lnTo>
                  <a:lnTo>
                    <a:pt x="3803" y="3015"/>
                  </a:lnTo>
                  <a:lnTo>
                    <a:pt x="2689" y="1901"/>
                  </a:lnTo>
                  <a:lnTo>
                    <a:pt x="3802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8"/>
            <p:cNvSpPr/>
            <p:nvPr/>
          </p:nvSpPr>
          <p:spPr>
            <a:xfrm>
              <a:off x="4809875" y="1256000"/>
              <a:ext cx="95125" cy="95075"/>
            </a:xfrm>
            <a:custGeom>
              <a:avLst/>
              <a:gdLst/>
              <a:ahLst/>
              <a:cxnLst/>
              <a:rect l="l" t="t" r="r" b="b"/>
              <a:pathLst>
                <a:path w="3805" h="3803" extrusionOk="0">
                  <a:moveTo>
                    <a:pt x="3015" y="1"/>
                  </a:moveTo>
                  <a:lnTo>
                    <a:pt x="1902" y="1115"/>
                  </a:lnTo>
                  <a:lnTo>
                    <a:pt x="788" y="2"/>
                  </a:lnTo>
                  <a:lnTo>
                    <a:pt x="1" y="789"/>
                  </a:lnTo>
                  <a:lnTo>
                    <a:pt x="1116" y="1902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9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8"/>
            <p:cNvSpPr/>
            <p:nvPr/>
          </p:nvSpPr>
          <p:spPr>
            <a:xfrm>
              <a:off x="5008025" y="125587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4" y="0"/>
                  </a:moveTo>
                  <a:lnTo>
                    <a:pt x="1900" y="1115"/>
                  </a:lnTo>
                  <a:lnTo>
                    <a:pt x="786" y="2"/>
                  </a:lnTo>
                  <a:lnTo>
                    <a:pt x="0" y="789"/>
                  </a:lnTo>
                  <a:lnTo>
                    <a:pt x="1114" y="1902"/>
                  </a:lnTo>
                  <a:lnTo>
                    <a:pt x="1" y="3017"/>
                  </a:lnTo>
                  <a:lnTo>
                    <a:pt x="788" y="3803"/>
                  </a:lnTo>
                  <a:lnTo>
                    <a:pt x="1901" y="2688"/>
                  </a:lnTo>
                  <a:lnTo>
                    <a:pt x="3017" y="3801"/>
                  </a:lnTo>
                  <a:lnTo>
                    <a:pt x="3802" y="3014"/>
                  </a:lnTo>
                  <a:lnTo>
                    <a:pt x="2688" y="1901"/>
                  </a:lnTo>
                  <a:lnTo>
                    <a:pt x="3801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8"/>
            <p:cNvSpPr/>
            <p:nvPr/>
          </p:nvSpPr>
          <p:spPr>
            <a:xfrm>
              <a:off x="5206100" y="1255750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0"/>
                  </a:moveTo>
                  <a:lnTo>
                    <a:pt x="1902" y="1115"/>
                  </a:lnTo>
                  <a:lnTo>
                    <a:pt x="787" y="2"/>
                  </a:lnTo>
                  <a:lnTo>
                    <a:pt x="1" y="788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3" y="2687"/>
                  </a:lnTo>
                  <a:lnTo>
                    <a:pt x="3018" y="3802"/>
                  </a:lnTo>
                  <a:lnTo>
                    <a:pt x="3803" y="3015"/>
                  </a:lnTo>
                  <a:lnTo>
                    <a:pt x="2689" y="1900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8"/>
            <p:cNvSpPr/>
            <p:nvPr/>
          </p:nvSpPr>
          <p:spPr>
            <a:xfrm>
              <a:off x="5404200" y="1255600"/>
              <a:ext cx="95125" cy="95075"/>
            </a:xfrm>
            <a:custGeom>
              <a:avLst/>
              <a:gdLst/>
              <a:ahLst/>
              <a:cxnLst/>
              <a:rect l="l" t="t" r="r" b="b"/>
              <a:pathLst>
                <a:path w="3805" h="3803" extrusionOk="0">
                  <a:moveTo>
                    <a:pt x="3015" y="1"/>
                  </a:moveTo>
                  <a:lnTo>
                    <a:pt x="1902" y="1116"/>
                  </a:lnTo>
                  <a:lnTo>
                    <a:pt x="787" y="2"/>
                  </a:lnTo>
                  <a:lnTo>
                    <a:pt x="1" y="789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9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8"/>
            <p:cNvSpPr/>
            <p:nvPr/>
          </p:nvSpPr>
          <p:spPr>
            <a:xfrm>
              <a:off x="4611900" y="1441500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1"/>
                  </a:moveTo>
                  <a:lnTo>
                    <a:pt x="1902" y="1115"/>
                  </a:lnTo>
                  <a:lnTo>
                    <a:pt x="787" y="2"/>
                  </a:lnTo>
                  <a:lnTo>
                    <a:pt x="1" y="789"/>
                  </a:lnTo>
                  <a:lnTo>
                    <a:pt x="1116" y="1902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8"/>
                  </a:lnTo>
                  <a:lnTo>
                    <a:pt x="3017" y="3802"/>
                  </a:lnTo>
                  <a:lnTo>
                    <a:pt x="3804" y="3014"/>
                  </a:lnTo>
                  <a:lnTo>
                    <a:pt x="2688" y="1901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8"/>
            <p:cNvSpPr/>
            <p:nvPr/>
          </p:nvSpPr>
          <p:spPr>
            <a:xfrm>
              <a:off x="4810025" y="1441375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1" y="1114"/>
                  </a:lnTo>
                  <a:lnTo>
                    <a:pt x="786" y="1"/>
                  </a:lnTo>
                  <a:lnTo>
                    <a:pt x="1" y="788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2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4"/>
                  </a:lnTo>
                  <a:lnTo>
                    <a:pt x="2689" y="1901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8"/>
            <p:cNvSpPr/>
            <p:nvPr/>
          </p:nvSpPr>
          <p:spPr>
            <a:xfrm>
              <a:off x="5008125" y="144122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5" y="0"/>
                  </a:moveTo>
                  <a:lnTo>
                    <a:pt x="1902" y="1116"/>
                  </a:lnTo>
                  <a:lnTo>
                    <a:pt x="786" y="3"/>
                  </a:lnTo>
                  <a:lnTo>
                    <a:pt x="1" y="789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9" y="3804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8" y="1901"/>
                  </a:lnTo>
                  <a:lnTo>
                    <a:pt x="3802" y="787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8"/>
            <p:cNvSpPr/>
            <p:nvPr/>
          </p:nvSpPr>
          <p:spPr>
            <a:xfrm>
              <a:off x="5206225" y="1441100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1"/>
                  </a:moveTo>
                  <a:lnTo>
                    <a:pt x="1902" y="1115"/>
                  </a:lnTo>
                  <a:lnTo>
                    <a:pt x="786" y="2"/>
                  </a:lnTo>
                  <a:lnTo>
                    <a:pt x="1" y="789"/>
                  </a:lnTo>
                  <a:lnTo>
                    <a:pt x="1116" y="1902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8"/>
            <p:cNvSpPr/>
            <p:nvPr/>
          </p:nvSpPr>
          <p:spPr>
            <a:xfrm>
              <a:off x="5404350" y="1440975"/>
              <a:ext cx="95075" cy="95100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014" y="0"/>
                  </a:moveTo>
                  <a:lnTo>
                    <a:pt x="1901" y="1115"/>
                  </a:lnTo>
                  <a:lnTo>
                    <a:pt x="786" y="2"/>
                  </a:lnTo>
                  <a:lnTo>
                    <a:pt x="1" y="789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2" y="2688"/>
                  </a:lnTo>
                  <a:lnTo>
                    <a:pt x="3017" y="3801"/>
                  </a:lnTo>
                  <a:lnTo>
                    <a:pt x="3803" y="3014"/>
                  </a:lnTo>
                  <a:lnTo>
                    <a:pt x="2687" y="1901"/>
                  </a:lnTo>
                  <a:lnTo>
                    <a:pt x="3802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8"/>
            <p:cNvSpPr/>
            <p:nvPr/>
          </p:nvSpPr>
          <p:spPr>
            <a:xfrm>
              <a:off x="4611275" y="471000"/>
              <a:ext cx="95100" cy="90650"/>
            </a:xfrm>
            <a:custGeom>
              <a:avLst/>
              <a:gdLst/>
              <a:ahLst/>
              <a:cxnLst/>
              <a:rect l="l" t="t" r="r" b="b"/>
              <a:pathLst>
                <a:path w="3804" h="3626" extrusionOk="0">
                  <a:moveTo>
                    <a:pt x="610" y="0"/>
                  </a:moveTo>
                  <a:lnTo>
                    <a:pt x="0" y="611"/>
                  </a:lnTo>
                  <a:lnTo>
                    <a:pt x="1115" y="1724"/>
                  </a:lnTo>
                  <a:lnTo>
                    <a:pt x="2" y="2838"/>
                  </a:lnTo>
                  <a:lnTo>
                    <a:pt x="789" y="3625"/>
                  </a:lnTo>
                  <a:lnTo>
                    <a:pt x="1903" y="2510"/>
                  </a:lnTo>
                  <a:lnTo>
                    <a:pt x="3017" y="3623"/>
                  </a:lnTo>
                  <a:lnTo>
                    <a:pt x="3804" y="2836"/>
                  </a:lnTo>
                  <a:lnTo>
                    <a:pt x="2688" y="1723"/>
                  </a:lnTo>
                  <a:lnTo>
                    <a:pt x="3801" y="607"/>
                  </a:lnTo>
                  <a:lnTo>
                    <a:pt x="3559" y="365"/>
                  </a:lnTo>
                  <a:cubicBezTo>
                    <a:pt x="3244" y="314"/>
                    <a:pt x="2928" y="267"/>
                    <a:pt x="2612" y="225"/>
                  </a:cubicBezTo>
                  <a:lnTo>
                    <a:pt x="1901" y="936"/>
                  </a:lnTo>
                  <a:lnTo>
                    <a:pt x="999" y="37"/>
                  </a:lnTo>
                  <a:cubicBezTo>
                    <a:pt x="870" y="24"/>
                    <a:pt x="740" y="12"/>
                    <a:pt x="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8"/>
            <p:cNvSpPr/>
            <p:nvPr/>
          </p:nvSpPr>
          <p:spPr>
            <a:xfrm>
              <a:off x="4809400" y="509900"/>
              <a:ext cx="95075" cy="51600"/>
            </a:xfrm>
            <a:custGeom>
              <a:avLst/>
              <a:gdLst/>
              <a:ahLst/>
              <a:cxnLst/>
              <a:rect l="l" t="t" r="r" b="b"/>
              <a:pathLst>
                <a:path w="3803" h="2064" extrusionOk="0">
                  <a:moveTo>
                    <a:pt x="952" y="1"/>
                  </a:moveTo>
                  <a:lnTo>
                    <a:pt x="1115" y="162"/>
                  </a:lnTo>
                  <a:lnTo>
                    <a:pt x="0" y="1278"/>
                  </a:lnTo>
                  <a:lnTo>
                    <a:pt x="788" y="2063"/>
                  </a:lnTo>
                  <a:lnTo>
                    <a:pt x="1902" y="949"/>
                  </a:lnTo>
                  <a:lnTo>
                    <a:pt x="3016" y="2062"/>
                  </a:lnTo>
                  <a:lnTo>
                    <a:pt x="3803" y="1274"/>
                  </a:lnTo>
                  <a:lnTo>
                    <a:pt x="3276" y="749"/>
                  </a:lnTo>
                  <a:cubicBezTo>
                    <a:pt x="2511" y="478"/>
                    <a:pt x="1737" y="229"/>
                    <a:pt x="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8"/>
            <p:cNvSpPr/>
            <p:nvPr/>
          </p:nvSpPr>
          <p:spPr>
            <a:xfrm>
              <a:off x="4611375" y="665800"/>
              <a:ext cx="95125" cy="95075"/>
            </a:xfrm>
            <a:custGeom>
              <a:avLst/>
              <a:gdLst/>
              <a:ahLst/>
              <a:cxnLst/>
              <a:rect l="l" t="t" r="r" b="b"/>
              <a:pathLst>
                <a:path w="3805" h="3803" extrusionOk="0">
                  <a:moveTo>
                    <a:pt x="3015" y="1"/>
                  </a:moveTo>
                  <a:lnTo>
                    <a:pt x="1902" y="1116"/>
                  </a:lnTo>
                  <a:lnTo>
                    <a:pt x="788" y="2"/>
                  </a:lnTo>
                  <a:lnTo>
                    <a:pt x="1" y="789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9"/>
                  </a:lnTo>
                  <a:lnTo>
                    <a:pt x="3019" y="3802"/>
                  </a:lnTo>
                  <a:lnTo>
                    <a:pt x="3804" y="3015"/>
                  </a:lnTo>
                  <a:lnTo>
                    <a:pt x="2689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8"/>
            <p:cNvSpPr/>
            <p:nvPr/>
          </p:nvSpPr>
          <p:spPr>
            <a:xfrm>
              <a:off x="4809525" y="665650"/>
              <a:ext cx="95075" cy="95125"/>
            </a:xfrm>
            <a:custGeom>
              <a:avLst/>
              <a:gdLst/>
              <a:ahLst/>
              <a:cxnLst/>
              <a:rect l="l" t="t" r="r" b="b"/>
              <a:pathLst>
                <a:path w="3803" h="3805" extrusionOk="0">
                  <a:moveTo>
                    <a:pt x="3014" y="1"/>
                  </a:moveTo>
                  <a:lnTo>
                    <a:pt x="1900" y="1116"/>
                  </a:lnTo>
                  <a:lnTo>
                    <a:pt x="786" y="3"/>
                  </a:lnTo>
                  <a:lnTo>
                    <a:pt x="0" y="790"/>
                  </a:lnTo>
                  <a:lnTo>
                    <a:pt x="1114" y="1903"/>
                  </a:lnTo>
                  <a:lnTo>
                    <a:pt x="1" y="3019"/>
                  </a:lnTo>
                  <a:lnTo>
                    <a:pt x="788" y="3804"/>
                  </a:lnTo>
                  <a:lnTo>
                    <a:pt x="1901" y="2689"/>
                  </a:lnTo>
                  <a:lnTo>
                    <a:pt x="3017" y="3803"/>
                  </a:lnTo>
                  <a:lnTo>
                    <a:pt x="3802" y="3015"/>
                  </a:lnTo>
                  <a:lnTo>
                    <a:pt x="2688" y="1902"/>
                  </a:lnTo>
                  <a:lnTo>
                    <a:pt x="3801" y="788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8"/>
            <p:cNvSpPr/>
            <p:nvPr/>
          </p:nvSpPr>
          <p:spPr>
            <a:xfrm>
              <a:off x="5007600" y="665550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0"/>
                  </a:moveTo>
                  <a:lnTo>
                    <a:pt x="1902" y="1115"/>
                  </a:lnTo>
                  <a:lnTo>
                    <a:pt x="787" y="2"/>
                  </a:lnTo>
                  <a:lnTo>
                    <a:pt x="1" y="788"/>
                  </a:lnTo>
                  <a:lnTo>
                    <a:pt x="1115" y="1903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3" y="2688"/>
                  </a:lnTo>
                  <a:lnTo>
                    <a:pt x="3018" y="3801"/>
                  </a:lnTo>
                  <a:lnTo>
                    <a:pt x="3803" y="3015"/>
                  </a:lnTo>
                  <a:lnTo>
                    <a:pt x="2689" y="1901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8"/>
            <p:cNvSpPr/>
            <p:nvPr/>
          </p:nvSpPr>
          <p:spPr>
            <a:xfrm>
              <a:off x="5205775" y="720125"/>
              <a:ext cx="41825" cy="40375"/>
            </a:xfrm>
            <a:custGeom>
              <a:avLst/>
              <a:gdLst/>
              <a:ahLst/>
              <a:cxnLst/>
              <a:rect l="l" t="t" r="r" b="b"/>
              <a:pathLst>
                <a:path w="1673" h="1615" extrusionOk="0">
                  <a:moveTo>
                    <a:pt x="827" y="0"/>
                  </a:moveTo>
                  <a:lnTo>
                    <a:pt x="0" y="828"/>
                  </a:lnTo>
                  <a:lnTo>
                    <a:pt x="787" y="1615"/>
                  </a:lnTo>
                  <a:lnTo>
                    <a:pt x="1672" y="727"/>
                  </a:lnTo>
                  <a:cubicBezTo>
                    <a:pt x="1394" y="482"/>
                    <a:pt x="1112" y="240"/>
                    <a:pt x="8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8"/>
            <p:cNvSpPr/>
            <p:nvPr/>
          </p:nvSpPr>
          <p:spPr>
            <a:xfrm>
              <a:off x="4611525" y="851150"/>
              <a:ext cx="95075" cy="95125"/>
            </a:xfrm>
            <a:custGeom>
              <a:avLst/>
              <a:gdLst/>
              <a:ahLst/>
              <a:cxnLst/>
              <a:rect l="l" t="t" r="r" b="b"/>
              <a:pathLst>
                <a:path w="3803" h="3805" extrusionOk="0">
                  <a:moveTo>
                    <a:pt x="3015" y="1"/>
                  </a:moveTo>
                  <a:lnTo>
                    <a:pt x="1901" y="1116"/>
                  </a:lnTo>
                  <a:lnTo>
                    <a:pt x="786" y="3"/>
                  </a:lnTo>
                  <a:lnTo>
                    <a:pt x="1" y="790"/>
                  </a:lnTo>
                  <a:lnTo>
                    <a:pt x="1115" y="1903"/>
                  </a:lnTo>
                  <a:lnTo>
                    <a:pt x="2" y="3018"/>
                  </a:lnTo>
                  <a:lnTo>
                    <a:pt x="789" y="3804"/>
                  </a:lnTo>
                  <a:lnTo>
                    <a:pt x="1902" y="2689"/>
                  </a:lnTo>
                  <a:lnTo>
                    <a:pt x="3017" y="3802"/>
                  </a:lnTo>
                  <a:lnTo>
                    <a:pt x="3803" y="3015"/>
                  </a:lnTo>
                  <a:lnTo>
                    <a:pt x="2687" y="1902"/>
                  </a:lnTo>
                  <a:lnTo>
                    <a:pt x="3802" y="787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8"/>
            <p:cNvSpPr/>
            <p:nvPr/>
          </p:nvSpPr>
          <p:spPr>
            <a:xfrm>
              <a:off x="4809625" y="85105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5" y="0"/>
                  </a:moveTo>
                  <a:lnTo>
                    <a:pt x="1902" y="1115"/>
                  </a:lnTo>
                  <a:lnTo>
                    <a:pt x="786" y="2"/>
                  </a:lnTo>
                  <a:lnTo>
                    <a:pt x="1" y="788"/>
                  </a:lnTo>
                  <a:lnTo>
                    <a:pt x="1115" y="1902"/>
                  </a:lnTo>
                  <a:lnTo>
                    <a:pt x="2" y="3017"/>
                  </a:lnTo>
                  <a:lnTo>
                    <a:pt x="789" y="3803"/>
                  </a:lnTo>
                  <a:lnTo>
                    <a:pt x="1903" y="2688"/>
                  </a:lnTo>
                  <a:lnTo>
                    <a:pt x="3017" y="3801"/>
                  </a:lnTo>
                  <a:lnTo>
                    <a:pt x="3803" y="3015"/>
                  </a:lnTo>
                  <a:lnTo>
                    <a:pt x="2689" y="1900"/>
                  </a:lnTo>
                  <a:lnTo>
                    <a:pt x="3802" y="786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8"/>
            <p:cNvSpPr/>
            <p:nvPr/>
          </p:nvSpPr>
          <p:spPr>
            <a:xfrm>
              <a:off x="5007725" y="850900"/>
              <a:ext cx="95100" cy="95075"/>
            </a:xfrm>
            <a:custGeom>
              <a:avLst/>
              <a:gdLst/>
              <a:ahLst/>
              <a:cxnLst/>
              <a:rect l="l" t="t" r="r" b="b"/>
              <a:pathLst>
                <a:path w="3804" h="3803" extrusionOk="0">
                  <a:moveTo>
                    <a:pt x="3015" y="1"/>
                  </a:moveTo>
                  <a:lnTo>
                    <a:pt x="1902" y="1116"/>
                  </a:lnTo>
                  <a:lnTo>
                    <a:pt x="787" y="2"/>
                  </a:lnTo>
                  <a:lnTo>
                    <a:pt x="1" y="790"/>
                  </a:lnTo>
                  <a:lnTo>
                    <a:pt x="1116" y="1903"/>
                  </a:lnTo>
                  <a:lnTo>
                    <a:pt x="3" y="3017"/>
                  </a:lnTo>
                  <a:lnTo>
                    <a:pt x="790" y="3803"/>
                  </a:lnTo>
                  <a:lnTo>
                    <a:pt x="1903" y="2689"/>
                  </a:lnTo>
                  <a:lnTo>
                    <a:pt x="3017" y="3802"/>
                  </a:lnTo>
                  <a:lnTo>
                    <a:pt x="3804" y="3015"/>
                  </a:lnTo>
                  <a:lnTo>
                    <a:pt x="2688" y="1902"/>
                  </a:lnTo>
                  <a:lnTo>
                    <a:pt x="3802" y="786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8"/>
            <p:cNvSpPr/>
            <p:nvPr/>
          </p:nvSpPr>
          <p:spPr>
            <a:xfrm>
              <a:off x="5205850" y="850800"/>
              <a:ext cx="95075" cy="95075"/>
            </a:xfrm>
            <a:custGeom>
              <a:avLst/>
              <a:gdLst/>
              <a:ahLst/>
              <a:cxnLst/>
              <a:rect l="l" t="t" r="r" b="b"/>
              <a:pathLst>
                <a:path w="3803" h="3803" extrusionOk="0">
                  <a:moveTo>
                    <a:pt x="3014" y="0"/>
                  </a:moveTo>
                  <a:lnTo>
                    <a:pt x="1901" y="1114"/>
                  </a:lnTo>
                  <a:lnTo>
                    <a:pt x="786" y="1"/>
                  </a:lnTo>
                  <a:lnTo>
                    <a:pt x="1" y="788"/>
                  </a:lnTo>
                  <a:lnTo>
                    <a:pt x="1115" y="1901"/>
                  </a:lnTo>
                  <a:lnTo>
                    <a:pt x="2" y="3017"/>
                  </a:lnTo>
                  <a:lnTo>
                    <a:pt x="789" y="3802"/>
                  </a:lnTo>
                  <a:lnTo>
                    <a:pt x="1902" y="2687"/>
                  </a:lnTo>
                  <a:lnTo>
                    <a:pt x="3017" y="3801"/>
                  </a:lnTo>
                  <a:lnTo>
                    <a:pt x="3803" y="3013"/>
                  </a:lnTo>
                  <a:lnTo>
                    <a:pt x="2687" y="1900"/>
                  </a:lnTo>
                  <a:lnTo>
                    <a:pt x="3802" y="78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8"/>
            <p:cNvSpPr/>
            <p:nvPr/>
          </p:nvSpPr>
          <p:spPr>
            <a:xfrm>
              <a:off x="5403975" y="918825"/>
              <a:ext cx="23450" cy="26900"/>
            </a:xfrm>
            <a:custGeom>
              <a:avLst/>
              <a:gdLst/>
              <a:ahLst/>
              <a:cxnLst/>
              <a:rect l="l" t="t" r="r" b="b"/>
              <a:pathLst>
                <a:path w="938" h="1076" extrusionOk="0">
                  <a:moveTo>
                    <a:pt x="289" y="0"/>
                  </a:moveTo>
                  <a:lnTo>
                    <a:pt x="1" y="290"/>
                  </a:lnTo>
                  <a:lnTo>
                    <a:pt x="788" y="1076"/>
                  </a:lnTo>
                  <a:lnTo>
                    <a:pt x="938" y="926"/>
                  </a:lnTo>
                  <a:cubicBezTo>
                    <a:pt x="726" y="614"/>
                    <a:pt x="509" y="306"/>
                    <a:pt x="2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8"/>
            <p:cNvSpPr/>
            <p:nvPr/>
          </p:nvSpPr>
          <p:spPr>
            <a:xfrm>
              <a:off x="5613925" y="1514950"/>
              <a:ext cx="1425" cy="2700"/>
            </a:xfrm>
            <a:custGeom>
              <a:avLst/>
              <a:gdLst/>
              <a:ahLst/>
              <a:cxnLst/>
              <a:rect l="l" t="t" r="r" b="b"/>
              <a:pathLst>
                <a:path w="57" h="108" extrusionOk="0">
                  <a:moveTo>
                    <a:pt x="53" y="0"/>
                  </a:moveTo>
                  <a:lnTo>
                    <a:pt x="1" y="52"/>
                  </a:lnTo>
                  <a:lnTo>
                    <a:pt x="57" y="108"/>
                  </a:lnTo>
                  <a:cubicBezTo>
                    <a:pt x="56" y="72"/>
                    <a:pt x="55" y="36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77C573CF-6A39-49CF-AC24-3FF9CC99F5B3}"/>
              </a:ext>
            </a:extLst>
          </p:cNvPr>
          <p:cNvSpPr txBox="1"/>
          <p:nvPr/>
        </p:nvSpPr>
        <p:spPr>
          <a:xfrm>
            <a:off x="915943" y="1682262"/>
            <a:ext cx="72805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ngôn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algn="just"/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hỗ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trực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ngôn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HS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rút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/>
          </a:p>
        </p:txBody>
      </p:sp>
      <p:sp>
        <p:nvSpPr>
          <p:cNvPr id="124" name="Google Shape;1960;p40">
            <a:extLst>
              <a:ext uri="{FF2B5EF4-FFF2-40B4-BE49-F238E27FC236}">
                <a16:creationId xmlns:a16="http://schemas.microsoft.com/office/drawing/2014/main" id="{96F16097-065C-48EB-B36F-543CFAB9EC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06934" y="175688"/>
            <a:ext cx="183330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dk1"/>
                </a:solidFill>
                <a:latin typeface="Ubuntu"/>
                <a:sym typeface="Ubuntu"/>
              </a:rPr>
              <a:t>Câu 7.</a:t>
            </a:r>
            <a:endParaRPr sz="3200" b="1" dirty="0">
              <a:solidFill>
                <a:schemeClr val="dk1"/>
              </a:solidFill>
              <a:latin typeface="Ubuntu"/>
              <a:sym typeface="Ubuntu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4B3A8C6-9CA6-4389-9C6D-014C3C5744DF}"/>
              </a:ext>
            </a:extLst>
          </p:cNvPr>
          <p:cNvSpPr txBox="1"/>
          <p:nvPr/>
        </p:nvSpPr>
        <p:spPr>
          <a:xfrm>
            <a:off x="842623" y="1309654"/>
            <a:ext cx="7359764" cy="2600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ựa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(SGK/ tr. 85)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oogle Shape;7736;p74">
            <a:extLst>
              <a:ext uri="{FF2B5EF4-FFF2-40B4-BE49-F238E27FC236}">
                <a16:creationId xmlns:a16="http://schemas.microsoft.com/office/drawing/2014/main" id="{B44B9893-89CD-4253-B3E8-C0E1A727705A}"/>
              </a:ext>
            </a:extLst>
          </p:cNvPr>
          <p:cNvGrpSpPr/>
          <p:nvPr/>
        </p:nvGrpSpPr>
        <p:grpSpPr>
          <a:xfrm>
            <a:off x="1123903" y="1364083"/>
            <a:ext cx="594972" cy="588629"/>
            <a:chOff x="581525" y="3254850"/>
            <a:chExt cx="297750" cy="294575"/>
          </a:xfrm>
        </p:grpSpPr>
        <p:sp>
          <p:nvSpPr>
            <p:cNvPr id="4" name="Google Shape;7737;p74">
              <a:extLst>
                <a:ext uri="{FF2B5EF4-FFF2-40B4-BE49-F238E27FC236}">
                  <a16:creationId xmlns:a16="http://schemas.microsoft.com/office/drawing/2014/main" id="{43F4B109-C5C5-40D2-A6CF-98E52F9DA39D}"/>
                </a:ext>
              </a:extLst>
            </p:cNvPr>
            <p:cNvSpPr/>
            <p:nvPr/>
          </p:nvSpPr>
          <p:spPr>
            <a:xfrm>
              <a:off x="616950" y="3358025"/>
              <a:ext cx="89025" cy="86650"/>
            </a:xfrm>
            <a:custGeom>
              <a:avLst/>
              <a:gdLst/>
              <a:ahLst/>
              <a:cxnLst/>
              <a:rect l="l" t="t" r="r" b="b"/>
              <a:pathLst>
                <a:path w="3561" h="3466" extrusionOk="0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738;p74">
              <a:extLst>
                <a:ext uri="{FF2B5EF4-FFF2-40B4-BE49-F238E27FC236}">
                  <a16:creationId xmlns:a16="http://schemas.microsoft.com/office/drawing/2014/main" id="{F84601ED-AF5F-4AA0-A866-7EB1902EB825}"/>
                </a:ext>
              </a:extLst>
            </p:cNvPr>
            <p:cNvSpPr/>
            <p:nvPr/>
          </p:nvSpPr>
          <p:spPr>
            <a:xfrm>
              <a:off x="721725" y="32548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739;p74">
              <a:extLst>
                <a:ext uri="{FF2B5EF4-FFF2-40B4-BE49-F238E27FC236}">
                  <a16:creationId xmlns:a16="http://schemas.microsoft.com/office/drawing/2014/main" id="{96A48A39-6B25-4C82-9DC9-5D73C90C5A79}"/>
                </a:ext>
              </a:extLst>
            </p:cNvPr>
            <p:cNvSpPr/>
            <p:nvPr/>
          </p:nvSpPr>
          <p:spPr>
            <a:xfrm>
              <a:off x="581525" y="3440725"/>
              <a:ext cx="157550" cy="108700"/>
            </a:xfrm>
            <a:custGeom>
              <a:avLst/>
              <a:gdLst/>
              <a:ahLst/>
              <a:cxnLst/>
              <a:rect l="l" t="t" r="r" b="b"/>
              <a:pathLst>
                <a:path w="6302" h="4348" extrusionOk="0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p38"/>
          <p:cNvSpPr/>
          <p:nvPr/>
        </p:nvSpPr>
        <p:spPr>
          <a:xfrm rot="5231412">
            <a:off x="510088" y="2426795"/>
            <a:ext cx="1139723" cy="747112"/>
          </a:xfrm>
          <a:custGeom>
            <a:avLst/>
            <a:gdLst/>
            <a:ahLst/>
            <a:cxnLst/>
            <a:rect l="l" t="t" r="r" b="b"/>
            <a:pathLst>
              <a:path w="58198" h="38150" extrusionOk="0">
                <a:moveTo>
                  <a:pt x="30621" y="1"/>
                </a:moveTo>
                <a:cubicBezTo>
                  <a:pt x="20758" y="1"/>
                  <a:pt x="11184" y="1277"/>
                  <a:pt x="3699" y="6619"/>
                </a:cubicBezTo>
                <a:cubicBezTo>
                  <a:pt x="2529" y="7454"/>
                  <a:pt x="1399" y="8414"/>
                  <a:pt x="759" y="9754"/>
                </a:cubicBezTo>
                <a:cubicBezTo>
                  <a:pt x="53" y="11231"/>
                  <a:pt x="1" y="13043"/>
                  <a:pt x="85" y="14813"/>
                </a:cubicBezTo>
                <a:cubicBezTo>
                  <a:pt x="303" y="19466"/>
                  <a:pt x="1380" y="24221"/>
                  <a:pt x="3236" y="28744"/>
                </a:cubicBezTo>
                <a:cubicBezTo>
                  <a:pt x="4229" y="31159"/>
                  <a:pt x="5508" y="33595"/>
                  <a:pt x="7490" y="35307"/>
                </a:cubicBezTo>
                <a:cubicBezTo>
                  <a:pt x="10151" y="37607"/>
                  <a:pt x="13454" y="38149"/>
                  <a:pt x="16700" y="38149"/>
                </a:cubicBezTo>
                <a:cubicBezTo>
                  <a:pt x="17868" y="38149"/>
                  <a:pt x="19029" y="38079"/>
                  <a:pt x="20149" y="37995"/>
                </a:cubicBezTo>
                <a:cubicBezTo>
                  <a:pt x="35387" y="36857"/>
                  <a:pt x="45658" y="32562"/>
                  <a:pt x="53783" y="19726"/>
                </a:cubicBezTo>
                <a:cubicBezTo>
                  <a:pt x="56450" y="15512"/>
                  <a:pt x="58198" y="9270"/>
                  <a:pt x="54519" y="4767"/>
                </a:cubicBezTo>
                <a:cubicBezTo>
                  <a:pt x="51653" y="1258"/>
                  <a:pt x="46972" y="699"/>
                  <a:pt x="42910" y="460"/>
                </a:cubicBezTo>
                <a:cubicBezTo>
                  <a:pt x="38849" y="220"/>
                  <a:pt x="34710" y="1"/>
                  <a:pt x="306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p38"/>
          <p:cNvSpPr txBox="1">
            <a:spLocks noGrp="1"/>
          </p:cNvSpPr>
          <p:nvPr>
            <p:ph type="title"/>
          </p:nvPr>
        </p:nvSpPr>
        <p:spPr>
          <a:xfrm>
            <a:off x="2136671" y="1528573"/>
            <a:ext cx="6700381" cy="28656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2" name="Google Shape;1922;p38"/>
          <p:cNvSpPr txBox="1">
            <a:spLocks noGrp="1"/>
          </p:cNvSpPr>
          <p:nvPr>
            <p:ph type="title" idx="2"/>
          </p:nvPr>
        </p:nvSpPr>
        <p:spPr>
          <a:xfrm>
            <a:off x="883992" y="2168550"/>
            <a:ext cx="1194000" cy="11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23" name="Google Shape;1923;p38"/>
          <p:cNvGrpSpPr/>
          <p:nvPr/>
        </p:nvGrpSpPr>
        <p:grpSpPr>
          <a:xfrm>
            <a:off x="7647913" y="0"/>
            <a:ext cx="1296570" cy="1696958"/>
            <a:chOff x="3278750" y="832700"/>
            <a:chExt cx="1730375" cy="2264725"/>
          </a:xfrm>
        </p:grpSpPr>
        <p:sp>
          <p:nvSpPr>
            <p:cNvPr id="1924" name="Google Shape;1924;p38"/>
            <p:cNvSpPr/>
            <p:nvPr/>
          </p:nvSpPr>
          <p:spPr>
            <a:xfrm>
              <a:off x="4136850" y="1285625"/>
              <a:ext cx="658700" cy="413500"/>
            </a:xfrm>
            <a:custGeom>
              <a:avLst/>
              <a:gdLst/>
              <a:ahLst/>
              <a:cxnLst/>
              <a:rect l="l" t="t" r="r" b="b"/>
              <a:pathLst>
                <a:path w="26348" h="16540" extrusionOk="0">
                  <a:moveTo>
                    <a:pt x="3164" y="1110"/>
                  </a:moveTo>
                  <a:cubicBezTo>
                    <a:pt x="3702" y="1110"/>
                    <a:pt x="4268" y="1281"/>
                    <a:pt x="4759" y="1432"/>
                  </a:cubicBezTo>
                  <a:cubicBezTo>
                    <a:pt x="6695" y="2025"/>
                    <a:pt x="8606" y="2722"/>
                    <a:pt x="10480" y="3490"/>
                  </a:cubicBezTo>
                  <a:cubicBezTo>
                    <a:pt x="14008" y="4937"/>
                    <a:pt x="17337" y="6749"/>
                    <a:pt x="20587" y="8718"/>
                  </a:cubicBezTo>
                  <a:lnTo>
                    <a:pt x="20587" y="8718"/>
                  </a:lnTo>
                  <a:cubicBezTo>
                    <a:pt x="20588" y="8892"/>
                    <a:pt x="20677" y="9061"/>
                    <a:pt x="20891" y="9162"/>
                  </a:cubicBezTo>
                  <a:cubicBezTo>
                    <a:pt x="22487" y="9911"/>
                    <a:pt x="24427" y="10789"/>
                    <a:pt x="24924" y="12651"/>
                  </a:cubicBezTo>
                  <a:cubicBezTo>
                    <a:pt x="25400" y="14432"/>
                    <a:pt x="23982" y="15543"/>
                    <a:pt x="22387" y="15543"/>
                  </a:cubicBezTo>
                  <a:cubicBezTo>
                    <a:pt x="22215" y="15543"/>
                    <a:pt x="22040" y="15530"/>
                    <a:pt x="21866" y="15503"/>
                  </a:cubicBezTo>
                  <a:cubicBezTo>
                    <a:pt x="20841" y="15347"/>
                    <a:pt x="19892" y="14884"/>
                    <a:pt x="18963" y="14453"/>
                  </a:cubicBezTo>
                  <a:cubicBezTo>
                    <a:pt x="17962" y="13989"/>
                    <a:pt x="16961" y="13524"/>
                    <a:pt x="15961" y="13060"/>
                  </a:cubicBezTo>
                  <a:cubicBezTo>
                    <a:pt x="13961" y="12130"/>
                    <a:pt x="11970" y="11180"/>
                    <a:pt x="9999" y="10189"/>
                  </a:cubicBezTo>
                  <a:cubicBezTo>
                    <a:pt x="8100" y="9234"/>
                    <a:pt x="6210" y="8244"/>
                    <a:pt x="4388" y="7147"/>
                  </a:cubicBezTo>
                  <a:cubicBezTo>
                    <a:pt x="3011" y="6318"/>
                    <a:pt x="1346" y="5146"/>
                    <a:pt x="1301" y="3366"/>
                  </a:cubicBezTo>
                  <a:cubicBezTo>
                    <a:pt x="1283" y="2691"/>
                    <a:pt x="1486" y="1950"/>
                    <a:pt x="2018" y="1497"/>
                  </a:cubicBezTo>
                  <a:cubicBezTo>
                    <a:pt x="2354" y="1211"/>
                    <a:pt x="2751" y="1110"/>
                    <a:pt x="3164" y="1110"/>
                  </a:cubicBezTo>
                  <a:close/>
                  <a:moveTo>
                    <a:pt x="3183" y="0"/>
                  </a:moveTo>
                  <a:cubicBezTo>
                    <a:pt x="2539" y="0"/>
                    <a:pt x="1912" y="160"/>
                    <a:pt x="1385" y="591"/>
                  </a:cubicBezTo>
                  <a:cubicBezTo>
                    <a:pt x="775" y="1091"/>
                    <a:pt x="430" y="1835"/>
                    <a:pt x="307" y="2603"/>
                  </a:cubicBezTo>
                  <a:cubicBezTo>
                    <a:pt x="1" y="4515"/>
                    <a:pt x="1105" y="6080"/>
                    <a:pt x="2565" y="7195"/>
                  </a:cubicBezTo>
                  <a:cubicBezTo>
                    <a:pt x="4451" y="8634"/>
                    <a:pt x="6684" y="9702"/>
                    <a:pt x="8786" y="10787"/>
                  </a:cubicBezTo>
                  <a:cubicBezTo>
                    <a:pt x="11000" y="11929"/>
                    <a:pt x="13253" y="12991"/>
                    <a:pt x="15516" y="14031"/>
                  </a:cubicBezTo>
                  <a:cubicBezTo>
                    <a:pt x="16674" y="14562"/>
                    <a:pt x="17833" y="15092"/>
                    <a:pt x="18999" y="15605"/>
                  </a:cubicBezTo>
                  <a:cubicBezTo>
                    <a:pt x="20045" y="16066"/>
                    <a:pt x="21128" y="16499"/>
                    <a:pt x="22287" y="16537"/>
                  </a:cubicBezTo>
                  <a:cubicBezTo>
                    <a:pt x="22336" y="16538"/>
                    <a:pt x="22384" y="16539"/>
                    <a:pt x="22432" y="16539"/>
                  </a:cubicBezTo>
                  <a:cubicBezTo>
                    <a:pt x="24528" y="16539"/>
                    <a:pt x="26348" y="15047"/>
                    <a:pt x="26061" y="12820"/>
                  </a:cubicBezTo>
                  <a:cubicBezTo>
                    <a:pt x="25746" y="10360"/>
                    <a:pt x="23515" y="9105"/>
                    <a:pt x="21485" y="8145"/>
                  </a:cubicBezTo>
                  <a:cubicBezTo>
                    <a:pt x="21394" y="8101"/>
                    <a:pt x="21304" y="8082"/>
                    <a:pt x="21218" y="8082"/>
                  </a:cubicBezTo>
                  <a:cubicBezTo>
                    <a:pt x="21201" y="8082"/>
                    <a:pt x="21183" y="8083"/>
                    <a:pt x="21166" y="8084"/>
                  </a:cubicBezTo>
                  <a:lnTo>
                    <a:pt x="21166" y="8084"/>
                  </a:lnTo>
                  <a:cubicBezTo>
                    <a:pt x="17969" y="5853"/>
                    <a:pt x="14470" y="4026"/>
                    <a:pt x="10895" y="2502"/>
                  </a:cubicBezTo>
                  <a:cubicBezTo>
                    <a:pt x="8767" y="1594"/>
                    <a:pt x="6537" y="652"/>
                    <a:pt x="4276" y="134"/>
                  </a:cubicBezTo>
                  <a:cubicBezTo>
                    <a:pt x="3917" y="51"/>
                    <a:pt x="3547" y="0"/>
                    <a:pt x="3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25" name="Google Shape;1925;p38"/>
            <p:cNvSpPr/>
            <p:nvPr/>
          </p:nvSpPr>
          <p:spPr>
            <a:xfrm>
              <a:off x="3278750" y="1445800"/>
              <a:ext cx="1387575" cy="1651625"/>
            </a:xfrm>
            <a:custGeom>
              <a:avLst/>
              <a:gdLst/>
              <a:ahLst/>
              <a:cxnLst/>
              <a:rect l="l" t="t" r="r" b="b"/>
              <a:pathLst>
                <a:path w="55503" h="66065" extrusionOk="0">
                  <a:moveTo>
                    <a:pt x="37063" y="0"/>
                  </a:moveTo>
                  <a:cubicBezTo>
                    <a:pt x="36902" y="0"/>
                    <a:pt x="36739" y="71"/>
                    <a:pt x="36625" y="239"/>
                  </a:cubicBezTo>
                  <a:lnTo>
                    <a:pt x="36625" y="242"/>
                  </a:lnTo>
                  <a:cubicBezTo>
                    <a:pt x="33640" y="4624"/>
                    <a:pt x="30441" y="8835"/>
                    <a:pt x="26864" y="12752"/>
                  </a:cubicBezTo>
                  <a:cubicBezTo>
                    <a:pt x="23342" y="16605"/>
                    <a:pt x="19525" y="20176"/>
                    <a:pt x="15445" y="23431"/>
                  </a:cubicBezTo>
                  <a:cubicBezTo>
                    <a:pt x="13334" y="25116"/>
                    <a:pt x="11122" y="26655"/>
                    <a:pt x="8932" y="28232"/>
                  </a:cubicBezTo>
                  <a:cubicBezTo>
                    <a:pt x="6822" y="29753"/>
                    <a:pt x="4727" y="31376"/>
                    <a:pt x="3109" y="33433"/>
                  </a:cubicBezTo>
                  <a:cubicBezTo>
                    <a:pt x="1556" y="35406"/>
                    <a:pt x="424" y="37746"/>
                    <a:pt x="213" y="40273"/>
                  </a:cubicBezTo>
                  <a:cubicBezTo>
                    <a:pt x="0" y="42812"/>
                    <a:pt x="950" y="45215"/>
                    <a:pt x="2404" y="47254"/>
                  </a:cubicBezTo>
                  <a:cubicBezTo>
                    <a:pt x="3910" y="49369"/>
                    <a:pt x="5833" y="51174"/>
                    <a:pt x="7755" y="52904"/>
                  </a:cubicBezTo>
                  <a:cubicBezTo>
                    <a:pt x="9741" y="54690"/>
                    <a:pt x="11823" y="56365"/>
                    <a:pt x="13994" y="57921"/>
                  </a:cubicBezTo>
                  <a:cubicBezTo>
                    <a:pt x="16170" y="59483"/>
                    <a:pt x="18435" y="60931"/>
                    <a:pt x="20777" y="62231"/>
                  </a:cubicBezTo>
                  <a:cubicBezTo>
                    <a:pt x="23164" y="63556"/>
                    <a:pt x="25646" y="64868"/>
                    <a:pt x="28294" y="65586"/>
                  </a:cubicBezTo>
                  <a:cubicBezTo>
                    <a:pt x="29414" y="65890"/>
                    <a:pt x="30563" y="66064"/>
                    <a:pt x="31705" y="66064"/>
                  </a:cubicBezTo>
                  <a:cubicBezTo>
                    <a:pt x="33136" y="66064"/>
                    <a:pt x="34555" y="65790"/>
                    <a:pt x="35886" y="65152"/>
                  </a:cubicBezTo>
                  <a:cubicBezTo>
                    <a:pt x="37904" y="64184"/>
                    <a:pt x="39519" y="62496"/>
                    <a:pt x="40685" y="60613"/>
                  </a:cubicBezTo>
                  <a:cubicBezTo>
                    <a:pt x="43567" y="55961"/>
                    <a:pt x="43458" y="50262"/>
                    <a:pt x="44005" y="45002"/>
                  </a:cubicBezTo>
                  <a:cubicBezTo>
                    <a:pt x="45146" y="34042"/>
                    <a:pt x="48265" y="23110"/>
                    <a:pt x="53324" y="13307"/>
                  </a:cubicBezTo>
                  <a:cubicBezTo>
                    <a:pt x="53938" y="12118"/>
                    <a:pt x="54578" y="10942"/>
                    <a:pt x="55243" y="9781"/>
                  </a:cubicBezTo>
                  <a:cubicBezTo>
                    <a:pt x="55503" y="9327"/>
                    <a:pt x="55094" y="8903"/>
                    <a:pt x="54696" y="8903"/>
                  </a:cubicBezTo>
                  <a:cubicBezTo>
                    <a:pt x="54519" y="8903"/>
                    <a:pt x="54344" y="8987"/>
                    <a:pt x="54232" y="9190"/>
                  </a:cubicBezTo>
                  <a:cubicBezTo>
                    <a:pt x="49025" y="18616"/>
                    <a:pt x="45315" y="28842"/>
                    <a:pt x="43498" y="39465"/>
                  </a:cubicBezTo>
                  <a:cubicBezTo>
                    <a:pt x="43047" y="42104"/>
                    <a:pt x="42718" y="44760"/>
                    <a:pt x="42481" y="47425"/>
                  </a:cubicBezTo>
                  <a:cubicBezTo>
                    <a:pt x="42239" y="50150"/>
                    <a:pt x="42040" y="52898"/>
                    <a:pt x="41329" y="55551"/>
                  </a:cubicBezTo>
                  <a:cubicBezTo>
                    <a:pt x="40193" y="59790"/>
                    <a:pt x="37233" y="64244"/>
                    <a:pt x="32462" y="64620"/>
                  </a:cubicBezTo>
                  <a:cubicBezTo>
                    <a:pt x="32213" y="64639"/>
                    <a:pt x="31965" y="64649"/>
                    <a:pt x="31717" y="64649"/>
                  </a:cubicBezTo>
                  <a:cubicBezTo>
                    <a:pt x="29307" y="64649"/>
                    <a:pt x="26955" y="63762"/>
                    <a:pt x="24805" y="62740"/>
                  </a:cubicBezTo>
                  <a:cubicBezTo>
                    <a:pt x="22441" y="61618"/>
                    <a:pt x="20146" y="60331"/>
                    <a:pt x="17929" y="58944"/>
                  </a:cubicBezTo>
                  <a:cubicBezTo>
                    <a:pt x="13491" y="56169"/>
                    <a:pt x="9306" y="52903"/>
                    <a:pt x="5627" y="49174"/>
                  </a:cubicBezTo>
                  <a:cubicBezTo>
                    <a:pt x="3924" y="47448"/>
                    <a:pt x="2299" y="45488"/>
                    <a:pt x="1652" y="43103"/>
                  </a:cubicBezTo>
                  <a:cubicBezTo>
                    <a:pt x="980" y="40620"/>
                    <a:pt x="1622" y="38045"/>
                    <a:pt x="2892" y="35866"/>
                  </a:cubicBezTo>
                  <a:cubicBezTo>
                    <a:pt x="5495" y="31394"/>
                    <a:pt x="10377" y="28833"/>
                    <a:pt x="14381" y="25800"/>
                  </a:cubicBezTo>
                  <a:cubicBezTo>
                    <a:pt x="22480" y="19664"/>
                    <a:pt x="29617" y="12290"/>
                    <a:pt x="35434" y="3955"/>
                  </a:cubicBezTo>
                  <a:cubicBezTo>
                    <a:pt x="36161" y="2912"/>
                    <a:pt x="36861" y="1850"/>
                    <a:pt x="37532" y="771"/>
                  </a:cubicBezTo>
                  <a:cubicBezTo>
                    <a:pt x="37783" y="367"/>
                    <a:pt x="37428" y="0"/>
                    <a:pt x="370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26" name="Google Shape;1926;p38"/>
            <p:cNvSpPr/>
            <p:nvPr/>
          </p:nvSpPr>
          <p:spPr>
            <a:xfrm>
              <a:off x="3434025" y="1967300"/>
              <a:ext cx="892750" cy="956675"/>
            </a:xfrm>
            <a:custGeom>
              <a:avLst/>
              <a:gdLst/>
              <a:ahLst/>
              <a:cxnLst/>
              <a:rect l="l" t="t" r="r" b="b"/>
              <a:pathLst>
                <a:path w="35710" h="38267" extrusionOk="0">
                  <a:moveTo>
                    <a:pt x="19411" y="984"/>
                  </a:moveTo>
                  <a:cubicBezTo>
                    <a:pt x="19455" y="1035"/>
                    <a:pt x="19514" y="1082"/>
                    <a:pt x="19589" y="1119"/>
                  </a:cubicBezTo>
                  <a:cubicBezTo>
                    <a:pt x="24539" y="3605"/>
                    <a:pt x="29482" y="6098"/>
                    <a:pt x="34455" y="8537"/>
                  </a:cubicBezTo>
                  <a:lnTo>
                    <a:pt x="34455" y="8537"/>
                  </a:lnTo>
                  <a:cubicBezTo>
                    <a:pt x="33304" y="11351"/>
                    <a:pt x="32462" y="14262"/>
                    <a:pt x="32054" y="17282"/>
                  </a:cubicBezTo>
                  <a:cubicBezTo>
                    <a:pt x="31626" y="20453"/>
                    <a:pt x="31834" y="23647"/>
                    <a:pt x="31582" y="26830"/>
                  </a:cubicBezTo>
                  <a:cubicBezTo>
                    <a:pt x="31364" y="29564"/>
                    <a:pt x="30691" y="32331"/>
                    <a:pt x="28867" y="34459"/>
                  </a:cubicBezTo>
                  <a:cubicBezTo>
                    <a:pt x="27532" y="36014"/>
                    <a:pt x="25782" y="36972"/>
                    <a:pt x="23842" y="36972"/>
                  </a:cubicBezTo>
                  <a:cubicBezTo>
                    <a:pt x="23305" y="36972"/>
                    <a:pt x="22754" y="36899"/>
                    <a:pt x="22194" y="36745"/>
                  </a:cubicBezTo>
                  <a:cubicBezTo>
                    <a:pt x="20723" y="36340"/>
                    <a:pt x="19393" y="35560"/>
                    <a:pt x="18084" y="34797"/>
                  </a:cubicBezTo>
                  <a:cubicBezTo>
                    <a:pt x="16677" y="33977"/>
                    <a:pt x="15283" y="33130"/>
                    <a:pt x="13905" y="32256"/>
                  </a:cubicBezTo>
                  <a:cubicBezTo>
                    <a:pt x="11214" y="30542"/>
                    <a:pt x="8512" y="28762"/>
                    <a:pt x="6004" y="26786"/>
                  </a:cubicBezTo>
                  <a:cubicBezTo>
                    <a:pt x="4047" y="25243"/>
                    <a:pt x="2009" y="23321"/>
                    <a:pt x="1418" y="20804"/>
                  </a:cubicBezTo>
                  <a:cubicBezTo>
                    <a:pt x="761" y="18011"/>
                    <a:pt x="2366" y="15404"/>
                    <a:pt x="4380" y="13604"/>
                  </a:cubicBezTo>
                  <a:cubicBezTo>
                    <a:pt x="5649" y="12470"/>
                    <a:pt x="7107" y="11575"/>
                    <a:pt x="8533" y="10655"/>
                  </a:cubicBezTo>
                  <a:cubicBezTo>
                    <a:pt x="9952" y="9741"/>
                    <a:pt x="11331" y="8778"/>
                    <a:pt x="12661" y="7738"/>
                  </a:cubicBezTo>
                  <a:cubicBezTo>
                    <a:pt x="15191" y="5760"/>
                    <a:pt x="17399" y="3473"/>
                    <a:pt x="19411" y="984"/>
                  </a:cubicBezTo>
                  <a:close/>
                  <a:moveTo>
                    <a:pt x="19638" y="1"/>
                  </a:moveTo>
                  <a:cubicBezTo>
                    <a:pt x="19580" y="1"/>
                    <a:pt x="19518" y="26"/>
                    <a:pt x="19463" y="87"/>
                  </a:cubicBezTo>
                  <a:cubicBezTo>
                    <a:pt x="17287" y="2465"/>
                    <a:pt x="14842" y="4644"/>
                    <a:pt x="12290" y="6613"/>
                  </a:cubicBezTo>
                  <a:cubicBezTo>
                    <a:pt x="10993" y="7615"/>
                    <a:pt x="9653" y="8555"/>
                    <a:pt x="8271" y="9434"/>
                  </a:cubicBezTo>
                  <a:cubicBezTo>
                    <a:pt x="6968" y="10262"/>
                    <a:pt x="5651" y="11068"/>
                    <a:pt x="4432" y="12018"/>
                  </a:cubicBezTo>
                  <a:cubicBezTo>
                    <a:pt x="2144" y="13801"/>
                    <a:pt x="123" y="16324"/>
                    <a:pt x="58" y="19355"/>
                  </a:cubicBezTo>
                  <a:cubicBezTo>
                    <a:pt x="1" y="22043"/>
                    <a:pt x="1570" y="24398"/>
                    <a:pt x="3420" y="26215"/>
                  </a:cubicBezTo>
                  <a:cubicBezTo>
                    <a:pt x="5648" y="28404"/>
                    <a:pt x="8351" y="30132"/>
                    <a:pt x="10948" y="31843"/>
                  </a:cubicBezTo>
                  <a:cubicBezTo>
                    <a:pt x="12398" y="32798"/>
                    <a:pt x="13865" y="33728"/>
                    <a:pt x="15349" y="34631"/>
                  </a:cubicBezTo>
                  <a:cubicBezTo>
                    <a:pt x="16775" y="35501"/>
                    <a:pt x="18208" y="36399"/>
                    <a:pt x="19714" y="37128"/>
                  </a:cubicBezTo>
                  <a:cubicBezTo>
                    <a:pt x="21036" y="37767"/>
                    <a:pt x="22465" y="38266"/>
                    <a:pt x="23948" y="38266"/>
                  </a:cubicBezTo>
                  <a:cubicBezTo>
                    <a:pt x="24004" y="38266"/>
                    <a:pt x="24060" y="38266"/>
                    <a:pt x="24116" y="38264"/>
                  </a:cubicBezTo>
                  <a:cubicBezTo>
                    <a:pt x="25411" y="38231"/>
                    <a:pt x="26678" y="37814"/>
                    <a:pt x="27765" y="37114"/>
                  </a:cubicBezTo>
                  <a:cubicBezTo>
                    <a:pt x="29917" y="35730"/>
                    <a:pt x="31413" y="33422"/>
                    <a:pt x="32145" y="30998"/>
                  </a:cubicBezTo>
                  <a:cubicBezTo>
                    <a:pt x="33246" y="27351"/>
                    <a:pt x="32809" y="23456"/>
                    <a:pt x="33001" y="19707"/>
                  </a:cubicBezTo>
                  <a:cubicBezTo>
                    <a:pt x="33196" y="15884"/>
                    <a:pt x="34036" y="12050"/>
                    <a:pt x="35598" y="8548"/>
                  </a:cubicBezTo>
                  <a:cubicBezTo>
                    <a:pt x="35709" y="8296"/>
                    <a:pt x="35685" y="7959"/>
                    <a:pt x="35405" y="7817"/>
                  </a:cubicBezTo>
                  <a:cubicBezTo>
                    <a:pt x="30342" y="5222"/>
                    <a:pt x="25248" y="2689"/>
                    <a:pt x="20158" y="144"/>
                  </a:cubicBezTo>
                  <a:cubicBezTo>
                    <a:pt x="20068" y="99"/>
                    <a:pt x="19979" y="79"/>
                    <a:pt x="19895" y="79"/>
                  </a:cubicBezTo>
                  <a:cubicBezTo>
                    <a:pt x="19868" y="79"/>
                    <a:pt x="19842" y="81"/>
                    <a:pt x="19816" y="85"/>
                  </a:cubicBezTo>
                  <a:lnTo>
                    <a:pt x="19816" y="85"/>
                  </a:lnTo>
                  <a:cubicBezTo>
                    <a:pt x="19769" y="34"/>
                    <a:pt x="19705" y="1"/>
                    <a:pt x="196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27" name="Google Shape;1927;p38"/>
            <p:cNvSpPr/>
            <p:nvPr/>
          </p:nvSpPr>
          <p:spPr>
            <a:xfrm>
              <a:off x="4056025" y="1974925"/>
              <a:ext cx="206950" cy="162600"/>
            </a:xfrm>
            <a:custGeom>
              <a:avLst/>
              <a:gdLst/>
              <a:ahLst/>
              <a:cxnLst/>
              <a:rect l="l" t="t" r="r" b="b"/>
              <a:pathLst>
                <a:path w="8278" h="6504" extrusionOk="0">
                  <a:moveTo>
                    <a:pt x="3806" y="0"/>
                  </a:moveTo>
                  <a:cubicBezTo>
                    <a:pt x="3297" y="0"/>
                    <a:pt x="2785" y="89"/>
                    <a:pt x="2300" y="269"/>
                  </a:cubicBezTo>
                  <a:cubicBezTo>
                    <a:pt x="1385" y="609"/>
                    <a:pt x="577" y="1223"/>
                    <a:pt x="155" y="2116"/>
                  </a:cubicBezTo>
                  <a:cubicBezTo>
                    <a:pt x="1" y="2439"/>
                    <a:pt x="241" y="2705"/>
                    <a:pt x="506" y="2705"/>
                  </a:cubicBezTo>
                  <a:cubicBezTo>
                    <a:pt x="626" y="2705"/>
                    <a:pt x="752" y="2650"/>
                    <a:pt x="847" y="2520"/>
                  </a:cubicBezTo>
                  <a:lnTo>
                    <a:pt x="846" y="2520"/>
                  </a:lnTo>
                  <a:cubicBezTo>
                    <a:pt x="1524" y="1597"/>
                    <a:pt x="2674" y="996"/>
                    <a:pt x="3816" y="996"/>
                  </a:cubicBezTo>
                  <a:cubicBezTo>
                    <a:pt x="4323" y="996"/>
                    <a:pt x="4828" y="1115"/>
                    <a:pt x="5289" y="1376"/>
                  </a:cubicBezTo>
                  <a:cubicBezTo>
                    <a:pt x="6733" y="2194"/>
                    <a:pt x="7315" y="4225"/>
                    <a:pt x="6540" y="5688"/>
                  </a:cubicBezTo>
                  <a:cubicBezTo>
                    <a:pt x="6315" y="6112"/>
                    <a:pt x="6692" y="6504"/>
                    <a:pt x="7052" y="6504"/>
                  </a:cubicBezTo>
                  <a:cubicBezTo>
                    <a:pt x="7214" y="6504"/>
                    <a:pt x="7373" y="6425"/>
                    <a:pt x="7472" y="6233"/>
                  </a:cubicBezTo>
                  <a:cubicBezTo>
                    <a:pt x="8278" y="4676"/>
                    <a:pt x="8007" y="2756"/>
                    <a:pt x="6906" y="1412"/>
                  </a:cubicBezTo>
                  <a:cubicBezTo>
                    <a:pt x="6137" y="475"/>
                    <a:pt x="4980" y="0"/>
                    <a:pt x="38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28" name="Google Shape;1928;p38"/>
            <p:cNvSpPr/>
            <p:nvPr/>
          </p:nvSpPr>
          <p:spPr>
            <a:xfrm>
              <a:off x="4278125" y="1735100"/>
              <a:ext cx="127500" cy="123575"/>
            </a:xfrm>
            <a:custGeom>
              <a:avLst/>
              <a:gdLst/>
              <a:ahLst/>
              <a:cxnLst/>
              <a:rect l="l" t="t" r="r" b="b"/>
              <a:pathLst>
                <a:path w="5100" h="4943" extrusionOk="0">
                  <a:moveTo>
                    <a:pt x="4070" y="2388"/>
                  </a:moveTo>
                  <a:cubicBezTo>
                    <a:pt x="4070" y="2391"/>
                    <a:pt x="4071" y="2395"/>
                    <a:pt x="4071" y="2399"/>
                  </a:cubicBezTo>
                  <a:cubicBezTo>
                    <a:pt x="4071" y="2397"/>
                    <a:pt x="4070" y="2393"/>
                    <a:pt x="4070" y="2388"/>
                  </a:cubicBezTo>
                  <a:close/>
                  <a:moveTo>
                    <a:pt x="1261" y="2807"/>
                  </a:moveTo>
                  <a:lnTo>
                    <a:pt x="1261" y="2807"/>
                  </a:lnTo>
                  <a:cubicBezTo>
                    <a:pt x="1265" y="2822"/>
                    <a:pt x="1268" y="2837"/>
                    <a:pt x="1269" y="2838"/>
                  </a:cubicBezTo>
                  <a:lnTo>
                    <a:pt x="1269" y="2838"/>
                  </a:lnTo>
                  <a:cubicBezTo>
                    <a:pt x="1264" y="2831"/>
                    <a:pt x="1262" y="2819"/>
                    <a:pt x="1261" y="2807"/>
                  </a:cubicBezTo>
                  <a:close/>
                  <a:moveTo>
                    <a:pt x="3603" y="3620"/>
                  </a:moveTo>
                  <a:cubicBezTo>
                    <a:pt x="3598" y="3623"/>
                    <a:pt x="3596" y="3624"/>
                    <a:pt x="3596" y="3624"/>
                  </a:cubicBezTo>
                  <a:cubicBezTo>
                    <a:pt x="3596" y="3624"/>
                    <a:pt x="3599" y="3623"/>
                    <a:pt x="3603" y="3620"/>
                  </a:cubicBezTo>
                  <a:close/>
                  <a:moveTo>
                    <a:pt x="3277" y="994"/>
                  </a:moveTo>
                  <a:cubicBezTo>
                    <a:pt x="3422" y="1087"/>
                    <a:pt x="3548" y="1206"/>
                    <a:pt x="3663" y="1347"/>
                  </a:cubicBezTo>
                  <a:cubicBezTo>
                    <a:pt x="3670" y="1357"/>
                    <a:pt x="3683" y="1374"/>
                    <a:pt x="3710" y="1412"/>
                  </a:cubicBezTo>
                  <a:cubicBezTo>
                    <a:pt x="3731" y="1443"/>
                    <a:pt x="3752" y="1477"/>
                    <a:pt x="3772" y="1509"/>
                  </a:cubicBezTo>
                  <a:cubicBezTo>
                    <a:pt x="3822" y="1592"/>
                    <a:pt x="3868" y="1678"/>
                    <a:pt x="3906" y="1767"/>
                  </a:cubicBezTo>
                  <a:cubicBezTo>
                    <a:pt x="3907" y="1769"/>
                    <a:pt x="3908" y="1771"/>
                    <a:pt x="3909" y="1772"/>
                  </a:cubicBezTo>
                  <a:lnTo>
                    <a:pt x="3909" y="1772"/>
                  </a:lnTo>
                  <a:cubicBezTo>
                    <a:pt x="3914" y="1786"/>
                    <a:pt x="3919" y="1799"/>
                    <a:pt x="3925" y="1813"/>
                  </a:cubicBezTo>
                  <a:cubicBezTo>
                    <a:pt x="3941" y="1856"/>
                    <a:pt x="3956" y="1898"/>
                    <a:pt x="3971" y="1941"/>
                  </a:cubicBezTo>
                  <a:cubicBezTo>
                    <a:pt x="3998" y="2028"/>
                    <a:pt x="4021" y="2116"/>
                    <a:pt x="4039" y="2205"/>
                  </a:cubicBezTo>
                  <a:cubicBezTo>
                    <a:pt x="4048" y="2250"/>
                    <a:pt x="4056" y="2296"/>
                    <a:pt x="4062" y="2341"/>
                  </a:cubicBezTo>
                  <a:cubicBezTo>
                    <a:pt x="4064" y="2348"/>
                    <a:pt x="4065" y="2356"/>
                    <a:pt x="4066" y="2363"/>
                  </a:cubicBezTo>
                  <a:lnTo>
                    <a:pt x="4066" y="2363"/>
                  </a:lnTo>
                  <a:cubicBezTo>
                    <a:pt x="4066" y="2366"/>
                    <a:pt x="4066" y="2369"/>
                    <a:pt x="4067" y="2374"/>
                  </a:cubicBezTo>
                  <a:cubicBezTo>
                    <a:pt x="4076" y="2470"/>
                    <a:pt x="4079" y="2568"/>
                    <a:pt x="4077" y="2664"/>
                  </a:cubicBezTo>
                  <a:cubicBezTo>
                    <a:pt x="4076" y="2703"/>
                    <a:pt x="4071" y="2741"/>
                    <a:pt x="4070" y="2779"/>
                  </a:cubicBezTo>
                  <a:cubicBezTo>
                    <a:pt x="4070" y="2788"/>
                    <a:pt x="4069" y="2794"/>
                    <a:pt x="4069" y="2798"/>
                  </a:cubicBezTo>
                  <a:lnTo>
                    <a:pt x="4069" y="2798"/>
                  </a:lnTo>
                  <a:cubicBezTo>
                    <a:pt x="4068" y="2805"/>
                    <a:pt x="4066" y="2814"/>
                    <a:pt x="4063" y="2826"/>
                  </a:cubicBezTo>
                  <a:cubicBezTo>
                    <a:pt x="4047" y="2914"/>
                    <a:pt x="4025" y="3000"/>
                    <a:pt x="3997" y="3084"/>
                  </a:cubicBezTo>
                  <a:cubicBezTo>
                    <a:pt x="3991" y="3103"/>
                    <a:pt x="3962" y="3169"/>
                    <a:pt x="3963" y="3169"/>
                  </a:cubicBezTo>
                  <a:cubicBezTo>
                    <a:pt x="3964" y="3169"/>
                    <a:pt x="3969" y="3159"/>
                    <a:pt x="3982" y="3132"/>
                  </a:cubicBezTo>
                  <a:lnTo>
                    <a:pt x="3982" y="3132"/>
                  </a:lnTo>
                  <a:cubicBezTo>
                    <a:pt x="3966" y="3166"/>
                    <a:pt x="3950" y="3200"/>
                    <a:pt x="3932" y="3233"/>
                  </a:cubicBezTo>
                  <a:cubicBezTo>
                    <a:pt x="3911" y="3272"/>
                    <a:pt x="3888" y="3311"/>
                    <a:pt x="3863" y="3348"/>
                  </a:cubicBezTo>
                  <a:cubicBezTo>
                    <a:pt x="3849" y="3370"/>
                    <a:pt x="3812" y="3418"/>
                    <a:pt x="3812" y="3420"/>
                  </a:cubicBezTo>
                  <a:lnTo>
                    <a:pt x="3812" y="3420"/>
                  </a:lnTo>
                  <a:cubicBezTo>
                    <a:pt x="3761" y="3478"/>
                    <a:pt x="3707" y="3533"/>
                    <a:pt x="3649" y="3585"/>
                  </a:cubicBezTo>
                  <a:cubicBezTo>
                    <a:pt x="3632" y="3599"/>
                    <a:pt x="3613" y="3613"/>
                    <a:pt x="3603" y="3620"/>
                  </a:cubicBezTo>
                  <a:lnTo>
                    <a:pt x="3603" y="3620"/>
                  </a:lnTo>
                  <a:cubicBezTo>
                    <a:pt x="3608" y="3616"/>
                    <a:pt x="3618" y="3610"/>
                    <a:pt x="3632" y="3601"/>
                  </a:cubicBezTo>
                  <a:lnTo>
                    <a:pt x="3632" y="3601"/>
                  </a:lnTo>
                  <a:cubicBezTo>
                    <a:pt x="3590" y="3628"/>
                    <a:pt x="3550" y="3658"/>
                    <a:pt x="3507" y="3684"/>
                  </a:cubicBezTo>
                  <a:cubicBezTo>
                    <a:pt x="3470" y="3707"/>
                    <a:pt x="3432" y="3728"/>
                    <a:pt x="3392" y="3746"/>
                  </a:cubicBezTo>
                  <a:cubicBezTo>
                    <a:pt x="3383" y="3751"/>
                    <a:pt x="3348" y="3767"/>
                    <a:pt x="3328" y="3776"/>
                  </a:cubicBezTo>
                  <a:lnTo>
                    <a:pt x="3328" y="3776"/>
                  </a:lnTo>
                  <a:cubicBezTo>
                    <a:pt x="3303" y="3785"/>
                    <a:pt x="3266" y="3798"/>
                    <a:pt x="3254" y="3802"/>
                  </a:cubicBezTo>
                  <a:cubicBezTo>
                    <a:pt x="3207" y="3817"/>
                    <a:pt x="3158" y="3830"/>
                    <a:pt x="3109" y="3841"/>
                  </a:cubicBezTo>
                  <a:cubicBezTo>
                    <a:pt x="3073" y="3850"/>
                    <a:pt x="3035" y="3857"/>
                    <a:pt x="2999" y="3865"/>
                  </a:cubicBezTo>
                  <a:cubicBezTo>
                    <a:pt x="2996" y="3865"/>
                    <a:pt x="2993" y="3866"/>
                    <a:pt x="2990" y="3866"/>
                  </a:cubicBezTo>
                  <a:lnTo>
                    <a:pt x="2990" y="3866"/>
                  </a:lnTo>
                  <a:cubicBezTo>
                    <a:pt x="2984" y="3867"/>
                    <a:pt x="2977" y="3867"/>
                    <a:pt x="2969" y="3868"/>
                  </a:cubicBezTo>
                  <a:cubicBezTo>
                    <a:pt x="2899" y="3874"/>
                    <a:pt x="2828" y="3877"/>
                    <a:pt x="2758" y="3877"/>
                  </a:cubicBezTo>
                  <a:cubicBezTo>
                    <a:pt x="2740" y="3877"/>
                    <a:pt x="2722" y="3877"/>
                    <a:pt x="2704" y="3877"/>
                  </a:cubicBezTo>
                  <a:cubicBezTo>
                    <a:pt x="2658" y="3876"/>
                    <a:pt x="2614" y="3873"/>
                    <a:pt x="2570" y="3870"/>
                  </a:cubicBezTo>
                  <a:cubicBezTo>
                    <a:pt x="2551" y="3868"/>
                    <a:pt x="2531" y="3865"/>
                    <a:pt x="2512" y="3863"/>
                  </a:cubicBezTo>
                  <a:cubicBezTo>
                    <a:pt x="2447" y="3863"/>
                    <a:pt x="2564" y="3870"/>
                    <a:pt x="2561" y="3871"/>
                  </a:cubicBezTo>
                  <a:cubicBezTo>
                    <a:pt x="2553" y="3874"/>
                    <a:pt x="2543" y="3875"/>
                    <a:pt x="2532" y="3875"/>
                  </a:cubicBezTo>
                  <a:cubicBezTo>
                    <a:pt x="2463" y="3875"/>
                    <a:pt x="2352" y="3830"/>
                    <a:pt x="2298" y="3816"/>
                  </a:cubicBezTo>
                  <a:cubicBezTo>
                    <a:pt x="2244" y="3802"/>
                    <a:pt x="2079" y="3776"/>
                    <a:pt x="2044" y="3731"/>
                  </a:cubicBezTo>
                  <a:cubicBezTo>
                    <a:pt x="2044" y="3731"/>
                    <a:pt x="2044" y="3731"/>
                    <a:pt x="2044" y="3731"/>
                  </a:cubicBezTo>
                  <a:cubicBezTo>
                    <a:pt x="2046" y="3731"/>
                    <a:pt x="2105" y="3759"/>
                    <a:pt x="2107" y="3759"/>
                  </a:cubicBezTo>
                  <a:cubicBezTo>
                    <a:pt x="2108" y="3759"/>
                    <a:pt x="2103" y="3757"/>
                    <a:pt x="2090" y="3750"/>
                  </a:cubicBezTo>
                  <a:cubicBezTo>
                    <a:pt x="2073" y="3741"/>
                    <a:pt x="2056" y="3734"/>
                    <a:pt x="2038" y="3726"/>
                  </a:cubicBezTo>
                  <a:cubicBezTo>
                    <a:pt x="1993" y="3704"/>
                    <a:pt x="1949" y="3680"/>
                    <a:pt x="1904" y="3656"/>
                  </a:cubicBezTo>
                  <a:cubicBezTo>
                    <a:pt x="1871" y="3637"/>
                    <a:pt x="1839" y="3617"/>
                    <a:pt x="1808" y="3596"/>
                  </a:cubicBezTo>
                  <a:cubicBezTo>
                    <a:pt x="1793" y="3587"/>
                    <a:pt x="1780" y="3577"/>
                    <a:pt x="1766" y="3568"/>
                  </a:cubicBezTo>
                  <a:lnTo>
                    <a:pt x="1766" y="3568"/>
                  </a:lnTo>
                  <a:cubicBezTo>
                    <a:pt x="1768" y="3569"/>
                    <a:pt x="1770" y="3569"/>
                    <a:pt x="1771" y="3569"/>
                  </a:cubicBezTo>
                  <a:cubicBezTo>
                    <a:pt x="1775" y="3569"/>
                    <a:pt x="1770" y="3565"/>
                    <a:pt x="1748" y="3557"/>
                  </a:cubicBezTo>
                  <a:lnTo>
                    <a:pt x="1748" y="3557"/>
                  </a:lnTo>
                  <a:cubicBezTo>
                    <a:pt x="1754" y="3560"/>
                    <a:pt x="1760" y="3564"/>
                    <a:pt x="1766" y="3568"/>
                  </a:cubicBezTo>
                  <a:lnTo>
                    <a:pt x="1766" y="3568"/>
                  </a:lnTo>
                  <a:cubicBezTo>
                    <a:pt x="1761" y="3566"/>
                    <a:pt x="1753" y="3562"/>
                    <a:pt x="1745" y="3556"/>
                  </a:cubicBezTo>
                  <a:lnTo>
                    <a:pt x="1745" y="3556"/>
                  </a:lnTo>
                  <a:cubicBezTo>
                    <a:pt x="1746" y="3556"/>
                    <a:pt x="1747" y="3557"/>
                    <a:pt x="1748" y="3557"/>
                  </a:cubicBezTo>
                  <a:lnTo>
                    <a:pt x="1748" y="3557"/>
                  </a:lnTo>
                  <a:cubicBezTo>
                    <a:pt x="1747" y="3556"/>
                    <a:pt x="1746" y="3556"/>
                    <a:pt x="1745" y="3555"/>
                  </a:cubicBezTo>
                  <a:cubicBezTo>
                    <a:pt x="1744" y="3554"/>
                    <a:pt x="1743" y="3554"/>
                    <a:pt x="1742" y="3553"/>
                  </a:cubicBezTo>
                  <a:lnTo>
                    <a:pt x="1742" y="3553"/>
                  </a:lnTo>
                  <a:cubicBezTo>
                    <a:pt x="1722" y="3537"/>
                    <a:pt x="1703" y="3522"/>
                    <a:pt x="1684" y="3506"/>
                  </a:cubicBezTo>
                  <a:cubicBezTo>
                    <a:pt x="1651" y="3479"/>
                    <a:pt x="1619" y="3449"/>
                    <a:pt x="1588" y="3418"/>
                  </a:cubicBezTo>
                  <a:cubicBezTo>
                    <a:pt x="1556" y="3388"/>
                    <a:pt x="1526" y="3356"/>
                    <a:pt x="1497" y="3323"/>
                  </a:cubicBezTo>
                  <a:cubicBezTo>
                    <a:pt x="1492" y="3317"/>
                    <a:pt x="1486" y="3310"/>
                    <a:pt x="1481" y="3303"/>
                  </a:cubicBezTo>
                  <a:lnTo>
                    <a:pt x="1481" y="3303"/>
                  </a:lnTo>
                  <a:cubicBezTo>
                    <a:pt x="1437" y="3230"/>
                    <a:pt x="1389" y="3158"/>
                    <a:pt x="1348" y="3083"/>
                  </a:cubicBezTo>
                  <a:cubicBezTo>
                    <a:pt x="1345" y="3077"/>
                    <a:pt x="1342" y="3071"/>
                    <a:pt x="1339" y="3066"/>
                  </a:cubicBezTo>
                  <a:lnTo>
                    <a:pt x="1339" y="3066"/>
                  </a:lnTo>
                  <a:cubicBezTo>
                    <a:pt x="1339" y="3066"/>
                    <a:pt x="1338" y="3065"/>
                    <a:pt x="1338" y="3064"/>
                  </a:cubicBezTo>
                  <a:cubicBezTo>
                    <a:pt x="1325" y="3022"/>
                    <a:pt x="1310" y="2981"/>
                    <a:pt x="1297" y="2938"/>
                  </a:cubicBezTo>
                  <a:cubicBezTo>
                    <a:pt x="1283" y="2889"/>
                    <a:pt x="1277" y="2838"/>
                    <a:pt x="1263" y="2790"/>
                  </a:cubicBezTo>
                  <a:cubicBezTo>
                    <a:pt x="1262" y="2787"/>
                    <a:pt x="1262" y="2785"/>
                    <a:pt x="1261" y="2783"/>
                  </a:cubicBezTo>
                  <a:lnTo>
                    <a:pt x="1261" y="2783"/>
                  </a:lnTo>
                  <a:cubicBezTo>
                    <a:pt x="1261" y="2772"/>
                    <a:pt x="1261" y="2761"/>
                    <a:pt x="1261" y="2754"/>
                  </a:cubicBezTo>
                  <a:cubicBezTo>
                    <a:pt x="1256" y="2684"/>
                    <a:pt x="1231" y="2512"/>
                    <a:pt x="1269" y="2453"/>
                  </a:cubicBezTo>
                  <a:cubicBezTo>
                    <a:pt x="1269" y="2453"/>
                    <a:pt x="1269" y="2453"/>
                    <a:pt x="1269" y="2453"/>
                  </a:cubicBezTo>
                  <a:lnTo>
                    <a:pt x="1269" y="2453"/>
                  </a:lnTo>
                  <a:cubicBezTo>
                    <a:pt x="1270" y="2453"/>
                    <a:pt x="1255" y="2525"/>
                    <a:pt x="1256" y="2525"/>
                  </a:cubicBezTo>
                  <a:cubicBezTo>
                    <a:pt x="1256" y="2525"/>
                    <a:pt x="1258" y="2519"/>
                    <a:pt x="1262" y="2504"/>
                  </a:cubicBezTo>
                  <a:cubicBezTo>
                    <a:pt x="1267" y="2484"/>
                    <a:pt x="1270" y="2461"/>
                    <a:pt x="1274" y="2441"/>
                  </a:cubicBezTo>
                  <a:cubicBezTo>
                    <a:pt x="1286" y="2384"/>
                    <a:pt x="1300" y="2328"/>
                    <a:pt x="1316" y="2273"/>
                  </a:cubicBezTo>
                  <a:cubicBezTo>
                    <a:pt x="1329" y="2229"/>
                    <a:pt x="1344" y="2141"/>
                    <a:pt x="1374" y="2108"/>
                  </a:cubicBezTo>
                  <a:lnTo>
                    <a:pt x="1374" y="2108"/>
                  </a:lnTo>
                  <a:cubicBezTo>
                    <a:pt x="1374" y="2108"/>
                    <a:pt x="1343" y="2170"/>
                    <a:pt x="1344" y="2170"/>
                  </a:cubicBezTo>
                  <a:cubicBezTo>
                    <a:pt x="1344" y="2170"/>
                    <a:pt x="1347" y="2164"/>
                    <a:pt x="1355" y="2150"/>
                  </a:cubicBezTo>
                  <a:cubicBezTo>
                    <a:pt x="1369" y="2124"/>
                    <a:pt x="1380" y="2097"/>
                    <a:pt x="1392" y="2071"/>
                  </a:cubicBezTo>
                  <a:cubicBezTo>
                    <a:pt x="1443" y="1965"/>
                    <a:pt x="1502" y="1864"/>
                    <a:pt x="1568" y="1766"/>
                  </a:cubicBezTo>
                  <a:cubicBezTo>
                    <a:pt x="1588" y="1736"/>
                    <a:pt x="1628" y="1689"/>
                    <a:pt x="1627" y="1689"/>
                  </a:cubicBezTo>
                  <a:lnTo>
                    <a:pt x="1627" y="1689"/>
                  </a:lnTo>
                  <a:cubicBezTo>
                    <a:pt x="1627" y="1689"/>
                    <a:pt x="1618" y="1699"/>
                    <a:pt x="1593" y="1726"/>
                  </a:cubicBezTo>
                  <a:cubicBezTo>
                    <a:pt x="1632" y="1682"/>
                    <a:pt x="1669" y="1637"/>
                    <a:pt x="1710" y="1594"/>
                  </a:cubicBezTo>
                  <a:cubicBezTo>
                    <a:pt x="1780" y="1518"/>
                    <a:pt x="1859" y="1452"/>
                    <a:pt x="1937" y="1384"/>
                  </a:cubicBezTo>
                  <a:lnTo>
                    <a:pt x="1937" y="1384"/>
                  </a:lnTo>
                  <a:cubicBezTo>
                    <a:pt x="1937" y="1383"/>
                    <a:pt x="1938" y="1383"/>
                    <a:pt x="1939" y="1383"/>
                  </a:cubicBezTo>
                  <a:cubicBezTo>
                    <a:pt x="1963" y="1369"/>
                    <a:pt x="1986" y="1348"/>
                    <a:pt x="2010" y="1333"/>
                  </a:cubicBezTo>
                  <a:cubicBezTo>
                    <a:pt x="2059" y="1301"/>
                    <a:pt x="2109" y="1271"/>
                    <a:pt x="2160" y="1243"/>
                  </a:cubicBezTo>
                  <a:cubicBezTo>
                    <a:pt x="2200" y="1221"/>
                    <a:pt x="2242" y="1202"/>
                    <a:pt x="2283" y="1182"/>
                  </a:cubicBezTo>
                  <a:lnTo>
                    <a:pt x="2283" y="1182"/>
                  </a:lnTo>
                  <a:cubicBezTo>
                    <a:pt x="2254" y="1196"/>
                    <a:pt x="2245" y="1202"/>
                    <a:pt x="2247" y="1202"/>
                  </a:cubicBezTo>
                  <a:cubicBezTo>
                    <a:pt x="2252" y="1202"/>
                    <a:pt x="2334" y="1166"/>
                    <a:pt x="2360" y="1157"/>
                  </a:cubicBezTo>
                  <a:cubicBezTo>
                    <a:pt x="2414" y="1139"/>
                    <a:pt x="2470" y="1125"/>
                    <a:pt x="2526" y="1113"/>
                  </a:cubicBezTo>
                  <a:cubicBezTo>
                    <a:pt x="2544" y="1109"/>
                    <a:pt x="2565" y="1107"/>
                    <a:pt x="2583" y="1102"/>
                  </a:cubicBezTo>
                  <a:lnTo>
                    <a:pt x="2583" y="1102"/>
                  </a:lnTo>
                  <a:cubicBezTo>
                    <a:pt x="2585" y="1102"/>
                    <a:pt x="2588" y="1102"/>
                    <a:pt x="2590" y="1102"/>
                  </a:cubicBezTo>
                  <a:cubicBezTo>
                    <a:pt x="2631" y="1099"/>
                    <a:pt x="2673" y="1098"/>
                    <a:pt x="2715" y="1098"/>
                  </a:cubicBezTo>
                  <a:cubicBezTo>
                    <a:pt x="2790" y="1098"/>
                    <a:pt x="2865" y="1102"/>
                    <a:pt x="2939" y="1111"/>
                  </a:cubicBezTo>
                  <a:cubicBezTo>
                    <a:pt x="2954" y="1112"/>
                    <a:pt x="2969" y="1113"/>
                    <a:pt x="2984" y="1113"/>
                  </a:cubicBezTo>
                  <a:cubicBezTo>
                    <a:pt x="3092" y="1113"/>
                    <a:pt x="3194" y="1066"/>
                    <a:pt x="3277" y="994"/>
                  </a:cubicBezTo>
                  <a:close/>
                  <a:moveTo>
                    <a:pt x="2672" y="0"/>
                  </a:moveTo>
                  <a:cubicBezTo>
                    <a:pt x="1692" y="0"/>
                    <a:pt x="762" y="599"/>
                    <a:pt x="339" y="1505"/>
                  </a:cubicBezTo>
                  <a:cubicBezTo>
                    <a:pt x="93" y="2032"/>
                    <a:pt x="1" y="2619"/>
                    <a:pt x="145" y="3188"/>
                  </a:cubicBezTo>
                  <a:cubicBezTo>
                    <a:pt x="278" y="3707"/>
                    <a:pt x="609" y="4153"/>
                    <a:pt x="1040" y="4462"/>
                  </a:cubicBezTo>
                  <a:cubicBezTo>
                    <a:pt x="1489" y="4784"/>
                    <a:pt x="2042" y="4943"/>
                    <a:pt x="2595" y="4943"/>
                  </a:cubicBezTo>
                  <a:cubicBezTo>
                    <a:pt x="2994" y="4943"/>
                    <a:pt x="3393" y="4860"/>
                    <a:pt x="3753" y="4697"/>
                  </a:cubicBezTo>
                  <a:cubicBezTo>
                    <a:pt x="4663" y="4283"/>
                    <a:pt x="5099" y="3297"/>
                    <a:pt x="4967" y="2336"/>
                  </a:cubicBezTo>
                  <a:cubicBezTo>
                    <a:pt x="4849" y="1483"/>
                    <a:pt x="4261" y="707"/>
                    <a:pt x="3460" y="417"/>
                  </a:cubicBezTo>
                  <a:lnTo>
                    <a:pt x="3460" y="417"/>
                  </a:lnTo>
                  <a:cubicBezTo>
                    <a:pt x="3411" y="235"/>
                    <a:pt x="3276" y="70"/>
                    <a:pt x="3084" y="36"/>
                  </a:cubicBezTo>
                  <a:cubicBezTo>
                    <a:pt x="2947" y="12"/>
                    <a:pt x="2809" y="0"/>
                    <a:pt x="2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29" name="Google Shape;1929;p38"/>
            <p:cNvSpPr/>
            <p:nvPr/>
          </p:nvSpPr>
          <p:spPr>
            <a:xfrm>
              <a:off x="4088900" y="1757550"/>
              <a:ext cx="103175" cy="99950"/>
            </a:xfrm>
            <a:custGeom>
              <a:avLst/>
              <a:gdLst/>
              <a:ahLst/>
              <a:cxnLst/>
              <a:rect l="l" t="t" r="r" b="b"/>
              <a:pathLst>
                <a:path w="4127" h="3998" extrusionOk="0">
                  <a:moveTo>
                    <a:pt x="2867" y="1668"/>
                  </a:moveTo>
                  <a:lnTo>
                    <a:pt x="2867" y="1668"/>
                  </a:lnTo>
                  <a:cubicBezTo>
                    <a:pt x="2873" y="1682"/>
                    <a:pt x="2878" y="1695"/>
                    <a:pt x="2880" y="1706"/>
                  </a:cubicBezTo>
                  <a:lnTo>
                    <a:pt x="2880" y="1706"/>
                  </a:lnTo>
                  <a:cubicBezTo>
                    <a:pt x="2875" y="1693"/>
                    <a:pt x="2870" y="1680"/>
                    <a:pt x="2867" y="1668"/>
                  </a:cubicBezTo>
                  <a:close/>
                  <a:moveTo>
                    <a:pt x="2955" y="1960"/>
                  </a:moveTo>
                  <a:cubicBezTo>
                    <a:pt x="2955" y="1960"/>
                    <a:pt x="2955" y="1960"/>
                    <a:pt x="2955" y="1961"/>
                  </a:cubicBezTo>
                  <a:cubicBezTo>
                    <a:pt x="2958" y="1974"/>
                    <a:pt x="2959" y="1986"/>
                    <a:pt x="2959" y="1997"/>
                  </a:cubicBezTo>
                  <a:lnTo>
                    <a:pt x="2959" y="1997"/>
                  </a:lnTo>
                  <a:cubicBezTo>
                    <a:pt x="2957" y="1984"/>
                    <a:pt x="2955" y="1972"/>
                    <a:pt x="2955" y="1960"/>
                  </a:cubicBezTo>
                  <a:close/>
                  <a:moveTo>
                    <a:pt x="935" y="2153"/>
                  </a:moveTo>
                  <a:lnTo>
                    <a:pt x="935" y="2153"/>
                  </a:lnTo>
                  <a:cubicBezTo>
                    <a:pt x="938" y="2168"/>
                    <a:pt x="939" y="2179"/>
                    <a:pt x="941" y="2187"/>
                  </a:cubicBezTo>
                  <a:lnTo>
                    <a:pt x="941" y="2187"/>
                  </a:lnTo>
                  <a:cubicBezTo>
                    <a:pt x="939" y="2176"/>
                    <a:pt x="937" y="2164"/>
                    <a:pt x="935" y="2153"/>
                  </a:cubicBezTo>
                  <a:close/>
                  <a:moveTo>
                    <a:pt x="2962" y="2203"/>
                  </a:moveTo>
                  <a:cubicBezTo>
                    <a:pt x="2950" y="2245"/>
                    <a:pt x="2948" y="2261"/>
                    <a:pt x="2949" y="2261"/>
                  </a:cubicBezTo>
                  <a:cubicBezTo>
                    <a:pt x="2951" y="2261"/>
                    <a:pt x="2960" y="2231"/>
                    <a:pt x="2962" y="2203"/>
                  </a:cubicBezTo>
                  <a:close/>
                  <a:moveTo>
                    <a:pt x="2917" y="2402"/>
                  </a:moveTo>
                  <a:lnTo>
                    <a:pt x="2917" y="2402"/>
                  </a:lnTo>
                  <a:cubicBezTo>
                    <a:pt x="2909" y="2422"/>
                    <a:pt x="2899" y="2438"/>
                    <a:pt x="2893" y="2444"/>
                  </a:cubicBezTo>
                  <a:lnTo>
                    <a:pt x="2893" y="2444"/>
                  </a:lnTo>
                  <a:cubicBezTo>
                    <a:pt x="2901" y="2429"/>
                    <a:pt x="2908" y="2415"/>
                    <a:pt x="2917" y="2402"/>
                  </a:cubicBezTo>
                  <a:close/>
                  <a:moveTo>
                    <a:pt x="2622" y="2780"/>
                  </a:moveTo>
                  <a:cubicBezTo>
                    <a:pt x="2617" y="2784"/>
                    <a:pt x="2614" y="2786"/>
                    <a:pt x="2614" y="2786"/>
                  </a:cubicBezTo>
                  <a:cubicBezTo>
                    <a:pt x="2614" y="2786"/>
                    <a:pt x="2617" y="2784"/>
                    <a:pt x="2622" y="2780"/>
                  </a:cubicBezTo>
                  <a:close/>
                  <a:moveTo>
                    <a:pt x="1376" y="983"/>
                  </a:moveTo>
                  <a:lnTo>
                    <a:pt x="1376" y="983"/>
                  </a:lnTo>
                  <a:cubicBezTo>
                    <a:pt x="1467" y="998"/>
                    <a:pt x="1557" y="1011"/>
                    <a:pt x="1648" y="1019"/>
                  </a:cubicBezTo>
                  <a:cubicBezTo>
                    <a:pt x="1779" y="1031"/>
                    <a:pt x="1907" y="1030"/>
                    <a:pt x="2038" y="1048"/>
                  </a:cubicBezTo>
                  <a:cubicBezTo>
                    <a:pt x="2050" y="1050"/>
                    <a:pt x="2062" y="1051"/>
                    <a:pt x="2074" y="1051"/>
                  </a:cubicBezTo>
                  <a:cubicBezTo>
                    <a:pt x="2096" y="1051"/>
                    <a:pt x="2117" y="1048"/>
                    <a:pt x="2136" y="1042"/>
                  </a:cubicBezTo>
                  <a:lnTo>
                    <a:pt x="2136" y="1042"/>
                  </a:lnTo>
                  <a:cubicBezTo>
                    <a:pt x="2159" y="1049"/>
                    <a:pt x="2181" y="1055"/>
                    <a:pt x="2203" y="1064"/>
                  </a:cubicBezTo>
                  <a:lnTo>
                    <a:pt x="2203" y="1064"/>
                  </a:lnTo>
                  <a:cubicBezTo>
                    <a:pt x="2235" y="1084"/>
                    <a:pt x="2304" y="1111"/>
                    <a:pt x="2346" y="1126"/>
                  </a:cubicBezTo>
                  <a:lnTo>
                    <a:pt x="2346" y="1126"/>
                  </a:lnTo>
                  <a:cubicBezTo>
                    <a:pt x="2354" y="1130"/>
                    <a:pt x="2361" y="1133"/>
                    <a:pt x="2366" y="1136"/>
                  </a:cubicBezTo>
                  <a:cubicBezTo>
                    <a:pt x="2423" y="1165"/>
                    <a:pt x="2475" y="1200"/>
                    <a:pt x="2529" y="1233"/>
                  </a:cubicBezTo>
                  <a:cubicBezTo>
                    <a:pt x="2530" y="1233"/>
                    <a:pt x="2530" y="1234"/>
                    <a:pt x="2530" y="1234"/>
                  </a:cubicBezTo>
                  <a:lnTo>
                    <a:pt x="2530" y="1234"/>
                  </a:lnTo>
                  <a:cubicBezTo>
                    <a:pt x="2559" y="1258"/>
                    <a:pt x="2587" y="1283"/>
                    <a:pt x="2614" y="1309"/>
                  </a:cubicBezTo>
                  <a:cubicBezTo>
                    <a:pt x="2654" y="1349"/>
                    <a:pt x="2688" y="1396"/>
                    <a:pt x="2728" y="1435"/>
                  </a:cubicBezTo>
                  <a:lnTo>
                    <a:pt x="2728" y="1435"/>
                  </a:lnTo>
                  <a:cubicBezTo>
                    <a:pt x="2743" y="1455"/>
                    <a:pt x="2757" y="1476"/>
                    <a:pt x="2770" y="1496"/>
                  </a:cubicBezTo>
                  <a:cubicBezTo>
                    <a:pt x="2806" y="1551"/>
                    <a:pt x="2838" y="1607"/>
                    <a:pt x="2865" y="1665"/>
                  </a:cubicBezTo>
                  <a:cubicBezTo>
                    <a:pt x="2865" y="1665"/>
                    <a:pt x="2865" y="1665"/>
                    <a:pt x="2865" y="1665"/>
                  </a:cubicBezTo>
                  <a:lnTo>
                    <a:pt x="2865" y="1665"/>
                  </a:lnTo>
                  <a:cubicBezTo>
                    <a:pt x="2865" y="1661"/>
                    <a:pt x="2864" y="1657"/>
                    <a:pt x="2863" y="1652"/>
                  </a:cubicBezTo>
                  <a:lnTo>
                    <a:pt x="2863" y="1652"/>
                  </a:lnTo>
                  <a:cubicBezTo>
                    <a:pt x="2864" y="1657"/>
                    <a:pt x="2865" y="1663"/>
                    <a:pt x="2867" y="1668"/>
                  </a:cubicBezTo>
                  <a:lnTo>
                    <a:pt x="2867" y="1668"/>
                  </a:lnTo>
                  <a:cubicBezTo>
                    <a:pt x="2866" y="1667"/>
                    <a:pt x="2866" y="1666"/>
                    <a:pt x="2865" y="1665"/>
                  </a:cubicBezTo>
                  <a:lnTo>
                    <a:pt x="2865" y="1665"/>
                  </a:lnTo>
                  <a:cubicBezTo>
                    <a:pt x="2873" y="1710"/>
                    <a:pt x="2879" y="1726"/>
                    <a:pt x="2881" y="1726"/>
                  </a:cubicBezTo>
                  <a:cubicBezTo>
                    <a:pt x="2883" y="1726"/>
                    <a:pt x="2883" y="1718"/>
                    <a:pt x="2880" y="1706"/>
                  </a:cubicBezTo>
                  <a:lnTo>
                    <a:pt x="2880" y="1706"/>
                  </a:lnTo>
                  <a:cubicBezTo>
                    <a:pt x="2890" y="1729"/>
                    <a:pt x="2901" y="1752"/>
                    <a:pt x="2907" y="1774"/>
                  </a:cubicBezTo>
                  <a:cubicBezTo>
                    <a:pt x="2927" y="1833"/>
                    <a:pt x="2942" y="1894"/>
                    <a:pt x="2954" y="1955"/>
                  </a:cubicBezTo>
                  <a:lnTo>
                    <a:pt x="2954" y="1955"/>
                  </a:lnTo>
                  <a:cubicBezTo>
                    <a:pt x="2954" y="1951"/>
                    <a:pt x="2954" y="1946"/>
                    <a:pt x="2955" y="1942"/>
                  </a:cubicBezTo>
                  <a:lnTo>
                    <a:pt x="2955" y="1942"/>
                  </a:lnTo>
                  <a:cubicBezTo>
                    <a:pt x="2954" y="1948"/>
                    <a:pt x="2954" y="1954"/>
                    <a:pt x="2955" y="1960"/>
                  </a:cubicBezTo>
                  <a:lnTo>
                    <a:pt x="2955" y="1960"/>
                  </a:lnTo>
                  <a:cubicBezTo>
                    <a:pt x="2954" y="1958"/>
                    <a:pt x="2954" y="1957"/>
                    <a:pt x="2954" y="1955"/>
                  </a:cubicBezTo>
                  <a:lnTo>
                    <a:pt x="2954" y="1955"/>
                  </a:lnTo>
                  <a:cubicBezTo>
                    <a:pt x="2950" y="2005"/>
                    <a:pt x="2952" y="2023"/>
                    <a:pt x="2955" y="2023"/>
                  </a:cubicBezTo>
                  <a:cubicBezTo>
                    <a:pt x="2956" y="2023"/>
                    <a:pt x="2959" y="2013"/>
                    <a:pt x="2959" y="1997"/>
                  </a:cubicBezTo>
                  <a:lnTo>
                    <a:pt x="2959" y="1997"/>
                  </a:lnTo>
                  <a:cubicBezTo>
                    <a:pt x="2960" y="2011"/>
                    <a:pt x="2962" y="2024"/>
                    <a:pt x="2963" y="2037"/>
                  </a:cubicBezTo>
                  <a:cubicBezTo>
                    <a:pt x="2966" y="2090"/>
                    <a:pt x="2966" y="2143"/>
                    <a:pt x="2963" y="2196"/>
                  </a:cubicBezTo>
                  <a:cubicBezTo>
                    <a:pt x="2963" y="2198"/>
                    <a:pt x="2962" y="2201"/>
                    <a:pt x="2962" y="2203"/>
                  </a:cubicBezTo>
                  <a:lnTo>
                    <a:pt x="2962" y="2203"/>
                  </a:lnTo>
                  <a:cubicBezTo>
                    <a:pt x="2964" y="2196"/>
                    <a:pt x="2967" y="2187"/>
                    <a:pt x="2969" y="2178"/>
                  </a:cubicBezTo>
                  <a:lnTo>
                    <a:pt x="2969" y="2178"/>
                  </a:lnTo>
                  <a:cubicBezTo>
                    <a:pt x="2958" y="2218"/>
                    <a:pt x="2956" y="2262"/>
                    <a:pt x="2945" y="2302"/>
                  </a:cubicBezTo>
                  <a:cubicBezTo>
                    <a:pt x="2938" y="2333"/>
                    <a:pt x="2929" y="2364"/>
                    <a:pt x="2920" y="2394"/>
                  </a:cubicBezTo>
                  <a:cubicBezTo>
                    <a:pt x="2919" y="2396"/>
                    <a:pt x="2918" y="2398"/>
                    <a:pt x="2918" y="2399"/>
                  </a:cubicBezTo>
                  <a:lnTo>
                    <a:pt x="2918" y="2399"/>
                  </a:lnTo>
                  <a:cubicBezTo>
                    <a:pt x="2921" y="2395"/>
                    <a:pt x="2924" y="2391"/>
                    <a:pt x="2927" y="2387"/>
                  </a:cubicBezTo>
                  <a:lnTo>
                    <a:pt x="2927" y="2387"/>
                  </a:lnTo>
                  <a:cubicBezTo>
                    <a:pt x="2924" y="2391"/>
                    <a:pt x="2920" y="2396"/>
                    <a:pt x="2917" y="2402"/>
                  </a:cubicBezTo>
                  <a:lnTo>
                    <a:pt x="2917" y="2402"/>
                  </a:lnTo>
                  <a:cubicBezTo>
                    <a:pt x="2917" y="2401"/>
                    <a:pt x="2917" y="2400"/>
                    <a:pt x="2918" y="2399"/>
                  </a:cubicBezTo>
                  <a:lnTo>
                    <a:pt x="2918" y="2399"/>
                  </a:lnTo>
                  <a:cubicBezTo>
                    <a:pt x="2893" y="2433"/>
                    <a:pt x="2887" y="2447"/>
                    <a:pt x="2889" y="2447"/>
                  </a:cubicBezTo>
                  <a:cubicBezTo>
                    <a:pt x="2890" y="2447"/>
                    <a:pt x="2892" y="2446"/>
                    <a:pt x="2893" y="2444"/>
                  </a:cubicBezTo>
                  <a:lnTo>
                    <a:pt x="2893" y="2444"/>
                  </a:lnTo>
                  <a:cubicBezTo>
                    <a:pt x="2876" y="2481"/>
                    <a:pt x="2860" y="2520"/>
                    <a:pt x="2840" y="2553"/>
                  </a:cubicBezTo>
                  <a:cubicBezTo>
                    <a:pt x="2828" y="2572"/>
                    <a:pt x="2804" y="2596"/>
                    <a:pt x="2793" y="2618"/>
                  </a:cubicBezTo>
                  <a:lnTo>
                    <a:pt x="2793" y="2618"/>
                  </a:lnTo>
                  <a:cubicBezTo>
                    <a:pt x="2754" y="2662"/>
                    <a:pt x="2713" y="2702"/>
                    <a:pt x="2670" y="2739"/>
                  </a:cubicBezTo>
                  <a:lnTo>
                    <a:pt x="2670" y="2739"/>
                  </a:lnTo>
                  <a:cubicBezTo>
                    <a:pt x="2647" y="2749"/>
                    <a:pt x="2618" y="2776"/>
                    <a:pt x="2599" y="2790"/>
                  </a:cubicBezTo>
                  <a:cubicBezTo>
                    <a:pt x="2547" y="2823"/>
                    <a:pt x="2493" y="2852"/>
                    <a:pt x="2437" y="2881"/>
                  </a:cubicBezTo>
                  <a:cubicBezTo>
                    <a:pt x="2410" y="2896"/>
                    <a:pt x="2382" y="2909"/>
                    <a:pt x="2355" y="2922"/>
                  </a:cubicBezTo>
                  <a:cubicBezTo>
                    <a:pt x="2353" y="2923"/>
                    <a:pt x="2352" y="2924"/>
                    <a:pt x="2351" y="2924"/>
                  </a:cubicBezTo>
                  <a:lnTo>
                    <a:pt x="2351" y="2924"/>
                  </a:lnTo>
                  <a:cubicBezTo>
                    <a:pt x="2287" y="2947"/>
                    <a:pt x="2224" y="2968"/>
                    <a:pt x="2158" y="2984"/>
                  </a:cubicBezTo>
                  <a:cubicBezTo>
                    <a:pt x="2118" y="2994"/>
                    <a:pt x="2050" y="2995"/>
                    <a:pt x="2012" y="3012"/>
                  </a:cubicBezTo>
                  <a:lnTo>
                    <a:pt x="2012" y="3012"/>
                  </a:lnTo>
                  <a:cubicBezTo>
                    <a:pt x="1980" y="3014"/>
                    <a:pt x="1950" y="3016"/>
                    <a:pt x="1920" y="3017"/>
                  </a:cubicBezTo>
                  <a:cubicBezTo>
                    <a:pt x="1894" y="3018"/>
                    <a:pt x="1869" y="3019"/>
                    <a:pt x="1843" y="3019"/>
                  </a:cubicBezTo>
                  <a:cubicBezTo>
                    <a:pt x="1807" y="3019"/>
                    <a:pt x="1771" y="3018"/>
                    <a:pt x="1734" y="3015"/>
                  </a:cubicBezTo>
                  <a:cubicBezTo>
                    <a:pt x="1725" y="3015"/>
                    <a:pt x="1685" y="3007"/>
                    <a:pt x="1661" y="3005"/>
                  </a:cubicBezTo>
                  <a:lnTo>
                    <a:pt x="1661" y="3005"/>
                  </a:lnTo>
                  <a:cubicBezTo>
                    <a:pt x="1646" y="3001"/>
                    <a:pt x="1631" y="2997"/>
                    <a:pt x="1616" y="2993"/>
                  </a:cubicBezTo>
                  <a:cubicBezTo>
                    <a:pt x="1586" y="2985"/>
                    <a:pt x="1557" y="2977"/>
                    <a:pt x="1528" y="2967"/>
                  </a:cubicBezTo>
                  <a:lnTo>
                    <a:pt x="1499" y="2957"/>
                  </a:lnTo>
                  <a:cubicBezTo>
                    <a:pt x="1480" y="2949"/>
                    <a:pt x="1470" y="2946"/>
                    <a:pt x="1470" y="2946"/>
                  </a:cubicBezTo>
                  <a:lnTo>
                    <a:pt x="1470" y="2946"/>
                  </a:lnTo>
                  <a:cubicBezTo>
                    <a:pt x="1469" y="2946"/>
                    <a:pt x="1486" y="2953"/>
                    <a:pt x="1522" y="2968"/>
                  </a:cubicBezTo>
                  <a:cubicBezTo>
                    <a:pt x="1484" y="2968"/>
                    <a:pt x="1418" y="2918"/>
                    <a:pt x="1385" y="2898"/>
                  </a:cubicBezTo>
                  <a:cubicBezTo>
                    <a:pt x="1358" y="2883"/>
                    <a:pt x="1333" y="2865"/>
                    <a:pt x="1306" y="2848"/>
                  </a:cubicBezTo>
                  <a:cubicBezTo>
                    <a:pt x="1304" y="2847"/>
                    <a:pt x="1301" y="2845"/>
                    <a:pt x="1299" y="2844"/>
                  </a:cubicBezTo>
                  <a:lnTo>
                    <a:pt x="1299" y="2844"/>
                  </a:lnTo>
                  <a:cubicBezTo>
                    <a:pt x="1298" y="2843"/>
                    <a:pt x="1298" y="2843"/>
                    <a:pt x="1298" y="2843"/>
                  </a:cubicBezTo>
                  <a:cubicBezTo>
                    <a:pt x="1242" y="2793"/>
                    <a:pt x="1193" y="2742"/>
                    <a:pt x="1143" y="2689"/>
                  </a:cubicBezTo>
                  <a:cubicBezTo>
                    <a:pt x="1142" y="2688"/>
                    <a:pt x="1141" y="2687"/>
                    <a:pt x="1140" y="2686"/>
                  </a:cubicBezTo>
                  <a:lnTo>
                    <a:pt x="1140" y="2686"/>
                  </a:lnTo>
                  <a:cubicBezTo>
                    <a:pt x="1139" y="2684"/>
                    <a:pt x="1137" y="2681"/>
                    <a:pt x="1135" y="2678"/>
                  </a:cubicBezTo>
                  <a:cubicBezTo>
                    <a:pt x="1119" y="2652"/>
                    <a:pt x="1101" y="2627"/>
                    <a:pt x="1084" y="2601"/>
                  </a:cubicBezTo>
                  <a:cubicBezTo>
                    <a:pt x="1069" y="2574"/>
                    <a:pt x="1054" y="2548"/>
                    <a:pt x="1040" y="2520"/>
                  </a:cubicBezTo>
                  <a:cubicBezTo>
                    <a:pt x="1034" y="2508"/>
                    <a:pt x="1015" y="2462"/>
                    <a:pt x="1014" y="2462"/>
                  </a:cubicBezTo>
                  <a:lnTo>
                    <a:pt x="1014" y="2462"/>
                  </a:lnTo>
                  <a:cubicBezTo>
                    <a:pt x="1014" y="2462"/>
                    <a:pt x="1014" y="2462"/>
                    <a:pt x="1014" y="2462"/>
                  </a:cubicBezTo>
                  <a:lnTo>
                    <a:pt x="1014" y="2462"/>
                  </a:lnTo>
                  <a:cubicBezTo>
                    <a:pt x="984" y="2377"/>
                    <a:pt x="960" y="2289"/>
                    <a:pt x="943" y="2200"/>
                  </a:cubicBezTo>
                  <a:lnTo>
                    <a:pt x="943" y="2200"/>
                  </a:lnTo>
                  <a:cubicBezTo>
                    <a:pt x="943" y="2201"/>
                    <a:pt x="943" y="2201"/>
                    <a:pt x="943" y="2201"/>
                  </a:cubicBezTo>
                  <a:cubicBezTo>
                    <a:pt x="944" y="2201"/>
                    <a:pt x="937" y="2150"/>
                    <a:pt x="936" y="2136"/>
                  </a:cubicBezTo>
                  <a:cubicBezTo>
                    <a:pt x="933" y="2095"/>
                    <a:pt x="932" y="2053"/>
                    <a:pt x="931" y="2012"/>
                  </a:cubicBezTo>
                  <a:cubicBezTo>
                    <a:pt x="929" y="1940"/>
                    <a:pt x="934" y="1868"/>
                    <a:pt x="937" y="1795"/>
                  </a:cubicBezTo>
                  <a:cubicBezTo>
                    <a:pt x="938" y="1789"/>
                    <a:pt x="938" y="1785"/>
                    <a:pt x="938" y="1781"/>
                  </a:cubicBezTo>
                  <a:lnTo>
                    <a:pt x="938" y="1781"/>
                  </a:lnTo>
                  <a:cubicBezTo>
                    <a:pt x="938" y="1778"/>
                    <a:pt x="939" y="1776"/>
                    <a:pt x="939" y="1773"/>
                  </a:cubicBezTo>
                  <a:cubicBezTo>
                    <a:pt x="947" y="1731"/>
                    <a:pt x="955" y="1691"/>
                    <a:pt x="965" y="1650"/>
                  </a:cubicBezTo>
                  <a:cubicBezTo>
                    <a:pt x="979" y="1590"/>
                    <a:pt x="997" y="1530"/>
                    <a:pt x="1018" y="1472"/>
                  </a:cubicBezTo>
                  <a:cubicBezTo>
                    <a:pt x="1020" y="1465"/>
                    <a:pt x="1042" y="1415"/>
                    <a:pt x="1041" y="1415"/>
                  </a:cubicBezTo>
                  <a:lnTo>
                    <a:pt x="1041" y="1415"/>
                  </a:lnTo>
                  <a:cubicBezTo>
                    <a:pt x="1041" y="1415"/>
                    <a:pt x="1038" y="1422"/>
                    <a:pt x="1029" y="1441"/>
                  </a:cubicBezTo>
                  <a:cubicBezTo>
                    <a:pt x="1046" y="1403"/>
                    <a:pt x="1064" y="1367"/>
                    <a:pt x="1084" y="1330"/>
                  </a:cubicBezTo>
                  <a:cubicBezTo>
                    <a:pt x="1099" y="1304"/>
                    <a:pt x="1114" y="1277"/>
                    <a:pt x="1131" y="1252"/>
                  </a:cubicBezTo>
                  <a:cubicBezTo>
                    <a:pt x="1135" y="1244"/>
                    <a:pt x="1180" y="1180"/>
                    <a:pt x="1179" y="1180"/>
                  </a:cubicBezTo>
                  <a:lnTo>
                    <a:pt x="1179" y="1180"/>
                  </a:lnTo>
                  <a:cubicBezTo>
                    <a:pt x="1179" y="1180"/>
                    <a:pt x="1178" y="1181"/>
                    <a:pt x="1176" y="1183"/>
                  </a:cubicBezTo>
                  <a:lnTo>
                    <a:pt x="1176" y="1183"/>
                  </a:lnTo>
                  <a:cubicBezTo>
                    <a:pt x="1234" y="1108"/>
                    <a:pt x="1301" y="1041"/>
                    <a:pt x="1376" y="983"/>
                  </a:cubicBezTo>
                  <a:close/>
                  <a:moveTo>
                    <a:pt x="2222" y="0"/>
                  </a:moveTo>
                  <a:cubicBezTo>
                    <a:pt x="1974" y="0"/>
                    <a:pt x="1766" y="225"/>
                    <a:pt x="1735" y="457"/>
                  </a:cubicBezTo>
                  <a:cubicBezTo>
                    <a:pt x="1733" y="478"/>
                    <a:pt x="1731" y="499"/>
                    <a:pt x="1731" y="519"/>
                  </a:cubicBezTo>
                  <a:lnTo>
                    <a:pt x="1731" y="519"/>
                  </a:lnTo>
                  <a:cubicBezTo>
                    <a:pt x="1631" y="482"/>
                    <a:pt x="1531" y="447"/>
                    <a:pt x="1427" y="418"/>
                  </a:cubicBezTo>
                  <a:cubicBezTo>
                    <a:pt x="1390" y="408"/>
                    <a:pt x="1354" y="404"/>
                    <a:pt x="1318" y="404"/>
                  </a:cubicBezTo>
                  <a:cubicBezTo>
                    <a:pt x="1131" y="404"/>
                    <a:pt x="959" y="529"/>
                    <a:pt x="815" y="646"/>
                  </a:cubicBezTo>
                  <a:cubicBezTo>
                    <a:pt x="538" y="869"/>
                    <a:pt x="348" y="1181"/>
                    <a:pt x="234" y="1515"/>
                  </a:cubicBezTo>
                  <a:cubicBezTo>
                    <a:pt x="1" y="2198"/>
                    <a:pt x="175" y="3038"/>
                    <a:pt x="735" y="3516"/>
                  </a:cubicBezTo>
                  <a:cubicBezTo>
                    <a:pt x="1106" y="3833"/>
                    <a:pt x="1593" y="3997"/>
                    <a:pt x="2080" y="3997"/>
                  </a:cubicBezTo>
                  <a:cubicBezTo>
                    <a:pt x="2342" y="3997"/>
                    <a:pt x="2603" y="3950"/>
                    <a:pt x="2847" y="3853"/>
                  </a:cubicBezTo>
                  <a:cubicBezTo>
                    <a:pt x="3617" y="3547"/>
                    <a:pt x="4127" y="2761"/>
                    <a:pt x="4039" y="1926"/>
                  </a:cubicBezTo>
                  <a:cubicBezTo>
                    <a:pt x="3989" y="1441"/>
                    <a:pt x="3803" y="1010"/>
                    <a:pt x="3489" y="637"/>
                  </a:cubicBezTo>
                  <a:cubicBezTo>
                    <a:pt x="3347" y="471"/>
                    <a:pt x="3179" y="331"/>
                    <a:pt x="2992" y="219"/>
                  </a:cubicBezTo>
                  <a:cubicBezTo>
                    <a:pt x="2761" y="81"/>
                    <a:pt x="2519" y="21"/>
                    <a:pt x="2252" y="1"/>
                  </a:cubicBezTo>
                  <a:cubicBezTo>
                    <a:pt x="2242" y="1"/>
                    <a:pt x="2232" y="0"/>
                    <a:pt x="2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30" name="Google Shape;1930;p38"/>
            <p:cNvSpPr/>
            <p:nvPr/>
          </p:nvSpPr>
          <p:spPr>
            <a:xfrm>
              <a:off x="3939550" y="2429625"/>
              <a:ext cx="168075" cy="150975"/>
            </a:xfrm>
            <a:custGeom>
              <a:avLst/>
              <a:gdLst/>
              <a:ahLst/>
              <a:cxnLst/>
              <a:rect l="l" t="t" r="r" b="b"/>
              <a:pathLst>
                <a:path w="6723" h="6039" extrusionOk="0">
                  <a:moveTo>
                    <a:pt x="1692" y="4150"/>
                  </a:moveTo>
                  <a:cubicBezTo>
                    <a:pt x="1694" y="4154"/>
                    <a:pt x="1696" y="4157"/>
                    <a:pt x="1697" y="4158"/>
                  </a:cubicBezTo>
                  <a:cubicBezTo>
                    <a:pt x="1695" y="4156"/>
                    <a:pt x="1694" y="4153"/>
                    <a:pt x="1692" y="4150"/>
                  </a:cubicBezTo>
                  <a:close/>
                  <a:moveTo>
                    <a:pt x="2457" y="4727"/>
                  </a:moveTo>
                  <a:cubicBezTo>
                    <a:pt x="2457" y="4727"/>
                    <a:pt x="2464" y="4729"/>
                    <a:pt x="2472" y="4733"/>
                  </a:cubicBezTo>
                  <a:lnTo>
                    <a:pt x="2472" y="4733"/>
                  </a:lnTo>
                  <a:cubicBezTo>
                    <a:pt x="2461" y="4728"/>
                    <a:pt x="2457" y="4727"/>
                    <a:pt x="2457" y="4727"/>
                  </a:cubicBezTo>
                  <a:close/>
                  <a:moveTo>
                    <a:pt x="3312" y="972"/>
                  </a:moveTo>
                  <a:cubicBezTo>
                    <a:pt x="3388" y="972"/>
                    <a:pt x="3468" y="975"/>
                    <a:pt x="3558" y="982"/>
                  </a:cubicBezTo>
                  <a:cubicBezTo>
                    <a:pt x="3850" y="1005"/>
                    <a:pt x="4137" y="1066"/>
                    <a:pt x="4422" y="1135"/>
                  </a:cubicBezTo>
                  <a:lnTo>
                    <a:pt x="4422" y="1135"/>
                  </a:lnTo>
                  <a:cubicBezTo>
                    <a:pt x="4426" y="1138"/>
                    <a:pt x="4430" y="1142"/>
                    <a:pt x="4435" y="1146"/>
                  </a:cubicBezTo>
                  <a:cubicBezTo>
                    <a:pt x="4520" y="1213"/>
                    <a:pt x="4604" y="1285"/>
                    <a:pt x="4682" y="1361"/>
                  </a:cubicBezTo>
                  <a:cubicBezTo>
                    <a:pt x="4721" y="1399"/>
                    <a:pt x="4759" y="1438"/>
                    <a:pt x="4795" y="1478"/>
                  </a:cubicBezTo>
                  <a:cubicBezTo>
                    <a:pt x="4813" y="1498"/>
                    <a:pt x="4831" y="1520"/>
                    <a:pt x="4848" y="1540"/>
                  </a:cubicBezTo>
                  <a:cubicBezTo>
                    <a:pt x="4852" y="1544"/>
                    <a:pt x="4854" y="1547"/>
                    <a:pt x="4857" y="1550"/>
                  </a:cubicBezTo>
                  <a:lnTo>
                    <a:pt x="4857" y="1550"/>
                  </a:lnTo>
                  <a:cubicBezTo>
                    <a:pt x="4858" y="1551"/>
                    <a:pt x="4858" y="1552"/>
                    <a:pt x="4859" y="1554"/>
                  </a:cubicBezTo>
                  <a:cubicBezTo>
                    <a:pt x="4928" y="1649"/>
                    <a:pt x="4991" y="1749"/>
                    <a:pt x="5046" y="1852"/>
                  </a:cubicBezTo>
                  <a:cubicBezTo>
                    <a:pt x="5068" y="1894"/>
                    <a:pt x="5088" y="1936"/>
                    <a:pt x="5108" y="1979"/>
                  </a:cubicBezTo>
                  <a:lnTo>
                    <a:pt x="5108" y="1979"/>
                  </a:lnTo>
                  <a:cubicBezTo>
                    <a:pt x="5107" y="1975"/>
                    <a:pt x="5106" y="1973"/>
                    <a:pt x="5106" y="1973"/>
                  </a:cubicBezTo>
                  <a:lnTo>
                    <a:pt x="5106" y="1973"/>
                  </a:lnTo>
                  <a:cubicBezTo>
                    <a:pt x="5104" y="1973"/>
                    <a:pt x="5145" y="2067"/>
                    <a:pt x="5152" y="2090"/>
                  </a:cubicBezTo>
                  <a:cubicBezTo>
                    <a:pt x="5189" y="2193"/>
                    <a:pt x="5219" y="2298"/>
                    <a:pt x="5244" y="2405"/>
                  </a:cubicBezTo>
                  <a:cubicBezTo>
                    <a:pt x="5256" y="2458"/>
                    <a:pt x="5266" y="2512"/>
                    <a:pt x="5276" y="2566"/>
                  </a:cubicBezTo>
                  <a:cubicBezTo>
                    <a:pt x="5279" y="2583"/>
                    <a:pt x="5282" y="2601"/>
                    <a:pt x="5285" y="2618"/>
                  </a:cubicBezTo>
                  <a:lnTo>
                    <a:pt x="5285" y="2618"/>
                  </a:lnTo>
                  <a:cubicBezTo>
                    <a:pt x="5285" y="2626"/>
                    <a:pt x="5286" y="2640"/>
                    <a:pt x="5287" y="2657"/>
                  </a:cubicBezTo>
                  <a:cubicBezTo>
                    <a:pt x="5294" y="2776"/>
                    <a:pt x="5304" y="2895"/>
                    <a:pt x="5302" y="3014"/>
                  </a:cubicBezTo>
                  <a:cubicBezTo>
                    <a:pt x="5300" y="3069"/>
                    <a:pt x="5297" y="3124"/>
                    <a:pt x="5294" y="3178"/>
                  </a:cubicBezTo>
                  <a:cubicBezTo>
                    <a:pt x="5292" y="3203"/>
                    <a:pt x="5278" y="3303"/>
                    <a:pt x="5279" y="3303"/>
                  </a:cubicBezTo>
                  <a:cubicBezTo>
                    <a:pt x="5279" y="3303"/>
                    <a:pt x="5279" y="3302"/>
                    <a:pt x="5280" y="3299"/>
                  </a:cubicBezTo>
                  <a:lnTo>
                    <a:pt x="5280" y="3299"/>
                  </a:lnTo>
                  <a:cubicBezTo>
                    <a:pt x="5263" y="3397"/>
                    <a:pt x="5241" y="3494"/>
                    <a:pt x="5215" y="3589"/>
                  </a:cubicBezTo>
                  <a:cubicBezTo>
                    <a:pt x="5200" y="3641"/>
                    <a:pt x="5184" y="3693"/>
                    <a:pt x="5166" y="3744"/>
                  </a:cubicBezTo>
                  <a:cubicBezTo>
                    <a:pt x="5157" y="3769"/>
                    <a:pt x="5147" y="3795"/>
                    <a:pt x="5138" y="3820"/>
                  </a:cubicBezTo>
                  <a:cubicBezTo>
                    <a:pt x="5136" y="3824"/>
                    <a:pt x="5135" y="3828"/>
                    <a:pt x="5134" y="3831"/>
                  </a:cubicBezTo>
                  <a:lnTo>
                    <a:pt x="5134" y="3831"/>
                  </a:lnTo>
                  <a:cubicBezTo>
                    <a:pt x="5134" y="3831"/>
                    <a:pt x="5134" y="3832"/>
                    <a:pt x="5133" y="3832"/>
                  </a:cubicBezTo>
                  <a:cubicBezTo>
                    <a:pt x="5088" y="3931"/>
                    <a:pt x="5036" y="4026"/>
                    <a:pt x="4980" y="4117"/>
                  </a:cubicBezTo>
                  <a:cubicBezTo>
                    <a:pt x="4950" y="4165"/>
                    <a:pt x="4919" y="4212"/>
                    <a:pt x="4886" y="4256"/>
                  </a:cubicBezTo>
                  <a:lnTo>
                    <a:pt x="4886" y="4256"/>
                  </a:lnTo>
                  <a:cubicBezTo>
                    <a:pt x="4888" y="4253"/>
                    <a:pt x="4889" y="4252"/>
                    <a:pt x="4889" y="4252"/>
                  </a:cubicBezTo>
                  <a:lnTo>
                    <a:pt x="4889" y="4252"/>
                  </a:lnTo>
                  <a:cubicBezTo>
                    <a:pt x="4887" y="4252"/>
                    <a:pt x="4821" y="4330"/>
                    <a:pt x="4806" y="4345"/>
                  </a:cubicBezTo>
                  <a:cubicBezTo>
                    <a:pt x="4769" y="4386"/>
                    <a:pt x="4730" y="4424"/>
                    <a:pt x="4690" y="4461"/>
                  </a:cubicBezTo>
                  <a:cubicBezTo>
                    <a:pt x="4676" y="4475"/>
                    <a:pt x="4622" y="4521"/>
                    <a:pt x="4603" y="4538"/>
                  </a:cubicBezTo>
                  <a:lnTo>
                    <a:pt x="4603" y="4538"/>
                  </a:lnTo>
                  <a:cubicBezTo>
                    <a:pt x="4586" y="4549"/>
                    <a:pt x="4524" y="4593"/>
                    <a:pt x="4508" y="4604"/>
                  </a:cubicBezTo>
                  <a:cubicBezTo>
                    <a:pt x="4456" y="4637"/>
                    <a:pt x="4403" y="4669"/>
                    <a:pt x="4349" y="4699"/>
                  </a:cubicBezTo>
                  <a:cubicBezTo>
                    <a:pt x="4311" y="4718"/>
                    <a:pt x="4274" y="4737"/>
                    <a:pt x="4235" y="4755"/>
                  </a:cubicBezTo>
                  <a:lnTo>
                    <a:pt x="4235" y="4755"/>
                  </a:lnTo>
                  <a:cubicBezTo>
                    <a:pt x="4236" y="4755"/>
                    <a:pt x="4236" y="4755"/>
                    <a:pt x="4236" y="4755"/>
                  </a:cubicBezTo>
                  <a:lnTo>
                    <a:pt x="4236" y="4755"/>
                  </a:lnTo>
                  <a:cubicBezTo>
                    <a:pt x="4233" y="4755"/>
                    <a:pt x="4166" y="4782"/>
                    <a:pt x="4145" y="4790"/>
                  </a:cubicBezTo>
                  <a:cubicBezTo>
                    <a:pt x="4029" y="4831"/>
                    <a:pt x="3910" y="4864"/>
                    <a:pt x="3788" y="4888"/>
                  </a:cubicBezTo>
                  <a:cubicBezTo>
                    <a:pt x="3764" y="4893"/>
                    <a:pt x="3690" y="4904"/>
                    <a:pt x="3692" y="4904"/>
                  </a:cubicBezTo>
                  <a:lnTo>
                    <a:pt x="3692" y="4904"/>
                  </a:lnTo>
                  <a:cubicBezTo>
                    <a:pt x="3651" y="4909"/>
                    <a:pt x="3610" y="4912"/>
                    <a:pt x="3569" y="4915"/>
                  </a:cubicBezTo>
                  <a:cubicBezTo>
                    <a:pt x="3516" y="4918"/>
                    <a:pt x="3463" y="4919"/>
                    <a:pt x="3409" y="4919"/>
                  </a:cubicBezTo>
                  <a:cubicBezTo>
                    <a:pt x="3347" y="4919"/>
                    <a:pt x="3284" y="4917"/>
                    <a:pt x="3221" y="4913"/>
                  </a:cubicBezTo>
                  <a:cubicBezTo>
                    <a:pt x="3203" y="4912"/>
                    <a:pt x="3129" y="4905"/>
                    <a:pt x="3106" y="4903"/>
                  </a:cubicBezTo>
                  <a:lnTo>
                    <a:pt x="3106" y="4903"/>
                  </a:lnTo>
                  <a:cubicBezTo>
                    <a:pt x="3080" y="4899"/>
                    <a:pt x="3014" y="4889"/>
                    <a:pt x="2996" y="4886"/>
                  </a:cubicBezTo>
                  <a:cubicBezTo>
                    <a:pt x="2883" y="4864"/>
                    <a:pt x="2770" y="4835"/>
                    <a:pt x="2659" y="4800"/>
                  </a:cubicBezTo>
                  <a:cubicBezTo>
                    <a:pt x="2600" y="4781"/>
                    <a:pt x="2543" y="4759"/>
                    <a:pt x="2485" y="4738"/>
                  </a:cubicBezTo>
                  <a:lnTo>
                    <a:pt x="2485" y="4738"/>
                  </a:lnTo>
                  <a:cubicBezTo>
                    <a:pt x="2462" y="4727"/>
                    <a:pt x="2440" y="4717"/>
                    <a:pt x="2418" y="4706"/>
                  </a:cubicBezTo>
                  <a:cubicBezTo>
                    <a:pt x="2314" y="4656"/>
                    <a:pt x="2214" y="4599"/>
                    <a:pt x="2118" y="4536"/>
                  </a:cubicBezTo>
                  <a:cubicBezTo>
                    <a:pt x="1975" y="4444"/>
                    <a:pt x="1851" y="4335"/>
                    <a:pt x="1695" y="4152"/>
                  </a:cubicBezTo>
                  <a:cubicBezTo>
                    <a:pt x="1687" y="4143"/>
                    <a:pt x="1683" y="4137"/>
                    <a:pt x="1680" y="4134"/>
                  </a:cubicBezTo>
                  <a:lnTo>
                    <a:pt x="1680" y="4134"/>
                  </a:lnTo>
                  <a:cubicBezTo>
                    <a:pt x="1670" y="4120"/>
                    <a:pt x="1661" y="4107"/>
                    <a:pt x="1652" y="4093"/>
                  </a:cubicBezTo>
                  <a:cubicBezTo>
                    <a:pt x="1617" y="4042"/>
                    <a:pt x="1584" y="3990"/>
                    <a:pt x="1553" y="3936"/>
                  </a:cubicBezTo>
                  <a:cubicBezTo>
                    <a:pt x="1526" y="3890"/>
                    <a:pt x="1502" y="3842"/>
                    <a:pt x="1478" y="3793"/>
                  </a:cubicBezTo>
                  <a:cubicBezTo>
                    <a:pt x="1478" y="3793"/>
                    <a:pt x="1466" y="3766"/>
                    <a:pt x="1460" y="3752"/>
                  </a:cubicBezTo>
                  <a:lnTo>
                    <a:pt x="1460" y="3752"/>
                  </a:lnTo>
                  <a:cubicBezTo>
                    <a:pt x="1453" y="3732"/>
                    <a:pt x="1441" y="3698"/>
                    <a:pt x="1440" y="3692"/>
                  </a:cubicBezTo>
                  <a:cubicBezTo>
                    <a:pt x="1406" y="3588"/>
                    <a:pt x="1379" y="3481"/>
                    <a:pt x="1358" y="3373"/>
                  </a:cubicBezTo>
                  <a:cubicBezTo>
                    <a:pt x="1357" y="3370"/>
                    <a:pt x="1357" y="3367"/>
                    <a:pt x="1356" y="3364"/>
                  </a:cubicBezTo>
                  <a:lnTo>
                    <a:pt x="1356" y="3364"/>
                  </a:lnTo>
                  <a:cubicBezTo>
                    <a:pt x="1354" y="3342"/>
                    <a:pt x="1352" y="3320"/>
                    <a:pt x="1350" y="3299"/>
                  </a:cubicBezTo>
                  <a:cubicBezTo>
                    <a:pt x="1347" y="3235"/>
                    <a:pt x="1344" y="3172"/>
                    <a:pt x="1344" y="3108"/>
                  </a:cubicBezTo>
                  <a:cubicBezTo>
                    <a:pt x="1344" y="3053"/>
                    <a:pt x="1346" y="2999"/>
                    <a:pt x="1349" y="2944"/>
                  </a:cubicBezTo>
                  <a:cubicBezTo>
                    <a:pt x="1351" y="2927"/>
                    <a:pt x="1360" y="2849"/>
                    <a:pt x="1360" y="2844"/>
                  </a:cubicBezTo>
                  <a:lnTo>
                    <a:pt x="1360" y="2844"/>
                  </a:lnTo>
                  <a:cubicBezTo>
                    <a:pt x="1379" y="2725"/>
                    <a:pt x="1407" y="2607"/>
                    <a:pt x="1443" y="2492"/>
                  </a:cubicBezTo>
                  <a:cubicBezTo>
                    <a:pt x="1507" y="2283"/>
                    <a:pt x="1568" y="2158"/>
                    <a:pt x="1702" y="1939"/>
                  </a:cubicBezTo>
                  <a:cubicBezTo>
                    <a:pt x="1927" y="1574"/>
                    <a:pt x="2310" y="1219"/>
                    <a:pt x="2694" y="1083"/>
                  </a:cubicBezTo>
                  <a:cubicBezTo>
                    <a:pt x="2923" y="1002"/>
                    <a:pt x="3098" y="972"/>
                    <a:pt x="3312" y="972"/>
                  </a:cubicBezTo>
                  <a:close/>
                  <a:moveTo>
                    <a:pt x="3220" y="1"/>
                  </a:moveTo>
                  <a:cubicBezTo>
                    <a:pt x="3009" y="1"/>
                    <a:pt x="2796" y="23"/>
                    <a:pt x="2583" y="75"/>
                  </a:cubicBezTo>
                  <a:cubicBezTo>
                    <a:pt x="2008" y="217"/>
                    <a:pt x="1473" y="569"/>
                    <a:pt x="1090" y="1016"/>
                  </a:cubicBezTo>
                  <a:cubicBezTo>
                    <a:pt x="284" y="1960"/>
                    <a:pt x="0" y="3332"/>
                    <a:pt x="608" y="4456"/>
                  </a:cubicBezTo>
                  <a:cubicBezTo>
                    <a:pt x="1150" y="5455"/>
                    <a:pt x="2322" y="6038"/>
                    <a:pt x="3442" y="6038"/>
                  </a:cubicBezTo>
                  <a:cubicBezTo>
                    <a:pt x="3484" y="6038"/>
                    <a:pt x="3525" y="6037"/>
                    <a:pt x="3567" y="6036"/>
                  </a:cubicBezTo>
                  <a:cubicBezTo>
                    <a:pt x="4843" y="5986"/>
                    <a:pt x="5906" y="5190"/>
                    <a:pt x="6299" y="3971"/>
                  </a:cubicBezTo>
                  <a:cubicBezTo>
                    <a:pt x="6722" y="2657"/>
                    <a:pt x="6280" y="1051"/>
                    <a:pt x="5110" y="269"/>
                  </a:cubicBezTo>
                  <a:cubicBezTo>
                    <a:pt x="5030" y="216"/>
                    <a:pt x="4938" y="192"/>
                    <a:pt x="4844" y="192"/>
                  </a:cubicBezTo>
                  <a:cubicBezTo>
                    <a:pt x="4759" y="192"/>
                    <a:pt x="4674" y="212"/>
                    <a:pt x="4596" y="248"/>
                  </a:cubicBezTo>
                  <a:lnTo>
                    <a:pt x="4596" y="248"/>
                  </a:lnTo>
                  <a:cubicBezTo>
                    <a:pt x="4146" y="110"/>
                    <a:pt x="3686" y="1"/>
                    <a:pt x="3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31" name="Google Shape;1931;p38"/>
            <p:cNvSpPr/>
            <p:nvPr/>
          </p:nvSpPr>
          <p:spPr>
            <a:xfrm>
              <a:off x="4581825" y="1118875"/>
              <a:ext cx="139150" cy="131775"/>
            </a:xfrm>
            <a:custGeom>
              <a:avLst/>
              <a:gdLst/>
              <a:ahLst/>
              <a:cxnLst/>
              <a:rect l="l" t="t" r="r" b="b"/>
              <a:pathLst>
                <a:path w="5566" h="5271" extrusionOk="0">
                  <a:moveTo>
                    <a:pt x="4251" y="2560"/>
                  </a:moveTo>
                  <a:cubicBezTo>
                    <a:pt x="4252" y="2566"/>
                    <a:pt x="4253" y="2571"/>
                    <a:pt x="4254" y="2577"/>
                  </a:cubicBezTo>
                  <a:cubicBezTo>
                    <a:pt x="4253" y="2571"/>
                    <a:pt x="4252" y="2565"/>
                    <a:pt x="4251" y="2560"/>
                  </a:cubicBezTo>
                  <a:close/>
                  <a:moveTo>
                    <a:pt x="1270" y="2744"/>
                  </a:moveTo>
                  <a:lnTo>
                    <a:pt x="1270" y="2744"/>
                  </a:lnTo>
                  <a:cubicBezTo>
                    <a:pt x="1270" y="2748"/>
                    <a:pt x="1271" y="2752"/>
                    <a:pt x="1272" y="2756"/>
                  </a:cubicBezTo>
                  <a:lnTo>
                    <a:pt x="1272" y="2756"/>
                  </a:lnTo>
                  <a:cubicBezTo>
                    <a:pt x="1271" y="2752"/>
                    <a:pt x="1270" y="2748"/>
                    <a:pt x="1270" y="2744"/>
                  </a:cubicBezTo>
                  <a:close/>
                  <a:moveTo>
                    <a:pt x="3299" y="3976"/>
                  </a:moveTo>
                  <a:lnTo>
                    <a:pt x="3299" y="3976"/>
                  </a:lnTo>
                  <a:cubicBezTo>
                    <a:pt x="3296" y="3977"/>
                    <a:pt x="3293" y="3979"/>
                    <a:pt x="3290" y="3980"/>
                  </a:cubicBezTo>
                  <a:cubicBezTo>
                    <a:pt x="3293" y="3978"/>
                    <a:pt x="3296" y="3977"/>
                    <a:pt x="3299" y="3976"/>
                  </a:cubicBezTo>
                  <a:close/>
                  <a:moveTo>
                    <a:pt x="3053" y="1144"/>
                  </a:moveTo>
                  <a:cubicBezTo>
                    <a:pt x="3114" y="1161"/>
                    <a:pt x="3173" y="1180"/>
                    <a:pt x="3232" y="1201"/>
                  </a:cubicBezTo>
                  <a:lnTo>
                    <a:pt x="3232" y="1201"/>
                  </a:lnTo>
                  <a:cubicBezTo>
                    <a:pt x="3229" y="1202"/>
                    <a:pt x="3317" y="1241"/>
                    <a:pt x="3326" y="1245"/>
                  </a:cubicBezTo>
                  <a:cubicBezTo>
                    <a:pt x="3357" y="1261"/>
                    <a:pt x="3387" y="1278"/>
                    <a:pt x="3417" y="1296"/>
                  </a:cubicBezTo>
                  <a:cubicBezTo>
                    <a:pt x="3462" y="1322"/>
                    <a:pt x="3504" y="1352"/>
                    <a:pt x="3548" y="1380"/>
                  </a:cubicBezTo>
                  <a:cubicBezTo>
                    <a:pt x="3560" y="1387"/>
                    <a:pt x="3569" y="1392"/>
                    <a:pt x="3576" y="1396"/>
                  </a:cubicBezTo>
                  <a:lnTo>
                    <a:pt x="3576" y="1396"/>
                  </a:lnTo>
                  <a:cubicBezTo>
                    <a:pt x="3580" y="1401"/>
                    <a:pt x="3587" y="1407"/>
                    <a:pt x="3596" y="1415"/>
                  </a:cubicBezTo>
                  <a:cubicBezTo>
                    <a:pt x="3675" y="1484"/>
                    <a:pt x="3751" y="1557"/>
                    <a:pt x="3821" y="1633"/>
                  </a:cubicBezTo>
                  <a:cubicBezTo>
                    <a:pt x="3846" y="1659"/>
                    <a:pt x="3868" y="1686"/>
                    <a:pt x="3891" y="1714"/>
                  </a:cubicBezTo>
                  <a:cubicBezTo>
                    <a:pt x="3869" y="1688"/>
                    <a:pt x="3860" y="1678"/>
                    <a:pt x="3860" y="1678"/>
                  </a:cubicBezTo>
                  <a:lnTo>
                    <a:pt x="3860" y="1678"/>
                  </a:lnTo>
                  <a:cubicBezTo>
                    <a:pt x="3858" y="1678"/>
                    <a:pt x="3918" y="1751"/>
                    <a:pt x="3924" y="1761"/>
                  </a:cubicBezTo>
                  <a:cubicBezTo>
                    <a:pt x="3974" y="1833"/>
                    <a:pt x="4019" y="1908"/>
                    <a:pt x="4061" y="1984"/>
                  </a:cubicBezTo>
                  <a:cubicBezTo>
                    <a:pt x="4087" y="2031"/>
                    <a:pt x="4110" y="2077"/>
                    <a:pt x="4133" y="2125"/>
                  </a:cubicBezTo>
                  <a:cubicBezTo>
                    <a:pt x="4138" y="2135"/>
                    <a:pt x="4142" y="2143"/>
                    <a:pt x="4146" y="2149"/>
                  </a:cubicBezTo>
                  <a:lnTo>
                    <a:pt x="4146" y="2149"/>
                  </a:lnTo>
                  <a:cubicBezTo>
                    <a:pt x="4147" y="2155"/>
                    <a:pt x="4150" y="2164"/>
                    <a:pt x="4153" y="2175"/>
                  </a:cubicBezTo>
                  <a:cubicBezTo>
                    <a:pt x="4183" y="2275"/>
                    <a:pt x="4216" y="2372"/>
                    <a:pt x="4236" y="2475"/>
                  </a:cubicBezTo>
                  <a:cubicBezTo>
                    <a:pt x="4239" y="2490"/>
                    <a:pt x="4242" y="2505"/>
                    <a:pt x="4244" y="2519"/>
                  </a:cubicBezTo>
                  <a:lnTo>
                    <a:pt x="4244" y="2519"/>
                  </a:lnTo>
                  <a:cubicBezTo>
                    <a:pt x="4244" y="2519"/>
                    <a:pt x="4244" y="2519"/>
                    <a:pt x="4244" y="2519"/>
                  </a:cubicBezTo>
                  <a:lnTo>
                    <a:pt x="4244" y="2519"/>
                  </a:lnTo>
                  <a:cubicBezTo>
                    <a:pt x="4243" y="2519"/>
                    <a:pt x="4252" y="2610"/>
                    <a:pt x="4252" y="2625"/>
                  </a:cubicBezTo>
                  <a:cubicBezTo>
                    <a:pt x="4255" y="2711"/>
                    <a:pt x="4252" y="2798"/>
                    <a:pt x="4245" y="2884"/>
                  </a:cubicBezTo>
                  <a:cubicBezTo>
                    <a:pt x="4248" y="2842"/>
                    <a:pt x="4249" y="2827"/>
                    <a:pt x="4248" y="2827"/>
                  </a:cubicBezTo>
                  <a:lnTo>
                    <a:pt x="4248" y="2827"/>
                  </a:lnTo>
                  <a:cubicBezTo>
                    <a:pt x="4246" y="2827"/>
                    <a:pt x="4236" y="2915"/>
                    <a:pt x="4233" y="2931"/>
                  </a:cubicBezTo>
                  <a:cubicBezTo>
                    <a:pt x="4223" y="2981"/>
                    <a:pt x="4209" y="3030"/>
                    <a:pt x="4194" y="3079"/>
                  </a:cubicBezTo>
                  <a:cubicBezTo>
                    <a:pt x="4189" y="3093"/>
                    <a:pt x="4159" y="3172"/>
                    <a:pt x="4161" y="3174"/>
                  </a:cubicBezTo>
                  <a:lnTo>
                    <a:pt x="4161" y="3174"/>
                  </a:lnTo>
                  <a:cubicBezTo>
                    <a:pt x="4148" y="3201"/>
                    <a:pt x="4134" y="3227"/>
                    <a:pt x="4121" y="3254"/>
                  </a:cubicBezTo>
                  <a:cubicBezTo>
                    <a:pt x="4081" y="3324"/>
                    <a:pt x="4038" y="3394"/>
                    <a:pt x="3990" y="3460"/>
                  </a:cubicBezTo>
                  <a:cubicBezTo>
                    <a:pt x="3988" y="3464"/>
                    <a:pt x="3986" y="3468"/>
                    <a:pt x="3984" y="3471"/>
                  </a:cubicBezTo>
                  <a:lnTo>
                    <a:pt x="3984" y="3471"/>
                  </a:lnTo>
                  <a:cubicBezTo>
                    <a:pt x="3982" y="3472"/>
                    <a:pt x="3980" y="3473"/>
                    <a:pt x="3978" y="3475"/>
                  </a:cubicBezTo>
                  <a:cubicBezTo>
                    <a:pt x="3948" y="3499"/>
                    <a:pt x="3923" y="3538"/>
                    <a:pt x="3895" y="3567"/>
                  </a:cubicBezTo>
                  <a:cubicBezTo>
                    <a:pt x="3828" y="3637"/>
                    <a:pt x="3755" y="3705"/>
                    <a:pt x="3678" y="3766"/>
                  </a:cubicBezTo>
                  <a:cubicBezTo>
                    <a:pt x="3710" y="3740"/>
                    <a:pt x="3721" y="3730"/>
                    <a:pt x="3720" y="3730"/>
                  </a:cubicBezTo>
                  <a:lnTo>
                    <a:pt x="3720" y="3730"/>
                  </a:lnTo>
                  <a:cubicBezTo>
                    <a:pt x="3717" y="3730"/>
                    <a:pt x="3649" y="3781"/>
                    <a:pt x="3638" y="3789"/>
                  </a:cubicBezTo>
                  <a:cubicBezTo>
                    <a:pt x="3596" y="3816"/>
                    <a:pt x="3555" y="3842"/>
                    <a:pt x="3511" y="3867"/>
                  </a:cubicBezTo>
                  <a:cubicBezTo>
                    <a:pt x="3454" y="3899"/>
                    <a:pt x="3397" y="3929"/>
                    <a:pt x="3338" y="3958"/>
                  </a:cubicBezTo>
                  <a:lnTo>
                    <a:pt x="3338" y="3958"/>
                  </a:lnTo>
                  <a:cubicBezTo>
                    <a:pt x="3325" y="3963"/>
                    <a:pt x="3287" y="3979"/>
                    <a:pt x="3271" y="3983"/>
                  </a:cubicBezTo>
                  <a:cubicBezTo>
                    <a:pt x="3231" y="3995"/>
                    <a:pt x="3192" y="4011"/>
                    <a:pt x="3152" y="4022"/>
                  </a:cubicBezTo>
                  <a:cubicBezTo>
                    <a:pt x="3057" y="4050"/>
                    <a:pt x="2961" y="4072"/>
                    <a:pt x="2864" y="4088"/>
                  </a:cubicBezTo>
                  <a:cubicBezTo>
                    <a:pt x="2913" y="4080"/>
                    <a:pt x="2928" y="4077"/>
                    <a:pt x="2926" y="4077"/>
                  </a:cubicBezTo>
                  <a:lnTo>
                    <a:pt x="2926" y="4077"/>
                  </a:lnTo>
                  <a:cubicBezTo>
                    <a:pt x="2921" y="4077"/>
                    <a:pt x="2844" y="4089"/>
                    <a:pt x="2826" y="4089"/>
                  </a:cubicBezTo>
                  <a:cubicBezTo>
                    <a:pt x="2777" y="4093"/>
                    <a:pt x="2728" y="4094"/>
                    <a:pt x="2678" y="4094"/>
                  </a:cubicBezTo>
                  <a:cubicBezTo>
                    <a:pt x="2596" y="4094"/>
                    <a:pt x="2516" y="4085"/>
                    <a:pt x="2434" y="4082"/>
                  </a:cubicBezTo>
                  <a:cubicBezTo>
                    <a:pt x="2428" y="4082"/>
                    <a:pt x="2424" y="4081"/>
                    <a:pt x="2419" y="4081"/>
                  </a:cubicBezTo>
                  <a:lnTo>
                    <a:pt x="2419" y="4081"/>
                  </a:lnTo>
                  <a:cubicBezTo>
                    <a:pt x="2382" y="4069"/>
                    <a:pt x="2338" y="4067"/>
                    <a:pt x="2300" y="4057"/>
                  </a:cubicBezTo>
                  <a:cubicBezTo>
                    <a:pt x="2251" y="4045"/>
                    <a:pt x="2204" y="4032"/>
                    <a:pt x="2157" y="4016"/>
                  </a:cubicBezTo>
                  <a:cubicBezTo>
                    <a:pt x="2146" y="4013"/>
                    <a:pt x="2073" y="3980"/>
                    <a:pt x="2069" y="3980"/>
                  </a:cubicBezTo>
                  <a:lnTo>
                    <a:pt x="2069" y="3980"/>
                  </a:lnTo>
                  <a:cubicBezTo>
                    <a:pt x="2068" y="3980"/>
                    <a:pt x="2069" y="3980"/>
                    <a:pt x="2069" y="3980"/>
                  </a:cubicBezTo>
                  <a:lnTo>
                    <a:pt x="2069" y="3980"/>
                  </a:lnTo>
                  <a:cubicBezTo>
                    <a:pt x="1996" y="3941"/>
                    <a:pt x="1925" y="3898"/>
                    <a:pt x="1859" y="3851"/>
                  </a:cubicBezTo>
                  <a:lnTo>
                    <a:pt x="1859" y="3851"/>
                  </a:lnTo>
                  <a:cubicBezTo>
                    <a:pt x="1875" y="3862"/>
                    <a:pt x="1883" y="3867"/>
                    <a:pt x="1885" y="3867"/>
                  </a:cubicBezTo>
                  <a:cubicBezTo>
                    <a:pt x="1891" y="3867"/>
                    <a:pt x="1771" y="3770"/>
                    <a:pt x="1749" y="3749"/>
                  </a:cubicBezTo>
                  <a:cubicBezTo>
                    <a:pt x="1702" y="3703"/>
                    <a:pt x="1658" y="3654"/>
                    <a:pt x="1616" y="3603"/>
                  </a:cubicBezTo>
                  <a:lnTo>
                    <a:pt x="1616" y="3603"/>
                  </a:lnTo>
                  <a:cubicBezTo>
                    <a:pt x="1617" y="3603"/>
                    <a:pt x="1617" y="3603"/>
                    <a:pt x="1617" y="3603"/>
                  </a:cubicBezTo>
                  <a:cubicBezTo>
                    <a:pt x="1619" y="3603"/>
                    <a:pt x="1566" y="3530"/>
                    <a:pt x="1562" y="3522"/>
                  </a:cubicBezTo>
                  <a:cubicBezTo>
                    <a:pt x="1535" y="3482"/>
                    <a:pt x="1510" y="3439"/>
                    <a:pt x="1485" y="3397"/>
                  </a:cubicBezTo>
                  <a:cubicBezTo>
                    <a:pt x="1461" y="3355"/>
                    <a:pt x="1441" y="3311"/>
                    <a:pt x="1418" y="3268"/>
                  </a:cubicBezTo>
                  <a:cubicBezTo>
                    <a:pt x="1414" y="3261"/>
                    <a:pt x="1411" y="3255"/>
                    <a:pt x="1408" y="3250"/>
                  </a:cubicBezTo>
                  <a:lnTo>
                    <a:pt x="1408" y="3250"/>
                  </a:lnTo>
                  <a:cubicBezTo>
                    <a:pt x="1407" y="3247"/>
                    <a:pt x="1406" y="3244"/>
                    <a:pt x="1405" y="3240"/>
                  </a:cubicBezTo>
                  <a:cubicBezTo>
                    <a:pt x="1371" y="3156"/>
                    <a:pt x="1344" y="3071"/>
                    <a:pt x="1321" y="2984"/>
                  </a:cubicBezTo>
                  <a:cubicBezTo>
                    <a:pt x="1302" y="2915"/>
                    <a:pt x="1287" y="2844"/>
                    <a:pt x="1275" y="2774"/>
                  </a:cubicBezTo>
                  <a:lnTo>
                    <a:pt x="1275" y="2774"/>
                  </a:lnTo>
                  <a:cubicBezTo>
                    <a:pt x="1277" y="2784"/>
                    <a:pt x="1278" y="2789"/>
                    <a:pt x="1278" y="2789"/>
                  </a:cubicBezTo>
                  <a:cubicBezTo>
                    <a:pt x="1279" y="2789"/>
                    <a:pt x="1267" y="2702"/>
                    <a:pt x="1266" y="2691"/>
                  </a:cubicBezTo>
                  <a:cubicBezTo>
                    <a:pt x="1263" y="2642"/>
                    <a:pt x="1261" y="2594"/>
                    <a:pt x="1261" y="2545"/>
                  </a:cubicBezTo>
                  <a:cubicBezTo>
                    <a:pt x="1261" y="2496"/>
                    <a:pt x="1262" y="2448"/>
                    <a:pt x="1265" y="2399"/>
                  </a:cubicBezTo>
                  <a:cubicBezTo>
                    <a:pt x="1266" y="2377"/>
                    <a:pt x="1273" y="2309"/>
                    <a:pt x="1272" y="2309"/>
                  </a:cubicBezTo>
                  <a:lnTo>
                    <a:pt x="1272" y="2309"/>
                  </a:lnTo>
                  <a:cubicBezTo>
                    <a:pt x="1272" y="2309"/>
                    <a:pt x="1272" y="2309"/>
                    <a:pt x="1272" y="2309"/>
                  </a:cubicBezTo>
                  <a:lnTo>
                    <a:pt x="1272" y="2309"/>
                  </a:lnTo>
                  <a:cubicBezTo>
                    <a:pt x="1288" y="2210"/>
                    <a:pt x="1312" y="2111"/>
                    <a:pt x="1345" y="2015"/>
                  </a:cubicBezTo>
                  <a:cubicBezTo>
                    <a:pt x="1355" y="1984"/>
                    <a:pt x="1365" y="1955"/>
                    <a:pt x="1377" y="1925"/>
                  </a:cubicBezTo>
                  <a:lnTo>
                    <a:pt x="1377" y="1925"/>
                  </a:lnTo>
                  <a:cubicBezTo>
                    <a:pt x="1369" y="1945"/>
                    <a:pt x="1367" y="1952"/>
                    <a:pt x="1367" y="1952"/>
                  </a:cubicBezTo>
                  <a:cubicBezTo>
                    <a:pt x="1370" y="1952"/>
                    <a:pt x="1419" y="1841"/>
                    <a:pt x="1427" y="1827"/>
                  </a:cubicBezTo>
                  <a:cubicBezTo>
                    <a:pt x="1442" y="1799"/>
                    <a:pt x="1459" y="1771"/>
                    <a:pt x="1475" y="1743"/>
                  </a:cubicBezTo>
                  <a:cubicBezTo>
                    <a:pt x="1492" y="1716"/>
                    <a:pt x="1511" y="1688"/>
                    <a:pt x="1529" y="1662"/>
                  </a:cubicBezTo>
                  <a:lnTo>
                    <a:pt x="1529" y="1662"/>
                  </a:lnTo>
                  <a:cubicBezTo>
                    <a:pt x="1516" y="1677"/>
                    <a:pt x="1510" y="1684"/>
                    <a:pt x="1510" y="1684"/>
                  </a:cubicBezTo>
                  <a:cubicBezTo>
                    <a:pt x="1509" y="1684"/>
                    <a:pt x="1521" y="1670"/>
                    <a:pt x="1544" y="1643"/>
                  </a:cubicBezTo>
                  <a:cubicBezTo>
                    <a:pt x="1575" y="1611"/>
                    <a:pt x="1605" y="1579"/>
                    <a:pt x="1637" y="1548"/>
                  </a:cubicBezTo>
                  <a:cubicBezTo>
                    <a:pt x="1649" y="1536"/>
                    <a:pt x="1733" y="1464"/>
                    <a:pt x="1730" y="1464"/>
                  </a:cubicBezTo>
                  <a:lnTo>
                    <a:pt x="1730" y="1464"/>
                  </a:lnTo>
                  <a:cubicBezTo>
                    <a:pt x="1729" y="1464"/>
                    <a:pt x="1729" y="1464"/>
                    <a:pt x="1728" y="1465"/>
                  </a:cubicBezTo>
                  <a:lnTo>
                    <a:pt x="1728" y="1465"/>
                  </a:lnTo>
                  <a:cubicBezTo>
                    <a:pt x="1770" y="1435"/>
                    <a:pt x="1813" y="1407"/>
                    <a:pt x="1858" y="1383"/>
                  </a:cubicBezTo>
                  <a:cubicBezTo>
                    <a:pt x="1867" y="1377"/>
                    <a:pt x="1956" y="1336"/>
                    <a:pt x="1950" y="1336"/>
                  </a:cubicBezTo>
                  <a:lnTo>
                    <a:pt x="1950" y="1336"/>
                  </a:lnTo>
                  <a:cubicBezTo>
                    <a:pt x="1949" y="1336"/>
                    <a:pt x="1944" y="1337"/>
                    <a:pt x="1935" y="1341"/>
                  </a:cubicBezTo>
                  <a:cubicBezTo>
                    <a:pt x="2037" y="1300"/>
                    <a:pt x="2109" y="1288"/>
                    <a:pt x="2159" y="1286"/>
                  </a:cubicBezTo>
                  <a:cubicBezTo>
                    <a:pt x="2168" y="1286"/>
                    <a:pt x="2178" y="1286"/>
                    <a:pt x="2187" y="1286"/>
                  </a:cubicBezTo>
                  <a:cubicBezTo>
                    <a:pt x="2245" y="1286"/>
                    <a:pt x="2296" y="1288"/>
                    <a:pt x="2360" y="1293"/>
                  </a:cubicBezTo>
                  <a:lnTo>
                    <a:pt x="2360" y="1293"/>
                  </a:lnTo>
                  <a:cubicBezTo>
                    <a:pt x="2374" y="1302"/>
                    <a:pt x="2388" y="1313"/>
                    <a:pt x="2403" y="1326"/>
                  </a:cubicBezTo>
                  <a:cubicBezTo>
                    <a:pt x="2489" y="1403"/>
                    <a:pt x="2583" y="1436"/>
                    <a:pt x="2672" y="1436"/>
                  </a:cubicBezTo>
                  <a:cubicBezTo>
                    <a:pt x="2847" y="1436"/>
                    <a:pt x="3004" y="1308"/>
                    <a:pt x="3053" y="1144"/>
                  </a:cubicBezTo>
                  <a:close/>
                  <a:moveTo>
                    <a:pt x="2917" y="1"/>
                  </a:moveTo>
                  <a:cubicBezTo>
                    <a:pt x="2901" y="1"/>
                    <a:pt x="2885" y="1"/>
                    <a:pt x="2868" y="1"/>
                  </a:cubicBezTo>
                  <a:cubicBezTo>
                    <a:pt x="2627" y="7"/>
                    <a:pt x="2414" y="164"/>
                    <a:pt x="2347" y="390"/>
                  </a:cubicBezTo>
                  <a:lnTo>
                    <a:pt x="2347" y="390"/>
                  </a:lnTo>
                  <a:cubicBezTo>
                    <a:pt x="2302" y="380"/>
                    <a:pt x="2255" y="373"/>
                    <a:pt x="2206" y="368"/>
                  </a:cubicBezTo>
                  <a:cubicBezTo>
                    <a:pt x="2166" y="364"/>
                    <a:pt x="2127" y="362"/>
                    <a:pt x="2088" y="362"/>
                  </a:cubicBezTo>
                  <a:cubicBezTo>
                    <a:pt x="1846" y="362"/>
                    <a:pt x="1611" y="432"/>
                    <a:pt x="1389" y="530"/>
                  </a:cubicBezTo>
                  <a:cubicBezTo>
                    <a:pt x="872" y="757"/>
                    <a:pt x="532" y="1220"/>
                    <a:pt x="344" y="1740"/>
                  </a:cubicBezTo>
                  <a:cubicBezTo>
                    <a:pt x="0" y="2686"/>
                    <a:pt x="286" y="3837"/>
                    <a:pt x="982" y="4550"/>
                  </a:cubicBezTo>
                  <a:cubicBezTo>
                    <a:pt x="1463" y="5042"/>
                    <a:pt x="2082" y="5271"/>
                    <a:pt x="2716" y="5271"/>
                  </a:cubicBezTo>
                  <a:cubicBezTo>
                    <a:pt x="3135" y="5271"/>
                    <a:pt x="3561" y="5170"/>
                    <a:pt x="3958" y="4979"/>
                  </a:cubicBezTo>
                  <a:cubicBezTo>
                    <a:pt x="4914" y="4522"/>
                    <a:pt x="5566" y="3489"/>
                    <a:pt x="5429" y="2419"/>
                  </a:cubicBezTo>
                  <a:cubicBezTo>
                    <a:pt x="5270" y="1184"/>
                    <a:pt x="4222" y="1"/>
                    <a:pt x="2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32" name="Google Shape;1932;p38"/>
            <p:cNvSpPr/>
            <p:nvPr/>
          </p:nvSpPr>
          <p:spPr>
            <a:xfrm>
              <a:off x="4445625" y="832700"/>
              <a:ext cx="117375" cy="114600"/>
            </a:xfrm>
            <a:custGeom>
              <a:avLst/>
              <a:gdLst/>
              <a:ahLst/>
              <a:cxnLst/>
              <a:rect l="l" t="t" r="r" b="b"/>
              <a:pathLst>
                <a:path w="4695" h="4584" extrusionOk="0">
                  <a:moveTo>
                    <a:pt x="1923" y="1500"/>
                  </a:moveTo>
                  <a:cubicBezTo>
                    <a:pt x="1925" y="1500"/>
                    <a:pt x="1895" y="1530"/>
                    <a:pt x="1876" y="1542"/>
                  </a:cubicBezTo>
                  <a:lnTo>
                    <a:pt x="1876" y="1542"/>
                  </a:lnTo>
                  <a:cubicBezTo>
                    <a:pt x="1883" y="1536"/>
                    <a:pt x="1890" y="1530"/>
                    <a:pt x="1897" y="1523"/>
                  </a:cubicBezTo>
                  <a:cubicBezTo>
                    <a:pt x="1915" y="1507"/>
                    <a:pt x="1923" y="1500"/>
                    <a:pt x="1923" y="1500"/>
                  </a:cubicBezTo>
                  <a:close/>
                  <a:moveTo>
                    <a:pt x="1864" y="1547"/>
                  </a:moveTo>
                  <a:lnTo>
                    <a:pt x="1864" y="1547"/>
                  </a:lnTo>
                  <a:cubicBezTo>
                    <a:pt x="1865" y="1547"/>
                    <a:pt x="1865" y="1547"/>
                    <a:pt x="1866" y="1547"/>
                  </a:cubicBezTo>
                  <a:cubicBezTo>
                    <a:pt x="1866" y="1547"/>
                    <a:pt x="1867" y="1547"/>
                    <a:pt x="1867" y="1547"/>
                  </a:cubicBezTo>
                  <a:lnTo>
                    <a:pt x="1867" y="1547"/>
                  </a:lnTo>
                  <a:cubicBezTo>
                    <a:pt x="1867" y="1547"/>
                    <a:pt x="1866" y="1547"/>
                    <a:pt x="1866" y="1547"/>
                  </a:cubicBezTo>
                  <a:cubicBezTo>
                    <a:pt x="1865" y="1547"/>
                    <a:pt x="1865" y="1547"/>
                    <a:pt x="1864" y="1547"/>
                  </a:cubicBezTo>
                  <a:close/>
                  <a:moveTo>
                    <a:pt x="1506" y="2004"/>
                  </a:moveTo>
                  <a:lnTo>
                    <a:pt x="1506" y="2004"/>
                  </a:lnTo>
                  <a:cubicBezTo>
                    <a:pt x="1508" y="2004"/>
                    <a:pt x="1492" y="2056"/>
                    <a:pt x="1481" y="2072"/>
                  </a:cubicBezTo>
                  <a:lnTo>
                    <a:pt x="1481" y="2072"/>
                  </a:lnTo>
                  <a:cubicBezTo>
                    <a:pt x="1485" y="2060"/>
                    <a:pt x="1489" y="2048"/>
                    <a:pt x="1494" y="2036"/>
                  </a:cubicBezTo>
                  <a:cubicBezTo>
                    <a:pt x="1502" y="2013"/>
                    <a:pt x="1505" y="2004"/>
                    <a:pt x="1506" y="2004"/>
                  </a:cubicBezTo>
                  <a:close/>
                  <a:moveTo>
                    <a:pt x="1419" y="2283"/>
                  </a:moveTo>
                  <a:cubicBezTo>
                    <a:pt x="1419" y="2283"/>
                    <a:pt x="1419" y="2283"/>
                    <a:pt x="1419" y="2283"/>
                  </a:cubicBezTo>
                  <a:lnTo>
                    <a:pt x="1419" y="2283"/>
                  </a:lnTo>
                  <a:cubicBezTo>
                    <a:pt x="1419" y="2283"/>
                    <a:pt x="1419" y="2283"/>
                    <a:pt x="1419" y="2283"/>
                  </a:cubicBezTo>
                  <a:close/>
                  <a:moveTo>
                    <a:pt x="3491" y="3127"/>
                  </a:moveTo>
                  <a:cubicBezTo>
                    <a:pt x="3484" y="3137"/>
                    <a:pt x="3478" y="3145"/>
                    <a:pt x="3477" y="3145"/>
                  </a:cubicBezTo>
                  <a:cubicBezTo>
                    <a:pt x="3477" y="3145"/>
                    <a:pt x="3477" y="3145"/>
                    <a:pt x="3477" y="3145"/>
                  </a:cubicBezTo>
                  <a:cubicBezTo>
                    <a:pt x="3476" y="3145"/>
                    <a:pt x="3483" y="3136"/>
                    <a:pt x="3491" y="3127"/>
                  </a:cubicBezTo>
                  <a:close/>
                  <a:moveTo>
                    <a:pt x="2607" y="1250"/>
                  </a:moveTo>
                  <a:cubicBezTo>
                    <a:pt x="2651" y="1250"/>
                    <a:pt x="2695" y="1253"/>
                    <a:pt x="2739" y="1255"/>
                  </a:cubicBezTo>
                  <a:cubicBezTo>
                    <a:pt x="2739" y="1255"/>
                    <a:pt x="2739" y="1255"/>
                    <a:pt x="2740" y="1255"/>
                  </a:cubicBezTo>
                  <a:lnTo>
                    <a:pt x="2740" y="1255"/>
                  </a:lnTo>
                  <a:cubicBezTo>
                    <a:pt x="2741" y="1255"/>
                    <a:pt x="2743" y="1255"/>
                    <a:pt x="2744" y="1256"/>
                  </a:cubicBezTo>
                  <a:cubicBezTo>
                    <a:pt x="2803" y="1270"/>
                    <a:pt x="2858" y="1283"/>
                    <a:pt x="2915" y="1301"/>
                  </a:cubicBezTo>
                  <a:cubicBezTo>
                    <a:pt x="2967" y="1318"/>
                    <a:pt x="3021" y="1326"/>
                    <a:pt x="3075" y="1326"/>
                  </a:cubicBezTo>
                  <a:cubicBezTo>
                    <a:pt x="3143" y="1326"/>
                    <a:pt x="3210" y="1314"/>
                    <a:pt x="3275" y="1292"/>
                  </a:cubicBezTo>
                  <a:lnTo>
                    <a:pt x="3275" y="1292"/>
                  </a:lnTo>
                  <a:cubicBezTo>
                    <a:pt x="3313" y="1328"/>
                    <a:pt x="3350" y="1366"/>
                    <a:pt x="3384" y="1405"/>
                  </a:cubicBezTo>
                  <a:cubicBezTo>
                    <a:pt x="3390" y="1412"/>
                    <a:pt x="3412" y="1438"/>
                    <a:pt x="3425" y="1453"/>
                  </a:cubicBezTo>
                  <a:lnTo>
                    <a:pt x="3425" y="1453"/>
                  </a:lnTo>
                  <a:cubicBezTo>
                    <a:pt x="3429" y="1460"/>
                    <a:pt x="3434" y="1466"/>
                    <a:pt x="3436" y="1469"/>
                  </a:cubicBezTo>
                  <a:cubicBezTo>
                    <a:pt x="3448" y="1487"/>
                    <a:pt x="3461" y="1506"/>
                    <a:pt x="3473" y="1523"/>
                  </a:cubicBezTo>
                  <a:cubicBezTo>
                    <a:pt x="3512" y="1584"/>
                    <a:pt x="3547" y="1646"/>
                    <a:pt x="3579" y="1710"/>
                  </a:cubicBezTo>
                  <a:cubicBezTo>
                    <a:pt x="3587" y="1727"/>
                    <a:pt x="3613" y="1793"/>
                    <a:pt x="3616" y="1794"/>
                  </a:cubicBezTo>
                  <a:lnTo>
                    <a:pt x="3616" y="1794"/>
                  </a:lnTo>
                  <a:cubicBezTo>
                    <a:pt x="3624" y="1817"/>
                    <a:pt x="3632" y="1839"/>
                    <a:pt x="3640" y="1862"/>
                  </a:cubicBezTo>
                  <a:cubicBezTo>
                    <a:pt x="3662" y="1931"/>
                    <a:pt x="3681" y="2001"/>
                    <a:pt x="3696" y="2072"/>
                  </a:cubicBezTo>
                  <a:cubicBezTo>
                    <a:pt x="3703" y="2104"/>
                    <a:pt x="3708" y="2137"/>
                    <a:pt x="3715" y="2170"/>
                  </a:cubicBezTo>
                  <a:cubicBezTo>
                    <a:pt x="3716" y="2175"/>
                    <a:pt x="3717" y="2179"/>
                    <a:pt x="3718" y="2183"/>
                  </a:cubicBezTo>
                  <a:lnTo>
                    <a:pt x="3718" y="2183"/>
                  </a:lnTo>
                  <a:cubicBezTo>
                    <a:pt x="3718" y="2194"/>
                    <a:pt x="3718" y="2205"/>
                    <a:pt x="3718" y="2210"/>
                  </a:cubicBezTo>
                  <a:cubicBezTo>
                    <a:pt x="3724" y="2282"/>
                    <a:pt x="3725" y="2355"/>
                    <a:pt x="3724" y="2427"/>
                  </a:cubicBezTo>
                  <a:cubicBezTo>
                    <a:pt x="3723" y="2465"/>
                    <a:pt x="3720" y="2504"/>
                    <a:pt x="3717" y="2543"/>
                  </a:cubicBezTo>
                  <a:cubicBezTo>
                    <a:pt x="3716" y="2553"/>
                    <a:pt x="3715" y="2562"/>
                    <a:pt x="3714" y="2572"/>
                  </a:cubicBezTo>
                  <a:lnTo>
                    <a:pt x="3714" y="2572"/>
                  </a:lnTo>
                  <a:cubicBezTo>
                    <a:pt x="3713" y="2574"/>
                    <a:pt x="3713" y="2575"/>
                    <a:pt x="3713" y="2577"/>
                  </a:cubicBezTo>
                  <a:cubicBezTo>
                    <a:pt x="3698" y="2647"/>
                    <a:pt x="3684" y="2715"/>
                    <a:pt x="3663" y="2784"/>
                  </a:cubicBezTo>
                  <a:cubicBezTo>
                    <a:pt x="3654" y="2816"/>
                    <a:pt x="3643" y="2846"/>
                    <a:pt x="3632" y="2877"/>
                  </a:cubicBezTo>
                  <a:cubicBezTo>
                    <a:pt x="3630" y="2883"/>
                    <a:pt x="3628" y="2888"/>
                    <a:pt x="3627" y="2892"/>
                  </a:cubicBezTo>
                  <a:lnTo>
                    <a:pt x="3627" y="2892"/>
                  </a:lnTo>
                  <a:cubicBezTo>
                    <a:pt x="3624" y="2897"/>
                    <a:pt x="3622" y="2902"/>
                    <a:pt x="3619" y="2908"/>
                  </a:cubicBezTo>
                  <a:cubicBezTo>
                    <a:pt x="3587" y="2971"/>
                    <a:pt x="3552" y="3032"/>
                    <a:pt x="3514" y="3091"/>
                  </a:cubicBezTo>
                  <a:cubicBezTo>
                    <a:pt x="3512" y="3095"/>
                    <a:pt x="3504" y="3106"/>
                    <a:pt x="3497" y="3118"/>
                  </a:cubicBezTo>
                  <a:lnTo>
                    <a:pt x="3497" y="3118"/>
                  </a:lnTo>
                  <a:cubicBezTo>
                    <a:pt x="3474" y="3143"/>
                    <a:pt x="3454" y="3170"/>
                    <a:pt x="3430" y="3194"/>
                  </a:cubicBezTo>
                  <a:cubicBezTo>
                    <a:pt x="3403" y="3222"/>
                    <a:pt x="3374" y="3248"/>
                    <a:pt x="3346" y="3275"/>
                  </a:cubicBezTo>
                  <a:cubicBezTo>
                    <a:pt x="3340" y="3280"/>
                    <a:pt x="3336" y="3284"/>
                    <a:pt x="3332" y="3288"/>
                  </a:cubicBezTo>
                  <a:lnTo>
                    <a:pt x="3332" y="3288"/>
                  </a:lnTo>
                  <a:cubicBezTo>
                    <a:pt x="3331" y="3288"/>
                    <a:pt x="3331" y="3289"/>
                    <a:pt x="3330" y="3289"/>
                  </a:cubicBezTo>
                  <a:cubicBezTo>
                    <a:pt x="3264" y="3331"/>
                    <a:pt x="3198" y="3370"/>
                    <a:pt x="3128" y="3408"/>
                  </a:cubicBezTo>
                  <a:cubicBezTo>
                    <a:pt x="3126" y="3410"/>
                    <a:pt x="3123" y="3411"/>
                    <a:pt x="3121" y="3412"/>
                  </a:cubicBezTo>
                  <a:lnTo>
                    <a:pt x="3121" y="3412"/>
                  </a:lnTo>
                  <a:cubicBezTo>
                    <a:pt x="3120" y="3413"/>
                    <a:pt x="3118" y="3413"/>
                    <a:pt x="3116" y="3414"/>
                  </a:cubicBezTo>
                  <a:cubicBezTo>
                    <a:pt x="3084" y="3424"/>
                    <a:pt x="3053" y="3436"/>
                    <a:pt x="3021" y="3445"/>
                  </a:cubicBezTo>
                  <a:cubicBezTo>
                    <a:pt x="2984" y="3455"/>
                    <a:pt x="2945" y="3464"/>
                    <a:pt x="2908" y="3471"/>
                  </a:cubicBezTo>
                  <a:cubicBezTo>
                    <a:pt x="2896" y="3473"/>
                    <a:pt x="2885" y="3474"/>
                    <a:pt x="2873" y="3476"/>
                  </a:cubicBezTo>
                  <a:lnTo>
                    <a:pt x="2873" y="3476"/>
                  </a:lnTo>
                  <a:cubicBezTo>
                    <a:pt x="2817" y="3479"/>
                    <a:pt x="2760" y="3483"/>
                    <a:pt x="2703" y="3483"/>
                  </a:cubicBezTo>
                  <a:cubicBezTo>
                    <a:pt x="2691" y="3483"/>
                    <a:pt x="2680" y="3483"/>
                    <a:pt x="2668" y="3482"/>
                  </a:cubicBezTo>
                  <a:cubicBezTo>
                    <a:pt x="2635" y="3481"/>
                    <a:pt x="2601" y="3478"/>
                    <a:pt x="2567" y="3477"/>
                  </a:cubicBezTo>
                  <a:cubicBezTo>
                    <a:pt x="2560" y="3476"/>
                    <a:pt x="2554" y="3476"/>
                    <a:pt x="2548" y="3476"/>
                  </a:cubicBezTo>
                  <a:lnTo>
                    <a:pt x="2548" y="3476"/>
                  </a:lnTo>
                  <a:cubicBezTo>
                    <a:pt x="2548" y="3476"/>
                    <a:pt x="2548" y="3476"/>
                    <a:pt x="2547" y="3476"/>
                  </a:cubicBezTo>
                  <a:cubicBezTo>
                    <a:pt x="2399" y="3446"/>
                    <a:pt x="2252" y="3406"/>
                    <a:pt x="2110" y="3354"/>
                  </a:cubicBezTo>
                  <a:lnTo>
                    <a:pt x="2110" y="3354"/>
                  </a:lnTo>
                  <a:cubicBezTo>
                    <a:pt x="2107" y="3352"/>
                    <a:pt x="2105" y="3351"/>
                    <a:pt x="2102" y="3350"/>
                  </a:cubicBezTo>
                  <a:cubicBezTo>
                    <a:pt x="2067" y="3331"/>
                    <a:pt x="2031" y="3314"/>
                    <a:pt x="1997" y="3296"/>
                  </a:cubicBezTo>
                  <a:cubicBezTo>
                    <a:pt x="1929" y="3258"/>
                    <a:pt x="1865" y="3215"/>
                    <a:pt x="1801" y="3171"/>
                  </a:cubicBezTo>
                  <a:lnTo>
                    <a:pt x="1801" y="3171"/>
                  </a:lnTo>
                  <a:cubicBezTo>
                    <a:pt x="1775" y="3148"/>
                    <a:pt x="1747" y="3124"/>
                    <a:pt x="1722" y="3100"/>
                  </a:cubicBezTo>
                  <a:cubicBezTo>
                    <a:pt x="1693" y="3072"/>
                    <a:pt x="1666" y="3045"/>
                    <a:pt x="1639" y="3017"/>
                  </a:cubicBezTo>
                  <a:cubicBezTo>
                    <a:pt x="1632" y="3009"/>
                    <a:pt x="1612" y="2985"/>
                    <a:pt x="1597" y="2967"/>
                  </a:cubicBezTo>
                  <a:lnTo>
                    <a:pt x="1597" y="2967"/>
                  </a:lnTo>
                  <a:cubicBezTo>
                    <a:pt x="1585" y="2951"/>
                    <a:pt x="1573" y="2934"/>
                    <a:pt x="1569" y="2927"/>
                  </a:cubicBezTo>
                  <a:cubicBezTo>
                    <a:pt x="1548" y="2895"/>
                    <a:pt x="1527" y="2862"/>
                    <a:pt x="1509" y="2828"/>
                  </a:cubicBezTo>
                  <a:cubicBezTo>
                    <a:pt x="1500" y="2810"/>
                    <a:pt x="1491" y="2791"/>
                    <a:pt x="1481" y="2772"/>
                  </a:cubicBezTo>
                  <a:lnTo>
                    <a:pt x="1481" y="2772"/>
                  </a:lnTo>
                  <a:cubicBezTo>
                    <a:pt x="1475" y="2756"/>
                    <a:pt x="1467" y="2740"/>
                    <a:pt x="1463" y="2727"/>
                  </a:cubicBezTo>
                  <a:cubicBezTo>
                    <a:pt x="1447" y="2677"/>
                    <a:pt x="1443" y="2561"/>
                    <a:pt x="1415" y="2515"/>
                  </a:cubicBezTo>
                  <a:lnTo>
                    <a:pt x="1415" y="2515"/>
                  </a:lnTo>
                  <a:cubicBezTo>
                    <a:pt x="1415" y="2508"/>
                    <a:pt x="1414" y="2501"/>
                    <a:pt x="1413" y="2494"/>
                  </a:cubicBezTo>
                  <a:cubicBezTo>
                    <a:pt x="1411" y="2449"/>
                    <a:pt x="1411" y="2405"/>
                    <a:pt x="1413" y="2359"/>
                  </a:cubicBezTo>
                  <a:cubicBezTo>
                    <a:pt x="1413" y="2359"/>
                    <a:pt x="1418" y="2326"/>
                    <a:pt x="1419" y="2303"/>
                  </a:cubicBezTo>
                  <a:lnTo>
                    <a:pt x="1419" y="2303"/>
                  </a:lnTo>
                  <a:cubicBezTo>
                    <a:pt x="1425" y="2275"/>
                    <a:pt x="1429" y="2246"/>
                    <a:pt x="1436" y="2219"/>
                  </a:cubicBezTo>
                  <a:cubicBezTo>
                    <a:pt x="1445" y="2182"/>
                    <a:pt x="1456" y="2145"/>
                    <a:pt x="1468" y="2108"/>
                  </a:cubicBezTo>
                  <a:cubicBezTo>
                    <a:pt x="1472" y="2097"/>
                    <a:pt x="1476" y="2086"/>
                    <a:pt x="1480" y="2074"/>
                  </a:cubicBezTo>
                  <a:lnTo>
                    <a:pt x="1480" y="2074"/>
                  </a:lnTo>
                  <a:cubicBezTo>
                    <a:pt x="1510" y="2054"/>
                    <a:pt x="1595" y="1856"/>
                    <a:pt x="1618" y="1823"/>
                  </a:cubicBezTo>
                  <a:cubicBezTo>
                    <a:pt x="1629" y="1804"/>
                    <a:pt x="1643" y="1787"/>
                    <a:pt x="1656" y="1769"/>
                  </a:cubicBezTo>
                  <a:lnTo>
                    <a:pt x="1656" y="1769"/>
                  </a:lnTo>
                  <a:cubicBezTo>
                    <a:pt x="1684" y="1737"/>
                    <a:pt x="1711" y="1703"/>
                    <a:pt x="1740" y="1673"/>
                  </a:cubicBezTo>
                  <a:cubicBezTo>
                    <a:pt x="1771" y="1639"/>
                    <a:pt x="1805" y="1607"/>
                    <a:pt x="1838" y="1575"/>
                  </a:cubicBezTo>
                  <a:cubicBezTo>
                    <a:pt x="1850" y="1565"/>
                    <a:pt x="1862" y="1555"/>
                    <a:pt x="1874" y="1544"/>
                  </a:cubicBezTo>
                  <a:lnTo>
                    <a:pt x="1874" y="1544"/>
                  </a:lnTo>
                  <a:cubicBezTo>
                    <a:pt x="1916" y="1525"/>
                    <a:pt x="2081" y="1403"/>
                    <a:pt x="2110" y="1387"/>
                  </a:cubicBezTo>
                  <a:cubicBezTo>
                    <a:pt x="2140" y="1371"/>
                    <a:pt x="2171" y="1356"/>
                    <a:pt x="2202" y="1341"/>
                  </a:cubicBezTo>
                  <a:lnTo>
                    <a:pt x="2202" y="1341"/>
                  </a:lnTo>
                  <a:cubicBezTo>
                    <a:pt x="2225" y="1334"/>
                    <a:pt x="2271" y="1315"/>
                    <a:pt x="2281" y="1311"/>
                  </a:cubicBezTo>
                  <a:cubicBezTo>
                    <a:pt x="2362" y="1284"/>
                    <a:pt x="2463" y="1282"/>
                    <a:pt x="2543" y="1252"/>
                  </a:cubicBezTo>
                  <a:lnTo>
                    <a:pt x="2543" y="1252"/>
                  </a:lnTo>
                  <a:cubicBezTo>
                    <a:pt x="2557" y="1251"/>
                    <a:pt x="2572" y="1250"/>
                    <a:pt x="2586" y="1250"/>
                  </a:cubicBezTo>
                  <a:cubicBezTo>
                    <a:pt x="2593" y="1250"/>
                    <a:pt x="2600" y="1250"/>
                    <a:pt x="2607" y="1250"/>
                  </a:cubicBezTo>
                  <a:close/>
                  <a:moveTo>
                    <a:pt x="2644" y="1"/>
                  </a:moveTo>
                  <a:cubicBezTo>
                    <a:pt x="1810" y="1"/>
                    <a:pt x="1009" y="498"/>
                    <a:pt x="554" y="1202"/>
                  </a:cubicBezTo>
                  <a:cubicBezTo>
                    <a:pt x="0" y="2056"/>
                    <a:pt x="100" y="3196"/>
                    <a:pt x="850" y="3900"/>
                  </a:cubicBezTo>
                  <a:cubicBezTo>
                    <a:pt x="1309" y="4329"/>
                    <a:pt x="1940" y="4584"/>
                    <a:pt x="2570" y="4584"/>
                  </a:cubicBezTo>
                  <a:cubicBezTo>
                    <a:pt x="2812" y="4584"/>
                    <a:pt x="3054" y="4546"/>
                    <a:pt x="3286" y="4466"/>
                  </a:cubicBezTo>
                  <a:cubicBezTo>
                    <a:pt x="3728" y="4315"/>
                    <a:pt x="4094" y="4050"/>
                    <a:pt x="4357" y="3659"/>
                  </a:cubicBezTo>
                  <a:cubicBezTo>
                    <a:pt x="4589" y="3313"/>
                    <a:pt x="4694" y="2873"/>
                    <a:pt x="4689" y="2460"/>
                  </a:cubicBezTo>
                  <a:cubicBezTo>
                    <a:pt x="4680" y="1698"/>
                    <a:pt x="4316" y="931"/>
                    <a:pt x="3679" y="526"/>
                  </a:cubicBezTo>
                  <a:lnTo>
                    <a:pt x="3679" y="526"/>
                  </a:lnTo>
                  <a:cubicBezTo>
                    <a:pt x="3622" y="325"/>
                    <a:pt x="3469" y="160"/>
                    <a:pt x="3248" y="92"/>
                  </a:cubicBezTo>
                  <a:cubicBezTo>
                    <a:pt x="3048" y="30"/>
                    <a:pt x="2845" y="1"/>
                    <a:pt x="26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33" name="Google Shape;1933;p38"/>
            <p:cNvSpPr/>
            <p:nvPr/>
          </p:nvSpPr>
          <p:spPr>
            <a:xfrm>
              <a:off x="4865750" y="1292850"/>
              <a:ext cx="143375" cy="130200"/>
            </a:xfrm>
            <a:custGeom>
              <a:avLst/>
              <a:gdLst/>
              <a:ahLst/>
              <a:cxnLst/>
              <a:rect l="l" t="t" r="r" b="b"/>
              <a:pathLst>
                <a:path w="5735" h="5208" extrusionOk="0">
                  <a:moveTo>
                    <a:pt x="4217" y="1859"/>
                  </a:moveTo>
                  <a:cubicBezTo>
                    <a:pt x="4218" y="1864"/>
                    <a:pt x="4219" y="1866"/>
                    <a:pt x="4219" y="1866"/>
                  </a:cubicBezTo>
                  <a:cubicBezTo>
                    <a:pt x="4219" y="1866"/>
                    <a:pt x="4218" y="1864"/>
                    <a:pt x="4217" y="1859"/>
                  </a:cubicBezTo>
                  <a:close/>
                  <a:moveTo>
                    <a:pt x="4321" y="2244"/>
                  </a:moveTo>
                  <a:lnTo>
                    <a:pt x="4321" y="2244"/>
                  </a:lnTo>
                  <a:cubicBezTo>
                    <a:pt x="4325" y="2273"/>
                    <a:pt x="4325" y="2291"/>
                    <a:pt x="4325" y="2291"/>
                  </a:cubicBezTo>
                  <a:cubicBezTo>
                    <a:pt x="4324" y="2291"/>
                    <a:pt x="4322" y="2277"/>
                    <a:pt x="4321" y="2244"/>
                  </a:cubicBezTo>
                  <a:close/>
                  <a:moveTo>
                    <a:pt x="4322" y="2733"/>
                  </a:moveTo>
                  <a:lnTo>
                    <a:pt x="4322" y="2733"/>
                  </a:lnTo>
                  <a:cubicBezTo>
                    <a:pt x="4322" y="2733"/>
                    <a:pt x="4321" y="2734"/>
                    <a:pt x="4321" y="2737"/>
                  </a:cubicBezTo>
                  <a:lnTo>
                    <a:pt x="4321" y="2737"/>
                  </a:lnTo>
                  <a:cubicBezTo>
                    <a:pt x="4321" y="2734"/>
                    <a:pt x="4322" y="2733"/>
                    <a:pt x="4322" y="2733"/>
                  </a:cubicBezTo>
                  <a:close/>
                  <a:moveTo>
                    <a:pt x="4321" y="2742"/>
                  </a:moveTo>
                  <a:cubicBezTo>
                    <a:pt x="4319" y="2759"/>
                    <a:pt x="4318" y="2775"/>
                    <a:pt x="4316" y="2792"/>
                  </a:cubicBezTo>
                  <a:cubicBezTo>
                    <a:pt x="4318" y="2767"/>
                    <a:pt x="4320" y="2751"/>
                    <a:pt x="4321" y="2742"/>
                  </a:cubicBezTo>
                  <a:close/>
                  <a:moveTo>
                    <a:pt x="3111" y="921"/>
                  </a:moveTo>
                  <a:cubicBezTo>
                    <a:pt x="3195" y="921"/>
                    <a:pt x="3278" y="926"/>
                    <a:pt x="3362" y="929"/>
                  </a:cubicBezTo>
                  <a:cubicBezTo>
                    <a:pt x="3384" y="930"/>
                    <a:pt x="3405" y="931"/>
                    <a:pt x="3427" y="932"/>
                  </a:cubicBezTo>
                  <a:cubicBezTo>
                    <a:pt x="3432" y="932"/>
                    <a:pt x="3466" y="936"/>
                    <a:pt x="3481" y="937"/>
                  </a:cubicBezTo>
                  <a:lnTo>
                    <a:pt x="3481" y="937"/>
                  </a:lnTo>
                  <a:cubicBezTo>
                    <a:pt x="3490" y="939"/>
                    <a:pt x="3584" y="956"/>
                    <a:pt x="3621" y="965"/>
                  </a:cubicBezTo>
                  <a:cubicBezTo>
                    <a:pt x="3640" y="969"/>
                    <a:pt x="3660" y="973"/>
                    <a:pt x="3679" y="978"/>
                  </a:cubicBezTo>
                  <a:lnTo>
                    <a:pt x="3679" y="978"/>
                  </a:lnTo>
                  <a:cubicBezTo>
                    <a:pt x="3687" y="1113"/>
                    <a:pt x="3741" y="1245"/>
                    <a:pt x="3848" y="1347"/>
                  </a:cubicBezTo>
                  <a:cubicBezTo>
                    <a:pt x="3911" y="1407"/>
                    <a:pt x="3970" y="1470"/>
                    <a:pt x="4025" y="1537"/>
                  </a:cubicBezTo>
                  <a:cubicBezTo>
                    <a:pt x="4034" y="1547"/>
                    <a:pt x="4042" y="1557"/>
                    <a:pt x="4051" y="1567"/>
                  </a:cubicBezTo>
                  <a:lnTo>
                    <a:pt x="4051" y="1567"/>
                  </a:lnTo>
                  <a:cubicBezTo>
                    <a:pt x="4073" y="1611"/>
                    <a:pt x="4105" y="1649"/>
                    <a:pt x="4130" y="1690"/>
                  </a:cubicBezTo>
                  <a:cubicBezTo>
                    <a:pt x="4151" y="1726"/>
                    <a:pt x="4171" y="1764"/>
                    <a:pt x="4191" y="1801"/>
                  </a:cubicBezTo>
                  <a:cubicBezTo>
                    <a:pt x="4201" y="1823"/>
                    <a:pt x="4210" y="1842"/>
                    <a:pt x="4214" y="1854"/>
                  </a:cubicBezTo>
                  <a:lnTo>
                    <a:pt x="4214" y="1854"/>
                  </a:lnTo>
                  <a:cubicBezTo>
                    <a:pt x="4242" y="1933"/>
                    <a:pt x="4270" y="2013"/>
                    <a:pt x="4291" y="2096"/>
                  </a:cubicBezTo>
                  <a:cubicBezTo>
                    <a:pt x="4300" y="2136"/>
                    <a:pt x="4309" y="2178"/>
                    <a:pt x="4317" y="2220"/>
                  </a:cubicBezTo>
                  <a:cubicBezTo>
                    <a:pt x="4319" y="2228"/>
                    <a:pt x="4320" y="2236"/>
                    <a:pt x="4321" y="2243"/>
                  </a:cubicBezTo>
                  <a:lnTo>
                    <a:pt x="4321" y="2243"/>
                  </a:lnTo>
                  <a:cubicBezTo>
                    <a:pt x="4324" y="2333"/>
                    <a:pt x="4334" y="2421"/>
                    <a:pt x="4334" y="2511"/>
                  </a:cubicBezTo>
                  <a:cubicBezTo>
                    <a:pt x="4334" y="2588"/>
                    <a:pt x="4328" y="2663"/>
                    <a:pt x="4321" y="2739"/>
                  </a:cubicBezTo>
                  <a:lnTo>
                    <a:pt x="4321" y="2739"/>
                  </a:lnTo>
                  <a:cubicBezTo>
                    <a:pt x="4319" y="2751"/>
                    <a:pt x="4316" y="2775"/>
                    <a:pt x="4310" y="2804"/>
                  </a:cubicBezTo>
                  <a:cubicBezTo>
                    <a:pt x="4300" y="2854"/>
                    <a:pt x="4289" y="2904"/>
                    <a:pt x="4277" y="2952"/>
                  </a:cubicBezTo>
                  <a:cubicBezTo>
                    <a:pt x="4255" y="3036"/>
                    <a:pt x="4230" y="3119"/>
                    <a:pt x="4202" y="3201"/>
                  </a:cubicBezTo>
                  <a:cubicBezTo>
                    <a:pt x="4190" y="3237"/>
                    <a:pt x="4175" y="3271"/>
                    <a:pt x="4163" y="3307"/>
                  </a:cubicBezTo>
                  <a:lnTo>
                    <a:pt x="4163" y="3307"/>
                  </a:lnTo>
                  <a:cubicBezTo>
                    <a:pt x="4151" y="3329"/>
                    <a:pt x="4141" y="3355"/>
                    <a:pt x="4129" y="3378"/>
                  </a:cubicBezTo>
                  <a:cubicBezTo>
                    <a:pt x="4090" y="3454"/>
                    <a:pt x="4047" y="3528"/>
                    <a:pt x="4001" y="3599"/>
                  </a:cubicBezTo>
                  <a:cubicBezTo>
                    <a:pt x="3995" y="3608"/>
                    <a:pt x="3972" y="3640"/>
                    <a:pt x="3957" y="3661"/>
                  </a:cubicBezTo>
                  <a:lnTo>
                    <a:pt x="3957" y="3661"/>
                  </a:lnTo>
                  <a:cubicBezTo>
                    <a:pt x="3938" y="3682"/>
                    <a:pt x="3903" y="3723"/>
                    <a:pt x="3893" y="3734"/>
                  </a:cubicBezTo>
                  <a:cubicBezTo>
                    <a:pt x="3858" y="3769"/>
                    <a:pt x="3823" y="3804"/>
                    <a:pt x="3786" y="3837"/>
                  </a:cubicBezTo>
                  <a:cubicBezTo>
                    <a:pt x="3778" y="3844"/>
                    <a:pt x="3744" y="3871"/>
                    <a:pt x="3724" y="3887"/>
                  </a:cubicBezTo>
                  <a:lnTo>
                    <a:pt x="3724" y="3887"/>
                  </a:lnTo>
                  <a:cubicBezTo>
                    <a:pt x="3703" y="3901"/>
                    <a:pt x="3671" y="3922"/>
                    <a:pt x="3661" y="3927"/>
                  </a:cubicBezTo>
                  <a:cubicBezTo>
                    <a:pt x="3619" y="3955"/>
                    <a:pt x="3575" y="3979"/>
                    <a:pt x="3531" y="4003"/>
                  </a:cubicBezTo>
                  <a:cubicBezTo>
                    <a:pt x="3505" y="4016"/>
                    <a:pt x="3459" y="4036"/>
                    <a:pt x="3461" y="4036"/>
                  </a:cubicBezTo>
                  <a:cubicBezTo>
                    <a:pt x="3462" y="4036"/>
                    <a:pt x="3473" y="4032"/>
                    <a:pt x="3500" y="4021"/>
                  </a:cubicBezTo>
                  <a:lnTo>
                    <a:pt x="3500" y="4021"/>
                  </a:lnTo>
                  <a:cubicBezTo>
                    <a:pt x="3455" y="4039"/>
                    <a:pt x="3409" y="4055"/>
                    <a:pt x="3364" y="4069"/>
                  </a:cubicBezTo>
                  <a:cubicBezTo>
                    <a:pt x="3310" y="4086"/>
                    <a:pt x="3257" y="4097"/>
                    <a:pt x="3203" y="4110"/>
                  </a:cubicBezTo>
                  <a:cubicBezTo>
                    <a:pt x="3185" y="4113"/>
                    <a:pt x="3168" y="4116"/>
                    <a:pt x="3151" y="4119"/>
                  </a:cubicBezTo>
                  <a:lnTo>
                    <a:pt x="3151" y="4119"/>
                  </a:lnTo>
                  <a:cubicBezTo>
                    <a:pt x="3163" y="4118"/>
                    <a:pt x="3171" y="4117"/>
                    <a:pt x="3174" y="4117"/>
                  </a:cubicBezTo>
                  <a:cubicBezTo>
                    <a:pt x="3180" y="4117"/>
                    <a:pt x="3171" y="4119"/>
                    <a:pt x="3142" y="4121"/>
                  </a:cubicBezTo>
                  <a:lnTo>
                    <a:pt x="3142" y="4121"/>
                  </a:lnTo>
                  <a:cubicBezTo>
                    <a:pt x="3145" y="4120"/>
                    <a:pt x="3148" y="4120"/>
                    <a:pt x="3151" y="4119"/>
                  </a:cubicBezTo>
                  <a:lnTo>
                    <a:pt x="3151" y="4119"/>
                  </a:lnTo>
                  <a:cubicBezTo>
                    <a:pt x="3148" y="4120"/>
                    <a:pt x="3144" y="4120"/>
                    <a:pt x="3141" y="4121"/>
                  </a:cubicBezTo>
                  <a:lnTo>
                    <a:pt x="3141" y="4121"/>
                  </a:lnTo>
                  <a:cubicBezTo>
                    <a:pt x="3141" y="4121"/>
                    <a:pt x="3142" y="4121"/>
                    <a:pt x="3142" y="4121"/>
                  </a:cubicBezTo>
                  <a:lnTo>
                    <a:pt x="3142" y="4121"/>
                  </a:lnTo>
                  <a:cubicBezTo>
                    <a:pt x="3139" y="4121"/>
                    <a:pt x="3136" y="4122"/>
                    <a:pt x="3133" y="4122"/>
                  </a:cubicBezTo>
                  <a:cubicBezTo>
                    <a:pt x="3136" y="4122"/>
                    <a:pt x="3138" y="4121"/>
                    <a:pt x="3141" y="4121"/>
                  </a:cubicBezTo>
                  <a:lnTo>
                    <a:pt x="3141" y="4121"/>
                  </a:lnTo>
                  <a:cubicBezTo>
                    <a:pt x="3140" y="4121"/>
                    <a:pt x="3139" y="4121"/>
                    <a:pt x="3137" y="4121"/>
                  </a:cubicBezTo>
                  <a:cubicBezTo>
                    <a:pt x="3083" y="4124"/>
                    <a:pt x="3028" y="4126"/>
                    <a:pt x="2973" y="4126"/>
                  </a:cubicBezTo>
                  <a:cubicBezTo>
                    <a:pt x="2934" y="4126"/>
                    <a:pt x="2895" y="4125"/>
                    <a:pt x="2856" y="4123"/>
                  </a:cubicBezTo>
                  <a:cubicBezTo>
                    <a:pt x="2829" y="4122"/>
                    <a:pt x="2777" y="4115"/>
                    <a:pt x="2771" y="4115"/>
                  </a:cubicBezTo>
                  <a:cubicBezTo>
                    <a:pt x="2768" y="4115"/>
                    <a:pt x="2778" y="4117"/>
                    <a:pt x="2810" y="4122"/>
                  </a:cubicBezTo>
                  <a:cubicBezTo>
                    <a:pt x="2747" y="4113"/>
                    <a:pt x="2685" y="4101"/>
                    <a:pt x="2623" y="4086"/>
                  </a:cubicBezTo>
                  <a:cubicBezTo>
                    <a:pt x="2532" y="4061"/>
                    <a:pt x="2440" y="4034"/>
                    <a:pt x="2351" y="4000"/>
                  </a:cubicBezTo>
                  <a:cubicBezTo>
                    <a:pt x="2339" y="3996"/>
                    <a:pt x="2331" y="3993"/>
                    <a:pt x="2326" y="3992"/>
                  </a:cubicBezTo>
                  <a:lnTo>
                    <a:pt x="2326" y="3992"/>
                  </a:lnTo>
                  <a:cubicBezTo>
                    <a:pt x="2321" y="3989"/>
                    <a:pt x="2313" y="3984"/>
                    <a:pt x="2301" y="3977"/>
                  </a:cubicBezTo>
                  <a:cubicBezTo>
                    <a:pt x="2252" y="3950"/>
                    <a:pt x="2201" y="3925"/>
                    <a:pt x="2152" y="3898"/>
                  </a:cubicBezTo>
                  <a:cubicBezTo>
                    <a:pt x="2069" y="3850"/>
                    <a:pt x="1989" y="3798"/>
                    <a:pt x="1913" y="3741"/>
                  </a:cubicBezTo>
                  <a:lnTo>
                    <a:pt x="1913" y="3741"/>
                  </a:lnTo>
                  <a:cubicBezTo>
                    <a:pt x="1914" y="3742"/>
                    <a:pt x="1914" y="3742"/>
                    <a:pt x="1914" y="3742"/>
                  </a:cubicBezTo>
                  <a:cubicBezTo>
                    <a:pt x="1916" y="3742"/>
                    <a:pt x="1862" y="3697"/>
                    <a:pt x="1847" y="3684"/>
                  </a:cubicBezTo>
                  <a:cubicBezTo>
                    <a:pt x="1805" y="3647"/>
                    <a:pt x="1764" y="3608"/>
                    <a:pt x="1725" y="3568"/>
                  </a:cubicBezTo>
                  <a:cubicBezTo>
                    <a:pt x="1691" y="3534"/>
                    <a:pt x="1658" y="3498"/>
                    <a:pt x="1626" y="3463"/>
                  </a:cubicBezTo>
                  <a:cubicBezTo>
                    <a:pt x="1611" y="3444"/>
                    <a:pt x="1595" y="3427"/>
                    <a:pt x="1580" y="3408"/>
                  </a:cubicBezTo>
                  <a:cubicBezTo>
                    <a:pt x="1579" y="3407"/>
                    <a:pt x="1571" y="3397"/>
                    <a:pt x="1564" y="3387"/>
                  </a:cubicBezTo>
                  <a:lnTo>
                    <a:pt x="1564" y="3387"/>
                  </a:lnTo>
                  <a:cubicBezTo>
                    <a:pt x="1557" y="3375"/>
                    <a:pt x="1507" y="3303"/>
                    <a:pt x="1492" y="3281"/>
                  </a:cubicBezTo>
                  <a:cubicBezTo>
                    <a:pt x="1462" y="3234"/>
                    <a:pt x="1435" y="3186"/>
                    <a:pt x="1409" y="3137"/>
                  </a:cubicBezTo>
                  <a:cubicBezTo>
                    <a:pt x="1403" y="3123"/>
                    <a:pt x="1376" y="3069"/>
                    <a:pt x="1365" y="3049"/>
                  </a:cubicBezTo>
                  <a:lnTo>
                    <a:pt x="1365" y="3049"/>
                  </a:lnTo>
                  <a:cubicBezTo>
                    <a:pt x="1358" y="3027"/>
                    <a:pt x="1335" y="2971"/>
                    <a:pt x="1331" y="2957"/>
                  </a:cubicBezTo>
                  <a:cubicBezTo>
                    <a:pt x="1315" y="2913"/>
                    <a:pt x="1302" y="2867"/>
                    <a:pt x="1290" y="2822"/>
                  </a:cubicBezTo>
                  <a:cubicBezTo>
                    <a:pt x="1284" y="2799"/>
                    <a:pt x="1279" y="2775"/>
                    <a:pt x="1273" y="2752"/>
                  </a:cubicBezTo>
                  <a:cubicBezTo>
                    <a:pt x="1272" y="2745"/>
                    <a:pt x="1265" y="2701"/>
                    <a:pt x="1260" y="2677"/>
                  </a:cubicBezTo>
                  <a:lnTo>
                    <a:pt x="1260" y="2677"/>
                  </a:lnTo>
                  <a:cubicBezTo>
                    <a:pt x="1258" y="2651"/>
                    <a:pt x="1253" y="2597"/>
                    <a:pt x="1252" y="2583"/>
                  </a:cubicBezTo>
                  <a:cubicBezTo>
                    <a:pt x="1250" y="2536"/>
                    <a:pt x="1250" y="2487"/>
                    <a:pt x="1252" y="2439"/>
                  </a:cubicBezTo>
                  <a:cubicBezTo>
                    <a:pt x="1253" y="2425"/>
                    <a:pt x="1258" y="2367"/>
                    <a:pt x="1260" y="2342"/>
                  </a:cubicBezTo>
                  <a:lnTo>
                    <a:pt x="1260" y="2342"/>
                  </a:lnTo>
                  <a:cubicBezTo>
                    <a:pt x="1265" y="2315"/>
                    <a:pt x="1277" y="2252"/>
                    <a:pt x="1281" y="2235"/>
                  </a:cubicBezTo>
                  <a:cubicBezTo>
                    <a:pt x="1291" y="2192"/>
                    <a:pt x="1303" y="2149"/>
                    <a:pt x="1317" y="2105"/>
                  </a:cubicBezTo>
                  <a:cubicBezTo>
                    <a:pt x="1323" y="2087"/>
                    <a:pt x="1345" y="2028"/>
                    <a:pt x="1354" y="2003"/>
                  </a:cubicBezTo>
                  <a:lnTo>
                    <a:pt x="1354" y="2003"/>
                  </a:lnTo>
                  <a:cubicBezTo>
                    <a:pt x="1364" y="1984"/>
                    <a:pt x="1388" y="1934"/>
                    <a:pt x="1395" y="1922"/>
                  </a:cubicBezTo>
                  <a:cubicBezTo>
                    <a:pt x="1419" y="1876"/>
                    <a:pt x="1445" y="1831"/>
                    <a:pt x="1472" y="1788"/>
                  </a:cubicBezTo>
                  <a:cubicBezTo>
                    <a:pt x="1491" y="1760"/>
                    <a:pt x="1510" y="1732"/>
                    <a:pt x="1529" y="1704"/>
                  </a:cubicBezTo>
                  <a:lnTo>
                    <a:pt x="1529" y="1704"/>
                  </a:lnTo>
                  <a:cubicBezTo>
                    <a:pt x="1529" y="1704"/>
                    <a:pt x="1529" y="1704"/>
                    <a:pt x="1529" y="1704"/>
                  </a:cubicBezTo>
                  <a:cubicBezTo>
                    <a:pt x="1530" y="1704"/>
                    <a:pt x="1565" y="1657"/>
                    <a:pt x="1580" y="1640"/>
                  </a:cubicBezTo>
                  <a:cubicBezTo>
                    <a:pt x="1647" y="1562"/>
                    <a:pt x="1721" y="1486"/>
                    <a:pt x="1800" y="1418"/>
                  </a:cubicBezTo>
                  <a:cubicBezTo>
                    <a:pt x="1816" y="1402"/>
                    <a:pt x="1834" y="1389"/>
                    <a:pt x="1851" y="1374"/>
                  </a:cubicBezTo>
                  <a:cubicBezTo>
                    <a:pt x="1854" y="1370"/>
                    <a:pt x="1857" y="1368"/>
                    <a:pt x="1860" y="1365"/>
                  </a:cubicBezTo>
                  <a:lnTo>
                    <a:pt x="1860" y="1365"/>
                  </a:lnTo>
                  <a:cubicBezTo>
                    <a:pt x="1901" y="1335"/>
                    <a:pt x="1942" y="1306"/>
                    <a:pt x="1985" y="1279"/>
                  </a:cubicBezTo>
                  <a:cubicBezTo>
                    <a:pt x="2080" y="1217"/>
                    <a:pt x="2180" y="1162"/>
                    <a:pt x="2282" y="1114"/>
                  </a:cubicBezTo>
                  <a:cubicBezTo>
                    <a:pt x="2302" y="1104"/>
                    <a:pt x="2324" y="1094"/>
                    <a:pt x="2344" y="1086"/>
                  </a:cubicBezTo>
                  <a:lnTo>
                    <a:pt x="2344" y="1086"/>
                  </a:lnTo>
                  <a:cubicBezTo>
                    <a:pt x="2324" y="1095"/>
                    <a:pt x="2316" y="1098"/>
                    <a:pt x="2316" y="1098"/>
                  </a:cubicBezTo>
                  <a:cubicBezTo>
                    <a:pt x="2316" y="1098"/>
                    <a:pt x="2330" y="1092"/>
                    <a:pt x="2351" y="1085"/>
                  </a:cubicBezTo>
                  <a:cubicBezTo>
                    <a:pt x="2401" y="1067"/>
                    <a:pt x="2451" y="1050"/>
                    <a:pt x="2501" y="1034"/>
                  </a:cubicBezTo>
                  <a:cubicBezTo>
                    <a:pt x="2601" y="1002"/>
                    <a:pt x="2701" y="972"/>
                    <a:pt x="2804" y="951"/>
                  </a:cubicBezTo>
                  <a:cubicBezTo>
                    <a:pt x="2826" y="947"/>
                    <a:pt x="2848" y="942"/>
                    <a:pt x="2869" y="938"/>
                  </a:cubicBezTo>
                  <a:cubicBezTo>
                    <a:pt x="2876" y="937"/>
                    <a:pt x="2881" y="935"/>
                    <a:pt x="2886" y="934"/>
                  </a:cubicBezTo>
                  <a:lnTo>
                    <a:pt x="2886" y="934"/>
                  </a:lnTo>
                  <a:cubicBezTo>
                    <a:pt x="2886" y="934"/>
                    <a:pt x="2886" y="934"/>
                    <a:pt x="2886" y="934"/>
                  </a:cubicBezTo>
                  <a:cubicBezTo>
                    <a:pt x="2889" y="934"/>
                    <a:pt x="2893" y="934"/>
                    <a:pt x="2899" y="934"/>
                  </a:cubicBezTo>
                  <a:cubicBezTo>
                    <a:pt x="2951" y="928"/>
                    <a:pt x="3001" y="924"/>
                    <a:pt x="3053" y="921"/>
                  </a:cubicBezTo>
                  <a:cubicBezTo>
                    <a:pt x="3073" y="921"/>
                    <a:pt x="3092" y="921"/>
                    <a:pt x="3111" y="921"/>
                  </a:cubicBezTo>
                  <a:close/>
                  <a:moveTo>
                    <a:pt x="2912" y="1"/>
                  </a:moveTo>
                  <a:cubicBezTo>
                    <a:pt x="2892" y="1"/>
                    <a:pt x="2872" y="1"/>
                    <a:pt x="2852" y="2"/>
                  </a:cubicBezTo>
                  <a:cubicBezTo>
                    <a:pt x="2344" y="17"/>
                    <a:pt x="1849" y="175"/>
                    <a:pt x="1426" y="459"/>
                  </a:cubicBezTo>
                  <a:cubicBezTo>
                    <a:pt x="528" y="1060"/>
                    <a:pt x="1" y="2136"/>
                    <a:pt x="333" y="3209"/>
                  </a:cubicBezTo>
                  <a:cubicBezTo>
                    <a:pt x="664" y="4282"/>
                    <a:pt x="1678" y="5067"/>
                    <a:pt x="2784" y="5193"/>
                  </a:cubicBezTo>
                  <a:cubicBezTo>
                    <a:pt x="2869" y="5203"/>
                    <a:pt x="2954" y="5208"/>
                    <a:pt x="3038" y="5208"/>
                  </a:cubicBezTo>
                  <a:cubicBezTo>
                    <a:pt x="3995" y="5208"/>
                    <a:pt x="4869" y="4594"/>
                    <a:pt x="5267" y="3720"/>
                  </a:cubicBezTo>
                  <a:cubicBezTo>
                    <a:pt x="5734" y="2693"/>
                    <a:pt x="5618" y="1252"/>
                    <a:pt x="4692" y="504"/>
                  </a:cubicBezTo>
                  <a:cubicBezTo>
                    <a:pt x="4562" y="400"/>
                    <a:pt x="4398" y="334"/>
                    <a:pt x="4237" y="334"/>
                  </a:cubicBezTo>
                  <a:cubicBezTo>
                    <a:pt x="4179" y="334"/>
                    <a:pt x="4121" y="343"/>
                    <a:pt x="4066" y="361"/>
                  </a:cubicBezTo>
                  <a:lnTo>
                    <a:pt x="4066" y="361"/>
                  </a:lnTo>
                  <a:cubicBezTo>
                    <a:pt x="3725" y="125"/>
                    <a:pt x="3338" y="1"/>
                    <a:pt x="29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3880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4B3A8C6-9CA6-4389-9C6D-014C3C5744DF}"/>
              </a:ext>
            </a:extLst>
          </p:cNvPr>
          <p:cNvSpPr txBox="1"/>
          <p:nvPr/>
        </p:nvSpPr>
        <p:spPr>
          <a:xfrm>
            <a:off x="541054" y="319053"/>
            <a:ext cx="8061891" cy="4088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(SGK/ tr. 113 – 116),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Thao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8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oogle Shape;7736;p74">
            <a:extLst>
              <a:ext uri="{FF2B5EF4-FFF2-40B4-BE49-F238E27FC236}">
                <a16:creationId xmlns:a16="http://schemas.microsoft.com/office/drawing/2014/main" id="{B44B9893-89CD-4253-B3E8-C0E1A727705A}"/>
              </a:ext>
            </a:extLst>
          </p:cNvPr>
          <p:cNvGrpSpPr/>
          <p:nvPr/>
        </p:nvGrpSpPr>
        <p:grpSpPr>
          <a:xfrm>
            <a:off x="835432" y="537995"/>
            <a:ext cx="594972" cy="588629"/>
            <a:chOff x="581525" y="3254850"/>
            <a:chExt cx="297750" cy="294575"/>
          </a:xfrm>
        </p:grpSpPr>
        <p:sp>
          <p:nvSpPr>
            <p:cNvPr id="4" name="Google Shape;7737;p74">
              <a:extLst>
                <a:ext uri="{FF2B5EF4-FFF2-40B4-BE49-F238E27FC236}">
                  <a16:creationId xmlns:a16="http://schemas.microsoft.com/office/drawing/2014/main" id="{43F4B109-C5C5-40D2-A6CF-98E52F9DA39D}"/>
                </a:ext>
              </a:extLst>
            </p:cNvPr>
            <p:cNvSpPr/>
            <p:nvPr/>
          </p:nvSpPr>
          <p:spPr>
            <a:xfrm>
              <a:off x="616950" y="3358025"/>
              <a:ext cx="89025" cy="86650"/>
            </a:xfrm>
            <a:custGeom>
              <a:avLst/>
              <a:gdLst/>
              <a:ahLst/>
              <a:cxnLst/>
              <a:rect l="l" t="t" r="r" b="b"/>
              <a:pathLst>
                <a:path w="3561" h="3466" extrusionOk="0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738;p74">
              <a:extLst>
                <a:ext uri="{FF2B5EF4-FFF2-40B4-BE49-F238E27FC236}">
                  <a16:creationId xmlns:a16="http://schemas.microsoft.com/office/drawing/2014/main" id="{F84601ED-AF5F-4AA0-A866-7EB1902EB825}"/>
                </a:ext>
              </a:extLst>
            </p:cNvPr>
            <p:cNvSpPr/>
            <p:nvPr/>
          </p:nvSpPr>
          <p:spPr>
            <a:xfrm>
              <a:off x="721725" y="32548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739;p74">
              <a:extLst>
                <a:ext uri="{FF2B5EF4-FFF2-40B4-BE49-F238E27FC236}">
                  <a16:creationId xmlns:a16="http://schemas.microsoft.com/office/drawing/2014/main" id="{96A48A39-6B25-4C82-9DC9-5D73C90C5A79}"/>
                </a:ext>
              </a:extLst>
            </p:cNvPr>
            <p:cNvSpPr/>
            <p:nvPr/>
          </p:nvSpPr>
          <p:spPr>
            <a:xfrm>
              <a:off x="581525" y="3440725"/>
              <a:ext cx="157550" cy="108700"/>
            </a:xfrm>
            <a:custGeom>
              <a:avLst/>
              <a:gdLst/>
              <a:ahLst/>
              <a:cxnLst/>
              <a:rect l="l" t="t" r="r" b="b"/>
              <a:pathLst>
                <a:path w="6302" h="4348" extrusionOk="0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82352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AF79D1EB-6A3F-4078-A8A1-4A661608C74D}"/>
              </a:ext>
            </a:extLst>
          </p:cNvPr>
          <p:cNvSpPr txBox="1"/>
          <p:nvPr/>
        </p:nvSpPr>
        <p:spPr>
          <a:xfrm>
            <a:off x="420460" y="1365362"/>
            <a:ext cx="8303079" cy="2412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550"/>
              </a:spcBef>
              <a:spcAft>
                <a:spcPts val="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nghiên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cứu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ý:</a:t>
            </a:r>
          </a:p>
          <a:p>
            <a:pPr marL="285750" lvl="0" indent="-285750" algn="just">
              <a:lnSpc>
                <a:spcPct val="115000"/>
              </a:lnSpc>
              <a:spcBef>
                <a:spcPts val="55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ử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lvl="0" indent="-285750" algn="just">
              <a:lnSpc>
                <a:spcPct val="115000"/>
              </a:lnSpc>
              <a:spcBef>
                <a:spcPts val="55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mẻ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cập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cậy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tin;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lvl="0" indent="-285750" algn="just">
              <a:lnSpc>
                <a:spcPct val="115000"/>
              </a:lnSpc>
              <a:spcBef>
                <a:spcPts val="550"/>
              </a:spcBef>
              <a:spcAft>
                <a:spcPts val="0"/>
              </a:spcAft>
              <a:buFontTx/>
              <a:buChar char="-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tiện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phi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ngôn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tăng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6FB2BA4E-12A0-4FE6-B723-182337AEB0A0}"/>
              </a:ext>
            </a:extLst>
          </p:cNvPr>
          <p:cNvSpPr txBox="1"/>
          <p:nvPr/>
        </p:nvSpPr>
        <p:spPr>
          <a:xfrm>
            <a:off x="801460" y="1302492"/>
            <a:ext cx="7722053" cy="2538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9390" algn="just">
              <a:lnSpc>
                <a:spcPct val="115000"/>
              </a:lnSpc>
              <a:spcAft>
                <a:spcPts val="800"/>
              </a:spcAft>
            </a:pP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(SGK/ tr. 115 – 116),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sung,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p38"/>
          <p:cNvSpPr/>
          <p:nvPr/>
        </p:nvSpPr>
        <p:spPr>
          <a:xfrm rot="5231412">
            <a:off x="510088" y="2426795"/>
            <a:ext cx="1139723" cy="747112"/>
          </a:xfrm>
          <a:custGeom>
            <a:avLst/>
            <a:gdLst/>
            <a:ahLst/>
            <a:cxnLst/>
            <a:rect l="l" t="t" r="r" b="b"/>
            <a:pathLst>
              <a:path w="58198" h="38150" extrusionOk="0">
                <a:moveTo>
                  <a:pt x="30621" y="1"/>
                </a:moveTo>
                <a:cubicBezTo>
                  <a:pt x="20758" y="1"/>
                  <a:pt x="11184" y="1277"/>
                  <a:pt x="3699" y="6619"/>
                </a:cubicBezTo>
                <a:cubicBezTo>
                  <a:pt x="2529" y="7454"/>
                  <a:pt x="1399" y="8414"/>
                  <a:pt x="759" y="9754"/>
                </a:cubicBezTo>
                <a:cubicBezTo>
                  <a:pt x="53" y="11231"/>
                  <a:pt x="1" y="13043"/>
                  <a:pt x="85" y="14813"/>
                </a:cubicBezTo>
                <a:cubicBezTo>
                  <a:pt x="303" y="19466"/>
                  <a:pt x="1380" y="24221"/>
                  <a:pt x="3236" y="28744"/>
                </a:cubicBezTo>
                <a:cubicBezTo>
                  <a:pt x="4229" y="31159"/>
                  <a:pt x="5508" y="33595"/>
                  <a:pt x="7490" y="35307"/>
                </a:cubicBezTo>
                <a:cubicBezTo>
                  <a:pt x="10151" y="37607"/>
                  <a:pt x="13454" y="38149"/>
                  <a:pt x="16700" y="38149"/>
                </a:cubicBezTo>
                <a:cubicBezTo>
                  <a:pt x="17868" y="38149"/>
                  <a:pt x="19029" y="38079"/>
                  <a:pt x="20149" y="37995"/>
                </a:cubicBezTo>
                <a:cubicBezTo>
                  <a:pt x="35387" y="36857"/>
                  <a:pt x="45658" y="32562"/>
                  <a:pt x="53783" y="19726"/>
                </a:cubicBezTo>
                <a:cubicBezTo>
                  <a:pt x="56450" y="15512"/>
                  <a:pt x="58198" y="9270"/>
                  <a:pt x="54519" y="4767"/>
                </a:cubicBezTo>
                <a:cubicBezTo>
                  <a:pt x="51653" y="1258"/>
                  <a:pt x="46972" y="699"/>
                  <a:pt x="42910" y="460"/>
                </a:cubicBezTo>
                <a:cubicBezTo>
                  <a:pt x="38849" y="220"/>
                  <a:pt x="34710" y="1"/>
                  <a:pt x="306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p38"/>
          <p:cNvSpPr txBox="1">
            <a:spLocks noGrp="1"/>
          </p:cNvSpPr>
          <p:nvPr>
            <p:ph type="title"/>
          </p:nvPr>
        </p:nvSpPr>
        <p:spPr>
          <a:xfrm>
            <a:off x="2136671" y="1528573"/>
            <a:ext cx="6700381" cy="28656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2" name="Google Shape;1922;p38"/>
          <p:cNvSpPr txBox="1">
            <a:spLocks noGrp="1"/>
          </p:cNvSpPr>
          <p:nvPr>
            <p:ph type="title" idx="2"/>
          </p:nvPr>
        </p:nvSpPr>
        <p:spPr>
          <a:xfrm>
            <a:off x="883992" y="2168550"/>
            <a:ext cx="1194000" cy="11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23" name="Google Shape;1923;p38"/>
          <p:cNvGrpSpPr/>
          <p:nvPr/>
        </p:nvGrpSpPr>
        <p:grpSpPr>
          <a:xfrm>
            <a:off x="7647913" y="0"/>
            <a:ext cx="1296570" cy="1696958"/>
            <a:chOff x="3278750" y="832700"/>
            <a:chExt cx="1730375" cy="2264725"/>
          </a:xfrm>
        </p:grpSpPr>
        <p:sp>
          <p:nvSpPr>
            <p:cNvPr id="1924" name="Google Shape;1924;p38"/>
            <p:cNvSpPr/>
            <p:nvPr/>
          </p:nvSpPr>
          <p:spPr>
            <a:xfrm>
              <a:off x="4136850" y="1285625"/>
              <a:ext cx="658700" cy="413500"/>
            </a:xfrm>
            <a:custGeom>
              <a:avLst/>
              <a:gdLst/>
              <a:ahLst/>
              <a:cxnLst/>
              <a:rect l="l" t="t" r="r" b="b"/>
              <a:pathLst>
                <a:path w="26348" h="16540" extrusionOk="0">
                  <a:moveTo>
                    <a:pt x="3164" y="1110"/>
                  </a:moveTo>
                  <a:cubicBezTo>
                    <a:pt x="3702" y="1110"/>
                    <a:pt x="4268" y="1281"/>
                    <a:pt x="4759" y="1432"/>
                  </a:cubicBezTo>
                  <a:cubicBezTo>
                    <a:pt x="6695" y="2025"/>
                    <a:pt x="8606" y="2722"/>
                    <a:pt x="10480" y="3490"/>
                  </a:cubicBezTo>
                  <a:cubicBezTo>
                    <a:pt x="14008" y="4937"/>
                    <a:pt x="17337" y="6749"/>
                    <a:pt x="20587" y="8718"/>
                  </a:cubicBezTo>
                  <a:lnTo>
                    <a:pt x="20587" y="8718"/>
                  </a:lnTo>
                  <a:cubicBezTo>
                    <a:pt x="20588" y="8892"/>
                    <a:pt x="20677" y="9061"/>
                    <a:pt x="20891" y="9162"/>
                  </a:cubicBezTo>
                  <a:cubicBezTo>
                    <a:pt x="22487" y="9911"/>
                    <a:pt x="24427" y="10789"/>
                    <a:pt x="24924" y="12651"/>
                  </a:cubicBezTo>
                  <a:cubicBezTo>
                    <a:pt x="25400" y="14432"/>
                    <a:pt x="23982" y="15543"/>
                    <a:pt x="22387" y="15543"/>
                  </a:cubicBezTo>
                  <a:cubicBezTo>
                    <a:pt x="22215" y="15543"/>
                    <a:pt x="22040" y="15530"/>
                    <a:pt x="21866" y="15503"/>
                  </a:cubicBezTo>
                  <a:cubicBezTo>
                    <a:pt x="20841" y="15347"/>
                    <a:pt x="19892" y="14884"/>
                    <a:pt x="18963" y="14453"/>
                  </a:cubicBezTo>
                  <a:cubicBezTo>
                    <a:pt x="17962" y="13989"/>
                    <a:pt x="16961" y="13524"/>
                    <a:pt x="15961" y="13060"/>
                  </a:cubicBezTo>
                  <a:cubicBezTo>
                    <a:pt x="13961" y="12130"/>
                    <a:pt x="11970" y="11180"/>
                    <a:pt x="9999" y="10189"/>
                  </a:cubicBezTo>
                  <a:cubicBezTo>
                    <a:pt x="8100" y="9234"/>
                    <a:pt x="6210" y="8244"/>
                    <a:pt x="4388" y="7147"/>
                  </a:cubicBezTo>
                  <a:cubicBezTo>
                    <a:pt x="3011" y="6318"/>
                    <a:pt x="1346" y="5146"/>
                    <a:pt x="1301" y="3366"/>
                  </a:cubicBezTo>
                  <a:cubicBezTo>
                    <a:pt x="1283" y="2691"/>
                    <a:pt x="1486" y="1950"/>
                    <a:pt x="2018" y="1497"/>
                  </a:cubicBezTo>
                  <a:cubicBezTo>
                    <a:pt x="2354" y="1211"/>
                    <a:pt x="2751" y="1110"/>
                    <a:pt x="3164" y="1110"/>
                  </a:cubicBezTo>
                  <a:close/>
                  <a:moveTo>
                    <a:pt x="3183" y="0"/>
                  </a:moveTo>
                  <a:cubicBezTo>
                    <a:pt x="2539" y="0"/>
                    <a:pt x="1912" y="160"/>
                    <a:pt x="1385" y="591"/>
                  </a:cubicBezTo>
                  <a:cubicBezTo>
                    <a:pt x="775" y="1091"/>
                    <a:pt x="430" y="1835"/>
                    <a:pt x="307" y="2603"/>
                  </a:cubicBezTo>
                  <a:cubicBezTo>
                    <a:pt x="1" y="4515"/>
                    <a:pt x="1105" y="6080"/>
                    <a:pt x="2565" y="7195"/>
                  </a:cubicBezTo>
                  <a:cubicBezTo>
                    <a:pt x="4451" y="8634"/>
                    <a:pt x="6684" y="9702"/>
                    <a:pt x="8786" y="10787"/>
                  </a:cubicBezTo>
                  <a:cubicBezTo>
                    <a:pt x="11000" y="11929"/>
                    <a:pt x="13253" y="12991"/>
                    <a:pt x="15516" y="14031"/>
                  </a:cubicBezTo>
                  <a:cubicBezTo>
                    <a:pt x="16674" y="14562"/>
                    <a:pt x="17833" y="15092"/>
                    <a:pt x="18999" y="15605"/>
                  </a:cubicBezTo>
                  <a:cubicBezTo>
                    <a:pt x="20045" y="16066"/>
                    <a:pt x="21128" y="16499"/>
                    <a:pt x="22287" y="16537"/>
                  </a:cubicBezTo>
                  <a:cubicBezTo>
                    <a:pt x="22336" y="16538"/>
                    <a:pt x="22384" y="16539"/>
                    <a:pt x="22432" y="16539"/>
                  </a:cubicBezTo>
                  <a:cubicBezTo>
                    <a:pt x="24528" y="16539"/>
                    <a:pt x="26348" y="15047"/>
                    <a:pt x="26061" y="12820"/>
                  </a:cubicBezTo>
                  <a:cubicBezTo>
                    <a:pt x="25746" y="10360"/>
                    <a:pt x="23515" y="9105"/>
                    <a:pt x="21485" y="8145"/>
                  </a:cubicBezTo>
                  <a:cubicBezTo>
                    <a:pt x="21394" y="8101"/>
                    <a:pt x="21304" y="8082"/>
                    <a:pt x="21218" y="8082"/>
                  </a:cubicBezTo>
                  <a:cubicBezTo>
                    <a:pt x="21201" y="8082"/>
                    <a:pt x="21183" y="8083"/>
                    <a:pt x="21166" y="8084"/>
                  </a:cubicBezTo>
                  <a:lnTo>
                    <a:pt x="21166" y="8084"/>
                  </a:lnTo>
                  <a:cubicBezTo>
                    <a:pt x="17969" y="5853"/>
                    <a:pt x="14470" y="4026"/>
                    <a:pt x="10895" y="2502"/>
                  </a:cubicBezTo>
                  <a:cubicBezTo>
                    <a:pt x="8767" y="1594"/>
                    <a:pt x="6537" y="652"/>
                    <a:pt x="4276" y="134"/>
                  </a:cubicBezTo>
                  <a:cubicBezTo>
                    <a:pt x="3917" y="51"/>
                    <a:pt x="3547" y="0"/>
                    <a:pt x="3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25" name="Google Shape;1925;p38"/>
            <p:cNvSpPr/>
            <p:nvPr/>
          </p:nvSpPr>
          <p:spPr>
            <a:xfrm>
              <a:off x="3278750" y="1445800"/>
              <a:ext cx="1387575" cy="1651625"/>
            </a:xfrm>
            <a:custGeom>
              <a:avLst/>
              <a:gdLst/>
              <a:ahLst/>
              <a:cxnLst/>
              <a:rect l="l" t="t" r="r" b="b"/>
              <a:pathLst>
                <a:path w="55503" h="66065" extrusionOk="0">
                  <a:moveTo>
                    <a:pt x="37063" y="0"/>
                  </a:moveTo>
                  <a:cubicBezTo>
                    <a:pt x="36902" y="0"/>
                    <a:pt x="36739" y="71"/>
                    <a:pt x="36625" y="239"/>
                  </a:cubicBezTo>
                  <a:lnTo>
                    <a:pt x="36625" y="242"/>
                  </a:lnTo>
                  <a:cubicBezTo>
                    <a:pt x="33640" y="4624"/>
                    <a:pt x="30441" y="8835"/>
                    <a:pt x="26864" y="12752"/>
                  </a:cubicBezTo>
                  <a:cubicBezTo>
                    <a:pt x="23342" y="16605"/>
                    <a:pt x="19525" y="20176"/>
                    <a:pt x="15445" y="23431"/>
                  </a:cubicBezTo>
                  <a:cubicBezTo>
                    <a:pt x="13334" y="25116"/>
                    <a:pt x="11122" y="26655"/>
                    <a:pt x="8932" y="28232"/>
                  </a:cubicBezTo>
                  <a:cubicBezTo>
                    <a:pt x="6822" y="29753"/>
                    <a:pt x="4727" y="31376"/>
                    <a:pt x="3109" y="33433"/>
                  </a:cubicBezTo>
                  <a:cubicBezTo>
                    <a:pt x="1556" y="35406"/>
                    <a:pt x="424" y="37746"/>
                    <a:pt x="213" y="40273"/>
                  </a:cubicBezTo>
                  <a:cubicBezTo>
                    <a:pt x="0" y="42812"/>
                    <a:pt x="950" y="45215"/>
                    <a:pt x="2404" y="47254"/>
                  </a:cubicBezTo>
                  <a:cubicBezTo>
                    <a:pt x="3910" y="49369"/>
                    <a:pt x="5833" y="51174"/>
                    <a:pt x="7755" y="52904"/>
                  </a:cubicBezTo>
                  <a:cubicBezTo>
                    <a:pt x="9741" y="54690"/>
                    <a:pt x="11823" y="56365"/>
                    <a:pt x="13994" y="57921"/>
                  </a:cubicBezTo>
                  <a:cubicBezTo>
                    <a:pt x="16170" y="59483"/>
                    <a:pt x="18435" y="60931"/>
                    <a:pt x="20777" y="62231"/>
                  </a:cubicBezTo>
                  <a:cubicBezTo>
                    <a:pt x="23164" y="63556"/>
                    <a:pt x="25646" y="64868"/>
                    <a:pt x="28294" y="65586"/>
                  </a:cubicBezTo>
                  <a:cubicBezTo>
                    <a:pt x="29414" y="65890"/>
                    <a:pt x="30563" y="66064"/>
                    <a:pt x="31705" y="66064"/>
                  </a:cubicBezTo>
                  <a:cubicBezTo>
                    <a:pt x="33136" y="66064"/>
                    <a:pt x="34555" y="65790"/>
                    <a:pt x="35886" y="65152"/>
                  </a:cubicBezTo>
                  <a:cubicBezTo>
                    <a:pt x="37904" y="64184"/>
                    <a:pt x="39519" y="62496"/>
                    <a:pt x="40685" y="60613"/>
                  </a:cubicBezTo>
                  <a:cubicBezTo>
                    <a:pt x="43567" y="55961"/>
                    <a:pt x="43458" y="50262"/>
                    <a:pt x="44005" y="45002"/>
                  </a:cubicBezTo>
                  <a:cubicBezTo>
                    <a:pt x="45146" y="34042"/>
                    <a:pt x="48265" y="23110"/>
                    <a:pt x="53324" y="13307"/>
                  </a:cubicBezTo>
                  <a:cubicBezTo>
                    <a:pt x="53938" y="12118"/>
                    <a:pt x="54578" y="10942"/>
                    <a:pt x="55243" y="9781"/>
                  </a:cubicBezTo>
                  <a:cubicBezTo>
                    <a:pt x="55503" y="9327"/>
                    <a:pt x="55094" y="8903"/>
                    <a:pt x="54696" y="8903"/>
                  </a:cubicBezTo>
                  <a:cubicBezTo>
                    <a:pt x="54519" y="8903"/>
                    <a:pt x="54344" y="8987"/>
                    <a:pt x="54232" y="9190"/>
                  </a:cubicBezTo>
                  <a:cubicBezTo>
                    <a:pt x="49025" y="18616"/>
                    <a:pt x="45315" y="28842"/>
                    <a:pt x="43498" y="39465"/>
                  </a:cubicBezTo>
                  <a:cubicBezTo>
                    <a:pt x="43047" y="42104"/>
                    <a:pt x="42718" y="44760"/>
                    <a:pt x="42481" y="47425"/>
                  </a:cubicBezTo>
                  <a:cubicBezTo>
                    <a:pt x="42239" y="50150"/>
                    <a:pt x="42040" y="52898"/>
                    <a:pt x="41329" y="55551"/>
                  </a:cubicBezTo>
                  <a:cubicBezTo>
                    <a:pt x="40193" y="59790"/>
                    <a:pt x="37233" y="64244"/>
                    <a:pt x="32462" y="64620"/>
                  </a:cubicBezTo>
                  <a:cubicBezTo>
                    <a:pt x="32213" y="64639"/>
                    <a:pt x="31965" y="64649"/>
                    <a:pt x="31717" y="64649"/>
                  </a:cubicBezTo>
                  <a:cubicBezTo>
                    <a:pt x="29307" y="64649"/>
                    <a:pt x="26955" y="63762"/>
                    <a:pt x="24805" y="62740"/>
                  </a:cubicBezTo>
                  <a:cubicBezTo>
                    <a:pt x="22441" y="61618"/>
                    <a:pt x="20146" y="60331"/>
                    <a:pt x="17929" y="58944"/>
                  </a:cubicBezTo>
                  <a:cubicBezTo>
                    <a:pt x="13491" y="56169"/>
                    <a:pt x="9306" y="52903"/>
                    <a:pt x="5627" y="49174"/>
                  </a:cubicBezTo>
                  <a:cubicBezTo>
                    <a:pt x="3924" y="47448"/>
                    <a:pt x="2299" y="45488"/>
                    <a:pt x="1652" y="43103"/>
                  </a:cubicBezTo>
                  <a:cubicBezTo>
                    <a:pt x="980" y="40620"/>
                    <a:pt x="1622" y="38045"/>
                    <a:pt x="2892" y="35866"/>
                  </a:cubicBezTo>
                  <a:cubicBezTo>
                    <a:pt x="5495" y="31394"/>
                    <a:pt x="10377" y="28833"/>
                    <a:pt x="14381" y="25800"/>
                  </a:cubicBezTo>
                  <a:cubicBezTo>
                    <a:pt x="22480" y="19664"/>
                    <a:pt x="29617" y="12290"/>
                    <a:pt x="35434" y="3955"/>
                  </a:cubicBezTo>
                  <a:cubicBezTo>
                    <a:pt x="36161" y="2912"/>
                    <a:pt x="36861" y="1850"/>
                    <a:pt x="37532" y="771"/>
                  </a:cubicBezTo>
                  <a:cubicBezTo>
                    <a:pt x="37783" y="367"/>
                    <a:pt x="37428" y="0"/>
                    <a:pt x="370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26" name="Google Shape;1926;p38"/>
            <p:cNvSpPr/>
            <p:nvPr/>
          </p:nvSpPr>
          <p:spPr>
            <a:xfrm>
              <a:off x="3434025" y="1967300"/>
              <a:ext cx="892750" cy="956675"/>
            </a:xfrm>
            <a:custGeom>
              <a:avLst/>
              <a:gdLst/>
              <a:ahLst/>
              <a:cxnLst/>
              <a:rect l="l" t="t" r="r" b="b"/>
              <a:pathLst>
                <a:path w="35710" h="38267" extrusionOk="0">
                  <a:moveTo>
                    <a:pt x="19411" y="984"/>
                  </a:moveTo>
                  <a:cubicBezTo>
                    <a:pt x="19455" y="1035"/>
                    <a:pt x="19514" y="1082"/>
                    <a:pt x="19589" y="1119"/>
                  </a:cubicBezTo>
                  <a:cubicBezTo>
                    <a:pt x="24539" y="3605"/>
                    <a:pt x="29482" y="6098"/>
                    <a:pt x="34455" y="8537"/>
                  </a:cubicBezTo>
                  <a:lnTo>
                    <a:pt x="34455" y="8537"/>
                  </a:lnTo>
                  <a:cubicBezTo>
                    <a:pt x="33304" y="11351"/>
                    <a:pt x="32462" y="14262"/>
                    <a:pt x="32054" y="17282"/>
                  </a:cubicBezTo>
                  <a:cubicBezTo>
                    <a:pt x="31626" y="20453"/>
                    <a:pt x="31834" y="23647"/>
                    <a:pt x="31582" y="26830"/>
                  </a:cubicBezTo>
                  <a:cubicBezTo>
                    <a:pt x="31364" y="29564"/>
                    <a:pt x="30691" y="32331"/>
                    <a:pt x="28867" y="34459"/>
                  </a:cubicBezTo>
                  <a:cubicBezTo>
                    <a:pt x="27532" y="36014"/>
                    <a:pt x="25782" y="36972"/>
                    <a:pt x="23842" y="36972"/>
                  </a:cubicBezTo>
                  <a:cubicBezTo>
                    <a:pt x="23305" y="36972"/>
                    <a:pt x="22754" y="36899"/>
                    <a:pt x="22194" y="36745"/>
                  </a:cubicBezTo>
                  <a:cubicBezTo>
                    <a:pt x="20723" y="36340"/>
                    <a:pt x="19393" y="35560"/>
                    <a:pt x="18084" y="34797"/>
                  </a:cubicBezTo>
                  <a:cubicBezTo>
                    <a:pt x="16677" y="33977"/>
                    <a:pt x="15283" y="33130"/>
                    <a:pt x="13905" y="32256"/>
                  </a:cubicBezTo>
                  <a:cubicBezTo>
                    <a:pt x="11214" y="30542"/>
                    <a:pt x="8512" y="28762"/>
                    <a:pt x="6004" y="26786"/>
                  </a:cubicBezTo>
                  <a:cubicBezTo>
                    <a:pt x="4047" y="25243"/>
                    <a:pt x="2009" y="23321"/>
                    <a:pt x="1418" y="20804"/>
                  </a:cubicBezTo>
                  <a:cubicBezTo>
                    <a:pt x="761" y="18011"/>
                    <a:pt x="2366" y="15404"/>
                    <a:pt x="4380" y="13604"/>
                  </a:cubicBezTo>
                  <a:cubicBezTo>
                    <a:pt x="5649" y="12470"/>
                    <a:pt x="7107" y="11575"/>
                    <a:pt x="8533" y="10655"/>
                  </a:cubicBezTo>
                  <a:cubicBezTo>
                    <a:pt x="9952" y="9741"/>
                    <a:pt x="11331" y="8778"/>
                    <a:pt x="12661" y="7738"/>
                  </a:cubicBezTo>
                  <a:cubicBezTo>
                    <a:pt x="15191" y="5760"/>
                    <a:pt x="17399" y="3473"/>
                    <a:pt x="19411" y="984"/>
                  </a:cubicBezTo>
                  <a:close/>
                  <a:moveTo>
                    <a:pt x="19638" y="1"/>
                  </a:moveTo>
                  <a:cubicBezTo>
                    <a:pt x="19580" y="1"/>
                    <a:pt x="19518" y="26"/>
                    <a:pt x="19463" y="87"/>
                  </a:cubicBezTo>
                  <a:cubicBezTo>
                    <a:pt x="17287" y="2465"/>
                    <a:pt x="14842" y="4644"/>
                    <a:pt x="12290" y="6613"/>
                  </a:cubicBezTo>
                  <a:cubicBezTo>
                    <a:pt x="10993" y="7615"/>
                    <a:pt x="9653" y="8555"/>
                    <a:pt x="8271" y="9434"/>
                  </a:cubicBezTo>
                  <a:cubicBezTo>
                    <a:pt x="6968" y="10262"/>
                    <a:pt x="5651" y="11068"/>
                    <a:pt x="4432" y="12018"/>
                  </a:cubicBezTo>
                  <a:cubicBezTo>
                    <a:pt x="2144" y="13801"/>
                    <a:pt x="123" y="16324"/>
                    <a:pt x="58" y="19355"/>
                  </a:cubicBezTo>
                  <a:cubicBezTo>
                    <a:pt x="1" y="22043"/>
                    <a:pt x="1570" y="24398"/>
                    <a:pt x="3420" y="26215"/>
                  </a:cubicBezTo>
                  <a:cubicBezTo>
                    <a:pt x="5648" y="28404"/>
                    <a:pt x="8351" y="30132"/>
                    <a:pt x="10948" y="31843"/>
                  </a:cubicBezTo>
                  <a:cubicBezTo>
                    <a:pt x="12398" y="32798"/>
                    <a:pt x="13865" y="33728"/>
                    <a:pt x="15349" y="34631"/>
                  </a:cubicBezTo>
                  <a:cubicBezTo>
                    <a:pt x="16775" y="35501"/>
                    <a:pt x="18208" y="36399"/>
                    <a:pt x="19714" y="37128"/>
                  </a:cubicBezTo>
                  <a:cubicBezTo>
                    <a:pt x="21036" y="37767"/>
                    <a:pt x="22465" y="38266"/>
                    <a:pt x="23948" y="38266"/>
                  </a:cubicBezTo>
                  <a:cubicBezTo>
                    <a:pt x="24004" y="38266"/>
                    <a:pt x="24060" y="38266"/>
                    <a:pt x="24116" y="38264"/>
                  </a:cubicBezTo>
                  <a:cubicBezTo>
                    <a:pt x="25411" y="38231"/>
                    <a:pt x="26678" y="37814"/>
                    <a:pt x="27765" y="37114"/>
                  </a:cubicBezTo>
                  <a:cubicBezTo>
                    <a:pt x="29917" y="35730"/>
                    <a:pt x="31413" y="33422"/>
                    <a:pt x="32145" y="30998"/>
                  </a:cubicBezTo>
                  <a:cubicBezTo>
                    <a:pt x="33246" y="27351"/>
                    <a:pt x="32809" y="23456"/>
                    <a:pt x="33001" y="19707"/>
                  </a:cubicBezTo>
                  <a:cubicBezTo>
                    <a:pt x="33196" y="15884"/>
                    <a:pt x="34036" y="12050"/>
                    <a:pt x="35598" y="8548"/>
                  </a:cubicBezTo>
                  <a:cubicBezTo>
                    <a:pt x="35709" y="8296"/>
                    <a:pt x="35685" y="7959"/>
                    <a:pt x="35405" y="7817"/>
                  </a:cubicBezTo>
                  <a:cubicBezTo>
                    <a:pt x="30342" y="5222"/>
                    <a:pt x="25248" y="2689"/>
                    <a:pt x="20158" y="144"/>
                  </a:cubicBezTo>
                  <a:cubicBezTo>
                    <a:pt x="20068" y="99"/>
                    <a:pt x="19979" y="79"/>
                    <a:pt x="19895" y="79"/>
                  </a:cubicBezTo>
                  <a:cubicBezTo>
                    <a:pt x="19868" y="79"/>
                    <a:pt x="19842" y="81"/>
                    <a:pt x="19816" y="85"/>
                  </a:cubicBezTo>
                  <a:lnTo>
                    <a:pt x="19816" y="85"/>
                  </a:lnTo>
                  <a:cubicBezTo>
                    <a:pt x="19769" y="34"/>
                    <a:pt x="19705" y="1"/>
                    <a:pt x="196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27" name="Google Shape;1927;p38"/>
            <p:cNvSpPr/>
            <p:nvPr/>
          </p:nvSpPr>
          <p:spPr>
            <a:xfrm>
              <a:off x="4056025" y="1974925"/>
              <a:ext cx="206950" cy="162600"/>
            </a:xfrm>
            <a:custGeom>
              <a:avLst/>
              <a:gdLst/>
              <a:ahLst/>
              <a:cxnLst/>
              <a:rect l="l" t="t" r="r" b="b"/>
              <a:pathLst>
                <a:path w="8278" h="6504" extrusionOk="0">
                  <a:moveTo>
                    <a:pt x="3806" y="0"/>
                  </a:moveTo>
                  <a:cubicBezTo>
                    <a:pt x="3297" y="0"/>
                    <a:pt x="2785" y="89"/>
                    <a:pt x="2300" y="269"/>
                  </a:cubicBezTo>
                  <a:cubicBezTo>
                    <a:pt x="1385" y="609"/>
                    <a:pt x="577" y="1223"/>
                    <a:pt x="155" y="2116"/>
                  </a:cubicBezTo>
                  <a:cubicBezTo>
                    <a:pt x="1" y="2439"/>
                    <a:pt x="241" y="2705"/>
                    <a:pt x="506" y="2705"/>
                  </a:cubicBezTo>
                  <a:cubicBezTo>
                    <a:pt x="626" y="2705"/>
                    <a:pt x="752" y="2650"/>
                    <a:pt x="847" y="2520"/>
                  </a:cubicBezTo>
                  <a:lnTo>
                    <a:pt x="846" y="2520"/>
                  </a:lnTo>
                  <a:cubicBezTo>
                    <a:pt x="1524" y="1597"/>
                    <a:pt x="2674" y="996"/>
                    <a:pt x="3816" y="996"/>
                  </a:cubicBezTo>
                  <a:cubicBezTo>
                    <a:pt x="4323" y="996"/>
                    <a:pt x="4828" y="1115"/>
                    <a:pt x="5289" y="1376"/>
                  </a:cubicBezTo>
                  <a:cubicBezTo>
                    <a:pt x="6733" y="2194"/>
                    <a:pt x="7315" y="4225"/>
                    <a:pt x="6540" y="5688"/>
                  </a:cubicBezTo>
                  <a:cubicBezTo>
                    <a:pt x="6315" y="6112"/>
                    <a:pt x="6692" y="6504"/>
                    <a:pt x="7052" y="6504"/>
                  </a:cubicBezTo>
                  <a:cubicBezTo>
                    <a:pt x="7214" y="6504"/>
                    <a:pt x="7373" y="6425"/>
                    <a:pt x="7472" y="6233"/>
                  </a:cubicBezTo>
                  <a:cubicBezTo>
                    <a:pt x="8278" y="4676"/>
                    <a:pt x="8007" y="2756"/>
                    <a:pt x="6906" y="1412"/>
                  </a:cubicBezTo>
                  <a:cubicBezTo>
                    <a:pt x="6137" y="475"/>
                    <a:pt x="4980" y="0"/>
                    <a:pt x="38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28" name="Google Shape;1928;p38"/>
            <p:cNvSpPr/>
            <p:nvPr/>
          </p:nvSpPr>
          <p:spPr>
            <a:xfrm>
              <a:off x="4278125" y="1735100"/>
              <a:ext cx="127500" cy="123575"/>
            </a:xfrm>
            <a:custGeom>
              <a:avLst/>
              <a:gdLst/>
              <a:ahLst/>
              <a:cxnLst/>
              <a:rect l="l" t="t" r="r" b="b"/>
              <a:pathLst>
                <a:path w="5100" h="4943" extrusionOk="0">
                  <a:moveTo>
                    <a:pt x="4070" y="2388"/>
                  </a:moveTo>
                  <a:cubicBezTo>
                    <a:pt x="4070" y="2391"/>
                    <a:pt x="4071" y="2395"/>
                    <a:pt x="4071" y="2399"/>
                  </a:cubicBezTo>
                  <a:cubicBezTo>
                    <a:pt x="4071" y="2397"/>
                    <a:pt x="4070" y="2393"/>
                    <a:pt x="4070" y="2388"/>
                  </a:cubicBezTo>
                  <a:close/>
                  <a:moveTo>
                    <a:pt x="1261" y="2807"/>
                  </a:moveTo>
                  <a:lnTo>
                    <a:pt x="1261" y="2807"/>
                  </a:lnTo>
                  <a:cubicBezTo>
                    <a:pt x="1265" y="2822"/>
                    <a:pt x="1268" y="2837"/>
                    <a:pt x="1269" y="2838"/>
                  </a:cubicBezTo>
                  <a:lnTo>
                    <a:pt x="1269" y="2838"/>
                  </a:lnTo>
                  <a:cubicBezTo>
                    <a:pt x="1264" y="2831"/>
                    <a:pt x="1262" y="2819"/>
                    <a:pt x="1261" y="2807"/>
                  </a:cubicBezTo>
                  <a:close/>
                  <a:moveTo>
                    <a:pt x="3603" y="3620"/>
                  </a:moveTo>
                  <a:cubicBezTo>
                    <a:pt x="3598" y="3623"/>
                    <a:pt x="3596" y="3624"/>
                    <a:pt x="3596" y="3624"/>
                  </a:cubicBezTo>
                  <a:cubicBezTo>
                    <a:pt x="3596" y="3624"/>
                    <a:pt x="3599" y="3623"/>
                    <a:pt x="3603" y="3620"/>
                  </a:cubicBezTo>
                  <a:close/>
                  <a:moveTo>
                    <a:pt x="3277" y="994"/>
                  </a:moveTo>
                  <a:cubicBezTo>
                    <a:pt x="3422" y="1087"/>
                    <a:pt x="3548" y="1206"/>
                    <a:pt x="3663" y="1347"/>
                  </a:cubicBezTo>
                  <a:cubicBezTo>
                    <a:pt x="3670" y="1357"/>
                    <a:pt x="3683" y="1374"/>
                    <a:pt x="3710" y="1412"/>
                  </a:cubicBezTo>
                  <a:cubicBezTo>
                    <a:pt x="3731" y="1443"/>
                    <a:pt x="3752" y="1477"/>
                    <a:pt x="3772" y="1509"/>
                  </a:cubicBezTo>
                  <a:cubicBezTo>
                    <a:pt x="3822" y="1592"/>
                    <a:pt x="3868" y="1678"/>
                    <a:pt x="3906" y="1767"/>
                  </a:cubicBezTo>
                  <a:cubicBezTo>
                    <a:pt x="3907" y="1769"/>
                    <a:pt x="3908" y="1771"/>
                    <a:pt x="3909" y="1772"/>
                  </a:cubicBezTo>
                  <a:lnTo>
                    <a:pt x="3909" y="1772"/>
                  </a:lnTo>
                  <a:cubicBezTo>
                    <a:pt x="3914" y="1786"/>
                    <a:pt x="3919" y="1799"/>
                    <a:pt x="3925" y="1813"/>
                  </a:cubicBezTo>
                  <a:cubicBezTo>
                    <a:pt x="3941" y="1856"/>
                    <a:pt x="3956" y="1898"/>
                    <a:pt x="3971" y="1941"/>
                  </a:cubicBezTo>
                  <a:cubicBezTo>
                    <a:pt x="3998" y="2028"/>
                    <a:pt x="4021" y="2116"/>
                    <a:pt x="4039" y="2205"/>
                  </a:cubicBezTo>
                  <a:cubicBezTo>
                    <a:pt x="4048" y="2250"/>
                    <a:pt x="4056" y="2296"/>
                    <a:pt x="4062" y="2341"/>
                  </a:cubicBezTo>
                  <a:cubicBezTo>
                    <a:pt x="4064" y="2348"/>
                    <a:pt x="4065" y="2356"/>
                    <a:pt x="4066" y="2363"/>
                  </a:cubicBezTo>
                  <a:lnTo>
                    <a:pt x="4066" y="2363"/>
                  </a:lnTo>
                  <a:cubicBezTo>
                    <a:pt x="4066" y="2366"/>
                    <a:pt x="4066" y="2369"/>
                    <a:pt x="4067" y="2374"/>
                  </a:cubicBezTo>
                  <a:cubicBezTo>
                    <a:pt x="4076" y="2470"/>
                    <a:pt x="4079" y="2568"/>
                    <a:pt x="4077" y="2664"/>
                  </a:cubicBezTo>
                  <a:cubicBezTo>
                    <a:pt x="4076" y="2703"/>
                    <a:pt x="4071" y="2741"/>
                    <a:pt x="4070" y="2779"/>
                  </a:cubicBezTo>
                  <a:cubicBezTo>
                    <a:pt x="4070" y="2788"/>
                    <a:pt x="4069" y="2794"/>
                    <a:pt x="4069" y="2798"/>
                  </a:cubicBezTo>
                  <a:lnTo>
                    <a:pt x="4069" y="2798"/>
                  </a:lnTo>
                  <a:cubicBezTo>
                    <a:pt x="4068" y="2805"/>
                    <a:pt x="4066" y="2814"/>
                    <a:pt x="4063" y="2826"/>
                  </a:cubicBezTo>
                  <a:cubicBezTo>
                    <a:pt x="4047" y="2914"/>
                    <a:pt x="4025" y="3000"/>
                    <a:pt x="3997" y="3084"/>
                  </a:cubicBezTo>
                  <a:cubicBezTo>
                    <a:pt x="3991" y="3103"/>
                    <a:pt x="3962" y="3169"/>
                    <a:pt x="3963" y="3169"/>
                  </a:cubicBezTo>
                  <a:cubicBezTo>
                    <a:pt x="3964" y="3169"/>
                    <a:pt x="3969" y="3159"/>
                    <a:pt x="3982" y="3132"/>
                  </a:cubicBezTo>
                  <a:lnTo>
                    <a:pt x="3982" y="3132"/>
                  </a:lnTo>
                  <a:cubicBezTo>
                    <a:pt x="3966" y="3166"/>
                    <a:pt x="3950" y="3200"/>
                    <a:pt x="3932" y="3233"/>
                  </a:cubicBezTo>
                  <a:cubicBezTo>
                    <a:pt x="3911" y="3272"/>
                    <a:pt x="3888" y="3311"/>
                    <a:pt x="3863" y="3348"/>
                  </a:cubicBezTo>
                  <a:cubicBezTo>
                    <a:pt x="3849" y="3370"/>
                    <a:pt x="3812" y="3418"/>
                    <a:pt x="3812" y="3420"/>
                  </a:cubicBezTo>
                  <a:lnTo>
                    <a:pt x="3812" y="3420"/>
                  </a:lnTo>
                  <a:cubicBezTo>
                    <a:pt x="3761" y="3478"/>
                    <a:pt x="3707" y="3533"/>
                    <a:pt x="3649" y="3585"/>
                  </a:cubicBezTo>
                  <a:cubicBezTo>
                    <a:pt x="3632" y="3599"/>
                    <a:pt x="3613" y="3613"/>
                    <a:pt x="3603" y="3620"/>
                  </a:cubicBezTo>
                  <a:lnTo>
                    <a:pt x="3603" y="3620"/>
                  </a:lnTo>
                  <a:cubicBezTo>
                    <a:pt x="3608" y="3616"/>
                    <a:pt x="3618" y="3610"/>
                    <a:pt x="3632" y="3601"/>
                  </a:cubicBezTo>
                  <a:lnTo>
                    <a:pt x="3632" y="3601"/>
                  </a:lnTo>
                  <a:cubicBezTo>
                    <a:pt x="3590" y="3628"/>
                    <a:pt x="3550" y="3658"/>
                    <a:pt x="3507" y="3684"/>
                  </a:cubicBezTo>
                  <a:cubicBezTo>
                    <a:pt x="3470" y="3707"/>
                    <a:pt x="3432" y="3728"/>
                    <a:pt x="3392" y="3746"/>
                  </a:cubicBezTo>
                  <a:cubicBezTo>
                    <a:pt x="3383" y="3751"/>
                    <a:pt x="3348" y="3767"/>
                    <a:pt x="3328" y="3776"/>
                  </a:cubicBezTo>
                  <a:lnTo>
                    <a:pt x="3328" y="3776"/>
                  </a:lnTo>
                  <a:cubicBezTo>
                    <a:pt x="3303" y="3785"/>
                    <a:pt x="3266" y="3798"/>
                    <a:pt x="3254" y="3802"/>
                  </a:cubicBezTo>
                  <a:cubicBezTo>
                    <a:pt x="3207" y="3817"/>
                    <a:pt x="3158" y="3830"/>
                    <a:pt x="3109" y="3841"/>
                  </a:cubicBezTo>
                  <a:cubicBezTo>
                    <a:pt x="3073" y="3850"/>
                    <a:pt x="3035" y="3857"/>
                    <a:pt x="2999" y="3865"/>
                  </a:cubicBezTo>
                  <a:cubicBezTo>
                    <a:pt x="2996" y="3865"/>
                    <a:pt x="2993" y="3866"/>
                    <a:pt x="2990" y="3866"/>
                  </a:cubicBezTo>
                  <a:lnTo>
                    <a:pt x="2990" y="3866"/>
                  </a:lnTo>
                  <a:cubicBezTo>
                    <a:pt x="2984" y="3867"/>
                    <a:pt x="2977" y="3867"/>
                    <a:pt x="2969" y="3868"/>
                  </a:cubicBezTo>
                  <a:cubicBezTo>
                    <a:pt x="2899" y="3874"/>
                    <a:pt x="2828" y="3877"/>
                    <a:pt x="2758" y="3877"/>
                  </a:cubicBezTo>
                  <a:cubicBezTo>
                    <a:pt x="2740" y="3877"/>
                    <a:pt x="2722" y="3877"/>
                    <a:pt x="2704" y="3877"/>
                  </a:cubicBezTo>
                  <a:cubicBezTo>
                    <a:pt x="2658" y="3876"/>
                    <a:pt x="2614" y="3873"/>
                    <a:pt x="2570" y="3870"/>
                  </a:cubicBezTo>
                  <a:cubicBezTo>
                    <a:pt x="2551" y="3868"/>
                    <a:pt x="2531" y="3865"/>
                    <a:pt x="2512" y="3863"/>
                  </a:cubicBezTo>
                  <a:cubicBezTo>
                    <a:pt x="2447" y="3863"/>
                    <a:pt x="2564" y="3870"/>
                    <a:pt x="2561" y="3871"/>
                  </a:cubicBezTo>
                  <a:cubicBezTo>
                    <a:pt x="2553" y="3874"/>
                    <a:pt x="2543" y="3875"/>
                    <a:pt x="2532" y="3875"/>
                  </a:cubicBezTo>
                  <a:cubicBezTo>
                    <a:pt x="2463" y="3875"/>
                    <a:pt x="2352" y="3830"/>
                    <a:pt x="2298" y="3816"/>
                  </a:cubicBezTo>
                  <a:cubicBezTo>
                    <a:pt x="2244" y="3802"/>
                    <a:pt x="2079" y="3776"/>
                    <a:pt x="2044" y="3731"/>
                  </a:cubicBezTo>
                  <a:cubicBezTo>
                    <a:pt x="2044" y="3731"/>
                    <a:pt x="2044" y="3731"/>
                    <a:pt x="2044" y="3731"/>
                  </a:cubicBezTo>
                  <a:cubicBezTo>
                    <a:pt x="2046" y="3731"/>
                    <a:pt x="2105" y="3759"/>
                    <a:pt x="2107" y="3759"/>
                  </a:cubicBezTo>
                  <a:cubicBezTo>
                    <a:pt x="2108" y="3759"/>
                    <a:pt x="2103" y="3757"/>
                    <a:pt x="2090" y="3750"/>
                  </a:cubicBezTo>
                  <a:cubicBezTo>
                    <a:pt x="2073" y="3741"/>
                    <a:pt x="2056" y="3734"/>
                    <a:pt x="2038" y="3726"/>
                  </a:cubicBezTo>
                  <a:cubicBezTo>
                    <a:pt x="1993" y="3704"/>
                    <a:pt x="1949" y="3680"/>
                    <a:pt x="1904" y="3656"/>
                  </a:cubicBezTo>
                  <a:cubicBezTo>
                    <a:pt x="1871" y="3637"/>
                    <a:pt x="1839" y="3617"/>
                    <a:pt x="1808" y="3596"/>
                  </a:cubicBezTo>
                  <a:cubicBezTo>
                    <a:pt x="1793" y="3587"/>
                    <a:pt x="1780" y="3577"/>
                    <a:pt x="1766" y="3568"/>
                  </a:cubicBezTo>
                  <a:lnTo>
                    <a:pt x="1766" y="3568"/>
                  </a:lnTo>
                  <a:cubicBezTo>
                    <a:pt x="1768" y="3569"/>
                    <a:pt x="1770" y="3569"/>
                    <a:pt x="1771" y="3569"/>
                  </a:cubicBezTo>
                  <a:cubicBezTo>
                    <a:pt x="1775" y="3569"/>
                    <a:pt x="1770" y="3565"/>
                    <a:pt x="1748" y="3557"/>
                  </a:cubicBezTo>
                  <a:lnTo>
                    <a:pt x="1748" y="3557"/>
                  </a:lnTo>
                  <a:cubicBezTo>
                    <a:pt x="1754" y="3560"/>
                    <a:pt x="1760" y="3564"/>
                    <a:pt x="1766" y="3568"/>
                  </a:cubicBezTo>
                  <a:lnTo>
                    <a:pt x="1766" y="3568"/>
                  </a:lnTo>
                  <a:cubicBezTo>
                    <a:pt x="1761" y="3566"/>
                    <a:pt x="1753" y="3562"/>
                    <a:pt x="1745" y="3556"/>
                  </a:cubicBezTo>
                  <a:lnTo>
                    <a:pt x="1745" y="3556"/>
                  </a:lnTo>
                  <a:cubicBezTo>
                    <a:pt x="1746" y="3556"/>
                    <a:pt x="1747" y="3557"/>
                    <a:pt x="1748" y="3557"/>
                  </a:cubicBezTo>
                  <a:lnTo>
                    <a:pt x="1748" y="3557"/>
                  </a:lnTo>
                  <a:cubicBezTo>
                    <a:pt x="1747" y="3556"/>
                    <a:pt x="1746" y="3556"/>
                    <a:pt x="1745" y="3555"/>
                  </a:cubicBezTo>
                  <a:cubicBezTo>
                    <a:pt x="1744" y="3554"/>
                    <a:pt x="1743" y="3554"/>
                    <a:pt x="1742" y="3553"/>
                  </a:cubicBezTo>
                  <a:lnTo>
                    <a:pt x="1742" y="3553"/>
                  </a:lnTo>
                  <a:cubicBezTo>
                    <a:pt x="1722" y="3537"/>
                    <a:pt x="1703" y="3522"/>
                    <a:pt x="1684" y="3506"/>
                  </a:cubicBezTo>
                  <a:cubicBezTo>
                    <a:pt x="1651" y="3479"/>
                    <a:pt x="1619" y="3449"/>
                    <a:pt x="1588" y="3418"/>
                  </a:cubicBezTo>
                  <a:cubicBezTo>
                    <a:pt x="1556" y="3388"/>
                    <a:pt x="1526" y="3356"/>
                    <a:pt x="1497" y="3323"/>
                  </a:cubicBezTo>
                  <a:cubicBezTo>
                    <a:pt x="1492" y="3317"/>
                    <a:pt x="1486" y="3310"/>
                    <a:pt x="1481" y="3303"/>
                  </a:cubicBezTo>
                  <a:lnTo>
                    <a:pt x="1481" y="3303"/>
                  </a:lnTo>
                  <a:cubicBezTo>
                    <a:pt x="1437" y="3230"/>
                    <a:pt x="1389" y="3158"/>
                    <a:pt x="1348" y="3083"/>
                  </a:cubicBezTo>
                  <a:cubicBezTo>
                    <a:pt x="1345" y="3077"/>
                    <a:pt x="1342" y="3071"/>
                    <a:pt x="1339" y="3066"/>
                  </a:cubicBezTo>
                  <a:lnTo>
                    <a:pt x="1339" y="3066"/>
                  </a:lnTo>
                  <a:cubicBezTo>
                    <a:pt x="1339" y="3066"/>
                    <a:pt x="1338" y="3065"/>
                    <a:pt x="1338" y="3064"/>
                  </a:cubicBezTo>
                  <a:cubicBezTo>
                    <a:pt x="1325" y="3022"/>
                    <a:pt x="1310" y="2981"/>
                    <a:pt x="1297" y="2938"/>
                  </a:cubicBezTo>
                  <a:cubicBezTo>
                    <a:pt x="1283" y="2889"/>
                    <a:pt x="1277" y="2838"/>
                    <a:pt x="1263" y="2790"/>
                  </a:cubicBezTo>
                  <a:cubicBezTo>
                    <a:pt x="1262" y="2787"/>
                    <a:pt x="1262" y="2785"/>
                    <a:pt x="1261" y="2783"/>
                  </a:cubicBezTo>
                  <a:lnTo>
                    <a:pt x="1261" y="2783"/>
                  </a:lnTo>
                  <a:cubicBezTo>
                    <a:pt x="1261" y="2772"/>
                    <a:pt x="1261" y="2761"/>
                    <a:pt x="1261" y="2754"/>
                  </a:cubicBezTo>
                  <a:cubicBezTo>
                    <a:pt x="1256" y="2684"/>
                    <a:pt x="1231" y="2512"/>
                    <a:pt x="1269" y="2453"/>
                  </a:cubicBezTo>
                  <a:cubicBezTo>
                    <a:pt x="1269" y="2453"/>
                    <a:pt x="1269" y="2453"/>
                    <a:pt x="1269" y="2453"/>
                  </a:cubicBezTo>
                  <a:lnTo>
                    <a:pt x="1269" y="2453"/>
                  </a:lnTo>
                  <a:cubicBezTo>
                    <a:pt x="1270" y="2453"/>
                    <a:pt x="1255" y="2525"/>
                    <a:pt x="1256" y="2525"/>
                  </a:cubicBezTo>
                  <a:cubicBezTo>
                    <a:pt x="1256" y="2525"/>
                    <a:pt x="1258" y="2519"/>
                    <a:pt x="1262" y="2504"/>
                  </a:cubicBezTo>
                  <a:cubicBezTo>
                    <a:pt x="1267" y="2484"/>
                    <a:pt x="1270" y="2461"/>
                    <a:pt x="1274" y="2441"/>
                  </a:cubicBezTo>
                  <a:cubicBezTo>
                    <a:pt x="1286" y="2384"/>
                    <a:pt x="1300" y="2328"/>
                    <a:pt x="1316" y="2273"/>
                  </a:cubicBezTo>
                  <a:cubicBezTo>
                    <a:pt x="1329" y="2229"/>
                    <a:pt x="1344" y="2141"/>
                    <a:pt x="1374" y="2108"/>
                  </a:cubicBezTo>
                  <a:lnTo>
                    <a:pt x="1374" y="2108"/>
                  </a:lnTo>
                  <a:cubicBezTo>
                    <a:pt x="1374" y="2108"/>
                    <a:pt x="1343" y="2170"/>
                    <a:pt x="1344" y="2170"/>
                  </a:cubicBezTo>
                  <a:cubicBezTo>
                    <a:pt x="1344" y="2170"/>
                    <a:pt x="1347" y="2164"/>
                    <a:pt x="1355" y="2150"/>
                  </a:cubicBezTo>
                  <a:cubicBezTo>
                    <a:pt x="1369" y="2124"/>
                    <a:pt x="1380" y="2097"/>
                    <a:pt x="1392" y="2071"/>
                  </a:cubicBezTo>
                  <a:cubicBezTo>
                    <a:pt x="1443" y="1965"/>
                    <a:pt x="1502" y="1864"/>
                    <a:pt x="1568" y="1766"/>
                  </a:cubicBezTo>
                  <a:cubicBezTo>
                    <a:pt x="1588" y="1736"/>
                    <a:pt x="1628" y="1689"/>
                    <a:pt x="1627" y="1689"/>
                  </a:cubicBezTo>
                  <a:lnTo>
                    <a:pt x="1627" y="1689"/>
                  </a:lnTo>
                  <a:cubicBezTo>
                    <a:pt x="1627" y="1689"/>
                    <a:pt x="1618" y="1699"/>
                    <a:pt x="1593" y="1726"/>
                  </a:cubicBezTo>
                  <a:cubicBezTo>
                    <a:pt x="1632" y="1682"/>
                    <a:pt x="1669" y="1637"/>
                    <a:pt x="1710" y="1594"/>
                  </a:cubicBezTo>
                  <a:cubicBezTo>
                    <a:pt x="1780" y="1518"/>
                    <a:pt x="1859" y="1452"/>
                    <a:pt x="1937" y="1384"/>
                  </a:cubicBezTo>
                  <a:lnTo>
                    <a:pt x="1937" y="1384"/>
                  </a:lnTo>
                  <a:cubicBezTo>
                    <a:pt x="1937" y="1383"/>
                    <a:pt x="1938" y="1383"/>
                    <a:pt x="1939" y="1383"/>
                  </a:cubicBezTo>
                  <a:cubicBezTo>
                    <a:pt x="1963" y="1369"/>
                    <a:pt x="1986" y="1348"/>
                    <a:pt x="2010" y="1333"/>
                  </a:cubicBezTo>
                  <a:cubicBezTo>
                    <a:pt x="2059" y="1301"/>
                    <a:pt x="2109" y="1271"/>
                    <a:pt x="2160" y="1243"/>
                  </a:cubicBezTo>
                  <a:cubicBezTo>
                    <a:pt x="2200" y="1221"/>
                    <a:pt x="2242" y="1202"/>
                    <a:pt x="2283" y="1182"/>
                  </a:cubicBezTo>
                  <a:lnTo>
                    <a:pt x="2283" y="1182"/>
                  </a:lnTo>
                  <a:cubicBezTo>
                    <a:pt x="2254" y="1196"/>
                    <a:pt x="2245" y="1202"/>
                    <a:pt x="2247" y="1202"/>
                  </a:cubicBezTo>
                  <a:cubicBezTo>
                    <a:pt x="2252" y="1202"/>
                    <a:pt x="2334" y="1166"/>
                    <a:pt x="2360" y="1157"/>
                  </a:cubicBezTo>
                  <a:cubicBezTo>
                    <a:pt x="2414" y="1139"/>
                    <a:pt x="2470" y="1125"/>
                    <a:pt x="2526" y="1113"/>
                  </a:cubicBezTo>
                  <a:cubicBezTo>
                    <a:pt x="2544" y="1109"/>
                    <a:pt x="2565" y="1107"/>
                    <a:pt x="2583" y="1102"/>
                  </a:cubicBezTo>
                  <a:lnTo>
                    <a:pt x="2583" y="1102"/>
                  </a:lnTo>
                  <a:cubicBezTo>
                    <a:pt x="2585" y="1102"/>
                    <a:pt x="2588" y="1102"/>
                    <a:pt x="2590" y="1102"/>
                  </a:cubicBezTo>
                  <a:cubicBezTo>
                    <a:pt x="2631" y="1099"/>
                    <a:pt x="2673" y="1098"/>
                    <a:pt x="2715" y="1098"/>
                  </a:cubicBezTo>
                  <a:cubicBezTo>
                    <a:pt x="2790" y="1098"/>
                    <a:pt x="2865" y="1102"/>
                    <a:pt x="2939" y="1111"/>
                  </a:cubicBezTo>
                  <a:cubicBezTo>
                    <a:pt x="2954" y="1112"/>
                    <a:pt x="2969" y="1113"/>
                    <a:pt x="2984" y="1113"/>
                  </a:cubicBezTo>
                  <a:cubicBezTo>
                    <a:pt x="3092" y="1113"/>
                    <a:pt x="3194" y="1066"/>
                    <a:pt x="3277" y="994"/>
                  </a:cubicBezTo>
                  <a:close/>
                  <a:moveTo>
                    <a:pt x="2672" y="0"/>
                  </a:moveTo>
                  <a:cubicBezTo>
                    <a:pt x="1692" y="0"/>
                    <a:pt x="762" y="599"/>
                    <a:pt x="339" y="1505"/>
                  </a:cubicBezTo>
                  <a:cubicBezTo>
                    <a:pt x="93" y="2032"/>
                    <a:pt x="1" y="2619"/>
                    <a:pt x="145" y="3188"/>
                  </a:cubicBezTo>
                  <a:cubicBezTo>
                    <a:pt x="278" y="3707"/>
                    <a:pt x="609" y="4153"/>
                    <a:pt x="1040" y="4462"/>
                  </a:cubicBezTo>
                  <a:cubicBezTo>
                    <a:pt x="1489" y="4784"/>
                    <a:pt x="2042" y="4943"/>
                    <a:pt x="2595" y="4943"/>
                  </a:cubicBezTo>
                  <a:cubicBezTo>
                    <a:pt x="2994" y="4943"/>
                    <a:pt x="3393" y="4860"/>
                    <a:pt x="3753" y="4697"/>
                  </a:cubicBezTo>
                  <a:cubicBezTo>
                    <a:pt x="4663" y="4283"/>
                    <a:pt x="5099" y="3297"/>
                    <a:pt x="4967" y="2336"/>
                  </a:cubicBezTo>
                  <a:cubicBezTo>
                    <a:pt x="4849" y="1483"/>
                    <a:pt x="4261" y="707"/>
                    <a:pt x="3460" y="417"/>
                  </a:cubicBezTo>
                  <a:lnTo>
                    <a:pt x="3460" y="417"/>
                  </a:lnTo>
                  <a:cubicBezTo>
                    <a:pt x="3411" y="235"/>
                    <a:pt x="3276" y="70"/>
                    <a:pt x="3084" y="36"/>
                  </a:cubicBezTo>
                  <a:cubicBezTo>
                    <a:pt x="2947" y="12"/>
                    <a:pt x="2809" y="0"/>
                    <a:pt x="2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29" name="Google Shape;1929;p38"/>
            <p:cNvSpPr/>
            <p:nvPr/>
          </p:nvSpPr>
          <p:spPr>
            <a:xfrm>
              <a:off x="4088900" y="1757550"/>
              <a:ext cx="103175" cy="99950"/>
            </a:xfrm>
            <a:custGeom>
              <a:avLst/>
              <a:gdLst/>
              <a:ahLst/>
              <a:cxnLst/>
              <a:rect l="l" t="t" r="r" b="b"/>
              <a:pathLst>
                <a:path w="4127" h="3998" extrusionOk="0">
                  <a:moveTo>
                    <a:pt x="2867" y="1668"/>
                  </a:moveTo>
                  <a:lnTo>
                    <a:pt x="2867" y="1668"/>
                  </a:lnTo>
                  <a:cubicBezTo>
                    <a:pt x="2873" y="1682"/>
                    <a:pt x="2878" y="1695"/>
                    <a:pt x="2880" y="1706"/>
                  </a:cubicBezTo>
                  <a:lnTo>
                    <a:pt x="2880" y="1706"/>
                  </a:lnTo>
                  <a:cubicBezTo>
                    <a:pt x="2875" y="1693"/>
                    <a:pt x="2870" y="1680"/>
                    <a:pt x="2867" y="1668"/>
                  </a:cubicBezTo>
                  <a:close/>
                  <a:moveTo>
                    <a:pt x="2955" y="1960"/>
                  </a:moveTo>
                  <a:cubicBezTo>
                    <a:pt x="2955" y="1960"/>
                    <a:pt x="2955" y="1960"/>
                    <a:pt x="2955" y="1961"/>
                  </a:cubicBezTo>
                  <a:cubicBezTo>
                    <a:pt x="2958" y="1974"/>
                    <a:pt x="2959" y="1986"/>
                    <a:pt x="2959" y="1997"/>
                  </a:cubicBezTo>
                  <a:lnTo>
                    <a:pt x="2959" y="1997"/>
                  </a:lnTo>
                  <a:cubicBezTo>
                    <a:pt x="2957" y="1984"/>
                    <a:pt x="2955" y="1972"/>
                    <a:pt x="2955" y="1960"/>
                  </a:cubicBezTo>
                  <a:close/>
                  <a:moveTo>
                    <a:pt x="935" y="2153"/>
                  </a:moveTo>
                  <a:lnTo>
                    <a:pt x="935" y="2153"/>
                  </a:lnTo>
                  <a:cubicBezTo>
                    <a:pt x="938" y="2168"/>
                    <a:pt x="939" y="2179"/>
                    <a:pt x="941" y="2187"/>
                  </a:cubicBezTo>
                  <a:lnTo>
                    <a:pt x="941" y="2187"/>
                  </a:lnTo>
                  <a:cubicBezTo>
                    <a:pt x="939" y="2176"/>
                    <a:pt x="937" y="2164"/>
                    <a:pt x="935" y="2153"/>
                  </a:cubicBezTo>
                  <a:close/>
                  <a:moveTo>
                    <a:pt x="2962" y="2203"/>
                  </a:moveTo>
                  <a:cubicBezTo>
                    <a:pt x="2950" y="2245"/>
                    <a:pt x="2948" y="2261"/>
                    <a:pt x="2949" y="2261"/>
                  </a:cubicBezTo>
                  <a:cubicBezTo>
                    <a:pt x="2951" y="2261"/>
                    <a:pt x="2960" y="2231"/>
                    <a:pt x="2962" y="2203"/>
                  </a:cubicBezTo>
                  <a:close/>
                  <a:moveTo>
                    <a:pt x="2917" y="2402"/>
                  </a:moveTo>
                  <a:lnTo>
                    <a:pt x="2917" y="2402"/>
                  </a:lnTo>
                  <a:cubicBezTo>
                    <a:pt x="2909" y="2422"/>
                    <a:pt x="2899" y="2438"/>
                    <a:pt x="2893" y="2444"/>
                  </a:cubicBezTo>
                  <a:lnTo>
                    <a:pt x="2893" y="2444"/>
                  </a:lnTo>
                  <a:cubicBezTo>
                    <a:pt x="2901" y="2429"/>
                    <a:pt x="2908" y="2415"/>
                    <a:pt x="2917" y="2402"/>
                  </a:cubicBezTo>
                  <a:close/>
                  <a:moveTo>
                    <a:pt x="2622" y="2780"/>
                  </a:moveTo>
                  <a:cubicBezTo>
                    <a:pt x="2617" y="2784"/>
                    <a:pt x="2614" y="2786"/>
                    <a:pt x="2614" y="2786"/>
                  </a:cubicBezTo>
                  <a:cubicBezTo>
                    <a:pt x="2614" y="2786"/>
                    <a:pt x="2617" y="2784"/>
                    <a:pt x="2622" y="2780"/>
                  </a:cubicBezTo>
                  <a:close/>
                  <a:moveTo>
                    <a:pt x="1376" y="983"/>
                  </a:moveTo>
                  <a:lnTo>
                    <a:pt x="1376" y="983"/>
                  </a:lnTo>
                  <a:cubicBezTo>
                    <a:pt x="1467" y="998"/>
                    <a:pt x="1557" y="1011"/>
                    <a:pt x="1648" y="1019"/>
                  </a:cubicBezTo>
                  <a:cubicBezTo>
                    <a:pt x="1779" y="1031"/>
                    <a:pt x="1907" y="1030"/>
                    <a:pt x="2038" y="1048"/>
                  </a:cubicBezTo>
                  <a:cubicBezTo>
                    <a:pt x="2050" y="1050"/>
                    <a:pt x="2062" y="1051"/>
                    <a:pt x="2074" y="1051"/>
                  </a:cubicBezTo>
                  <a:cubicBezTo>
                    <a:pt x="2096" y="1051"/>
                    <a:pt x="2117" y="1048"/>
                    <a:pt x="2136" y="1042"/>
                  </a:cubicBezTo>
                  <a:lnTo>
                    <a:pt x="2136" y="1042"/>
                  </a:lnTo>
                  <a:cubicBezTo>
                    <a:pt x="2159" y="1049"/>
                    <a:pt x="2181" y="1055"/>
                    <a:pt x="2203" y="1064"/>
                  </a:cubicBezTo>
                  <a:lnTo>
                    <a:pt x="2203" y="1064"/>
                  </a:lnTo>
                  <a:cubicBezTo>
                    <a:pt x="2235" y="1084"/>
                    <a:pt x="2304" y="1111"/>
                    <a:pt x="2346" y="1126"/>
                  </a:cubicBezTo>
                  <a:lnTo>
                    <a:pt x="2346" y="1126"/>
                  </a:lnTo>
                  <a:cubicBezTo>
                    <a:pt x="2354" y="1130"/>
                    <a:pt x="2361" y="1133"/>
                    <a:pt x="2366" y="1136"/>
                  </a:cubicBezTo>
                  <a:cubicBezTo>
                    <a:pt x="2423" y="1165"/>
                    <a:pt x="2475" y="1200"/>
                    <a:pt x="2529" y="1233"/>
                  </a:cubicBezTo>
                  <a:cubicBezTo>
                    <a:pt x="2530" y="1233"/>
                    <a:pt x="2530" y="1234"/>
                    <a:pt x="2530" y="1234"/>
                  </a:cubicBezTo>
                  <a:lnTo>
                    <a:pt x="2530" y="1234"/>
                  </a:lnTo>
                  <a:cubicBezTo>
                    <a:pt x="2559" y="1258"/>
                    <a:pt x="2587" y="1283"/>
                    <a:pt x="2614" y="1309"/>
                  </a:cubicBezTo>
                  <a:cubicBezTo>
                    <a:pt x="2654" y="1349"/>
                    <a:pt x="2688" y="1396"/>
                    <a:pt x="2728" y="1435"/>
                  </a:cubicBezTo>
                  <a:lnTo>
                    <a:pt x="2728" y="1435"/>
                  </a:lnTo>
                  <a:cubicBezTo>
                    <a:pt x="2743" y="1455"/>
                    <a:pt x="2757" y="1476"/>
                    <a:pt x="2770" y="1496"/>
                  </a:cubicBezTo>
                  <a:cubicBezTo>
                    <a:pt x="2806" y="1551"/>
                    <a:pt x="2838" y="1607"/>
                    <a:pt x="2865" y="1665"/>
                  </a:cubicBezTo>
                  <a:cubicBezTo>
                    <a:pt x="2865" y="1665"/>
                    <a:pt x="2865" y="1665"/>
                    <a:pt x="2865" y="1665"/>
                  </a:cubicBezTo>
                  <a:lnTo>
                    <a:pt x="2865" y="1665"/>
                  </a:lnTo>
                  <a:cubicBezTo>
                    <a:pt x="2865" y="1661"/>
                    <a:pt x="2864" y="1657"/>
                    <a:pt x="2863" y="1652"/>
                  </a:cubicBezTo>
                  <a:lnTo>
                    <a:pt x="2863" y="1652"/>
                  </a:lnTo>
                  <a:cubicBezTo>
                    <a:pt x="2864" y="1657"/>
                    <a:pt x="2865" y="1663"/>
                    <a:pt x="2867" y="1668"/>
                  </a:cubicBezTo>
                  <a:lnTo>
                    <a:pt x="2867" y="1668"/>
                  </a:lnTo>
                  <a:cubicBezTo>
                    <a:pt x="2866" y="1667"/>
                    <a:pt x="2866" y="1666"/>
                    <a:pt x="2865" y="1665"/>
                  </a:cubicBezTo>
                  <a:lnTo>
                    <a:pt x="2865" y="1665"/>
                  </a:lnTo>
                  <a:cubicBezTo>
                    <a:pt x="2873" y="1710"/>
                    <a:pt x="2879" y="1726"/>
                    <a:pt x="2881" y="1726"/>
                  </a:cubicBezTo>
                  <a:cubicBezTo>
                    <a:pt x="2883" y="1726"/>
                    <a:pt x="2883" y="1718"/>
                    <a:pt x="2880" y="1706"/>
                  </a:cubicBezTo>
                  <a:lnTo>
                    <a:pt x="2880" y="1706"/>
                  </a:lnTo>
                  <a:cubicBezTo>
                    <a:pt x="2890" y="1729"/>
                    <a:pt x="2901" y="1752"/>
                    <a:pt x="2907" y="1774"/>
                  </a:cubicBezTo>
                  <a:cubicBezTo>
                    <a:pt x="2927" y="1833"/>
                    <a:pt x="2942" y="1894"/>
                    <a:pt x="2954" y="1955"/>
                  </a:cubicBezTo>
                  <a:lnTo>
                    <a:pt x="2954" y="1955"/>
                  </a:lnTo>
                  <a:cubicBezTo>
                    <a:pt x="2954" y="1951"/>
                    <a:pt x="2954" y="1946"/>
                    <a:pt x="2955" y="1942"/>
                  </a:cubicBezTo>
                  <a:lnTo>
                    <a:pt x="2955" y="1942"/>
                  </a:lnTo>
                  <a:cubicBezTo>
                    <a:pt x="2954" y="1948"/>
                    <a:pt x="2954" y="1954"/>
                    <a:pt x="2955" y="1960"/>
                  </a:cubicBezTo>
                  <a:lnTo>
                    <a:pt x="2955" y="1960"/>
                  </a:lnTo>
                  <a:cubicBezTo>
                    <a:pt x="2954" y="1958"/>
                    <a:pt x="2954" y="1957"/>
                    <a:pt x="2954" y="1955"/>
                  </a:cubicBezTo>
                  <a:lnTo>
                    <a:pt x="2954" y="1955"/>
                  </a:lnTo>
                  <a:cubicBezTo>
                    <a:pt x="2950" y="2005"/>
                    <a:pt x="2952" y="2023"/>
                    <a:pt x="2955" y="2023"/>
                  </a:cubicBezTo>
                  <a:cubicBezTo>
                    <a:pt x="2956" y="2023"/>
                    <a:pt x="2959" y="2013"/>
                    <a:pt x="2959" y="1997"/>
                  </a:cubicBezTo>
                  <a:lnTo>
                    <a:pt x="2959" y="1997"/>
                  </a:lnTo>
                  <a:cubicBezTo>
                    <a:pt x="2960" y="2011"/>
                    <a:pt x="2962" y="2024"/>
                    <a:pt x="2963" y="2037"/>
                  </a:cubicBezTo>
                  <a:cubicBezTo>
                    <a:pt x="2966" y="2090"/>
                    <a:pt x="2966" y="2143"/>
                    <a:pt x="2963" y="2196"/>
                  </a:cubicBezTo>
                  <a:cubicBezTo>
                    <a:pt x="2963" y="2198"/>
                    <a:pt x="2962" y="2201"/>
                    <a:pt x="2962" y="2203"/>
                  </a:cubicBezTo>
                  <a:lnTo>
                    <a:pt x="2962" y="2203"/>
                  </a:lnTo>
                  <a:cubicBezTo>
                    <a:pt x="2964" y="2196"/>
                    <a:pt x="2967" y="2187"/>
                    <a:pt x="2969" y="2178"/>
                  </a:cubicBezTo>
                  <a:lnTo>
                    <a:pt x="2969" y="2178"/>
                  </a:lnTo>
                  <a:cubicBezTo>
                    <a:pt x="2958" y="2218"/>
                    <a:pt x="2956" y="2262"/>
                    <a:pt x="2945" y="2302"/>
                  </a:cubicBezTo>
                  <a:cubicBezTo>
                    <a:pt x="2938" y="2333"/>
                    <a:pt x="2929" y="2364"/>
                    <a:pt x="2920" y="2394"/>
                  </a:cubicBezTo>
                  <a:cubicBezTo>
                    <a:pt x="2919" y="2396"/>
                    <a:pt x="2918" y="2398"/>
                    <a:pt x="2918" y="2399"/>
                  </a:cubicBezTo>
                  <a:lnTo>
                    <a:pt x="2918" y="2399"/>
                  </a:lnTo>
                  <a:cubicBezTo>
                    <a:pt x="2921" y="2395"/>
                    <a:pt x="2924" y="2391"/>
                    <a:pt x="2927" y="2387"/>
                  </a:cubicBezTo>
                  <a:lnTo>
                    <a:pt x="2927" y="2387"/>
                  </a:lnTo>
                  <a:cubicBezTo>
                    <a:pt x="2924" y="2391"/>
                    <a:pt x="2920" y="2396"/>
                    <a:pt x="2917" y="2402"/>
                  </a:cubicBezTo>
                  <a:lnTo>
                    <a:pt x="2917" y="2402"/>
                  </a:lnTo>
                  <a:cubicBezTo>
                    <a:pt x="2917" y="2401"/>
                    <a:pt x="2917" y="2400"/>
                    <a:pt x="2918" y="2399"/>
                  </a:cubicBezTo>
                  <a:lnTo>
                    <a:pt x="2918" y="2399"/>
                  </a:lnTo>
                  <a:cubicBezTo>
                    <a:pt x="2893" y="2433"/>
                    <a:pt x="2887" y="2447"/>
                    <a:pt x="2889" y="2447"/>
                  </a:cubicBezTo>
                  <a:cubicBezTo>
                    <a:pt x="2890" y="2447"/>
                    <a:pt x="2892" y="2446"/>
                    <a:pt x="2893" y="2444"/>
                  </a:cubicBezTo>
                  <a:lnTo>
                    <a:pt x="2893" y="2444"/>
                  </a:lnTo>
                  <a:cubicBezTo>
                    <a:pt x="2876" y="2481"/>
                    <a:pt x="2860" y="2520"/>
                    <a:pt x="2840" y="2553"/>
                  </a:cubicBezTo>
                  <a:cubicBezTo>
                    <a:pt x="2828" y="2572"/>
                    <a:pt x="2804" y="2596"/>
                    <a:pt x="2793" y="2618"/>
                  </a:cubicBezTo>
                  <a:lnTo>
                    <a:pt x="2793" y="2618"/>
                  </a:lnTo>
                  <a:cubicBezTo>
                    <a:pt x="2754" y="2662"/>
                    <a:pt x="2713" y="2702"/>
                    <a:pt x="2670" y="2739"/>
                  </a:cubicBezTo>
                  <a:lnTo>
                    <a:pt x="2670" y="2739"/>
                  </a:lnTo>
                  <a:cubicBezTo>
                    <a:pt x="2647" y="2749"/>
                    <a:pt x="2618" y="2776"/>
                    <a:pt x="2599" y="2790"/>
                  </a:cubicBezTo>
                  <a:cubicBezTo>
                    <a:pt x="2547" y="2823"/>
                    <a:pt x="2493" y="2852"/>
                    <a:pt x="2437" y="2881"/>
                  </a:cubicBezTo>
                  <a:cubicBezTo>
                    <a:pt x="2410" y="2896"/>
                    <a:pt x="2382" y="2909"/>
                    <a:pt x="2355" y="2922"/>
                  </a:cubicBezTo>
                  <a:cubicBezTo>
                    <a:pt x="2353" y="2923"/>
                    <a:pt x="2352" y="2924"/>
                    <a:pt x="2351" y="2924"/>
                  </a:cubicBezTo>
                  <a:lnTo>
                    <a:pt x="2351" y="2924"/>
                  </a:lnTo>
                  <a:cubicBezTo>
                    <a:pt x="2287" y="2947"/>
                    <a:pt x="2224" y="2968"/>
                    <a:pt x="2158" y="2984"/>
                  </a:cubicBezTo>
                  <a:cubicBezTo>
                    <a:pt x="2118" y="2994"/>
                    <a:pt x="2050" y="2995"/>
                    <a:pt x="2012" y="3012"/>
                  </a:cubicBezTo>
                  <a:lnTo>
                    <a:pt x="2012" y="3012"/>
                  </a:lnTo>
                  <a:cubicBezTo>
                    <a:pt x="1980" y="3014"/>
                    <a:pt x="1950" y="3016"/>
                    <a:pt x="1920" y="3017"/>
                  </a:cubicBezTo>
                  <a:cubicBezTo>
                    <a:pt x="1894" y="3018"/>
                    <a:pt x="1869" y="3019"/>
                    <a:pt x="1843" y="3019"/>
                  </a:cubicBezTo>
                  <a:cubicBezTo>
                    <a:pt x="1807" y="3019"/>
                    <a:pt x="1771" y="3018"/>
                    <a:pt x="1734" y="3015"/>
                  </a:cubicBezTo>
                  <a:cubicBezTo>
                    <a:pt x="1725" y="3015"/>
                    <a:pt x="1685" y="3007"/>
                    <a:pt x="1661" y="3005"/>
                  </a:cubicBezTo>
                  <a:lnTo>
                    <a:pt x="1661" y="3005"/>
                  </a:lnTo>
                  <a:cubicBezTo>
                    <a:pt x="1646" y="3001"/>
                    <a:pt x="1631" y="2997"/>
                    <a:pt x="1616" y="2993"/>
                  </a:cubicBezTo>
                  <a:cubicBezTo>
                    <a:pt x="1586" y="2985"/>
                    <a:pt x="1557" y="2977"/>
                    <a:pt x="1528" y="2967"/>
                  </a:cubicBezTo>
                  <a:lnTo>
                    <a:pt x="1499" y="2957"/>
                  </a:lnTo>
                  <a:cubicBezTo>
                    <a:pt x="1480" y="2949"/>
                    <a:pt x="1470" y="2946"/>
                    <a:pt x="1470" y="2946"/>
                  </a:cubicBezTo>
                  <a:lnTo>
                    <a:pt x="1470" y="2946"/>
                  </a:lnTo>
                  <a:cubicBezTo>
                    <a:pt x="1469" y="2946"/>
                    <a:pt x="1486" y="2953"/>
                    <a:pt x="1522" y="2968"/>
                  </a:cubicBezTo>
                  <a:cubicBezTo>
                    <a:pt x="1484" y="2968"/>
                    <a:pt x="1418" y="2918"/>
                    <a:pt x="1385" y="2898"/>
                  </a:cubicBezTo>
                  <a:cubicBezTo>
                    <a:pt x="1358" y="2883"/>
                    <a:pt x="1333" y="2865"/>
                    <a:pt x="1306" y="2848"/>
                  </a:cubicBezTo>
                  <a:cubicBezTo>
                    <a:pt x="1304" y="2847"/>
                    <a:pt x="1301" y="2845"/>
                    <a:pt x="1299" y="2844"/>
                  </a:cubicBezTo>
                  <a:lnTo>
                    <a:pt x="1299" y="2844"/>
                  </a:lnTo>
                  <a:cubicBezTo>
                    <a:pt x="1298" y="2843"/>
                    <a:pt x="1298" y="2843"/>
                    <a:pt x="1298" y="2843"/>
                  </a:cubicBezTo>
                  <a:cubicBezTo>
                    <a:pt x="1242" y="2793"/>
                    <a:pt x="1193" y="2742"/>
                    <a:pt x="1143" y="2689"/>
                  </a:cubicBezTo>
                  <a:cubicBezTo>
                    <a:pt x="1142" y="2688"/>
                    <a:pt x="1141" y="2687"/>
                    <a:pt x="1140" y="2686"/>
                  </a:cubicBezTo>
                  <a:lnTo>
                    <a:pt x="1140" y="2686"/>
                  </a:lnTo>
                  <a:cubicBezTo>
                    <a:pt x="1139" y="2684"/>
                    <a:pt x="1137" y="2681"/>
                    <a:pt x="1135" y="2678"/>
                  </a:cubicBezTo>
                  <a:cubicBezTo>
                    <a:pt x="1119" y="2652"/>
                    <a:pt x="1101" y="2627"/>
                    <a:pt x="1084" y="2601"/>
                  </a:cubicBezTo>
                  <a:cubicBezTo>
                    <a:pt x="1069" y="2574"/>
                    <a:pt x="1054" y="2548"/>
                    <a:pt x="1040" y="2520"/>
                  </a:cubicBezTo>
                  <a:cubicBezTo>
                    <a:pt x="1034" y="2508"/>
                    <a:pt x="1015" y="2462"/>
                    <a:pt x="1014" y="2462"/>
                  </a:cubicBezTo>
                  <a:lnTo>
                    <a:pt x="1014" y="2462"/>
                  </a:lnTo>
                  <a:cubicBezTo>
                    <a:pt x="1014" y="2462"/>
                    <a:pt x="1014" y="2462"/>
                    <a:pt x="1014" y="2462"/>
                  </a:cubicBezTo>
                  <a:lnTo>
                    <a:pt x="1014" y="2462"/>
                  </a:lnTo>
                  <a:cubicBezTo>
                    <a:pt x="984" y="2377"/>
                    <a:pt x="960" y="2289"/>
                    <a:pt x="943" y="2200"/>
                  </a:cubicBezTo>
                  <a:lnTo>
                    <a:pt x="943" y="2200"/>
                  </a:lnTo>
                  <a:cubicBezTo>
                    <a:pt x="943" y="2201"/>
                    <a:pt x="943" y="2201"/>
                    <a:pt x="943" y="2201"/>
                  </a:cubicBezTo>
                  <a:cubicBezTo>
                    <a:pt x="944" y="2201"/>
                    <a:pt x="937" y="2150"/>
                    <a:pt x="936" y="2136"/>
                  </a:cubicBezTo>
                  <a:cubicBezTo>
                    <a:pt x="933" y="2095"/>
                    <a:pt x="932" y="2053"/>
                    <a:pt x="931" y="2012"/>
                  </a:cubicBezTo>
                  <a:cubicBezTo>
                    <a:pt x="929" y="1940"/>
                    <a:pt x="934" y="1868"/>
                    <a:pt x="937" y="1795"/>
                  </a:cubicBezTo>
                  <a:cubicBezTo>
                    <a:pt x="938" y="1789"/>
                    <a:pt x="938" y="1785"/>
                    <a:pt x="938" y="1781"/>
                  </a:cubicBezTo>
                  <a:lnTo>
                    <a:pt x="938" y="1781"/>
                  </a:lnTo>
                  <a:cubicBezTo>
                    <a:pt x="938" y="1778"/>
                    <a:pt x="939" y="1776"/>
                    <a:pt x="939" y="1773"/>
                  </a:cubicBezTo>
                  <a:cubicBezTo>
                    <a:pt x="947" y="1731"/>
                    <a:pt x="955" y="1691"/>
                    <a:pt x="965" y="1650"/>
                  </a:cubicBezTo>
                  <a:cubicBezTo>
                    <a:pt x="979" y="1590"/>
                    <a:pt x="997" y="1530"/>
                    <a:pt x="1018" y="1472"/>
                  </a:cubicBezTo>
                  <a:cubicBezTo>
                    <a:pt x="1020" y="1465"/>
                    <a:pt x="1042" y="1415"/>
                    <a:pt x="1041" y="1415"/>
                  </a:cubicBezTo>
                  <a:lnTo>
                    <a:pt x="1041" y="1415"/>
                  </a:lnTo>
                  <a:cubicBezTo>
                    <a:pt x="1041" y="1415"/>
                    <a:pt x="1038" y="1422"/>
                    <a:pt x="1029" y="1441"/>
                  </a:cubicBezTo>
                  <a:cubicBezTo>
                    <a:pt x="1046" y="1403"/>
                    <a:pt x="1064" y="1367"/>
                    <a:pt x="1084" y="1330"/>
                  </a:cubicBezTo>
                  <a:cubicBezTo>
                    <a:pt x="1099" y="1304"/>
                    <a:pt x="1114" y="1277"/>
                    <a:pt x="1131" y="1252"/>
                  </a:cubicBezTo>
                  <a:cubicBezTo>
                    <a:pt x="1135" y="1244"/>
                    <a:pt x="1180" y="1180"/>
                    <a:pt x="1179" y="1180"/>
                  </a:cubicBezTo>
                  <a:lnTo>
                    <a:pt x="1179" y="1180"/>
                  </a:lnTo>
                  <a:cubicBezTo>
                    <a:pt x="1179" y="1180"/>
                    <a:pt x="1178" y="1181"/>
                    <a:pt x="1176" y="1183"/>
                  </a:cubicBezTo>
                  <a:lnTo>
                    <a:pt x="1176" y="1183"/>
                  </a:lnTo>
                  <a:cubicBezTo>
                    <a:pt x="1234" y="1108"/>
                    <a:pt x="1301" y="1041"/>
                    <a:pt x="1376" y="983"/>
                  </a:cubicBezTo>
                  <a:close/>
                  <a:moveTo>
                    <a:pt x="2222" y="0"/>
                  </a:moveTo>
                  <a:cubicBezTo>
                    <a:pt x="1974" y="0"/>
                    <a:pt x="1766" y="225"/>
                    <a:pt x="1735" y="457"/>
                  </a:cubicBezTo>
                  <a:cubicBezTo>
                    <a:pt x="1733" y="478"/>
                    <a:pt x="1731" y="499"/>
                    <a:pt x="1731" y="519"/>
                  </a:cubicBezTo>
                  <a:lnTo>
                    <a:pt x="1731" y="519"/>
                  </a:lnTo>
                  <a:cubicBezTo>
                    <a:pt x="1631" y="482"/>
                    <a:pt x="1531" y="447"/>
                    <a:pt x="1427" y="418"/>
                  </a:cubicBezTo>
                  <a:cubicBezTo>
                    <a:pt x="1390" y="408"/>
                    <a:pt x="1354" y="404"/>
                    <a:pt x="1318" y="404"/>
                  </a:cubicBezTo>
                  <a:cubicBezTo>
                    <a:pt x="1131" y="404"/>
                    <a:pt x="959" y="529"/>
                    <a:pt x="815" y="646"/>
                  </a:cubicBezTo>
                  <a:cubicBezTo>
                    <a:pt x="538" y="869"/>
                    <a:pt x="348" y="1181"/>
                    <a:pt x="234" y="1515"/>
                  </a:cubicBezTo>
                  <a:cubicBezTo>
                    <a:pt x="1" y="2198"/>
                    <a:pt x="175" y="3038"/>
                    <a:pt x="735" y="3516"/>
                  </a:cubicBezTo>
                  <a:cubicBezTo>
                    <a:pt x="1106" y="3833"/>
                    <a:pt x="1593" y="3997"/>
                    <a:pt x="2080" y="3997"/>
                  </a:cubicBezTo>
                  <a:cubicBezTo>
                    <a:pt x="2342" y="3997"/>
                    <a:pt x="2603" y="3950"/>
                    <a:pt x="2847" y="3853"/>
                  </a:cubicBezTo>
                  <a:cubicBezTo>
                    <a:pt x="3617" y="3547"/>
                    <a:pt x="4127" y="2761"/>
                    <a:pt x="4039" y="1926"/>
                  </a:cubicBezTo>
                  <a:cubicBezTo>
                    <a:pt x="3989" y="1441"/>
                    <a:pt x="3803" y="1010"/>
                    <a:pt x="3489" y="637"/>
                  </a:cubicBezTo>
                  <a:cubicBezTo>
                    <a:pt x="3347" y="471"/>
                    <a:pt x="3179" y="331"/>
                    <a:pt x="2992" y="219"/>
                  </a:cubicBezTo>
                  <a:cubicBezTo>
                    <a:pt x="2761" y="81"/>
                    <a:pt x="2519" y="21"/>
                    <a:pt x="2252" y="1"/>
                  </a:cubicBezTo>
                  <a:cubicBezTo>
                    <a:pt x="2242" y="1"/>
                    <a:pt x="2232" y="0"/>
                    <a:pt x="2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30" name="Google Shape;1930;p38"/>
            <p:cNvSpPr/>
            <p:nvPr/>
          </p:nvSpPr>
          <p:spPr>
            <a:xfrm>
              <a:off x="3939550" y="2429625"/>
              <a:ext cx="168075" cy="150975"/>
            </a:xfrm>
            <a:custGeom>
              <a:avLst/>
              <a:gdLst/>
              <a:ahLst/>
              <a:cxnLst/>
              <a:rect l="l" t="t" r="r" b="b"/>
              <a:pathLst>
                <a:path w="6723" h="6039" extrusionOk="0">
                  <a:moveTo>
                    <a:pt x="1692" y="4150"/>
                  </a:moveTo>
                  <a:cubicBezTo>
                    <a:pt x="1694" y="4154"/>
                    <a:pt x="1696" y="4157"/>
                    <a:pt x="1697" y="4158"/>
                  </a:cubicBezTo>
                  <a:cubicBezTo>
                    <a:pt x="1695" y="4156"/>
                    <a:pt x="1694" y="4153"/>
                    <a:pt x="1692" y="4150"/>
                  </a:cubicBezTo>
                  <a:close/>
                  <a:moveTo>
                    <a:pt x="2457" y="4727"/>
                  </a:moveTo>
                  <a:cubicBezTo>
                    <a:pt x="2457" y="4727"/>
                    <a:pt x="2464" y="4729"/>
                    <a:pt x="2472" y="4733"/>
                  </a:cubicBezTo>
                  <a:lnTo>
                    <a:pt x="2472" y="4733"/>
                  </a:lnTo>
                  <a:cubicBezTo>
                    <a:pt x="2461" y="4728"/>
                    <a:pt x="2457" y="4727"/>
                    <a:pt x="2457" y="4727"/>
                  </a:cubicBezTo>
                  <a:close/>
                  <a:moveTo>
                    <a:pt x="3312" y="972"/>
                  </a:moveTo>
                  <a:cubicBezTo>
                    <a:pt x="3388" y="972"/>
                    <a:pt x="3468" y="975"/>
                    <a:pt x="3558" y="982"/>
                  </a:cubicBezTo>
                  <a:cubicBezTo>
                    <a:pt x="3850" y="1005"/>
                    <a:pt x="4137" y="1066"/>
                    <a:pt x="4422" y="1135"/>
                  </a:cubicBezTo>
                  <a:lnTo>
                    <a:pt x="4422" y="1135"/>
                  </a:lnTo>
                  <a:cubicBezTo>
                    <a:pt x="4426" y="1138"/>
                    <a:pt x="4430" y="1142"/>
                    <a:pt x="4435" y="1146"/>
                  </a:cubicBezTo>
                  <a:cubicBezTo>
                    <a:pt x="4520" y="1213"/>
                    <a:pt x="4604" y="1285"/>
                    <a:pt x="4682" y="1361"/>
                  </a:cubicBezTo>
                  <a:cubicBezTo>
                    <a:pt x="4721" y="1399"/>
                    <a:pt x="4759" y="1438"/>
                    <a:pt x="4795" y="1478"/>
                  </a:cubicBezTo>
                  <a:cubicBezTo>
                    <a:pt x="4813" y="1498"/>
                    <a:pt x="4831" y="1520"/>
                    <a:pt x="4848" y="1540"/>
                  </a:cubicBezTo>
                  <a:cubicBezTo>
                    <a:pt x="4852" y="1544"/>
                    <a:pt x="4854" y="1547"/>
                    <a:pt x="4857" y="1550"/>
                  </a:cubicBezTo>
                  <a:lnTo>
                    <a:pt x="4857" y="1550"/>
                  </a:lnTo>
                  <a:cubicBezTo>
                    <a:pt x="4858" y="1551"/>
                    <a:pt x="4858" y="1552"/>
                    <a:pt x="4859" y="1554"/>
                  </a:cubicBezTo>
                  <a:cubicBezTo>
                    <a:pt x="4928" y="1649"/>
                    <a:pt x="4991" y="1749"/>
                    <a:pt x="5046" y="1852"/>
                  </a:cubicBezTo>
                  <a:cubicBezTo>
                    <a:pt x="5068" y="1894"/>
                    <a:pt x="5088" y="1936"/>
                    <a:pt x="5108" y="1979"/>
                  </a:cubicBezTo>
                  <a:lnTo>
                    <a:pt x="5108" y="1979"/>
                  </a:lnTo>
                  <a:cubicBezTo>
                    <a:pt x="5107" y="1975"/>
                    <a:pt x="5106" y="1973"/>
                    <a:pt x="5106" y="1973"/>
                  </a:cubicBezTo>
                  <a:lnTo>
                    <a:pt x="5106" y="1973"/>
                  </a:lnTo>
                  <a:cubicBezTo>
                    <a:pt x="5104" y="1973"/>
                    <a:pt x="5145" y="2067"/>
                    <a:pt x="5152" y="2090"/>
                  </a:cubicBezTo>
                  <a:cubicBezTo>
                    <a:pt x="5189" y="2193"/>
                    <a:pt x="5219" y="2298"/>
                    <a:pt x="5244" y="2405"/>
                  </a:cubicBezTo>
                  <a:cubicBezTo>
                    <a:pt x="5256" y="2458"/>
                    <a:pt x="5266" y="2512"/>
                    <a:pt x="5276" y="2566"/>
                  </a:cubicBezTo>
                  <a:cubicBezTo>
                    <a:pt x="5279" y="2583"/>
                    <a:pt x="5282" y="2601"/>
                    <a:pt x="5285" y="2618"/>
                  </a:cubicBezTo>
                  <a:lnTo>
                    <a:pt x="5285" y="2618"/>
                  </a:lnTo>
                  <a:cubicBezTo>
                    <a:pt x="5285" y="2626"/>
                    <a:pt x="5286" y="2640"/>
                    <a:pt x="5287" y="2657"/>
                  </a:cubicBezTo>
                  <a:cubicBezTo>
                    <a:pt x="5294" y="2776"/>
                    <a:pt x="5304" y="2895"/>
                    <a:pt x="5302" y="3014"/>
                  </a:cubicBezTo>
                  <a:cubicBezTo>
                    <a:pt x="5300" y="3069"/>
                    <a:pt x="5297" y="3124"/>
                    <a:pt x="5294" y="3178"/>
                  </a:cubicBezTo>
                  <a:cubicBezTo>
                    <a:pt x="5292" y="3203"/>
                    <a:pt x="5278" y="3303"/>
                    <a:pt x="5279" y="3303"/>
                  </a:cubicBezTo>
                  <a:cubicBezTo>
                    <a:pt x="5279" y="3303"/>
                    <a:pt x="5279" y="3302"/>
                    <a:pt x="5280" y="3299"/>
                  </a:cubicBezTo>
                  <a:lnTo>
                    <a:pt x="5280" y="3299"/>
                  </a:lnTo>
                  <a:cubicBezTo>
                    <a:pt x="5263" y="3397"/>
                    <a:pt x="5241" y="3494"/>
                    <a:pt x="5215" y="3589"/>
                  </a:cubicBezTo>
                  <a:cubicBezTo>
                    <a:pt x="5200" y="3641"/>
                    <a:pt x="5184" y="3693"/>
                    <a:pt x="5166" y="3744"/>
                  </a:cubicBezTo>
                  <a:cubicBezTo>
                    <a:pt x="5157" y="3769"/>
                    <a:pt x="5147" y="3795"/>
                    <a:pt x="5138" y="3820"/>
                  </a:cubicBezTo>
                  <a:cubicBezTo>
                    <a:pt x="5136" y="3824"/>
                    <a:pt x="5135" y="3828"/>
                    <a:pt x="5134" y="3831"/>
                  </a:cubicBezTo>
                  <a:lnTo>
                    <a:pt x="5134" y="3831"/>
                  </a:lnTo>
                  <a:cubicBezTo>
                    <a:pt x="5134" y="3831"/>
                    <a:pt x="5134" y="3832"/>
                    <a:pt x="5133" y="3832"/>
                  </a:cubicBezTo>
                  <a:cubicBezTo>
                    <a:pt x="5088" y="3931"/>
                    <a:pt x="5036" y="4026"/>
                    <a:pt x="4980" y="4117"/>
                  </a:cubicBezTo>
                  <a:cubicBezTo>
                    <a:pt x="4950" y="4165"/>
                    <a:pt x="4919" y="4212"/>
                    <a:pt x="4886" y="4256"/>
                  </a:cubicBezTo>
                  <a:lnTo>
                    <a:pt x="4886" y="4256"/>
                  </a:lnTo>
                  <a:cubicBezTo>
                    <a:pt x="4888" y="4253"/>
                    <a:pt x="4889" y="4252"/>
                    <a:pt x="4889" y="4252"/>
                  </a:cubicBezTo>
                  <a:lnTo>
                    <a:pt x="4889" y="4252"/>
                  </a:lnTo>
                  <a:cubicBezTo>
                    <a:pt x="4887" y="4252"/>
                    <a:pt x="4821" y="4330"/>
                    <a:pt x="4806" y="4345"/>
                  </a:cubicBezTo>
                  <a:cubicBezTo>
                    <a:pt x="4769" y="4386"/>
                    <a:pt x="4730" y="4424"/>
                    <a:pt x="4690" y="4461"/>
                  </a:cubicBezTo>
                  <a:cubicBezTo>
                    <a:pt x="4676" y="4475"/>
                    <a:pt x="4622" y="4521"/>
                    <a:pt x="4603" y="4538"/>
                  </a:cubicBezTo>
                  <a:lnTo>
                    <a:pt x="4603" y="4538"/>
                  </a:lnTo>
                  <a:cubicBezTo>
                    <a:pt x="4586" y="4549"/>
                    <a:pt x="4524" y="4593"/>
                    <a:pt x="4508" y="4604"/>
                  </a:cubicBezTo>
                  <a:cubicBezTo>
                    <a:pt x="4456" y="4637"/>
                    <a:pt x="4403" y="4669"/>
                    <a:pt x="4349" y="4699"/>
                  </a:cubicBezTo>
                  <a:cubicBezTo>
                    <a:pt x="4311" y="4718"/>
                    <a:pt x="4274" y="4737"/>
                    <a:pt x="4235" y="4755"/>
                  </a:cubicBezTo>
                  <a:lnTo>
                    <a:pt x="4235" y="4755"/>
                  </a:lnTo>
                  <a:cubicBezTo>
                    <a:pt x="4236" y="4755"/>
                    <a:pt x="4236" y="4755"/>
                    <a:pt x="4236" y="4755"/>
                  </a:cubicBezTo>
                  <a:lnTo>
                    <a:pt x="4236" y="4755"/>
                  </a:lnTo>
                  <a:cubicBezTo>
                    <a:pt x="4233" y="4755"/>
                    <a:pt x="4166" y="4782"/>
                    <a:pt x="4145" y="4790"/>
                  </a:cubicBezTo>
                  <a:cubicBezTo>
                    <a:pt x="4029" y="4831"/>
                    <a:pt x="3910" y="4864"/>
                    <a:pt x="3788" y="4888"/>
                  </a:cubicBezTo>
                  <a:cubicBezTo>
                    <a:pt x="3764" y="4893"/>
                    <a:pt x="3690" y="4904"/>
                    <a:pt x="3692" y="4904"/>
                  </a:cubicBezTo>
                  <a:lnTo>
                    <a:pt x="3692" y="4904"/>
                  </a:lnTo>
                  <a:cubicBezTo>
                    <a:pt x="3651" y="4909"/>
                    <a:pt x="3610" y="4912"/>
                    <a:pt x="3569" y="4915"/>
                  </a:cubicBezTo>
                  <a:cubicBezTo>
                    <a:pt x="3516" y="4918"/>
                    <a:pt x="3463" y="4919"/>
                    <a:pt x="3409" y="4919"/>
                  </a:cubicBezTo>
                  <a:cubicBezTo>
                    <a:pt x="3347" y="4919"/>
                    <a:pt x="3284" y="4917"/>
                    <a:pt x="3221" y="4913"/>
                  </a:cubicBezTo>
                  <a:cubicBezTo>
                    <a:pt x="3203" y="4912"/>
                    <a:pt x="3129" y="4905"/>
                    <a:pt x="3106" y="4903"/>
                  </a:cubicBezTo>
                  <a:lnTo>
                    <a:pt x="3106" y="4903"/>
                  </a:lnTo>
                  <a:cubicBezTo>
                    <a:pt x="3080" y="4899"/>
                    <a:pt x="3014" y="4889"/>
                    <a:pt x="2996" y="4886"/>
                  </a:cubicBezTo>
                  <a:cubicBezTo>
                    <a:pt x="2883" y="4864"/>
                    <a:pt x="2770" y="4835"/>
                    <a:pt x="2659" y="4800"/>
                  </a:cubicBezTo>
                  <a:cubicBezTo>
                    <a:pt x="2600" y="4781"/>
                    <a:pt x="2543" y="4759"/>
                    <a:pt x="2485" y="4738"/>
                  </a:cubicBezTo>
                  <a:lnTo>
                    <a:pt x="2485" y="4738"/>
                  </a:lnTo>
                  <a:cubicBezTo>
                    <a:pt x="2462" y="4727"/>
                    <a:pt x="2440" y="4717"/>
                    <a:pt x="2418" y="4706"/>
                  </a:cubicBezTo>
                  <a:cubicBezTo>
                    <a:pt x="2314" y="4656"/>
                    <a:pt x="2214" y="4599"/>
                    <a:pt x="2118" y="4536"/>
                  </a:cubicBezTo>
                  <a:cubicBezTo>
                    <a:pt x="1975" y="4444"/>
                    <a:pt x="1851" y="4335"/>
                    <a:pt x="1695" y="4152"/>
                  </a:cubicBezTo>
                  <a:cubicBezTo>
                    <a:pt x="1687" y="4143"/>
                    <a:pt x="1683" y="4137"/>
                    <a:pt x="1680" y="4134"/>
                  </a:cubicBezTo>
                  <a:lnTo>
                    <a:pt x="1680" y="4134"/>
                  </a:lnTo>
                  <a:cubicBezTo>
                    <a:pt x="1670" y="4120"/>
                    <a:pt x="1661" y="4107"/>
                    <a:pt x="1652" y="4093"/>
                  </a:cubicBezTo>
                  <a:cubicBezTo>
                    <a:pt x="1617" y="4042"/>
                    <a:pt x="1584" y="3990"/>
                    <a:pt x="1553" y="3936"/>
                  </a:cubicBezTo>
                  <a:cubicBezTo>
                    <a:pt x="1526" y="3890"/>
                    <a:pt x="1502" y="3842"/>
                    <a:pt x="1478" y="3793"/>
                  </a:cubicBezTo>
                  <a:cubicBezTo>
                    <a:pt x="1478" y="3793"/>
                    <a:pt x="1466" y="3766"/>
                    <a:pt x="1460" y="3752"/>
                  </a:cubicBezTo>
                  <a:lnTo>
                    <a:pt x="1460" y="3752"/>
                  </a:lnTo>
                  <a:cubicBezTo>
                    <a:pt x="1453" y="3732"/>
                    <a:pt x="1441" y="3698"/>
                    <a:pt x="1440" y="3692"/>
                  </a:cubicBezTo>
                  <a:cubicBezTo>
                    <a:pt x="1406" y="3588"/>
                    <a:pt x="1379" y="3481"/>
                    <a:pt x="1358" y="3373"/>
                  </a:cubicBezTo>
                  <a:cubicBezTo>
                    <a:pt x="1357" y="3370"/>
                    <a:pt x="1357" y="3367"/>
                    <a:pt x="1356" y="3364"/>
                  </a:cubicBezTo>
                  <a:lnTo>
                    <a:pt x="1356" y="3364"/>
                  </a:lnTo>
                  <a:cubicBezTo>
                    <a:pt x="1354" y="3342"/>
                    <a:pt x="1352" y="3320"/>
                    <a:pt x="1350" y="3299"/>
                  </a:cubicBezTo>
                  <a:cubicBezTo>
                    <a:pt x="1347" y="3235"/>
                    <a:pt x="1344" y="3172"/>
                    <a:pt x="1344" y="3108"/>
                  </a:cubicBezTo>
                  <a:cubicBezTo>
                    <a:pt x="1344" y="3053"/>
                    <a:pt x="1346" y="2999"/>
                    <a:pt x="1349" y="2944"/>
                  </a:cubicBezTo>
                  <a:cubicBezTo>
                    <a:pt x="1351" y="2927"/>
                    <a:pt x="1360" y="2849"/>
                    <a:pt x="1360" y="2844"/>
                  </a:cubicBezTo>
                  <a:lnTo>
                    <a:pt x="1360" y="2844"/>
                  </a:lnTo>
                  <a:cubicBezTo>
                    <a:pt x="1379" y="2725"/>
                    <a:pt x="1407" y="2607"/>
                    <a:pt x="1443" y="2492"/>
                  </a:cubicBezTo>
                  <a:cubicBezTo>
                    <a:pt x="1507" y="2283"/>
                    <a:pt x="1568" y="2158"/>
                    <a:pt x="1702" y="1939"/>
                  </a:cubicBezTo>
                  <a:cubicBezTo>
                    <a:pt x="1927" y="1574"/>
                    <a:pt x="2310" y="1219"/>
                    <a:pt x="2694" y="1083"/>
                  </a:cubicBezTo>
                  <a:cubicBezTo>
                    <a:pt x="2923" y="1002"/>
                    <a:pt x="3098" y="972"/>
                    <a:pt x="3312" y="972"/>
                  </a:cubicBezTo>
                  <a:close/>
                  <a:moveTo>
                    <a:pt x="3220" y="1"/>
                  </a:moveTo>
                  <a:cubicBezTo>
                    <a:pt x="3009" y="1"/>
                    <a:pt x="2796" y="23"/>
                    <a:pt x="2583" y="75"/>
                  </a:cubicBezTo>
                  <a:cubicBezTo>
                    <a:pt x="2008" y="217"/>
                    <a:pt x="1473" y="569"/>
                    <a:pt x="1090" y="1016"/>
                  </a:cubicBezTo>
                  <a:cubicBezTo>
                    <a:pt x="284" y="1960"/>
                    <a:pt x="0" y="3332"/>
                    <a:pt x="608" y="4456"/>
                  </a:cubicBezTo>
                  <a:cubicBezTo>
                    <a:pt x="1150" y="5455"/>
                    <a:pt x="2322" y="6038"/>
                    <a:pt x="3442" y="6038"/>
                  </a:cubicBezTo>
                  <a:cubicBezTo>
                    <a:pt x="3484" y="6038"/>
                    <a:pt x="3525" y="6037"/>
                    <a:pt x="3567" y="6036"/>
                  </a:cubicBezTo>
                  <a:cubicBezTo>
                    <a:pt x="4843" y="5986"/>
                    <a:pt x="5906" y="5190"/>
                    <a:pt x="6299" y="3971"/>
                  </a:cubicBezTo>
                  <a:cubicBezTo>
                    <a:pt x="6722" y="2657"/>
                    <a:pt x="6280" y="1051"/>
                    <a:pt x="5110" y="269"/>
                  </a:cubicBezTo>
                  <a:cubicBezTo>
                    <a:pt x="5030" y="216"/>
                    <a:pt x="4938" y="192"/>
                    <a:pt x="4844" y="192"/>
                  </a:cubicBezTo>
                  <a:cubicBezTo>
                    <a:pt x="4759" y="192"/>
                    <a:pt x="4674" y="212"/>
                    <a:pt x="4596" y="248"/>
                  </a:cubicBezTo>
                  <a:lnTo>
                    <a:pt x="4596" y="248"/>
                  </a:lnTo>
                  <a:cubicBezTo>
                    <a:pt x="4146" y="110"/>
                    <a:pt x="3686" y="1"/>
                    <a:pt x="3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31" name="Google Shape;1931;p38"/>
            <p:cNvSpPr/>
            <p:nvPr/>
          </p:nvSpPr>
          <p:spPr>
            <a:xfrm>
              <a:off x="4581825" y="1118875"/>
              <a:ext cx="139150" cy="131775"/>
            </a:xfrm>
            <a:custGeom>
              <a:avLst/>
              <a:gdLst/>
              <a:ahLst/>
              <a:cxnLst/>
              <a:rect l="l" t="t" r="r" b="b"/>
              <a:pathLst>
                <a:path w="5566" h="5271" extrusionOk="0">
                  <a:moveTo>
                    <a:pt x="4251" y="2560"/>
                  </a:moveTo>
                  <a:cubicBezTo>
                    <a:pt x="4252" y="2566"/>
                    <a:pt x="4253" y="2571"/>
                    <a:pt x="4254" y="2577"/>
                  </a:cubicBezTo>
                  <a:cubicBezTo>
                    <a:pt x="4253" y="2571"/>
                    <a:pt x="4252" y="2565"/>
                    <a:pt x="4251" y="2560"/>
                  </a:cubicBezTo>
                  <a:close/>
                  <a:moveTo>
                    <a:pt x="1270" y="2744"/>
                  </a:moveTo>
                  <a:lnTo>
                    <a:pt x="1270" y="2744"/>
                  </a:lnTo>
                  <a:cubicBezTo>
                    <a:pt x="1270" y="2748"/>
                    <a:pt x="1271" y="2752"/>
                    <a:pt x="1272" y="2756"/>
                  </a:cubicBezTo>
                  <a:lnTo>
                    <a:pt x="1272" y="2756"/>
                  </a:lnTo>
                  <a:cubicBezTo>
                    <a:pt x="1271" y="2752"/>
                    <a:pt x="1270" y="2748"/>
                    <a:pt x="1270" y="2744"/>
                  </a:cubicBezTo>
                  <a:close/>
                  <a:moveTo>
                    <a:pt x="3299" y="3976"/>
                  </a:moveTo>
                  <a:lnTo>
                    <a:pt x="3299" y="3976"/>
                  </a:lnTo>
                  <a:cubicBezTo>
                    <a:pt x="3296" y="3977"/>
                    <a:pt x="3293" y="3979"/>
                    <a:pt x="3290" y="3980"/>
                  </a:cubicBezTo>
                  <a:cubicBezTo>
                    <a:pt x="3293" y="3978"/>
                    <a:pt x="3296" y="3977"/>
                    <a:pt x="3299" y="3976"/>
                  </a:cubicBezTo>
                  <a:close/>
                  <a:moveTo>
                    <a:pt x="3053" y="1144"/>
                  </a:moveTo>
                  <a:cubicBezTo>
                    <a:pt x="3114" y="1161"/>
                    <a:pt x="3173" y="1180"/>
                    <a:pt x="3232" y="1201"/>
                  </a:cubicBezTo>
                  <a:lnTo>
                    <a:pt x="3232" y="1201"/>
                  </a:lnTo>
                  <a:cubicBezTo>
                    <a:pt x="3229" y="1202"/>
                    <a:pt x="3317" y="1241"/>
                    <a:pt x="3326" y="1245"/>
                  </a:cubicBezTo>
                  <a:cubicBezTo>
                    <a:pt x="3357" y="1261"/>
                    <a:pt x="3387" y="1278"/>
                    <a:pt x="3417" y="1296"/>
                  </a:cubicBezTo>
                  <a:cubicBezTo>
                    <a:pt x="3462" y="1322"/>
                    <a:pt x="3504" y="1352"/>
                    <a:pt x="3548" y="1380"/>
                  </a:cubicBezTo>
                  <a:cubicBezTo>
                    <a:pt x="3560" y="1387"/>
                    <a:pt x="3569" y="1392"/>
                    <a:pt x="3576" y="1396"/>
                  </a:cubicBezTo>
                  <a:lnTo>
                    <a:pt x="3576" y="1396"/>
                  </a:lnTo>
                  <a:cubicBezTo>
                    <a:pt x="3580" y="1401"/>
                    <a:pt x="3587" y="1407"/>
                    <a:pt x="3596" y="1415"/>
                  </a:cubicBezTo>
                  <a:cubicBezTo>
                    <a:pt x="3675" y="1484"/>
                    <a:pt x="3751" y="1557"/>
                    <a:pt x="3821" y="1633"/>
                  </a:cubicBezTo>
                  <a:cubicBezTo>
                    <a:pt x="3846" y="1659"/>
                    <a:pt x="3868" y="1686"/>
                    <a:pt x="3891" y="1714"/>
                  </a:cubicBezTo>
                  <a:cubicBezTo>
                    <a:pt x="3869" y="1688"/>
                    <a:pt x="3860" y="1678"/>
                    <a:pt x="3860" y="1678"/>
                  </a:cubicBezTo>
                  <a:lnTo>
                    <a:pt x="3860" y="1678"/>
                  </a:lnTo>
                  <a:cubicBezTo>
                    <a:pt x="3858" y="1678"/>
                    <a:pt x="3918" y="1751"/>
                    <a:pt x="3924" y="1761"/>
                  </a:cubicBezTo>
                  <a:cubicBezTo>
                    <a:pt x="3974" y="1833"/>
                    <a:pt x="4019" y="1908"/>
                    <a:pt x="4061" y="1984"/>
                  </a:cubicBezTo>
                  <a:cubicBezTo>
                    <a:pt x="4087" y="2031"/>
                    <a:pt x="4110" y="2077"/>
                    <a:pt x="4133" y="2125"/>
                  </a:cubicBezTo>
                  <a:cubicBezTo>
                    <a:pt x="4138" y="2135"/>
                    <a:pt x="4142" y="2143"/>
                    <a:pt x="4146" y="2149"/>
                  </a:cubicBezTo>
                  <a:lnTo>
                    <a:pt x="4146" y="2149"/>
                  </a:lnTo>
                  <a:cubicBezTo>
                    <a:pt x="4147" y="2155"/>
                    <a:pt x="4150" y="2164"/>
                    <a:pt x="4153" y="2175"/>
                  </a:cubicBezTo>
                  <a:cubicBezTo>
                    <a:pt x="4183" y="2275"/>
                    <a:pt x="4216" y="2372"/>
                    <a:pt x="4236" y="2475"/>
                  </a:cubicBezTo>
                  <a:cubicBezTo>
                    <a:pt x="4239" y="2490"/>
                    <a:pt x="4242" y="2505"/>
                    <a:pt x="4244" y="2519"/>
                  </a:cubicBezTo>
                  <a:lnTo>
                    <a:pt x="4244" y="2519"/>
                  </a:lnTo>
                  <a:cubicBezTo>
                    <a:pt x="4244" y="2519"/>
                    <a:pt x="4244" y="2519"/>
                    <a:pt x="4244" y="2519"/>
                  </a:cubicBezTo>
                  <a:lnTo>
                    <a:pt x="4244" y="2519"/>
                  </a:lnTo>
                  <a:cubicBezTo>
                    <a:pt x="4243" y="2519"/>
                    <a:pt x="4252" y="2610"/>
                    <a:pt x="4252" y="2625"/>
                  </a:cubicBezTo>
                  <a:cubicBezTo>
                    <a:pt x="4255" y="2711"/>
                    <a:pt x="4252" y="2798"/>
                    <a:pt x="4245" y="2884"/>
                  </a:cubicBezTo>
                  <a:cubicBezTo>
                    <a:pt x="4248" y="2842"/>
                    <a:pt x="4249" y="2827"/>
                    <a:pt x="4248" y="2827"/>
                  </a:cubicBezTo>
                  <a:lnTo>
                    <a:pt x="4248" y="2827"/>
                  </a:lnTo>
                  <a:cubicBezTo>
                    <a:pt x="4246" y="2827"/>
                    <a:pt x="4236" y="2915"/>
                    <a:pt x="4233" y="2931"/>
                  </a:cubicBezTo>
                  <a:cubicBezTo>
                    <a:pt x="4223" y="2981"/>
                    <a:pt x="4209" y="3030"/>
                    <a:pt x="4194" y="3079"/>
                  </a:cubicBezTo>
                  <a:cubicBezTo>
                    <a:pt x="4189" y="3093"/>
                    <a:pt x="4159" y="3172"/>
                    <a:pt x="4161" y="3174"/>
                  </a:cubicBezTo>
                  <a:lnTo>
                    <a:pt x="4161" y="3174"/>
                  </a:lnTo>
                  <a:cubicBezTo>
                    <a:pt x="4148" y="3201"/>
                    <a:pt x="4134" y="3227"/>
                    <a:pt x="4121" y="3254"/>
                  </a:cubicBezTo>
                  <a:cubicBezTo>
                    <a:pt x="4081" y="3324"/>
                    <a:pt x="4038" y="3394"/>
                    <a:pt x="3990" y="3460"/>
                  </a:cubicBezTo>
                  <a:cubicBezTo>
                    <a:pt x="3988" y="3464"/>
                    <a:pt x="3986" y="3468"/>
                    <a:pt x="3984" y="3471"/>
                  </a:cubicBezTo>
                  <a:lnTo>
                    <a:pt x="3984" y="3471"/>
                  </a:lnTo>
                  <a:cubicBezTo>
                    <a:pt x="3982" y="3472"/>
                    <a:pt x="3980" y="3473"/>
                    <a:pt x="3978" y="3475"/>
                  </a:cubicBezTo>
                  <a:cubicBezTo>
                    <a:pt x="3948" y="3499"/>
                    <a:pt x="3923" y="3538"/>
                    <a:pt x="3895" y="3567"/>
                  </a:cubicBezTo>
                  <a:cubicBezTo>
                    <a:pt x="3828" y="3637"/>
                    <a:pt x="3755" y="3705"/>
                    <a:pt x="3678" y="3766"/>
                  </a:cubicBezTo>
                  <a:cubicBezTo>
                    <a:pt x="3710" y="3740"/>
                    <a:pt x="3721" y="3730"/>
                    <a:pt x="3720" y="3730"/>
                  </a:cubicBezTo>
                  <a:lnTo>
                    <a:pt x="3720" y="3730"/>
                  </a:lnTo>
                  <a:cubicBezTo>
                    <a:pt x="3717" y="3730"/>
                    <a:pt x="3649" y="3781"/>
                    <a:pt x="3638" y="3789"/>
                  </a:cubicBezTo>
                  <a:cubicBezTo>
                    <a:pt x="3596" y="3816"/>
                    <a:pt x="3555" y="3842"/>
                    <a:pt x="3511" y="3867"/>
                  </a:cubicBezTo>
                  <a:cubicBezTo>
                    <a:pt x="3454" y="3899"/>
                    <a:pt x="3397" y="3929"/>
                    <a:pt x="3338" y="3958"/>
                  </a:cubicBezTo>
                  <a:lnTo>
                    <a:pt x="3338" y="3958"/>
                  </a:lnTo>
                  <a:cubicBezTo>
                    <a:pt x="3325" y="3963"/>
                    <a:pt x="3287" y="3979"/>
                    <a:pt x="3271" y="3983"/>
                  </a:cubicBezTo>
                  <a:cubicBezTo>
                    <a:pt x="3231" y="3995"/>
                    <a:pt x="3192" y="4011"/>
                    <a:pt x="3152" y="4022"/>
                  </a:cubicBezTo>
                  <a:cubicBezTo>
                    <a:pt x="3057" y="4050"/>
                    <a:pt x="2961" y="4072"/>
                    <a:pt x="2864" y="4088"/>
                  </a:cubicBezTo>
                  <a:cubicBezTo>
                    <a:pt x="2913" y="4080"/>
                    <a:pt x="2928" y="4077"/>
                    <a:pt x="2926" y="4077"/>
                  </a:cubicBezTo>
                  <a:lnTo>
                    <a:pt x="2926" y="4077"/>
                  </a:lnTo>
                  <a:cubicBezTo>
                    <a:pt x="2921" y="4077"/>
                    <a:pt x="2844" y="4089"/>
                    <a:pt x="2826" y="4089"/>
                  </a:cubicBezTo>
                  <a:cubicBezTo>
                    <a:pt x="2777" y="4093"/>
                    <a:pt x="2728" y="4094"/>
                    <a:pt x="2678" y="4094"/>
                  </a:cubicBezTo>
                  <a:cubicBezTo>
                    <a:pt x="2596" y="4094"/>
                    <a:pt x="2516" y="4085"/>
                    <a:pt x="2434" y="4082"/>
                  </a:cubicBezTo>
                  <a:cubicBezTo>
                    <a:pt x="2428" y="4082"/>
                    <a:pt x="2424" y="4081"/>
                    <a:pt x="2419" y="4081"/>
                  </a:cubicBezTo>
                  <a:lnTo>
                    <a:pt x="2419" y="4081"/>
                  </a:lnTo>
                  <a:cubicBezTo>
                    <a:pt x="2382" y="4069"/>
                    <a:pt x="2338" y="4067"/>
                    <a:pt x="2300" y="4057"/>
                  </a:cubicBezTo>
                  <a:cubicBezTo>
                    <a:pt x="2251" y="4045"/>
                    <a:pt x="2204" y="4032"/>
                    <a:pt x="2157" y="4016"/>
                  </a:cubicBezTo>
                  <a:cubicBezTo>
                    <a:pt x="2146" y="4013"/>
                    <a:pt x="2073" y="3980"/>
                    <a:pt x="2069" y="3980"/>
                  </a:cubicBezTo>
                  <a:lnTo>
                    <a:pt x="2069" y="3980"/>
                  </a:lnTo>
                  <a:cubicBezTo>
                    <a:pt x="2068" y="3980"/>
                    <a:pt x="2069" y="3980"/>
                    <a:pt x="2069" y="3980"/>
                  </a:cubicBezTo>
                  <a:lnTo>
                    <a:pt x="2069" y="3980"/>
                  </a:lnTo>
                  <a:cubicBezTo>
                    <a:pt x="1996" y="3941"/>
                    <a:pt x="1925" y="3898"/>
                    <a:pt x="1859" y="3851"/>
                  </a:cubicBezTo>
                  <a:lnTo>
                    <a:pt x="1859" y="3851"/>
                  </a:lnTo>
                  <a:cubicBezTo>
                    <a:pt x="1875" y="3862"/>
                    <a:pt x="1883" y="3867"/>
                    <a:pt x="1885" y="3867"/>
                  </a:cubicBezTo>
                  <a:cubicBezTo>
                    <a:pt x="1891" y="3867"/>
                    <a:pt x="1771" y="3770"/>
                    <a:pt x="1749" y="3749"/>
                  </a:cubicBezTo>
                  <a:cubicBezTo>
                    <a:pt x="1702" y="3703"/>
                    <a:pt x="1658" y="3654"/>
                    <a:pt x="1616" y="3603"/>
                  </a:cubicBezTo>
                  <a:lnTo>
                    <a:pt x="1616" y="3603"/>
                  </a:lnTo>
                  <a:cubicBezTo>
                    <a:pt x="1617" y="3603"/>
                    <a:pt x="1617" y="3603"/>
                    <a:pt x="1617" y="3603"/>
                  </a:cubicBezTo>
                  <a:cubicBezTo>
                    <a:pt x="1619" y="3603"/>
                    <a:pt x="1566" y="3530"/>
                    <a:pt x="1562" y="3522"/>
                  </a:cubicBezTo>
                  <a:cubicBezTo>
                    <a:pt x="1535" y="3482"/>
                    <a:pt x="1510" y="3439"/>
                    <a:pt x="1485" y="3397"/>
                  </a:cubicBezTo>
                  <a:cubicBezTo>
                    <a:pt x="1461" y="3355"/>
                    <a:pt x="1441" y="3311"/>
                    <a:pt x="1418" y="3268"/>
                  </a:cubicBezTo>
                  <a:cubicBezTo>
                    <a:pt x="1414" y="3261"/>
                    <a:pt x="1411" y="3255"/>
                    <a:pt x="1408" y="3250"/>
                  </a:cubicBezTo>
                  <a:lnTo>
                    <a:pt x="1408" y="3250"/>
                  </a:lnTo>
                  <a:cubicBezTo>
                    <a:pt x="1407" y="3247"/>
                    <a:pt x="1406" y="3244"/>
                    <a:pt x="1405" y="3240"/>
                  </a:cubicBezTo>
                  <a:cubicBezTo>
                    <a:pt x="1371" y="3156"/>
                    <a:pt x="1344" y="3071"/>
                    <a:pt x="1321" y="2984"/>
                  </a:cubicBezTo>
                  <a:cubicBezTo>
                    <a:pt x="1302" y="2915"/>
                    <a:pt x="1287" y="2844"/>
                    <a:pt x="1275" y="2774"/>
                  </a:cubicBezTo>
                  <a:lnTo>
                    <a:pt x="1275" y="2774"/>
                  </a:lnTo>
                  <a:cubicBezTo>
                    <a:pt x="1277" y="2784"/>
                    <a:pt x="1278" y="2789"/>
                    <a:pt x="1278" y="2789"/>
                  </a:cubicBezTo>
                  <a:cubicBezTo>
                    <a:pt x="1279" y="2789"/>
                    <a:pt x="1267" y="2702"/>
                    <a:pt x="1266" y="2691"/>
                  </a:cubicBezTo>
                  <a:cubicBezTo>
                    <a:pt x="1263" y="2642"/>
                    <a:pt x="1261" y="2594"/>
                    <a:pt x="1261" y="2545"/>
                  </a:cubicBezTo>
                  <a:cubicBezTo>
                    <a:pt x="1261" y="2496"/>
                    <a:pt x="1262" y="2448"/>
                    <a:pt x="1265" y="2399"/>
                  </a:cubicBezTo>
                  <a:cubicBezTo>
                    <a:pt x="1266" y="2377"/>
                    <a:pt x="1273" y="2309"/>
                    <a:pt x="1272" y="2309"/>
                  </a:cubicBezTo>
                  <a:lnTo>
                    <a:pt x="1272" y="2309"/>
                  </a:lnTo>
                  <a:cubicBezTo>
                    <a:pt x="1272" y="2309"/>
                    <a:pt x="1272" y="2309"/>
                    <a:pt x="1272" y="2309"/>
                  </a:cubicBezTo>
                  <a:lnTo>
                    <a:pt x="1272" y="2309"/>
                  </a:lnTo>
                  <a:cubicBezTo>
                    <a:pt x="1288" y="2210"/>
                    <a:pt x="1312" y="2111"/>
                    <a:pt x="1345" y="2015"/>
                  </a:cubicBezTo>
                  <a:cubicBezTo>
                    <a:pt x="1355" y="1984"/>
                    <a:pt x="1365" y="1955"/>
                    <a:pt x="1377" y="1925"/>
                  </a:cubicBezTo>
                  <a:lnTo>
                    <a:pt x="1377" y="1925"/>
                  </a:lnTo>
                  <a:cubicBezTo>
                    <a:pt x="1369" y="1945"/>
                    <a:pt x="1367" y="1952"/>
                    <a:pt x="1367" y="1952"/>
                  </a:cubicBezTo>
                  <a:cubicBezTo>
                    <a:pt x="1370" y="1952"/>
                    <a:pt x="1419" y="1841"/>
                    <a:pt x="1427" y="1827"/>
                  </a:cubicBezTo>
                  <a:cubicBezTo>
                    <a:pt x="1442" y="1799"/>
                    <a:pt x="1459" y="1771"/>
                    <a:pt x="1475" y="1743"/>
                  </a:cubicBezTo>
                  <a:cubicBezTo>
                    <a:pt x="1492" y="1716"/>
                    <a:pt x="1511" y="1688"/>
                    <a:pt x="1529" y="1662"/>
                  </a:cubicBezTo>
                  <a:lnTo>
                    <a:pt x="1529" y="1662"/>
                  </a:lnTo>
                  <a:cubicBezTo>
                    <a:pt x="1516" y="1677"/>
                    <a:pt x="1510" y="1684"/>
                    <a:pt x="1510" y="1684"/>
                  </a:cubicBezTo>
                  <a:cubicBezTo>
                    <a:pt x="1509" y="1684"/>
                    <a:pt x="1521" y="1670"/>
                    <a:pt x="1544" y="1643"/>
                  </a:cubicBezTo>
                  <a:cubicBezTo>
                    <a:pt x="1575" y="1611"/>
                    <a:pt x="1605" y="1579"/>
                    <a:pt x="1637" y="1548"/>
                  </a:cubicBezTo>
                  <a:cubicBezTo>
                    <a:pt x="1649" y="1536"/>
                    <a:pt x="1733" y="1464"/>
                    <a:pt x="1730" y="1464"/>
                  </a:cubicBezTo>
                  <a:lnTo>
                    <a:pt x="1730" y="1464"/>
                  </a:lnTo>
                  <a:cubicBezTo>
                    <a:pt x="1729" y="1464"/>
                    <a:pt x="1729" y="1464"/>
                    <a:pt x="1728" y="1465"/>
                  </a:cubicBezTo>
                  <a:lnTo>
                    <a:pt x="1728" y="1465"/>
                  </a:lnTo>
                  <a:cubicBezTo>
                    <a:pt x="1770" y="1435"/>
                    <a:pt x="1813" y="1407"/>
                    <a:pt x="1858" y="1383"/>
                  </a:cubicBezTo>
                  <a:cubicBezTo>
                    <a:pt x="1867" y="1377"/>
                    <a:pt x="1956" y="1336"/>
                    <a:pt x="1950" y="1336"/>
                  </a:cubicBezTo>
                  <a:lnTo>
                    <a:pt x="1950" y="1336"/>
                  </a:lnTo>
                  <a:cubicBezTo>
                    <a:pt x="1949" y="1336"/>
                    <a:pt x="1944" y="1337"/>
                    <a:pt x="1935" y="1341"/>
                  </a:cubicBezTo>
                  <a:cubicBezTo>
                    <a:pt x="2037" y="1300"/>
                    <a:pt x="2109" y="1288"/>
                    <a:pt x="2159" y="1286"/>
                  </a:cubicBezTo>
                  <a:cubicBezTo>
                    <a:pt x="2168" y="1286"/>
                    <a:pt x="2178" y="1286"/>
                    <a:pt x="2187" y="1286"/>
                  </a:cubicBezTo>
                  <a:cubicBezTo>
                    <a:pt x="2245" y="1286"/>
                    <a:pt x="2296" y="1288"/>
                    <a:pt x="2360" y="1293"/>
                  </a:cubicBezTo>
                  <a:lnTo>
                    <a:pt x="2360" y="1293"/>
                  </a:lnTo>
                  <a:cubicBezTo>
                    <a:pt x="2374" y="1302"/>
                    <a:pt x="2388" y="1313"/>
                    <a:pt x="2403" y="1326"/>
                  </a:cubicBezTo>
                  <a:cubicBezTo>
                    <a:pt x="2489" y="1403"/>
                    <a:pt x="2583" y="1436"/>
                    <a:pt x="2672" y="1436"/>
                  </a:cubicBezTo>
                  <a:cubicBezTo>
                    <a:pt x="2847" y="1436"/>
                    <a:pt x="3004" y="1308"/>
                    <a:pt x="3053" y="1144"/>
                  </a:cubicBezTo>
                  <a:close/>
                  <a:moveTo>
                    <a:pt x="2917" y="1"/>
                  </a:moveTo>
                  <a:cubicBezTo>
                    <a:pt x="2901" y="1"/>
                    <a:pt x="2885" y="1"/>
                    <a:pt x="2868" y="1"/>
                  </a:cubicBezTo>
                  <a:cubicBezTo>
                    <a:pt x="2627" y="7"/>
                    <a:pt x="2414" y="164"/>
                    <a:pt x="2347" y="390"/>
                  </a:cubicBezTo>
                  <a:lnTo>
                    <a:pt x="2347" y="390"/>
                  </a:lnTo>
                  <a:cubicBezTo>
                    <a:pt x="2302" y="380"/>
                    <a:pt x="2255" y="373"/>
                    <a:pt x="2206" y="368"/>
                  </a:cubicBezTo>
                  <a:cubicBezTo>
                    <a:pt x="2166" y="364"/>
                    <a:pt x="2127" y="362"/>
                    <a:pt x="2088" y="362"/>
                  </a:cubicBezTo>
                  <a:cubicBezTo>
                    <a:pt x="1846" y="362"/>
                    <a:pt x="1611" y="432"/>
                    <a:pt x="1389" y="530"/>
                  </a:cubicBezTo>
                  <a:cubicBezTo>
                    <a:pt x="872" y="757"/>
                    <a:pt x="532" y="1220"/>
                    <a:pt x="344" y="1740"/>
                  </a:cubicBezTo>
                  <a:cubicBezTo>
                    <a:pt x="0" y="2686"/>
                    <a:pt x="286" y="3837"/>
                    <a:pt x="982" y="4550"/>
                  </a:cubicBezTo>
                  <a:cubicBezTo>
                    <a:pt x="1463" y="5042"/>
                    <a:pt x="2082" y="5271"/>
                    <a:pt x="2716" y="5271"/>
                  </a:cubicBezTo>
                  <a:cubicBezTo>
                    <a:pt x="3135" y="5271"/>
                    <a:pt x="3561" y="5170"/>
                    <a:pt x="3958" y="4979"/>
                  </a:cubicBezTo>
                  <a:cubicBezTo>
                    <a:pt x="4914" y="4522"/>
                    <a:pt x="5566" y="3489"/>
                    <a:pt x="5429" y="2419"/>
                  </a:cubicBezTo>
                  <a:cubicBezTo>
                    <a:pt x="5270" y="1184"/>
                    <a:pt x="4222" y="1"/>
                    <a:pt x="2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32" name="Google Shape;1932;p38"/>
            <p:cNvSpPr/>
            <p:nvPr/>
          </p:nvSpPr>
          <p:spPr>
            <a:xfrm>
              <a:off x="4445625" y="832700"/>
              <a:ext cx="117375" cy="114600"/>
            </a:xfrm>
            <a:custGeom>
              <a:avLst/>
              <a:gdLst/>
              <a:ahLst/>
              <a:cxnLst/>
              <a:rect l="l" t="t" r="r" b="b"/>
              <a:pathLst>
                <a:path w="4695" h="4584" extrusionOk="0">
                  <a:moveTo>
                    <a:pt x="1923" y="1500"/>
                  </a:moveTo>
                  <a:cubicBezTo>
                    <a:pt x="1925" y="1500"/>
                    <a:pt x="1895" y="1530"/>
                    <a:pt x="1876" y="1542"/>
                  </a:cubicBezTo>
                  <a:lnTo>
                    <a:pt x="1876" y="1542"/>
                  </a:lnTo>
                  <a:cubicBezTo>
                    <a:pt x="1883" y="1536"/>
                    <a:pt x="1890" y="1530"/>
                    <a:pt x="1897" y="1523"/>
                  </a:cubicBezTo>
                  <a:cubicBezTo>
                    <a:pt x="1915" y="1507"/>
                    <a:pt x="1923" y="1500"/>
                    <a:pt x="1923" y="1500"/>
                  </a:cubicBezTo>
                  <a:close/>
                  <a:moveTo>
                    <a:pt x="1864" y="1547"/>
                  </a:moveTo>
                  <a:lnTo>
                    <a:pt x="1864" y="1547"/>
                  </a:lnTo>
                  <a:cubicBezTo>
                    <a:pt x="1865" y="1547"/>
                    <a:pt x="1865" y="1547"/>
                    <a:pt x="1866" y="1547"/>
                  </a:cubicBezTo>
                  <a:cubicBezTo>
                    <a:pt x="1866" y="1547"/>
                    <a:pt x="1867" y="1547"/>
                    <a:pt x="1867" y="1547"/>
                  </a:cubicBezTo>
                  <a:lnTo>
                    <a:pt x="1867" y="1547"/>
                  </a:lnTo>
                  <a:cubicBezTo>
                    <a:pt x="1867" y="1547"/>
                    <a:pt x="1866" y="1547"/>
                    <a:pt x="1866" y="1547"/>
                  </a:cubicBezTo>
                  <a:cubicBezTo>
                    <a:pt x="1865" y="1547"/>
                    <a:pt x="1865" y="1547"/>
                    <a:pt x="1864" y="1547"/>
                  </a:cubicBezTo>
                  <a:close/>
                  <a:moveTo>
                    <a:pt x="1506" y="2004"/>
                  </a:moveTo>
                  <a:lnTo>
                    <a:pt x="1506" y="2004"/>
                  </a:lnTo>
                  <a:cubicBezTo>
                    <a:pt x="1508" y="2004"/>
                    <a:pt x="1492" y="2056"/>
                    <a:pt x="1481" y="2072"/>
                  </a:cubicBezTo>
                  <a:lnTo>
                    <a:pt x="1481" y="2072"/>
                  </a:lnTo>
                  <a:cubicBezTo>
                    <a:pt x="1485" y="2060"/>
                    <a:pt x="1489" y="2048"/>
                    <a:pt x="1494" y="2036"/>
                  </a:cubicBezTo>
                  <a:cubicBezTo>
                    <a:pt x="1502" y="2013"/>
                    <a:pt x="1505" y="2004"/>
                    <a:pt x="1506" y="2004"/>
                  </a:cubicBezTo>
                  <a:close/>
                  <a:moveTo>
                    <a:pt x="1419" y="2283"/>
                  </a:moveTo>
                  <a:cubicBezTo>
                    <a:pt x="1419" y="2283"/>
                    <a:pt x="1419" y="2283"/>
                    <a:pt x="1419" y="2283"/>
                  </a:cubicBezTo>
                  <a:lnTo>
                    <a:pt x="1419" y="2283"/>
                  </a:lnTo>
                  <a:cubicBezTo>
                    <a:pt x="1419" y="2283"/>
                    <a:pt x="1419" y="2283"/>
                    <a:pt x="1419" y="2283"/>
                  </a:cubicBezTo>
                  <a:close/>
                  <a:moveTo>
                    <a:pt x="3491" y="3127"/>
                  </a:moveTo>
                  <a:cubicBezTo>
                    <a:pt x="3484" y="3137"/>
                    <a:pt x="3478" y="3145"/>
                    <a:pt x="3477" y="3145"/>
                  </a:cubicBezTo>
                  <a:cubicBezTo>
                    <a:pt x="3477" y="3145"/>
                    <a:pt x="3477" y="3145"/>
                    <a:pt x="3477" y="3145"/>
                  </a:cubicBezTo>
                  <a:cubicBezTo>
                    <a:pt x="3476" y="3145"/>
                    <a:pt x="3483" y="3136"/>
                    <a:pt x="3491" y="3127"/>
                  </a:cubicBezTo>
                  <a:close/>
                  <a:moveTo>
                    <a:pt x="2607" y="1250"/>
                  </a:moveTo>
                  <a:cubicBezTo>
                    <a:pt x="2651" y="1250"/>
                    <a:pt x="2695" y="1253"/>
                    <a:pt x="2739" y="1255"/>
                  </a:cubicBezTo>
                  <a:cubicBezTo>
                    <a:pt x="2739" y="1255"/>
                    <a:pt x="2739" y="1255"/>
                    <a:pt x="2740" y="1255"/>
                  </a:cubicBezTo>
                  <a:lnTo>
                    <a:pt x="2740" y="1255"/>
                  </a:lnTo>
                  <a:cubicBezTo>
                    <a:pt x="2741" y="1255"/>
                    <a:pt x="2743" y="1255"/>
                    <a:pt x="2744" y="1256"/>
                  </a:cubicBezTo>
                  <a:cubicBezTo>
                    <a:pt x="2803" y="1270"/>
                    <a:pt x="2858" y="1283"/>
                    <a:pt x="2915" y="1301"/>
                  </a:cubicBezTo>
                  <a:cubicBezTo>
                    <a:pt x="2967" y="1318"/>
                    <a:pt x="3021" y="1326"/>
                    <a:pt x="3075" y="1326"/>
                  </a:cubicBezTo>
                  <a:cubicBezTo>
                    <a:pt x="3143" y="1326"/>
                    <a:pt x="3210" y="1314"/>
                    <a:pt x="3275" y="1292"/>
                  </a:cubicBezTo>
                  <a:lnTo>
                    <a:pt x="3275" y="1292"/>
                  </a:lnTo>
                  <a:cubicBezTo>
                    <a:pt x="3313" y="1328"/>
                    <a:pt x="3350" y="1366"/>
                    <a:pt x="3384" y="1405"/>
                  </a:cubicBezTo>
                  <a:cubicBezTo>
                    <a:pt x="3390" y="1412"/>
                    <a:pt x="3412" y="1438"/>
                    <a:pt x="3425" y="1453"/>
                  </a:cubicBezTo>
                  <a:lnTo>
                    <a:pt x="3425" y="1453"/>
                  </a:lnTo>
                  <a:cubicBezTo>
                    <a:pt x="3429" y="1460"/>
                    <a:pt x="3434" y="1466"/>
                    <a:pt x="3436" y="1469"/>
                  </a:cubicBezTo>
                  <a:cubicBezTo>
                    <a:pt x="3448" y="1487"/>
                    <a:pt x="3461" y="1506"/>
                    <a:pt x="3473" y="1523"/>
                  </a:cubicBezTo>
                  <a:cubicBezTo>
                    <a:pt x="3512" y="1584"/>
                    <a:pt x="3547" y="1646"/>
                    <a:pt x="3579" y="1710"/>
                  </a:cubicBezTo>
                  <a:cubicBezTo>
                    <a:pt x="3587" y="1727"/>
                    <a:pt x="3613" y="1793"/>
                    <a:pt x="3616" y="1794"/>
                  </a:cubicBezTo>
                  <a:lnTo>
                    <a:pt x="3616" y="1794"/>
                  </a:lnTo>
                  <a:cubicBezTo>
                    <a:pt x="3624" y="1817"/>
                    <a:pt x="3632" y="1839"/>
                    <a:pt x="3640" y="1862"/>
                  </a:cubicBezTo>
                  <a:cubicBezTo>
                    <a:pt x="3662" y="1931"/>
                    <a:pt x="3681" y="2001"/>
                    <a:pt x="3696" y="2072"/>
                  </a:cubicBezTo>
                  <a:cubicBezTo>
                    <a:pt x="3703" y="2104"/>
                    <a:pt x="3708" y="2137"/>
                    <a:pt x="3715" y="2170"/>
                  </a:cubicBezTo>
                  <a:cubicBezTo>
                    <a:pt x="3716" y="2175"/>
                    <a:pt x="3717" y="2179"/>
                    <a:pt x="3718" y="2183"/>
                  </a:cubicBezTo>
                  <a:lnTo>
                    <a:pt x="3718" y="2183"/>
                  </a:lnTo>
                  <a:cubicBezTo>
                    <a:pt x="3718" y="2194"/>
                    <a:pt x="3718" y="2205"/>
                    <a:pt x="3718" y="2210"/>
                  </a:cubicBezTo>
                  <a:cubicBezTo>
                    <a:pt x="3724" y="2282"/>
                    <a:pt x="3725" y="2355"/>
                    <a:pt x="3724" y="2427"/>
                  </a:cubicBezTo>
                  <a:cubicBezTo>
                    <a:pt x="3723" y="2465"/>
                    <a:pt x="3720" y="2504"/>
                    <a:pt x="3717" y="2543"/>
                  </a:cubicBezTo>
                  <a:cubicBezTo>
                    <a:pt x="3716" y="2553"/>
                    <a:pt x="3715" y="2562"/>
                    <a:pt x="3714" y="2572"/>
                  </a:cubicBezTo>
                  <a:lnTo>
                    <a:pt x="3714" y="2572"/>
                  </a:lnTo>
                  <a:cubicBezTo>
                    <a:pt x="3713" y="2574"/>
                    <a:pt x="3713" y="2575"/>
                    <a:pt x="3713" y="2577"/>
                  </a:cubicBezTo>
                  <a:cubicBezTo>
                    <a:pt x="3698" y="2647"/>
                    <a:pt x="3684" y="2715"/>
                    <a:pt x="3663" y="2784"/>
                  </a:cubicBezTo>
                  <a:cubicBezTo>
                    <a:pt x="3654" y="2816"/>
                    <a:pt x="3643" y="2846"/>
                    <a:pt x="3632" y="2877"/>
                  </a:cubicBezTo>
                  <a:cubicBezTo>
                    <a:pt x="3630" y="2883"/>
                    <a:pt x="3628" y="2888"/>
                    <a:pt x="3627" y="2892"/>
                  </a:cubicBezTo>
                  <a:lnTo>
                    <a:pt x="3627" y="2892"/>
                  </a:lnTo>
                  <a:cubicBezTo>
                    <a:pt x="3624" y="2897"/>
                    <a:pt x="3622" y="2902"/>
                    <a:pt x="3619" y="2908"/>
                  </a:cubicBezTo>
                  <a:cubicBezTo>
                    <a:pt x="3587" y="2971"/>
                    <a:pt x="3552" y="3032"/>
                    <a:pt x="3514" y="3091"/>
                  </a:cubicBezTo>
                  <a:cubicBezTo>
                    <a:pt x="3512" y="3095"/>
                    <a:pt x="3504" y="3106"/>
                    <a:pt x="3497" y="3118"/>
                  </a:cubicBezTo>
                  <a:lnTo>
                    <a:pt x="3497" y="3118"/>
                  </a:lnTo>
                  <a:cubicBezTo>
                    <a:pt x="3474" y="3143"/>
                    <a:pt x="3454" y="3170"/>
                    <a:pt x="3430" y="3194"/>
                  </a:cubicBezTo>
                  <a:cubicBezTo>
                    <a:pt x="3403" y="3222"/>
                    <a:pt x="3374" y="3248"/>
                    <a:pt x="3346" y="3275"/>
                  </a:cubicBezTo>
                  <a:cubicBezTo>
                    <a:pt x="3340" y="3280"/>
                    <a:pt x="3336" y="3284"/>
                    <a:pt x="3332" y="3288"/>
                  </a:cubicBezTo>
                  <a:lnTo>
                    <a:pt x="3332" y="3288"/>
                  </a:lnTo>
                  <a:cubicBezTo>
                    <a:pt x="3331" y="3288"/>
                    <a:pt x="3331" y="3289"/>
                    <a:pt x="3330" y="3289"/>
                  </a:cubicBezTo>
                  <a:cubicBezTo>
                    <a:pt x="3264" y="3331"/>
                    <a:pt x="3198" y="3370"/>
                    <a:pt x="3128" y="3408"/>
                  </a:cubicBezTo>
                  <a:cubicBezTo>
                    <a:pt x="3126" y="3410"/>
                    <a:pt x="3123" y="3411"/>
                    <a:pt x="3121" y="3412"/>
                  </a:cubicBezTo>
                  <a:lnTo>
                    <a:pt x="3121" y="3412"/>
                  </a:lnTo>
                  <a:cubicBezTo>
                    <a:pt x="3120" y="3413"/>
                    <a:pt x="3118" y="3413"/>
                    <a:pt x="3116" y="3414"/>
                  </a:cubicBezTo>
                  <a:cubicBezTo>
                    <a:pt x="3084" y="3424"/>
                    <a:pt x="3053" y="3436"/>
                    <a:pt x="3021" y="3445"/>
                  </a:cubicBezTo>
                  <a:cubicBezTo>
                    <a:pt x="2984" y="3455"/>
                    <a:pt x="2945" y="3464"/>
                    <a:pt x="2908" y="3471"/>
                  </a:cubicBezTo>
                  <a:cubicBezTo>
                    <a:pt x="2896" y="3473"/>
                    <a:pt x="2885" y="3474"/>
                    <a:pt x="2873" y="3476"/>
                  </a:cubicBezTo>
                  <a:lnTo>
                    <a:pt x="2873" y="3476"/>
                  </a:lnTo>
                  <a:cubicBezTo>
                    <a:pt x="2817" y="3479"/>
                    <a:pt x="2760" y="3483"/>
                    <a:pt x="2703" y="3483"/>
                  </a:cubicBezTo>
                  <a:cubicBezTo>
                    <a:pt x="2691" y="3483"/>
                    <a:pt x="2680" y="3483"/>
                    <a:pt x="2668" y="3482"/>
                  </a:cubicBezTo>
                  <a:cubicBezTo>
                    <a:pt x="2635" y="3481"/>
                    <a:pt x="2601" y="3478"/>
                    <a:pt x="2567" y="3477"/>
                  </a:cubicBezTo>
                  <a:cubicBezTo>
                    <a:pt x="2560" y="3476"/>
                    <a:pt x="2554" y="3476"/>
                    <a:pt x="2548" y="3476"/>
                  </a:cubicBezTo>
                  <a:lnTo>
                    <a:pt x="2548" y="3476"/>
                  </a:lnTo>
                  <a:cubicBezTo>
                    <a:pt x="2548" y="3476"/>
                    <a:pt x="2548" y="3476"/>
                    <a:pt x="2547" y="3476"/>
                  </a:cubicBezTo>
                  <a:cubicBezTo>
                    <a:pt x="2399" y="3446"/>
                    <a:pt x="2252" y="3406"/>
                    <a:pt x="2110" y="3354"/>
                  </a:cubicBezTo>
                  <a:lnTo>
                    <a:pt x="2110" y="3354"/>
                  </a:lnTo>
                  <a:cubicBezTo>
                    <a:pt x="2107" y="3352"/>
                    <a:pt x="2105" y="3351"/>
                    <a:pt x="2102" y="3350"/>
                  </a:cubicBezTo>
                  <a:cubicBezTo>
                    <a:pt x="2067" y="3331"/>
                    <a:pt x="2031" y="3314"/>
                    <a:pt x="1997" y="3296"/>
                  </a:cubicBezTo>
                  <a:cubicBezTo>
                    <a:pt x="1929" y="3258"/>
                    <a:pt x="1865" y="3215"/>
                    <a:pt x="1801" y="3171"/>
                  </a:cubicBezTo>
                  <a:lnTo>
                    <a:pt x="1801" y="3171"/>
                  </a:lnTo>
                  <a:cubicBezTo>
                    <a:pt x="1775" y="3148"/>
                    <a:pt x="1747" y="3124"/>
                    <a:pt x="1722" y="3100"/>
                  </a:cubicBezTo>
                  <a:cubicBezTo>
                    <a:pt x="1693" y="3072"/>
                    <a:pt x="1666" y="3045"/>
                    <a:pt x="1639" y="3017"/>
                  </a:cubicBezTo>
                  <a:cubicBezTo>
                    <a:pt x="1632" y="3009"/>
                    <a:pt x="1612" y="2985"/>
                    <a:pt x="1597" y="2967"/>
                  </a:cubicBezTo>
                  <a:lnTo>
                    <a:pt x="1597" y="2967"/>
                  </a:lnTo>
                  <a:cubicBezTo>
                    <a:pt x="1585" y="2951"/>
                    <a:pt x="1573" y="2934"/>
                    <a:pt x="1569" y="2927"/>
                  </a:cubicBezTo>
                  <a:cubicBezTo>
                    <a:pt x="1548" y="2895"/>
                    <a:pt x="1527" y="2862"/>
                    <a:pt x="1509" y="2828"/>
                  </a:cubicBezTo>
                  <a:cubicBezTo>
                    <a:pt x="1500" y="2810"/>
                    <a:pt x="1491" y="2791"/>
                    <a:pt x="1481" y="2772"/>
                  </a:cubicBezTo>
                  <a:lnTo>
                    <a:pt x="1481" y="2772"/>
                  </a:lnTo>
                  <a:cubicBezTo>
                    <a:pt x="1475" y="2756"/>
                    <a:pt x="1467" y="2740"/>
                    <a:pt x="1463" y="2727"/>
                  </a:cubicBezTo>
                  <a:cubicBezTo>
                    <a:pt x="1447" y="2677"/>
                    <a:pt x="1443" y="2561"/>
                    <a:pt x="1415" y="2515"/>
                  </a:cubicBezTo>
                  <a:lnTo>
                    <a:pt x="1415" y="2515"/>
                  </a:lnTo>
                  <a:cubicBezTo>
                    <a:pt x="1415" y="2508"/>
                    <a:pt x="1414" y="2501"/>
                    <a:pt x="1413" y="2494"/>
                  </a:cubicBezTo>
                  <a:cubicBezTo>
                    <a:pt x="1411" y="2449"/>
                    <a:pt x="1411" y="2405"/>
                    <a:pt x="1413" y="2359"/>
                  </a:cubicBezTo>
                  <a:cubicBezTo>
                    <a:pt x="1413" y="2359"/>
                    <a:pt x="1418" y="2326"/>
                    <a:pt x="1419" y="2303"/>
                  </a:cubicBezTo>
                  <a:lnTo>
                    <a:pt x="1419" y="2303"/>
                  </a:lnTo>
                  <a:cubicBezTo>
                    <a:pt x="1425" y="2275"/>
                    <a:pt x="1429" y="2246"/>
                    <a:pt x="1436" y="2219"/>
                  </a:cubicBezTo>
                  <a:cubicBezTo>
                    <a:pt x="1445" y="2182"/>
                    <a:pt x="1456" y="2145"/>
                    <a:pt x="1468" y="2108"/>
                  </a:cubicBezTo>
                  <a:cubicBezTo>
                    <a:pt x="1472" y="2097"/>
                    <a:pt x="1476" y="2086"/>
                    <a:pt x="1480" y="2074"/>
                  </a:cubicBezTo>
                  <a:lnTo>
                    <a:pt x="1480" y="2074"/>
                  </a:lnTo>
                  <a:cubicBezTo>
                    <a:pt x="1510" y="2054"/>
                    <a:pt x="1595" y="1856"/>
                    <a:pt x="1618" y="1823"/>
                  </a:cubicBezTo>
                  <a:cubicBezTo>
                    <a:pt x="1629" y="1804"/>
                    <a:pt x="1643" y="1787"/>
                    <a:pt x="1656" y="1769"/>
                  </a:cubicBezTo>
                  <a:lnTo>
                    <a:pt x="1656" y="1769"/>
                  </a:lnTo>
                  <a:cubicBezTo>
                    <a:pt x="1684" y="1737"/>
                    <a:pt x="1711" y="1703"/>
                    <a:pt x="1740" y="1673"/>
                  </a:cubicBezTo>
                  <a:cubicBezTo>
                    <a:pt x="1771" y="1639"/>
                    <a:pt x="1805" y="1607"/>
                    <a:pt x="1838" y="1575"/>
                  </a:cubicBezTo>
                  <a:cubicBezTo>
                    <a:pt x="1850" y="1565"/>
                    <a:pt x="1862" y="1555"/>
                    <a:pt x="1874" y="1544"/>
                  </a:cubicBezTo>
                  <a:lnTo>
                    <a:pt x="1874" y="1544"/>
                  </a:lnTo>
                  <a:cubicBezTo>
                    <a:pt x="1916" y="1525"/>
                    <a:pt x="2081" y="1403"/>
                    <a:pt x="2110" y="1387"/>
                  </a:cubicBezTo>
                  <a:cubicBezTo>
                    <a:pt x="2140" y="1371"/>
                    <a:pt x="2171" y="1356"/>
                    <a:pt x="2202" y="1341"/>
                  </a:cubicBezTo>
                  <a:lnTo>
                    <a:pt x="2202" y="1341"/>
                  </a:lnTo>
                  <a:cubicBezTo>
                    <a:pt x="2225" y="1334"/>
                    <a:pt x="2271" y="1315"/>
                    <a:pt x="2281" y="1311"/>
                  </a:cubicBezTo>
                  <a:cubicBezTo>
                    <a:pt x="2362" y="1284"/>
                    <a:pt x="2463" y="1282"/>
                    <a:pt x="2543" y="1252"/>
                  </a:cubicBezTo>
                  <a:lnTo>
                    <a:pt x="2543" y="1252"/>
                  </a:lnTo>
                  <a:cubicBezTo>
                    <a:pt x="2557" y="1251"/>
                    <a:pt x="2572" y="1250"/>
                    <a:pt x="2586" y="1250"/>
                  </a:cubicBezTo>
                  <a:cubicBezTo>
                    <a:pt x="2593" y="1250"/>
                    <a:pt x="2600" y="1250"/>
                    <a:pt x="2607" y="1250"/>
                  </a:cubicBezTo>
                  <a:close/>
                  <a:moveTo>
                    <a:pt x="2644" y="1"/>
                  </a:moveTo>
                  <a:cubicBezTo>
                    <a:pt x="1810" y="1"/>
                    <a:pt x="1009" y="498"/>
                    <a:pt x="554" y="1202"/>
                  </a:cubicBezTo>
                  <a:cubicBezTo>
                    <a:pt x="0" y="2056"/>
                    <a:pt x="100" y="3196"/>
                    <a:pt x="850" y="3900"/>
                  </a:cubicBezTo>
                  <a:cubicBezTo>
                    <a:pt x="1309" y="4329"/>
                    <a:pt x="1940" y="4584"/>
                    <a:pt x="2570" y="4584"/>
                  </a:cubicBezTo>
                  <a:cubicBezTo>
                    <a:pt x="2812" y="4584"/>
                    <a:pt x="3054" y="4546"/>
                    <a:pt x="3286" y="4466"/>
                  </a:cubicBezTo>
                  <a:cubicBezTo>
                    <a:pt x="3728" y="4315"/>
                    <a:pt x="4094" y="4050"/>
                    <a:pt x="4357" y="3659"/>
                  </a:cubicBezTo>
                  <a:cubicBezTo>
                    <a:pt x="4589" y="3313"/>
                    <a:pt x="4694" y="2873"/>
                    <a:pt x="4689" y="2460"/>
                  </a:cubicBezTo>
                  <a:cubicBezTo>
                    <a:pt x="4680" y="1698"/>
                    <a:pt x="4316" y="931"/>
                    <a:pt x="3679" y="526"/>
                  </a:cubicBezTo>
                  <a:lnTo>
                    <a:pt x="3679" y="526"/>
                  </a:lnTo>
                  <a:cubicBezTo>
                    <a:pt x="3622" y="325"/>
                    <a:pt x="3469" y="160"/>
                    <a:pt x="3248" y="92"/>
                  </a:cubicBezTo>
                  <a:cubicBezTo>
                    <a:pt x="3048" y="30"/>
                    <a:pt x="2845" y="1"/>
                    <a:pt x="26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33" name="Google Shape;1933;p38"/>
            <p:cNvSpPr/>
            <p:nvPr/>
          </p:nvSpPr>
          <p:spPr>
            <a:xfrm>
              <a:off x="4865750" y="1292850"/>
              <a:ext cx="143375" cy="130200"/>
            </a:xfrm>
            <a:custGeom>
              <a:avLst/>
              <a:gdLst/>
              <a:ahLst/>
              <a:cxnLst/>
              <a:rect l="l" t="t" r="r" b="b"/>
              <a:pathLst>
                <a:path w="5735" h="5208" extrusionOk="0">
                  <a:moveTo>
                    <a:pt x="4217" y="1859"/>
                  </a:moveTo>
                  <a:cubicBezTo>
                    <a:pt x="4218" y="1864"/>
                    <a:pt x="4219" y="1866"/>
                    <a:pt x="4219" y="1866"/>
                  </a:cubicBezTo>
                  <a:cubicBezTo>
                    <a:pt x="4219" y="1866"/>
                    <a:pt x="4218" y="1864"/>
                    <a:pt x="4217" y="1859"/>
                  </a:cubicBezTo>
                  <a:close/>
                  <a:moveTo>
                    <a:pt x="4321" y="2244"/>
                  </a:moveTo>
                  <a:lnTo>
                    <a:pt x="4321" y="2244"/>
                  </a:lnTo>
                  <a:cubicBezTo>
                    <a:pt x="4325" y="2273"/>
                    <a:pt x="4325" y="2291"/>
                    <a:pt x="4325" y="2291"/>
                  </a:cubicBezTo>
                  <a:cubicBezTo>
                    <a:pt x="4324" y="2291"/>
                    <a:pt x="4322" y="2277"/>
                    <a:pt x="4321" y="2244"/>
                  </a:cubicBezTo>
                  <a:close/>
                  <a:moveTo>
                    <a:pt x="4322" y="2733"/>
                  </a:moveTo>
                  <a:lnTo>
                    <a:pt x="4322" y="2733"/>
                  </a:lnTo>
                  <a:cubicBezTo>
                    <a:pt x="4322" y="2733"/>
                    <a:pt x="4321" y="2734"/>
                    <a:pt x="4321" y="2737"/>
                  </a:cubicBezTo>
                  <a:lnTo>
                    <a:pt x="4321" y="2737"/>
                  </a:lnTo>
                  <a:cubicBezTo>
                    <a:pt x="4321" y="2734"/>
                    <a:pt x="4322" y="2733"/>
                    <a:pt x="4322" y="2733"/>
                  </a:cubicBezTo>
                  <a:close/>
                  <a:moveTo>
                    <a:pt x="4321" y="2742"/>
                  </a:moveTo>
                  <a:cubicBezTo>
                    <a:pt x="4319" y="2759"/>
                    <a:pt x="4318" y="2775"/>
                    <a:pt x="4316" y="2792"/>
                  </a:cubicBezTo>
                  <a:cubicBezTo>
                    <a:pt x="4318" y="2767"/>
                    <a:pt x="4320" y="2751"/>
                    <a:pt x="4321" y="2742"/>
                  </a:cubicBezTo>
                  <a:close/>
                  <a:moveTo>
                    <a:pt x="3111" y="921"/>
                  </a:moveTo>
                  <a:cubicBezTo>
                    <a:pt x="3195" y="921"/>
                    <a:pt x="3278" y="926"/>
                    <a:pt x="3362" y="929"/>
                  </a:cubicBezTo>
                  <a:cubicBezTo>
                    <a:pt x="3384" y="930"/>
                    <a:pt x="3405" y="931"/>
                    <a:pt x="3427" y="932"/>
                  </a:cubicBezTo>
                  <a:cubicBezTo>
                    <a:pt x="3432" y="932"/>
                    <a:pt x="3466" y="936"/>
                    <a:pt x="3481" y="937"/>
                  </a:cubicBezTo>
                  <a:lnTo>
                    <a:pt x="3481" y="937"/>
                  </a:lnTo>
                  <a:cubicBezTo>
                    <a:pt x="3490" y="939"/>
                    <a:pt x="3584" y="956"/>
                    <a:pt x="3621" y="965"/>
                  </a:cubicBezTo>
                  <a:cubicBezTo>
                    <a:pt x="3640" y="969"/>
                    <a:pt x="3660" y="973"/>
                    <a:pt x="3679" y="978"/>
                  </a:cubicBezTo>
                  <a:lnTo>
                    <a:pt x="3679" y="978"/>
                  </a:lnTo>
                  <a:cubicBezTo>
                    <a:pt x="3687" y="1113"/>
                    <a:pt x="3741" y="1245"/>
                    <a:pt x="3848" y="1347"/>
                  </a:cubicBezTo>
                  <a:cubicBezTo>
                    <a:pt x="3911" y="1407"/>
                    <a:pt x="3970" y="1470"/>
                    <a:pt x="4025" y="1537"/>
                  </a:cubicBezTo>
                  <a:cubicBezTo>
                    <a:pt x="4034" y="1547"/>
                    <a:pt x="4042" y="1557"/>
                    <a:pt x="4051" y="1567"/>
                  </a:cubicBezTo>
                  <a:lnTo>
                    <a:pt x="4051" y="1567"/>
                  </a:lnTo>
                  <a:cubicBezTo>
                    <a:pt x="4073" y="1611"/>
                    <a:pt x="4105" y="1649"/>
                    <a:pt x="4130" y="1690"/>
                  </a:cubicBezTo>
                  <a:cubicBezTo>
                    <a:pt x="4151" y="1726"/>
                    <a:pt x="4171" y="1764"/>
                    <a:pt x="4191" y="1801"/>
                  </a:cubicBezTo>
                  <a:cubicBezTo>
                    <a:pt x="4201" y="1823"/>
                    <a:pt x="4210" y="1842"/>
                    <a:pt x="4214" y="1854"/>
                  </a:cubicBezTo>
                  <a:lnTo>
                    <a:pt x="4214" y="1854"/>
                  </a:lnTo>
                  <a:cubicBezTo>
                    <a:pt x="4242" y="1933"/>
                    <a:pt x="4270" y="2013"/>
                    <a:pt x="4291" y="2096"/>
                  </a:cubicBezTo>
                  <a:cubicBezTo>
                    <a:pt x="4300" y="2136"/>
                    <a:pt x="4309" y="2178"/>
                    <a:pt x="4317" y="2220"/>
                  </a:cubicBezTo>
                  <a:cubicBezTo>
                    <a:pt x="4319" y="2228"/>
                    <a:pt x="4320" y="2236"/>
                    <a:pt x="4321" y="2243"/>
                  </a:cubicBezTo>
                  <a:lnTo>
                    <a:pt x="4321" y="2243"/>
                  </a:lnTo>
                  <a:cubicBezTo>
                    <a:pt x="4324" y="2333"/>
                    <a:pt x="4334" y="2421"/>
                    <a:pt x="4334" y="2511"/>
                  </a:cubicBezTo>
                  <a:cubicBezTo>
                    <a:pt x="4334" y="2588"/>
                    <a:pt x="4328" y="2663"/>
                    <a:pt x="4321" y="2739"/>
                  </a:cubicBezTo>
                  <a:lnTo>
                    <a:pt x="4321" y="2739"/>
                  </a:lnTo>
                  <a:cubicBezTo>
                    <a:pt x="4319" y="2751"/>
                    <a:pt x="4316" y="2775"/>
                    <a:pt x="4310" y="2804"/>
                  </a:cubicBezTo>
                  <a:cubicBezTo>
                    <a:pt x="4300" y="2854"/>
                    <a:pt x="4289" y="2904"/>
                    <a:pt x="4277" y="2952"/>
                  </a:cubicBezTo>
                  <a:cubicBezTo>
                    <a:pt x="4255" y="3036"/>
                    <a:pt x="4230" y="3119"/>
                    <a:pt x="4202" y="3201"/>
                  </a:cubicBezTo>
                  <a:cubicBezTo>
                    <a:pt x="4190" y="3237"/>
                    <a:pt x="4175" y="3271"/>
                    <a:pt x="4163" y="3307"/>
                  </a:cubicBezTo>
                  <a:lnTo>
                    <a:pt x="4163" y="3307"/>
                  </a:lnTo>
                  <a:cubicBezTo>
                    <a:pt x="4151" y="3329"/>
                    <a:pt x="4141" y="3355"/>
                    <a:pt x="4129" y="3378"/>
                  </a:cubicBezTo>
                  <a:cubicBezTo>
                    <a:pt x="4090" y="3454"/>
                    <a:pt x="4047" y="3528"/>
                    <a:pt x="4001" y="3599"/>
                  </a:cubicBezTo>
                  <a:cubicBezTo>
                    <a:pt x="3995" y="3608"/>
                    <a:pt x="3972" y="3640"/>
                    <a:pt x="3957" y="3661"/>
                  </a:cubicBezTo>
                  <a:lnTo>
                    <a:pt x="3957" y="3661"/>
                  </a:lnTo>
                  <a:cubicBezTo>
                    <a:pt x="3938" y="3682"/>
                    <a:pt x="3903" y="3723"/>
                    <a:pt x="3893" y="3734"/>
                  </a:cubicBezTo>
                  <a:cubicBezTo>
                    <a:pt x="3858" y="3769"/>
                    <a:pt x="3823" y="3804"/>
                    <a:pt x="3786" y="3837"/>
                  </a:cubicBezTo>
                  <a:cubicBezTo>
                    <a:pt x="3778" y="3844"/>
                    <a:pt x="3744" y="3871"/>
                    <a:pt x="3724" y="3887"/>
                  </a:cubicBezTo>
                  <a:lnTo>
                    <a:pt x="3724" y="3887"/>
                  </a:lnTo>
                  <a:cubicBezTo>
                    <a:pt x="3703" y="3901"/>
                    <a:pt x="3671" y="3922"/>
                    <a:pt x="3661" y="3927"/>
                  </a:cubicBezTo>
                  <a:cubicBezTo>
                    <a:pt x="3619" y="3955"/>
                    <a:pt x="3575" y="3979"/>
                    <a:pt x="3531" y="4003"/>
                  </a:cubicBezTo>
                  <a:cubicBezTo>
                    <a:pt x="3505" y="4016"/>
                    <a:pt x="3459" y="4036"/>
                    <a:pt x="3461" y="4036"/>
                  </a:cubicBezTo>
                  <a:cubicBezTo>
                    <a:pt x="3462" y="4036"/>
                    <a:pt x="3473" y="4032"/>
                    <a:pt x="3500" y="4021"/>
                  </a:cubicBezTo>
                  <a:lnTo>
                    <a:pt x="3500" y="4021"/>
                  </a:lnTo>
                  <a:cubicBezTo>
                    <a:pt x="3455" y="4039"/>
                    <a:pt x="3409" y="4055"/>
                    <a:pt x="3364" y="4069"/>
                  </a:cubicBezTo>
                  <a:cubicBezTo>
                    <a:pt x="3310" y="4086"/>
                    <a:pt x="3257" y="4097"/>
                    <a:pt x="3203" y="4110"/>
                  </a:cubicBezTo>
                  <a:cubicBezTo>
                    <a:pt x="3185" y="4113"/>
                    <a:pt x="3168" y="4116"/>
                    <a:pt x="3151" y="4119"/>
                  </a:cubicBezTo>
                  <a:lnTo>
                    <a:pt x="3151" y="4119"/>
                  </a:lnTo>
                  <a:cubicBezTo>
                    <a:pt x="3163" y="4118"/>
                    <a:pt x="3171" y="4117"/>
                    <a:pt x="3174" y="4117"/>
                  </a:cubicBezTo>
                  <a:cubicBezTo>
                    <a:pt x="3180" y="4117"/>
                    <a:pt x="3171" y="4119"/>
                    <a:pt x="3142" y="4121"/>
                  </a:cubicBezTo>
                  <a:lnTo>
                    <a:pt x="3142" y="4121"/>
                  </a:lnTo>
                  <a:cubicBezTo>
                    <a:pt x="3145" y="4120"/>
                    <a:pt x="3148" y="4120"/>
                    <a:pt x="3151" y="4119"/>
                  </a:cubicBezTo>
                  <a:lnTo>
                    <a:pt x="3151" y="4119"/>
                  </a:lnTo>
                  <a:cubicBezTo>
                    <a:pt x="3148" y="4120"/>
                    <a:pt x="3144" y="4120"/>
                    <a:pt x="3141" y="4121"/>
                  </a:cubicBezTo>
                  <a:lnTo>
                    <a:pt x="3141" y="4121"/>
                  </a:lnTo>
                  <a:cubicBezTo>
                    <a:pt x="3141" y="4121"/>
                    <a:pt x="3142" y="4121"/>
                    <a:pt x="3142" y="4121"/>
                  </a:cubicBezTo>
                  <a:lnTo>
                    <a:pt x="3142" y="4121"/>
                  </a:lnTo>
                  <a:cubicBezTo>
                    <a:pt x="3139" y="4121"/>
                    <a:pt x="3136" y="4122"/>
                    <a:pt x="3133" y="4122"/>
                  </a:cubicBezTo>
                  <a:cubicBezTo>
                    <a:pt x="3136" y="4122"/>
                    <a:pt x="3138" y="4121"/>
                    <a:pt x="3141" y="4121"/>
                  </a:cubicBezTo>
                  <a:lnTo>
                    <a:pt x="3141" y="4121"/>
                  </a:lnTo>
                  <a:cubicBezTo>
                    <a:pt x="3140" y="4121"/>
                    <a:pt x="3139" y="4121"/>
                    <a:pt x="3137" y="4121"/>
                  </a:cubicBezTo>
                  <a:cubicBezTo>
                    <a:pt x="3083" y="4124"/>
                    <a:pt x="3028" y="4126"/>
                    <a:pt x="2973" y="4126"/>
                  </a:cubicBezTo>
                  <a:cubicBezTo>
                    <a:pt x="2934" y="4126"/>
                    <a:pt x="2895" y="4125"/>
                    <a:pt x="2856" y="4123"/>
                  </a:cubicBezTo>
                  <a:cubicBezTo>
                    <a:pt x="2829" y="4122"/>
                    <a:pt x="2777" y="4115"/>
                    <a:pt x="2771" y="4115"/>
                  </a:cubicBezTo>
                  <a:cubicBezTo>
                    <a:pt x="2768" y="4115"/>
                    <a:pt x="2778" y="4117"/>
                    <a:pt x="2810" y="4122"/>
                  </a:cubicBezTo>
                  <a:cubicBezTo>
                    <a:pt x="2747" y="4113"/>
                    <a:pt x="2685" y="4101"/>
                    <a:pt x="2623" y="4086"/>
                  </a:cubicBezTo>
                  <a:cubicBezTo>
                    <a:pt x="2532" y="4061"/>
                    <a:pt x="2440" y="4034"/>
                    <a:pt x="2351" y="4000"/>
                  </a:cubicBezTo>
                  <a:cubicBezTo>
                    <a:pt x="2339" y="3996"/>
                    <a:pt x="2331" y="3993"/>
                    <a:pt x="2326" y="3992"/>
                  </a:cubicBezTo>
                  <a:lnTo>
                    <a:pt x="2326" y="3992"/>
                  </a:lnTo>
                  <a:cubicBezTo>
                    <a:pt x="2321" y="3989"/>
                    <a:pt x="2313" y="3984"/>
                    <a:pt x="2301" y="3977"/>
                  </a:cubicBezTo>
                  <a:cubicBezTo>
                    <a:pt x="2252" y="3950"/>
                    <a:pt x="2201" y="3925"/>
                    <a:pt x="2152" y="3898"/>
                  </a:cubicBezTo>
                  <a:cubicBezTo>
                    <a:pt x="2069" y="3850"/>
                    <a:pt x="1989" y="3798"/>
                    <a:pt x="1913" y="3741"/>
                  </a:cubicBezTo>
                  <a:lnTo>
                    <a:pt x="1913" y="3741"/>
                  </a:lnTo>
                  <a:cubicBezTo>
                    <a:pt x="1914" y="3742"/>
                    <a:pt x="1914" y="3742"/>
                    <a:pt x="1914" y="3742"/>
                  </a:cubicBezTo>
                  <a:cubicBezTo>
                    <a:pt x="1916" y="3742"/>
                    <a:pt x="1862" y="3697"/>
                    <a:pt x="1847" y="3684"/>
                  </a:cubicBezTo>
                  <a:cubicBezTo>
                    <a:pt x="1805" y="3647"/>
                    <a:pt x="1764" y="3608"/>
                    <a:pt x="1725" y="3568"/>
                  </a:cubicBezTo>
                  <a:cubicBezTo>
                    <a:pt x="1691" y="3534"/>
                    <a:pt x="1658" y="3498"/>
                    <a:pt x="1626" y="3463"/>
                  </a:cubicBezTo>
                  <a:cubicBezTo>
                    <a:pt x="1611" y="3444"/>
                    <a:pt x="1595" y="3427"/>
                    <a:pt x="1580" y="3408"/>
                  </a:cubicBezTo>
                  <a:cubicBezTo>
                    <a:pt x="1579" y="3407"/>
                    <a:pt x="1571" y="3397"/>
                    <a:pt x="1564" y="3387"/>
                  </a:cubicBezTo>
                  <a:lnTo>
                    <a:pt x="1564" y="3387"/>
                  </a:lnTo>
                  <a:cubicBezTo>
                    <a:pt x="1557" y="3375"/>
                    <a:pt x="1507" y="3303"/>
                    <a:pt x="1492" y="3281"/>
                  </a:cubicBezTo>
                  <a:cubicBezTo>
                    <a:pt x="1462" y="3234"/>
                    <a:pt x="1435" y="3186"/>
                    <a:pt x="1409" y="3137"/>
                  </a:cubicBezTo>
                  <a:cubicBezTo>
                    <a:pt x="1403" y="3123"/>
                    <a:pt x="1376" y="3069"/>
                    <a:pt x="1365" y="3049"/>
                  </a:cubicBezTo>
                  <a:lnTo>
                    <a:pt x="1365" y="3049"/>
                  </a:lnTo>
                  <a:cubicBezTo>
                    <a:pt x="1358" y="3027"/>
                    <a:pt x="1335" y="2971"/>
                    <a:pt x="1331" y="2957"/>
                  </a:cubicBezTo>
                  <a:cubicBezTo>
                    <a:pt x="1315" y="2913"/>
                    <a:pt x="1302" y="2867"/>
                    <a:pt x="1290" y="2822"/>
                  </a:cubicBezTo>
                  <a:cubicBezTo>
                    <a:pt x="1284" y="2799"/>
                    <a:pt x="1279" y="2775"/>
                    <a:pt x="1273" y="2752"/>
                  </a:cubicBezTo>
                  <a:cubicBezTo>
                    <a:pt x="1272" y="2745"/>
                    <a:pt x="1265" y="2701"/>
                    <a:pt x="1260" y="2677"/>
                  </a:cubicBezTo>
                  <a:lnTo>
                    <a:pt x="1260" y="2677"/>
                  </a:lnTo>
                  <a:cubicBezTo>
                    <a:pt x="1258" y="2651"/>
                    <a:pt x="1253" y="2597"/>
                    <a:pt x="1252" y="2583"/>
                  </a:cubicBezTo>
                  <a:cubicBezTo>
                    <a:pt x="1250" y="2536"/>
                    <a:pt x="1250" y="2487"/>
                    <a:pt x="1252" y="2439"/>
                  </a:cubicBezTo>
                  <a:cubicBezTo>
                    <a:pt x="1253" y="2425"/>
                    <a:pt x="1258" y="2367"/>
                    <a:pt x="1260" y="2342"/>
                  </a:cubicBezTo>
                  <a:lnTo>
                    <a:pt x="1260" y="2342"/>
                  </a:lnTo>
                  <a:cubicBezTo>
                    <a:pt x="1265" y="2315"/>
                    <a:pt x="1277" y="2252"/>
                    <a:pt x="1281" y="2235"/>
                  </a:cubicBezTo>
                  <a:cubicBezTo>
                    <a:pt x="1291" y="2192"/>
                    <a:pt x="1303" y="2149"/>
                    <a:pt x="1317" y="2105"/>
                  </a:cubicBezTo>
                  <a:cubicBezTo>
                    <a:pt x="1323" y="2087"/>
                    <a:pt x="1345" y="2028"/>
                    <a:pt x="1354" y="2003"/>
                  </a:cubicBezTo>
                  <a:lnTo>
                    <a:pt x="1354" y="2003"/>
                  </a:lnTo>
                  <a:cubicBezTo>
                    <a:pt x="1364" y="1984"/>
                    <a:pt x="1388" y="1934"/>
                    <a:pt x="1395" y="1922"/>
                  </a:cubicBezTo>
                  <a:cubicBezTo>
                    <a:pt x="1419" y="1876"/>
                    <a:pt x="1445" y="1831"/>
                    <a:pt x="1472" y="1788"/>
                  </a:cubicBezTo>
                  <a:cubicBezTo>
                    <a:pt x="1491" y="1760"/>
                    <a:pt x="1510" y="1732"/>
                    <a:pt x="1529" y="1704"/>
                  </a:cubicBezTo>
                  <a:lnTo>
                    <a:pt x="1529" y="1704"/>
                  </a:lnTo>
                  <a:cubicBezTo>
                    <a:pt x="1529" y="1704"/>
                    <a:pt x="1529" y="1704"/>
                    <a:pt x="1529" y="1704"/>
                  </a:cubicBezTo>
                  <a:cubicBezTo>
                    <a:pt x="1530" y="1704"/>
                    <a:pt x="1565" y="1657"/>
                    <a:pt x="1580" y="1640"/>
                  </a:cubicBezTo>
                  <a:cubicBezTo>
                    <a:pt x="1647" y="1562"/>
                    <a:pt x="1721" y="1486"/>
                    <a:pt x="1800" y="1418"/>
                  </a:cubicBezTo>
                  <a:cubicBezTo>
                    <a:pt x="1816" y="1402"/>
                    <a:pt x="1834" y="1389"/>
                    <a:pt x="1851" y="1374"/>
                  </a:cubicBezTo>
                  <a:cubicBezTo>
                    <a:pt x="1854" y="1370"/>
                    <a:pt x="1857" y="1368"/>
                    <a:pt x="1860" y="1365"/>
                  </a:cubicBezTo>
                  <a:lnTo>
                    <a:pt x="1860" y="1365"/>
                  </a:lnTo>
                  <a:cubicBezTo>
                    <a:pt x="1901" y="1335"/>
                    <a:pt x="1942" y="1306"/>
                    <a:pt x="1985" y="1279"/>
                  </a:cubicBezTo>
                  <a:cubicBezTo>
                    <a:pt x="2080" y="1217"/>
                    <a:pt x="2180" y="1162"/>
                    <a:pt x="2282" y="1114"/>
                  </a:cubicBezTo>
                  <a:cubicBezTo>
                    <a:pt x="2302" y="1104"/>
                    <a:pt x="2324" y="1094"/>
                    <a:pt x="2344" y="1086"/>
                  </a:cubicBezTo>
                  <a:lnTo>
                    <a:pt x="2344" y="1086"/>
                  </a:lnTo>
                  <a:cubicBezTo>
                    <a:pt x="2324" y="1095"/>
                    <a:pt x="2316" y="1098"/>
                    <a:pt x="2316" y="1098"/>
                  </a:cubicBezTo>
                  <a:cubicBezTo>
                    <a:pt x="2316" y="1098"/>
                    <a:pt x="2330" y="1092"/>
                    <a:pt x="2351" y="1085"/>
                  </a:cubicBezTo>
                  <a:cubicBezTo>
                    <a:pt x="2401" y="1067"/>
                    <a:pt x="2451" y="1050"/>
                    <a:pt x="2501" y="1034"/>
                  </a:cubicBezTo>
                  <a:cubicBezTo>
                    <a:pt x="2601" y="1002"/>
                    <a:pt x="2701" y="972"/>
                    <a:pt x="2804" y="951"/>
                  </a:cubicBezTo>
                  <a:cubicBezTo>
                    <a:pt x="2826" y="947"/>
                    <a:pt x="2848" y="942"/>
                    <a:pt x="2869" y="938"/>
                  </a:cubicBezTo>
                  <a:cubicBezTo>
                    <a:pt x="2876" y="937"/>
                    <a:pt x="2881" y="935"/>
                    <a:pt x="2886" y="934"/>
                  </a:cubicBezTo>
                  <a:lnTo>
                    <a:pt x="2886" y="934"/>
                  </a:lnTo>
                  <a:cubicBezTo>
                    <a:pt x="2886" y="934"/>
                    <a:pt x="2886" y="934"/>
                    <a:pt x="2886" y="934"/>
                  </a:cubicBezTo>
                  <a:cubicBezTo>
                    <a:pt x="2889" y="934"/>
                    <a:pt x="2893" y="934"/>
                    <a:pt x="2899" y="934"/>
                  </a:cubicBezTo>
                  <a:cubicBezTo>
                    <a:pt x="2951" y="928"/>
                    <a:pt x="3001" y="924"/>
                    <a:pt x="3053" y="921"/>
                  </a:cubicBezTo>
                  <a:cubicBezTo>
                    <a:pt x="3073" y="921"/>
                    <a:pt x="3092" y="921"/>
                    <a:pt x="3111" y="921"/>
                  </a:cubicBezTo>
                  <a:close/>
                  <a:moveTo>
                    <a:pt x="2912" y="1"/>
                  </a:moveTo>
                  <a:cubicBezTo>
                    <a:pt x="2892" y="1"/>
                    <a:pt x="2872" y="1"/>
                    <a:pt x="2852" y="2"/>
                  </a:cubicBezTo>
                  <a:cubicBezTo>
                    <a:pt x="2344" y="17"/>
                    <a:pt x="1849" y="175"/>
                    <a:pt x="1426" y="459"/>
                  </a:cubicBezTo>
                  <a:cubicBezTo>
                    <a:pt x="528" y="1060"/>
                    <a:pt x="1" y="2136"/>
                    <a:pt x="333" y="3209"/>
                  </a:cubicBezTo>
                  <a:cubicBezTo>
                    <a:pt x="664" y="4282"/>
                    <a:pt x="1678" y="5067"/>
                    <a:pt x="2784" y="5193"/>
                  </a:cubicBezTo>
                  <a:cubicBezTo>
                    <a:pt x="2869" y="5203"/>
                    <a:pt x="2954" y="5208"/>
                    <a:pt x="3038" y="5208"/>
                  </a:cubicBezTo>
                  <a:cubicBezTo>
                    <a:pt x="3995" y="5208"/>
                    <a:pt x="4869" y="4594"/>
                    <a:pt x="5267" y="3720"/>
                  </a:cubicBezTo>
                  <a:cubicBezTo>
                    <a:pt x="5734" y="2693"/>
                    <a:pt x="5618" y="1252"/>
                    <a:pt x="4692" y="504"/>
                  </a:cubicBezTo>
                  <a:cubicBezTo>
                    <a:pt x="4562" y="400"/>
                    <a:pt x="4398" y="334"/>
                    <a:pt x="4237" y="334"/>
                  </a:cubicBezTo>
                  <a:cubicBezTo>
                    <a:pt x="4179" y="334"/>
                    <a:pt x="4121" y="343"/>
                    <a:pt x="4066" y="361"/>
                  </a:cubicBezTo>
                  <a:lnTo>
                    <a:pt x="4066" y="361"/>
                  </a:lnTo>
                  <a:cubicBezTo>
                    <a:pt x="3725" y="125"/>
                    <a:pt x="3338" y="1"/>
                    <a:pt x="29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0184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4" name="Google Shape;2274;p49"/>
          <p:cNvGrpSpPr/>
          <p:nvPr/>
        </p:nvGrpSpPr>
        <p:grpSpPr>
          <a:xfrm>
            <a:off x="4628813" y="2079525"/>
            <a:ext cx="4344025" cy="1103475"/>
            <a:chOff x="1049050" y="250125"/>
            <a:chExt cx="4344025" cy="1103475"/>
          </a:xfrm>
        </p:grpSpPr>
        <p:sp>
          <p:nvSpPr>
            <p:cNvPr id="2275" name="Google Shape;2275;p49"/>
            <p:cNvSpPr/>
            <p:nvPr/>
          </p:nvSpPr>
          <p:spPr>
            <a:xfrm>
              <a:off x="1049050" y="250125"/>
              <a:ext cx="4344025" cy="275200"/>
            </a:xfrm>
            <a:custGeom>
              <a:avLst/>
              <a:gdLst/>
              <a:ahLst/>
              <a:cxnLst/>
              <a:rect l="l" t="t" r="r" b="b"/>
              <a:pathLst>
                <a:path w="173761" h="11008" fill="none" extrusionOk="0">
                  <a:moveTo>
                    <a:pt x="173760" y="11007"/>
                  </a:moveTo>
                  <a:lnTo>
                    <a:pt x="161349" y="1"/>
                  </a:lnTo>
                  <a:lnTo>
                    <a:pt x="148938" y="11007"/>
                  </a:lnTo>
                  <a:lnTo>
                    <a:pt x="136526" y="1"/>
                  </a:lnTo>
                  <a:lnTo>
                    <a:pt x="124115" y="11007"/>
                  </a:lnTo>
                  <a:lnTo>
                    <a:pt x="111704" y="1"/>
                  </a:lnTo>
                  <a:lnTo>
                    <a:pt x="99292" y="11007"/>
                  </a:lnTo>
                  <a:lnTo>
                    <a:pt x="86881" y="1"/>
                  </a:lnTo>
                  <a:lnTo>
                    <a:pt x="74470" y="11007"/>
                  </a:lnTo>
                  <a:lnTo>
                    <a:pt x="62058" y="1"/>
                  </a:lnTo>
                  <a:lnTo>
                    <a:pt x="49647" y="11007"/>
                  </a:lnTo>
                  <a:lnTo>
                    <a:pt x="37235" y="1"/>
                  </a:lnTo>
                  <a:lnTo>
                    <a:pt x="24824" y="11007"/>
                  </a:lnTo>
                  <a:lnTo>
                    <a:pt x="12412" y="1"/>
                  </a:lnTo>
                  <a:lnTo>
                    <a:pt x="0" y="11007"/>
                  </a:ln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1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9"/>
            <p:cNvSpPr/>
            <p:nvPr/>
          </p:nvSpPr>
          <p:spPr>
            <a:xfrm>
              <a:off x="1049050" y="457175"/>
              <a:ext cx="4344025" cy="275225"/>
            </a:xfrm>
            <a:custGeom>
              <a:avLst/>
              <a:gdLst/>
              <a:ahLst/>
              <a:cxnLst/>
              <a:rect l="l" t="t" r="r" b="b"/>
              <a:pathLst>
                <a:path w="173761" h="11009" fill="none" extrusionOk="0">
                  <a:moveTo>
                    <a:pt x="173760" y="11009"/>
                  </a:moveTo>
                  <a:lnTo>
                    <a:pt x="161349" y="1"/>
                  </a:lnTo>
                  <a:lnTo>
                    <a:pt x="148938" y="11009"/>
                  </a:lnTo>
                  <a:lnTo>
                    <a:pt x="136526" y="1"/>
                  </a:lnTo>
                  <a:lnTo>
                    <a:pt x="124115" y="11009"/>
                  </a:lnTo>
                  <a:lnTo>
                    <a:pt x="111704" y="1"/>
                  </a:lnTo>
                  <a:lnTo>
                    <a:pt x="99292" y="11009"/>
                  </a:lnTo>
                  <a:lnTo>
                    <a:pt x="86881" y="1"/>
                  </a:lnTo>
                  <a:lnTo>
                    <a:pt x="74470" y="11009"/>
                  </a:lnTo>
                  <a:lnTo>
                    <a:pt x="62058" y="1"/>
                  </a:lnTo>
                  <a:lnTo>
                    <a:pt x="49647" y="11009"/>
                  </a:lnTo>
                  <a:lnTo>
                    <a:pt x="37235" y="1"/>
                  </a:lnTo>
                  <a:lnTo>
                    <a:pt x="24824" y="11009"/>
                  </a:lnTo>
                  <a:lnTo>
                    <a:pt x="12412" y="1"/>
                  </a:lnTo>
                  <a:lnTo>
                    <a:pt x="0" y="11009"/>
                  </a:ln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1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9"/>
            <p:cNvSpPr/>
            <p:nvPr/>
          </p:nvSpPr>
          <p:spPr>
            <a:xfrm>
              <a:off x="1049050" y="664250"/>
              <a:ext cx="4344025" cy="275225"/>
            </a:xfrm>
            <a:custGeom>
              <a:avLst/>
              <a:gdLst/>
              <a:ahLst/>
              <a:cxnLst/>
              <a:rect l="l" t="t" r="r" b="b"/>
              <a:pathLst>
                <a:path w="173761" h="11009" fill="none" extrusionOk="0">
                  <a:moveTo>
                    <a:pt x="173760" y="11009"/>
                  </a:moveTo>
                  <a:lnTo>
                    <a:pt x="161349" y="1"/>
                  </a:lnTo>
                  <a:lnTo>
                    <a:pt x="148938" y="11009"/>
                  </a:lnTo>
                  <a:lnTo>
                    <a:pt x="136526" y="1"/>
                  </a:lnTo>
                  <a:lnTo>
                    <a:pt x="124115" y="11009"/>
                  </a:lnTo>
                  <a:lnTo>
                    <a:pt x="111704" y="1"/>
                  </a:lnTo>
                  <a:lnTo>
                    <a:pt x="99292" y="11009"/>
                  </a:lnTo>
                  <a:lnTo>
                    <a:pt x="86881" y="1"/>
                  </a:lnTo>
                  <a:lnTo>
                    <a:pt x="74470" y="11009"/>
                  </a:lnTo>
                  <a:lnTo>
                    <a:pt x="62058" y="1"/>
                  </a:lnTo>
                  <a:lnTo>
                    <a:pt x="49647" y="11009"/>
                  </a:lnTo>
                  <a:lnTo>
                    <a:pt x="37235" y="1"/>
                  </a:lnTo>
                  <a:lnTo>
                    <a:pt x="24824" y="11009"/>
                  </a:lnTo>
                  <a:lnTo>
                    <a:pt x="12412" y="1"/>
                  </a:lnTo>
                  <a:lnTo>
                    <a:pt x="0" y="11009"/>
                  </a:ln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1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9"/>
            <p:cNvSpPr/>
            <p:nvPr/>
          </p:nvSpPr>
          <p:spPr>
            <a:xfrm>
              <a:off x="1049050" y="871350"/>
              <a:ext cx="4344025" cy="275175"/>
            </a:xfrm>
            <a:custGeom>
              <a:avLst/>
              <a:gdLst/>
              <a:ahLst/>
              <a:cxnLst/>
              <a:rect l="l" t="t" r="r" b="b"/>
              <a:pathLst>
                <a:path w="173761" h="11007" fill="none" extrusionOk="0">
                  <a:moveTo>
                    <a:pt x="173760" y="11007"/>
                  </a:moveTo>
                  <a:lnTo>
                    <a:pt x="161349" y="0"/>
                  </a:lnTo>
                  <a:lnTo>
                    <a:pt x="148938" y="11007"/>
                  </a:lnTo>
                  <a:lnTo>
                    <a:pt x="136526" y="0"/>
                  </a:lnTo>
                  <a:lnTo>
                    <a:pt x="124115" y="11007"/>
                  </a:lnTo>
                  <a:lnTo>
                    <a:pt x="111704" y="0"/>
                  </a:lnTo>
                  <a:lnTo>
                    <a:pt x="99292" y="11007"/>
                  </a:lnTo>
                  <a:lnTo>
                    <a:pt x="86881" y="0"/>
                  </a:lnTo>
                  <a:lnTo>
                    <a:pt x="74470" y="11007"/>
                  </a:lnTo>
                  <a:lnTo>
                    <a:pt x="62058" y="0"/>
                  </a:lnTo>
                  <a:lnTo>
                    <a:pt x="49647" y="11007"/>
                  </a:lnTo>
                  <a:lnTo>
                    <a:pt x="37235" y="0"/>
                  </a:lnTo>
                  <a:lnTo>
                    <a:pt x="24824" y="11007"/>
                  </a:lnTo>
                  <a:lnTo>
                    <a:pt x="12412" y="0"/>
                  </a:lnTo>
                  <a:lnTo>
                    <a:pt x="0" y="11007"/>
                  </a:ln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1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9"/>
            <p:cNvSpPr/>
            <p:nvPr/>
          </p:nvSpPr>
          <p:spPr>
            <a:xfrm>
              <a:off x="1049050" y="1078400"/>
              <a:ext cx="4344025" cy="275200"/>
            </a:xfrm>
            <a:custGeom>
              <a:avLst/>
              <a:gdLst/>
              <a:ahLst/>
              <a:cxnLst/>
              <a:rect l="l" t="t" r="r" b="b"/>
              <a:pathLst>
                <a:path w="173761" h="11008" fill="none" extrusionOk="0">
                  <a:moveTo>
                    <a:pt x="173760" y="11008"/>
                  </a:moveTo>
                  <a:lnTo>
                    <a:pt x="161349" y="0"/>
                  </a:lnTo>
                  <a:lnTo>
                    <a:pt x="148938" y="11008"/>
                  </a:lnTo>
                  <a:lnTo>
                    <a:pt x="136526" y="0"/>
                  </a:lnTo>
                  <a:lnTo>
                    <a:pt x="124115" y="11008"/>
                  </a:lnTo>
                  <a:lnTo>
                    <a:pt x="111704" y="0"/>
                  </a:lnTo>
                  <a:lnTo>
                    <a:pt x="99292" y="11008"/>
                  </a:lnTo>
                  <a:lnTo>
                    <a:pt x="86881" y="0"/>
                  </a:lnTo>
                  <a:lnTo>
                    <a:pt x="74470" y="11008"/>
                  </a:lnTo>
                  <a:lnTo>
                    <a:pt x="62058" y="0"/>
                  </a:lnTo>
                  <a:lnTo>
                    <a:pt x="49647" y="11008"/>
                  </a:lnTo>
                  <a:lnTo>
                    <a:pt x="37235" y="0"/>
                  </a:lnTo>
                  <a:lnTo>
                    <a:pt x="24824" y="11008"/>
                  </a:lnTo>
                  <a:lnTo>
                    <a:pt x="12412" y="0"/>
                  </a:lnTo>
                  <a:lnTo>
                    <a:pt x="0" y="11008"/>
                  </a:ln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1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810FBE4-5659-4097-BBCA-101DE962D605}"/>
              </a:ext>
            </a:extLst>
          </p:cNvPr>
          <p:cNvSpPr txBox="1"/>
          <p:nvPr/>
        </p:nvSpPr>
        <p:spPr>
          <a:xfrm>
            <a:off x="642084" y="1062195"/>
            <a:ext cx="3467101" cy="2034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đích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050" name="Picture 2" descr="Học Nhóm Tại Nhà – Anh ( Chị ) Đang Muốn Tìm Gia Sư Giỏi Dạy Kèm Nhóm Học  Sinh Tại Nhà">
            <a:extLst>
              <a:ext uri="{FF2B5EF4-FFF2-40B4-BE49-F238E27FC236}">
                <a16:creationId xmlns:a16="http://schemas.microsoft.com/office/drawing/2014/main" id="{9A8965E6-8591-4363-9CA1-1B91577A5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539" y="757420"/>
            <a:ext cx="3467102" cy="3472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33F07E-7D3E-429F-9E5E-7A4CDA369BBB}"/>
              </a:ext>
            </a:extLst>
          </p:cNvPr>
          <p:cNvSpPr txBox="1"/>
          <p:nvPr/>
        </p:nvSpPr>
        <p:spPr>
          <a:xfrm>
            <a:off x="303434" y="3483428"/>
            <a:ext cx="414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– 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6B4AFFE-4A84-4AAD-90B9-5624A3DA6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8912" y="114049"/>
            <a:ext cx="31261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BB0B34B5-72C3-4F2C-85ED-CEA8152A3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6599" y="637724"/>
            <a:ext cx="6770802" cy="42177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4472C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1244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1244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1244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244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1244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1244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1244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1244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244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r"/>
              </a:tabLst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…………………………………	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r"/>
              </a:tabLst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r"/>
              </a:tabLst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………………………..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r"/>
              </a:tabLst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ở: ……………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r"/>
              </a:tabLs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r"/>
              </a:tabLst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…………………………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r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r"/>
              </a:tabLst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...........................................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r"/>
              </a:tabLst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:……………………...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r"/>
              </a:tabLst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:……………………………...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r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810FBE4-5659-4097-BBCA-101DE962D605}"/>
              </a:ext>
            </a:extLst>
          </p:cNvPr>
          <p:cNvSpPr txBox="1"/>
          <p:nvPr/>
        </p:nvSpPr>
        <p:spPr>
          <a:xfrm>
            <a:off x="495039" y="1161611"/>
            <a:ext cx="3761187" cy="1539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Hoạt động phác thảo đề cương nghiên cứu, thực hiện nghiên cứu 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33F07E-7D3E-429F-9E5E-7A4CDA369BBB}"/>
              </a:ext>
            </a:extLst>
          </p:cNvPr>
          <p:cNvSpPr txBox="1"/>
          <p:nvPr/>
        </p:nvSpPr>
        <p:spPr>
          <a:xfrm>
            <a:off x="303433" y="3273878"/>
            <a:ext cx="414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ọc Tập, Đứa Trẻ, Học Nhóm, Tải hình PNG 203 - Free.Vector6.com">
            <a:extLst>
              <a:ext uri="{FF2B5EF4-FFF2-40B4-BE49-F238E27FC236}">
                <a16:creationId xmlns:a16="http://schemas.microsoft.com/office/drawing/2014/main" id="{CC5757DA-7C3A-4CBE-A8CE-09EF7DA6AE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8"/>
          <a:stretch/>
        </p:blipFill>
        <p:spPr bwMode="auto">
          <a:xfrm>
            <a:off x="4256226" y="1404257"/>
            <a:ext cx="4786679" cy="373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11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A45BDAD0-EF01-4848-9CBC-ACC8AA29498B}"/>
              </a:ext>
            </a:extLst>
          </p:cNvPr>
          <p:cNvSpPr txBox="1"/>
          <p:nvPr/>
        </p:nvSpPr>
        <p:spPr>
          <a:xfrm>
            <a:off x="1296761" y="237575"/>
            <a:ext cx="6698796" cy="4494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 DUNG PHÁC THẢO ĐỀ CƯƠNG NGHIÊN CỨU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5581015" algn="r"/>
              </a:tabLs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…………………………………………………………..	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5581015" algn="r"/>
              </a:tabLs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…………………………………………………….	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5581015" algn="r"/>
              </a:tabLs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………………………………………………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5581015" algn="r"/>
              </a:tabLs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…………………………………………………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5581015" algn="r"/>
              </a:tabLs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………………………………………………………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5581015" algn="r"/>
              </a:tabLs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……………………………………………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5581015" algn="r"/>
              </a:tabLs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………………………………………	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5581015" algn="r"/>
              </a:tabLs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……………………………………	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5581015" algn="r"/>
              </a:tabLst>
            </a:pPr>
            <a:r>
              <a:rPr lang="vi-VN" sz="1800" b="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 mục tài liệu tham khảo</a:t>
            </a:r>
            <a:r>
              <a:rPr lang="en-US" sz="1800" b="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………………………………...</a:t>
            </a:r>
            <a:endParaRPr lang="en-US" sz="1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493BEBD-6E1D-485F-99FE-E6C4A299FD90}"/>
              </a:ext>
            </a:extLst>
          </p:cNvPr>
          <p:cNvSpPr txBox="1"/>
          <p:nvPr/>
        </p:nvSpPr>
        <p:spPr>
          <a:xfrm>
            <a:off x="867833" y="1524835"/>
            <a:ext cx="7408333" cy="1823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810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en-US" sz="32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2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HS </a:t>
            </a:r>
            <a:r>
              <a:rPr lang="en-US" sz="32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2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32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32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32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32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32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32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2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2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2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2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32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oogle Shape;7989;p74">
            <a:extLst>
              <a:ext uri="{FF2B5EF4-FFF2-40B4-BE49-F238E27FC236}">
                <a16:creationId xmlns:a16="http://schemas.microsoft.com/office/drawing/2014/main" id="{597E7E38-1B36-458B-A3FF-6B4A194D0891}"/>
              </a:ext>
            </a:extLst>
          </p:cNvPr>
          <p:cNvGrpSpPr/>
          <p:nvPr/>
        </p:nvGrpSpPr>
        <p:grpSpPr>
          <a:xfrm>
            <a:off x="666752" y="1524835"/>
            <a:ext cx="603249" cy="601619"/>
            <a:chOff x="2037825" y="3981825"/>
            <a:chExt cx="296175" cy="295375"/>
          </a:xfrm>
        </p:grpSpPr>
        <p:sp>
          <p:nvSpPr>
            <p:cNvPr id="10" name="Google Shape;7990;p74">
              <a:extLst>
                <a:ext uri="{FF2B5EF4-FFF2-40B4-BE49-F238E27FC236}">
                  <a16:creationId xmlns:a16="http://schemas.microsoft.com/office/drawing/2014/main" id="{521AEA3B-B300-4883-81B6-A59F3031B137}"/>
                </a:ext>
              </a:extLst>
            </p:cNvPr>
            <p:cNvSpPr/>
            <p:nvPr/>
          </p:nvSpPr>
          <p:spPr>
            <a:xfrm>
              <a:off x="2072500" y="4085775"/>
              <a:ext cx="88225" cy="86675"/>
            </a:xfrm>
            <a:custGeom>
              <a:avLst/>
              <a:gdLst/>
              <a:ahLst/>
              <a:cxnLst/>
              <a:rect l="l" t="t" r="r" b="b"/>
              <a:pathLst>
                <a:path w="3529" h="3467" extrusionOk="0">
                  <a:moveTo>
                    <a:pt x="1764" y="1"/>
                  </a:moveTo>
                  <a:cubicBezTo>
                    <a:pt x="819" y="1"/>
                    <a:pt x="0" y="788"/>
                    <a:pt x="0" y="1734"/>
                  </a:cubicBezTo>
                  <a:cubicBezTo>
                    <a:pt x="0" y="2679"/>
                    <a:pt x="819" y="3466"/>
                    <a:pt x="1764" y="3466"/>
                  </a:cubicBezTo>
                  <a:cubicBezTo>
                    <a:pt x="2709" y="3466"/>
                    <a:pt x="3529" y="2679"/>
                    <a:pt x="3529" y="1734"/>
                  </a:cubicBezTo>
                  <a:cubicBezTo>
                    <a:pt x="3529" y="788"/>
                    <a:pt x="2741" y="1"/>
                    <a:pt x="1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991;p74">
              <a:extLst>
                <a:ext uri="{FF2B5EF4-FFF2-40B4-BE49-F238E27FC236}">
                  <a16:creationId xmlns:a16="http://schemas.microsoft.com/office/drawing/2014/main" id="{687372D2-B9DF-40DD-B665-C8D34E81D09F}"/>
                </a:ext>
              </a:extLst>
            </p:cNvPr>
            <p:cNvSpPr/>
            <p:nvPr/>
          </p:nvSpPr>
          <p:spPr>
            <a:xfrm>
              <a:off x="2176450" y="398182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733"/>
                  </a:moveTo>
                  <a:cubicBezTo>
                    <a:pt x="3372" y="1733"/>
                    <a:pt x="3529" y="1890"/>
                    <a:pt x="3529" y="2079"/>
                  </a:cubicBezTo>
                  <a:cubicBezTo>
                    <a:pt x="3529" y="2268"/>
                    <a:pt x="3372" y="2426"/>
                    <a:pt x="3151" y="2426"/>
                  </a:cubicBezTo>
                  <a:cubicBezTo>
                    <a:pt x="2962" y="2426"/>
                    <a:pt x="2805" y="2268"/>
                    <a:pt x="2805" y="2079"/>
                  </a:cubicBezTo>
                  <a:cubicBezTo>
                    <a:pt x="2805" y="1890"/>
                    <a:pt x="2962" y="1733"/>
                    <a:pt x="3151" y="1733"/>
                  </a:cubicBezTo>
                  <a:close/>
                  <a:moveTo>
                    <a:pt x="3151" y="2773"/>
                  </a:moveTo>
                  <a:cubicBezTo>
                    <a:pt x="3372" y="2773"/>
                    <a:pt x="3529" y="2930"/>
                    <a:pt x="3529" y="3151"/>
                  </a:cubicBezTo>
                  <a:lnTo>
                    <a:pt x="3529" y="4505"/>
                  </a:lnTo>
                  <a:cubicBezTo>
                    <a:pt x="3529" y="4726"/>
                    <a:pt x="3372" y="4883"/>
                    <a:pt x="3151" y="4883"/>
                  </a:cubicBezTo>
                  <a:cubicBezTo>
                    <a:pt x="2962" y="4883"/>
                    <a:pt x="2805" y="4726"/>
                    <a:pt x="2805" y="4505"/>
                  </a:cubicBezTo>
                  <a:lnTo>
                    <a:pt x="2805" y="3151"/>
                  </a:lnTo>
                  <a:cubicBezTo>
                    <a:pt x="2805" y="2930"/>
                    <a:pt x="2962" y="2773"/>
                    <a:pt x="3151" y="2773"/>
                  </a:cubicBezTo>
                  <a:close/>
                  <a:moveTo>
                    <a:pt x="3151" y="0"/>
                  </a:moveTo>
                  <a:cubicBezTo>
                    <a:pt x="1418" y="0"/>
                    <a:pt x="64" y="1418"/>
                    <a:pt x="64" y="3088"/>
                  </a:cubicBezTo>
                  <a:cubicBezTo>
                    <a:pt x="64" y="3655"/>
                    <a:pt x="158" y="4159"/>
                    <a:pt x="442" y="4631"/>
                  </a:cubicBezTo>
                  <a:lnTo>
                    <a:pt x="64" y="5765"/>
                  </a:lnTo>
                  <a:cubicBezTo>
                    <a:pt x="1" y="5892"/>
                    <a:pt x="64" y="6018"/>
                    <a:pt x="127" y="6112"/>
                  </a:cubicBezTo>
                  <a:cubicBezTo>
                    <a:pt x="190" y="6207"/>
                    <a:pt x="379" y="6238"/>
                    <a:pt x="473" y="6238"/>
                  </a:cubicBezTo>
                  <a:lnTo>
                    <a:pt x="1796" y="5923"/>
                  </a:lnTo>
                  <a:cubicBezTo>
                    <a:pt x="2206" y="6175"/>
                    <a:pt x="2679" y="6238"/>
                    <a:pt x="3214" y="6238"/>
                  </a:cubicBezTo>
                  <a:cubicBezTo>
                    <a:pt x="4947" y="6238"/>
                    <a:pt x="6302" y="4820"/>
                    <a:pt x="6302" y="3119"/>
                  </a:cubicBezTo>
                  <a:cubicBezTo>
                    <a:pt x="6270" y="1418"/>
                    <a:pt x="4884" y="0"/>
                    <a:pt x="3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992;p74">
              <a:extLst>
                <a:ext uri="{FF2B5EF4-FFF2-40B4-BE49-F238E27FC236}">
                  <a16:creationId xmlns:a16="http://schemas.microsoft.com/office/drawing/2014/main" id="{DB5FC390-B75D-4D66-B038-2ECA52F6EA52}"/>
                </a:ext>
              </a:extLst>
            </p:cNvPr>
            <p:cNvSpPr/>
            <p:nvPr/>
          </p:nvSpPr>
          <p:spPr>
            <a:xfrm>
              <a:off x="2037825" y="4168475"/>
              <a:ext cx="157550" cy="108725"/>
            </a:xfrm>
            <a:custGeom>
              <a:avLst/>
              <a:gdLst/>
              <a:ahLst/>
              <a:cxnLst/>
              <a:rect l="l" t="t" r="r" b="b"/>
              <a:pathLst>
                <a:path w="6302" h="4349" extrusionOk="0">
                  <a:moveTo>
                    <a:pt x="1356" y="1"/>
                  </a:moveTo>
                  <a:cubicBezTo>
                    <a:pt x="568" y="568"/>
                    <a:pt x="1" y="1513"/>
                    <a:pt x="1" y="2553"/>
                  </a:cubicBezTo>
                  <a:lnTo>
                    <a:pt x="1" y="3970"/>
                  </a:lnTo>
                  <a:cubicBezTo>
                    <a:pt x="1" y="4222"/>
                    <a:pt x="158" y="4348"/>
                    <a:pt x="347" y="4348"/>
                  </a:cubicBezTo>
                  <a:lnTo>
                    <a:pt x="5955" y="4348"/>
                  </a:lnTo>
                  <a:cubicBezTo>
                    <a:pt x="6144" y="4348"/>
                    <a:pt x="6302" y="4191"/>
                    <a:pt x="6302" y="3970"/>
                  </a:cubicBezTo>
                  <a:lnTo>
                    <a:pt x="6302" y="2553"/>
                  </a:lnTo>
                  <a:cubicBezTo>
                    <a:pt x="6302" y="1513"/>
                    <a:pt x="5798" y="599"/>
                    <a:pt x="4947" y="1"/>
                  </a:cubicBezTo>
                  <a:cubicBezTo>
                    <a:pt x="4538" y="505"/>
                    <a:pt x="3844" y="820"/>
                    <a:pt x="3151" y="820"/>
                  </a:cubicBezTo>
                  <a:cubicBezTo>
                    <a:pt x="2427" y="820"/>
                    <a:pt x="1765" y="505"/>
                    <a:pt x="1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70967202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p35"/>
          <p:cNvSpPr/>
          <p:nvPr/>
        </p:nvSpPr>
        <p:spPr>
          <a:xfrm rot="5231641">
            <a:off x="595861" y="1766375"/>
            <a:ext cx="627108" cy="411082"/>
          </a:xfrm>
          <a:custGeom>
            <a:avLst/>
            <a:gdLst/>
            <a:ahLst/>
            <a:cxnLst/>
            <a:rect l="l" t="t" r="r" b="b"/>
            <a:pathLst>
              <a:path w="58198" h="38150" extrusionOk="0">
                <a:moveTo>
                  <a:pt x="30621" y="1"/>
                </a:moveTo>
                <a:cubicBezTo>
                  <a:pt x="20758" y="1"/>
                  <a:pt x="11184" y="1277"/>
                  <a:pt x="3699" y="6619"/>
                </a:cubicBezTo>
                <a:cubicBezTo>
                  <a:pt x="2529" y="7454"/>
                  <a:pt x="1399" y="8414"/>
                  <a:pt x="759" y="9754"/>
                </a:cubicBezTo>
                <a:cubicBezTo>
                  <a:pt x="53" y="11231"/>
                  <a:pt x="1" y="13043"/>
                  <a:pt x="85" y="14813"/>
                </a:cubicBezTo>
                <a:cubicBezTo>
                  <a:pt x="303" y="19466"/>
                  <a:pt x="1380" y="24221"/>
                  <a:pt x="3236" y="28744"/>
                </a:cubicBezTo>
                <a:cubicBezTo>
                  <a:pt x="4229" y="31159"/>
                  <a:pt x="5508" y="33595"/>
                  <a:pt x="7490" y="35307"/>
                </a:cubicBezTo>
                <a:cubicBezTo>
                  <a:pt x="10151" y="37607"/>
                  <a:pt x="13454" y="38149"/>
                  <a:pt x="16700" y="38149"/>
                </a:cubicBezTo>
                <a:cubicBezTo>
                  <a:pt x="17868" y="38149"/>
                  <a:pt x="19029" y="38079"/>
                  <a:pt x="20149" y="37995"/>
                </a:cubicBezTo>
                <a:cubicBezTo>
                  <a:pt x="35387" y="36857"/>
                  <a:pt x="45658" y="32562"/>
                  <a:pt x="53783" y="19726"/>
                </a:cubicBezTo>
                <a:cubicBezTo>
                  <a:pt x="56450" y="15512"/>
                  <a:pt x="58198" y="9270"/>
                  <a:pt x="54519" y="4767"/>
                </a:cubicBezTo>
                <a:cubicBezTo>
                  <a:pt x="51653" y="1258"/>
                  <a:pt x="46972" y="699"/>
                  <a:pt x="42910" y="460"/>
                </a:cubicBezTo>
                <a:cubicBezTo>
                  <a:pt x="38849" y="220"/>
                  <a:pt x="34710" y="1"/>
                  <a:pt x="306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4" name="Google Shape;1874;p35"/>
          <p:cNvSpPr/>
          <p:nvPr/>
        </p:nvSpPr>
        <p:spPr>
          <a:xfrm rot="5231641">
            <a:off x="598061" y="2970856"/>
            <a:ext cx="627108" cy="411082"/>
          </a:xfrm>
          <a:custGeom>
            <a:avLst/>
            <a:gdLst/>
            <a:ahLst/>
            <a:cxnLst/>
            <a:rect l="l" t="t" r="r" b="b"/>
            <a:pathLst>
              <a:path w="58198" h="38150" extrusionOk="0">
                <a:moveTo>
                  <a:pt x="30621" y="1"/>
                </a:moveTo>
                <a:cubicBezTo>
                  <a:pt x="20758" y="1"/>
                  <a:pt x="11184" y="1277"/>
                  <a:pt x="3699" y="6619"/>
                </a:cubicBezTo>
                <a:cubicBezTo>
                  <a:pt x="2529" y="7454"/>
                  <a:pt x="1399" y="8414"/>
                  <a:pt x="759" y="9754"/>
                </a:cubicBezTo>
                <a:cubicBezTo>
                  <a:pt x="53" y="11231"/>
                  <a:pt x="1" y="13043"/>
                  <a:pt x="85" y="14813"/>
                </a:cubicBezTo>
                <a:cubicBezTo>
                  <a:pt x="303" y="19466"/>
                  <a:pt x="1380" y="24221"/>
                  <a:pt x="3236" y="28744"/>
                </a:cubicBezTo>
                <a:cubicBezTo>
                  <a:pt x="4229" y="31159"/>
                  <a:pt x="5508" y="33595"/>
                  <a:pt x="7490" y="35307"/>
                </a:cubicBezTo>
                <a:cubicBezTo>
                  <a:pt x="10151" y="37607"/>
                  <a:pt x="13454" y="38149"/>
                  <a:pt x="16700" y="38149"/>
                </a:cubicBezTo>
                <a:cubicBezTo>
                  <a:pt x="17868" y="38149"/>
                  <a:pt x="19029" y="38079"/>
                  <a:pt x="20149" y="37995"/>
                </a:cubicBezTo>
                <a:cubicBezTo>
                  <a:pt x="35387" y="36857"/>
                  <a:pt x="45658" y="32562"/>
                  <a:pt x="53783" y="19726"/>
                </a:cubicBezTo>
                <a:cubicBezTo>
                  <a:pt x="56450" y="15512"/>
                  <a:pt x="58198" y="9270"/>
                  <a:pt x="54519" y="4767"/>
                </a:cubicBezTo>
                <a:cubicBezTo>
                  <a:pt x="51653" y="1258"/>
                  <a:pt x="46972" y="699"/>
                  <a:pt x="42910" y="460"/>
                </a:cubicBezTo>
                <a:cubicBezTo>
                  <a:pt x="38849" y="220"/>
                  <a:pt x="34710" y="1"/>
                  <a:pt x="306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5" name="Google Shape;1875;p35"/>
          <p:cNvSpPr/>
          <p:nvPr/>
        </p:nvSpPr>
        <p:spPr>
          <a:xfrm rot="5231641">
            <a:off x="595870" y="4075902"/>
            <a:ext cx="627108" cy="411082"/>
          </a:xfrm>
          <a:custGeom>
            <a:avLst/>
            <a:gdLst/>
            <a:ahLst/>
            <a:cxnLst/>
            <a:rect l="l" t="t" r="r" b="b"/>
            <a:pathLst>
              <a:path w="58198" h="38150" extrusionOk="0">
                <a:moveTo>
                  <a:pt x="30621" y="1"/>
                </a:moveTo>
                <a:cubicBezTo>
                  <a:pt x="20758" y="1"/>
                  <a:pt x="11184" y="1277"/>
                  <a:pt x="3699" y="6619"/>
                </a:cubicBezTo>
                <a:cubicBezTo>
                  <a:pt x="2529" y="7454"/>
                  <a:pt x="1399" y="8414"/>
                  <a:pt x="759" y="9754"/>
                </a:cubicBezTo>
                <a:cubicBezTo>
                  <a:pt x="53" y="11231"/>
                  <a:pt x="1" y="13043"/>
                  <a:pt x="85" y="14813"/>
                </a:cubicBezTo>
                <a:cubicBezTo>
                  <a:pt x="303" y="19466"/>
                  <a:pt x="1380" y="24221"/>
                  <a:pt x="3236" y="28744"/>
                </a:cubicBezTo>
                <a:cubicBezTo>
                  <a:pt x="4229" y="31159"/>
                  <a:pt x="5508" y="33595"/>
                  <a:pt x="7490" y="35307"/>
                </a:cubicBezTo>
                <a:cubicBezTo>
                  <a:pt x="10151" y="37607"/>
                  <a:pt x="13454" y="38149"/>
                  <a:pt x="16700" y="38149"/>
                </a:cubicBezTo>
                <a:cubicBezTo>
                  <a:pt x="17868" y="38149"/>
                  <a:pt x="19029" y="38079"/>
                  <a:pt x="20149" y="37995"/>
                </a:cubicBezTo>
                <a:cubicBezTo>
                  <a:pt x="35387" y="36857"/>
                  <a:pt x="45658" y="32562"/>
                  <a:pt x="53783" y="19726"/>
                </a:cubicBezTo>
                <a:cubicBezTo>
                  <a:pt x="56450" y="15512"/>
                  <a:pt x="58198" y="9270"/>
                  <a:pt x="54519" y="4767"/>
                </a:cubicBezTo>
                <a:cubicBezTo>
                  <a:pt x="51653" y="1258"/>
                  <a:pt x="46972" y="699"/>
                  <a:pt x="42910" y="460"/>
                </a:cubicBezTo>
                <a:cubicBezTo>
                  <a:pt x="38849" y="220"/>
                  <a:pt x="34710" y="1"/>
                  <a:pt x="306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2" name="Google Shape;1882;p35"/>
          <p:cNvSpPr txBox="1">
            <a:spLocks noGrp="1"/>
          </p:cNvSpPr>
          <p:nvPr>
            <p:ph type="title" idx="5"/>
          </p:nvPr>
        </p:nvSpPr>
        <p:spPr>
          <a:xfrm>
            <a:off x="688770" y="1748110"/>
            <a:ext cx="815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884" name="Google Shape;1884;p35"/>
          <p:cNvSpPr txBox="1">
            <a:spLocks noGrp="1"/>
          </p:cNvSpPr>
          <p:nvPr>
            <p:ph type="title" idx="7"/>
          </p:nvPr>
        </p:nvSpPr>
        <p:spPr>
          <a:xfrm>
            <a:off x="722210" y="2952616"/>
            <a:ext cx="815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885" name="Google Shape;1885;p35"/>
          <p:cNvSpPr txBox="1">
            <a:spLocks noGrp="1"/>
          </p:cNvSpPr>
          <p:nvPr>
            <p:ph type="title" idx="8"/>
          </p:nvPr>
        </p:nvSpPr>
        <p:spPr>
          <a:xfrm>
            <a:off x="688770" y="4057637"/>
            <a:ext cx="833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A3B1B7A-67F5-4B35-A754-AF3A35272AAC}"/>
              </a:ext>
            </a:extLst>
          </p:cNvPr>
          <p:cNvSpPr txBox="1"/>
          <p:nvPr/>
        </p:nvSpPr>
        <p:spPr>
          <a:xfrm>
            <a:off x="1373558" y="1594082"/>
            <a:ext cx="7200359" cy="914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F4D3704-C752-4A78-B335-46199A5AC5A2}"/>
              </a:ext>
            </a:extLst>
          </p:cNvPr>
          <p:cNvSpPr txBox="1"/>
          <p:nvPr/>
        </p:nvSpPr>
        <p:spPr>
          <a:xfrm>
            <a:off x="59873" y="86416"/>
            <a:ext cx="7326086" cy="1339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871C7B5-A690-4FAA-AD1F-2CBAB9098CE3}"/>
              </a:ext>
            </a:extLst>
          </p:cNvPr>
          <p:cNvSpPr txBox="1"/>
          <p:nvPr/>
        </p:nvSpPr>
        <p:spPr>
          <a:xfrm>
            <a:off x="1373558" y="2952616"/>
            <a:ext cx="7378556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4CFEB20-824D-4659-8BE8-B36591D662D5}"/>
              </a:ext>
            </a:extLst>
          </p:cNvPr>
          <p:cNvSpPr txBox="1"/>
          <p:nvPr/>
        </p:nvSpPr>
        <p:spPr>
          <a:xfrm>
            <a:off x="1373558" y="3823972"/>
            <a:ext cx="7606090" cy="914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thao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" grpId="0" animBg="1"/>
      <p:bldP spid="1874" grpId="0" animBg="1"/>
      <p:bldP spid="1875" grpId="0" animBg="1"/>
      <p:bldP spid="1882" grpId="0"/>
      <p:bldP spid="1884" grpId="0"/>
      <p:bldP spid="1885" grpId="0"/>
      <p:bldP spid="38" grpId="0"/>
      <p:bldP spid="42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p38"/>
          <p:cNvSpPr/>
          <p:nvPr/>
        </p:nvSpPr>
        <p:spPr>
          <a:xfrm rot="5231412">
            <a:off x="510088" y="2426795"/>
            <a:ext cx="1139723" cy="747112"/>
          </a:xfrm>
          <a:custGeom>
            <a:avLst/>
            <a:gdLst/>
            <a:ahLst/>
            <a:cxnLst/>
            <a:rect l="l" t="t" r="r" b="b"/>
            <a:pathLst>
              <a:path w="58198" h="38150" extrusionOk="0">
                <a:moveTo>
                  <a:pt x="30621" y="1"/>
                </a:moveTo>
                <a:cubicBezTo>
                  <a:pt x="20758" y="1"/>
                  <a:pt x="11184" y="1277"/>
                  <a:pt x="3699" y="6619"/>
                </a:cubicBezTo>
                <a:cubicBezTo>
                  <a:pt x="2529" y="7454"/>
                  <a:pt x="1399" y="8414"/>
                  <a:pt x="759" y="9754"/>
                </a:cubicBezTo>
                <a:cubicBezTo>
                  <a:pt x="53" y="11231"/>
                  <a:pt x="1" y="13043"/>
                  <a:pt x="85" y="14813"/>
                </a:cubicBezTo>
                <a:cubicBezTo>
                  <a:pt x="303" y="19466"/>
                  <a:pt x="1380" y="24221"/>
                  <a:pt x="3236" y="28744"/>
                </a:cubicBezTo>
                <a:cubicBezTo>
                  <a:pt x="4229" y="31159"/>
                  <a:pt x="5508" y="33595"/>
                  <a:pt x="7490" y="35307"/>
                </a:cubicBezTo>
                <a:cubicBezTo>
                  <a:pt x="10151" y="37607"/>
                  <a:pt x="13454" y="38149"/>
                  <a:pt x="16700" y="38149"/>
                </a:cubicBezTo>
                <a:cubicBezTo>
                  <a:pt x="17868" y="38149"/>
                  <a:pt x="19029" y="38079"/>
                  <a:pt x="20149" y="37995"/>
                </a:cubicBezTo>
                <a:cubicBezTo>
                  <a:pt x="35387" y="36857"/>
                  <a:pt x="45658" y="32562"/>
                  <a:pt x="53783" y="19726"/>
                </a:cubicBezTo>
                <a:cubicBezTo>
                  <a:pt x="56450" y="15512"/>
                  <a:pt x="58198" y="9270"/>
                  <a:pt x="54519" y="4767"/>
                </a:cubicBezTo>
                <a:cubicBezTo>
                  <a:pt x="51653" y="1258"/>
                  <a:pt x="46972" y="699"/>
                  <a:pt x="42910" y="460"/>
                </a:cubicBezTo>
                <a:cubicBezTo>
                  <a:pt x="38849" y="220"/>
                  <a:pt x="34710" y="1"/>
                  <a:pt x="306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p38"/>
          <p:cNvSpPr txBox="1">
            <a:spLocks noGrp="1"/>
          </p:cNvSpPr>
          <p:nvPr>
            <p:ph type="title"/>
          </p:nvPr>
        </p:nvSpPr>
        <p:spPr>
          <a:xfrm>
            <a:off x="1755609" y="2212862"/>
            <a:ext cx="6700381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 thức về kiểu bài</a:t>
            </a:r>
            <a:endParaRPr sz="6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2" name="Google Shape;1922;p38"/>
          <p:cNvSpPr txBox="1">
            <a:spLocks noGrp="1"/>
          </p:cNvSpPr>
          <p:nvPr>
            <p:ph type="title" idx="2"/>
          </p:nvPr>
        </p:nvSpPr>
        <p:spPr>
          <a:xfrm>
            <a:off x="883992" y="2168550"/>
            <a:ext cx="1194000" cy="11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23" name="Google Shape;1923;p38"/>
          <p:cNvGrpSpPr/>
          <p:nvPr/>
        </p:nvGrpSpPr>
        <p:grpSpPr>
          <a:xfrm>
            <a:off x="7241513" y="157386"/>
            <a:ext cx="1296570" cy="1696958"/>
            <a:chOff x="3278750" y="832700"/>
            <a:chExt cx="1730375" cy="2264725"/>
          </a:xfrm>
        </p:grpSpPr>
        <p:sp>
          <p:nvSpPr>
            <p:cNvPr id="1924" name="Google Shape;1924;p38"/>
            <p:cNvSpPr/>
            <p:nvPr/>
          </p:nvSpPr>
          <p:spPr>
            <a:xfrm>
              <a:off x="4136850" y="1285625"/>
              <a:ext cx="658700" cy="413500"/>
            </a:xfrm>
            <a:custGeom>
              <a:avLst/>
              <a:gdLst/>
              <a:ahLst/>
              <a:cxnLst/>
              <a:rect l="l" t="t" r="r" b="b"/>
              <a:pathLst>
                <a:path w="26348" h="16540" extrusionOk="0">
                  <a:moveTo>
                    <a:pt x="3164" y="1110"/>
                  </a:moveTo>
                  <a:cubicBezTo>
                    <a:pt x="3702" y="1110"/>
                    <a:pt x="4268" y="1281"/>
                    <a:pt x="4759" y="1432"/>
                  </a:cubicBezTo>
                  <a:cubicBezTo>
                    <a:pt x="6695" y="2025"/>
                    <a:pt x="8606" y="2722"/>
                    <a:pt x="10480" y="3490"/>
                  </a:cubicBezTo>
                  <a:cubicBezTo>
                    <a:pt x="14008" y="4937"/>
                    <a:pt x="17337" y="6749"/>
                    <a:pt x="20587" y="8718"/>
                  </a:cubicBezTo>
                  <a:lnTo>
                    <a:pt x="20587" y="8718"/>
                  </a:lnTo>
                  <a:cubicBezTo>
                    <a:pt x="20588" y="8892"/>
                    <a:pt x="20677" y="9061"/>
                    <a:pt x="20891" y="9162"/>
                  </a:cubicBezTo>
                  <a:cubicBezTo>
                    <a:pt x="22487" y="9911"/>
                    <a:pt x="24427" y="10789"/>
                    <a:pt x="24924" y="12651"/>
                  </a:cubicBezTo>
                  <a:cubicBezTo>
                    <a:pt x="25400" y="14432"/>
                    <a:pt x="23982" y="15543"/>
                    <a:pt x="22387" y="15543"/>
                  </a:cubicBezTo>
                  <a:cubicBezTo>
                    <a:pt x="22215" y="15543"/>
                    <a:pt x="22040" y="15530"/>
                    <a:pt x="21866" y="15503"/>
                  </a:cubicBezTo>
                  <a:cubicBezTo>
                    <a:pt x="20841" y="15347"/>
                    <a:pt x="19892" y="14884"/>
                    <a:pt x="18963" y="14453"/>
                  </a:cubicBezTo>
                  <a:cubicBezTo>
                    <a:pt x="17962" y="13989"/>
                    <a:pt x="16961" y="13524"/>
                    <a:pt x="15961" y="13060"/>
                  </a:cubicBezTo>
                  <a:cubicBezTo>
                    <a:pt x="13961" y="12130"/>
                    <a:pt x="11970" y="11180"/>
                    <a:pt x="9999" y="10189"/>
                  </a:cubicBezTo>
                  <a:cubicBezTo>
                    <a:pt x="8100" y="9234"/>
                    <a:pt x="6210" y="8244"/>
                    <a:pt x="4388" y="7147"/>
                  </a:cubicBezTo>
                  <a:cubicBezTo>
                    <a:pt x="3011" y="6318"/>
                    <a:pt x="1346" y="5146"/>
                    <a:pt x="1301" y="3366"/>
                  </a:cubicBezTo>
                  <a:cubicBezTo>
                    <a:pt x="1283" y="2691"/>
                    <a:pt x="1486" y="1950"/>
                    <a:pt x="2018" y="1497"/>
                  </a:cubicBezTo>
                  <a:cubicBezTo>
                    <a:pt x="2354" y="1211"/>
                    <a:pt x="2751" y="1110"/>
                    <a:pt x="3164" y="1110"/>
                  </a:cubicBezTo>
                  <a:close/>
                  <a:moveTo>
                    <a:pt x="3183" y="0"/>
                  </a:moveTo>
                  <a:cubicBezTo>
                    <a:pt x="2539" y="0"/>
                    <a:pt x="1912" y="160"/>
                    <a:pt x="1385" y="591"/>
                  </a:cubicBezTo>
                  <a:cubicBezTo>
                    <a:pt x="775" y="1091"/>
                    <a:pt x="430" y="1835"/>
                    <a:pt x="307" y="2603"/>
                  </a:cubicBezTo>
                  <a:cubicBezTo>
                    <a:pt x="1" y="4515"/>
                    <a:pt x="1105" y="6080"/>
                    <a:pt x="2565" y="7195"/>
                  </a:cubicBezTo>
                  <a:cubicBezTo>
                    <a:pt x="4451" y="8634"/>
                    <a:pt x="6684" y="9702"/>
                    <a:pt x="8786" y="10787"/>
                  </a:cubicBezTo>
                  <a:cubicBezTo>
                    <a:pt x="11000" y="11929"/>
                    <a:pt x="13253" y="12991"/>
                    <a:pt x="15516" y="14031"/>
                  </a:cubicBezTo>
                  <a:cubicBezTo>
                    <a:pt x="16674" y="14562"/>
                    <a:pt x="17833" y="15092"/>
                    <a:pt x="18999" y="15605"/>
                  </a:cubicBezTo>
                  <a:cubicBezTo>
                    <a:pt x="20045" y="16066"/>
                    <a:pt x="21128" y="16499"/>
                    <a:pt x="22287" y="16537"/>
                  </a:cubicBezTo>
                  <a:cubicBezTo>
                    <a:pt x="22336" y="16538"/>
                    <a:pt x="22384" y="16539"/>
                    <a:pt x="22432" y="16539"/>
                  </a:cubicBezTo>
                  <a:cubicBezTo>
                    <a:pt x="24528" y="16539"/>
                    <a:pt x="26348" y="15047"/>
                    <a:pt x="26061" y="12820"/>
                  </a:cubicBezTo>
                  <a:cubicBezTo>
                    <a:pt x="25746" y="10360"/>
                    <a:pt x="23515" y="9105"/>
                    <a:pt x="21485" y="8145"/>
                  </a:cubicBezTo>
                  <a:cubicBezTo>
                    <a:pt x="21394" y="8101"/>
                    <a:pt x="21304" y="8082"/>
                    <a:pt x="21218" y="8082"/>
                  </a:cubicBezTo>
                  <a:cubicBezTo>
                    <a:pt x="21201" y="8082"/>
                    <a:pt x="21183" y="8083"/>
                    <a:pt x="21166" y="8084"/>
                  </a:cubicBezTo>
                  <a:lnTo>
                    <a:pt x="21166" y="8084"/>
                  </a:lnTo>
                  <a:cubicBezTo>
                    <a:pt x="17969" y="5853"/>
                    <a:pt x="14470" y="4026"/>
                    <a:pt x="10895" y="2502"/>
                  </a:cubicBezTo>
                  <a:cubicBezTo>
                    <a:pt x="8767" y="1594"/>
                    <a:pt x="6537" y="652"/>
                    <a:pt x="4276" y="134"/>
                  </a:cubicBezTo>
                  <a:cubicBezTo>
                    <a:pt x="3917" y="51"/>
                    <a:pt x="3547" y="0"/>
                    <a:pt x="3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25" name="Google Shape;1925;p38"/>
            <p:cNvSpPr/>
            <p:nvPr/>
          </p:nvSpPr>
          <p:spPr>
            <a:xfrm>
              <a:off x="3278750" y="1445800"/>
              <a:ext cx="1387575" cy="1651625"/>
            </a:xfrm>
            <a:custGeom>
              <a:avLst/>
              <a:gdLst/>
              <a:ahLst/>
              <a:cxnLst/>
              <a:rect l="l" t="t" r="r" b="b"/>
              <a:pathLst>
                <a:path w="55503" h="66065" extrusionOk="0">
                  <a:moveTo>
                    <a:pt x="37063" y="0"/>
                  </a:moveTo>
                  <a:cubicBezTo>
                    <a:pt x="36902" y="0"/>
                    <a:pt x="36739" y="71"/>
                    <a:pt x="36625" y="239"/>
                  </a:cubicBezTo>
                  <a:lnTo>
                    <a:pt x="36625" y="242"/>
                  </a:lnTo>
                  <a:cubicBezTo>
                    <a:pt x="33640" y="4624"/>
                    <a:pt x="30441" y="8835"/>
                    <a:pt x="26864" y="12752"/>
                  </a:cubicBezTo>
                  <a:cubicBezTo>
                    <a:pt x="23342" y="16605"/>
                    <a:pt x="19525" y="20176"/>
                    <a:pt x="15445" y="23431"/>
                  </a:cubicBezTo>
                  <a:cubicBezTo>
                    <a:pt x="13334" y="25116"/>
                    <a:pt x="11122" y="26655"/>
                    <a:pt x="8932" y="28232"/>
                  </a:cubicBezTo>
                  <a:cubicBezTo>
                    <a:pt x="6822" y="29753"/>
                    <a:pt x="4727" y="31376"/>
                    <a:pt x="3109" y="33433"/>
                  </a:cubicBezTo>
                  <a:cubicBezTo>
                    <a:pt x="1556" y="35406"/>
                    <a:pt x="424" y="37746"/>
                    <a:pt x="213" y="40273"/>
                  </a:cubicBezTo>
                  <a:cubicBezTo>
                    <a:pt x="0" y="42812"/>
                    <a:pt x="950" y="45215"/>
                    <a:pt x="2404" y="47254"/>
                  </a:cubicBezTo>
                  <a:cubicBezTo>
                    <a:pt x="3910" y="49369"/>
                    <a:pt x="5833" y="51174"/>
                    <a:pt x="7755" y="52904"/>
                  </a:cubicBezTo>
                  <a:cubicBezTo>
                    <a:pt x="9741" y="54690"/>
                    <a:pt x="11823" y="56365"/>
                    <a:pt x="13994" y="57921"/>
                  </a:cubicBezTo>
                  <a:cubicBezTo>
                    <a:pt x="16170" y="59483"/>
                    <a:pt x="18435" y="60931"/>
                    <a:pt x="20777" y="62231"/>
                  </a:cubicBezTo>
                  <a:cubicBezTo>
                    <a:pt x="23164" y="63556"/>
                    <a:pt x="25646" y="64868"/>
                    <a:pt x="28294" y="65586"/>
                  </a:cubicBezTo>
                  <a:cubicBezTo>
                    <a:pt x="29414" y="65890"/>
                    <a:pt x="30563" y="66064"/>
                    <a:pt x="31705" y="66064"/>
                  </a:cubicBezTo>
                  <a:cubicBezTo>
                    <a:pt x="33136" y="66064"/>
                    <a:pt x="34555" y="65790"/>
                    <a:pt x="35886" y="65152"/>
                  </a:cubicBezTo>
                  <a:cubicBezTo>
                    <a:pt x="37904" y="64184"/>
                    <a:pt x="39519" y="62496"/>
                    <a:pt x="40685" y="60613"/>
                  </a:cubicBezTo>
                  <a:cubicBezTo>
                    <a:pt x="43567" y="55961"/>
                    <a:pt x="43458" y="50262"/>
                    <a:pt x="44005" y="45002"/>
                  </a:cubicBezTo>
                  <a:cubicBezTo>
                    <a:pt x="45146" y="34042"/>
                    <a:pt x="48265" y="23110"/>
                    <a:pt x="53324" y="13307"/>
                  </a:cubicBezTo>
                  <a:cubicBezTo>
                    <a:pt x="53938" y="12118"/>
                    <a:pt x="54578" y="10942"/>
                    <a:pt x="55243" y="9781"/>
                  </a:cubicBezTo>
                  <a:cubicBezTo>
                    <a:pt x="55503" y="9327"/>
                    <a:pt x="55094" y="8903"/>
                    <a:pt x="54696" y="8903"/>
                  </a:cubicBezTo>
                  <a:cubicBezTo>
                    <a:pt x="54519" y="8903"/>
                    <a:pt x="54344" y="8987"/>
                    <a:pt x="54232" y="9190"/>
                  </a:cubicBezTo>
                  <a:cubicBezTo>
                    <a:pt x="49025" y="18616"/>
                    <a:pt x="45315" y="28842"/>
                    <a:pt x="43498" y="39465"/>
                  </a:cubicBezTo>
                  <a:cubicBezTo>
                    <a:pt x="43047" y="42104"/>
                    <a:pt x="42718" y="44760"/>
                    <a:pt x="42481" y="47425"/>
                  </a:cubicBezTo>
                  <a:cubicBezTo>
                    <a:pt x="42239" y="50150"/>
                    <a:pt x="42040" y="52898"/>
                    <a:pt x="41329" y="55551"/>
                  </a:cubicBezTo>
                  <a:cubicBezTo>
                    <a:pt x="40193" y="59790"/>
                    <a:pt x="37233" y="64244"/>
                    <a:pt x="32462" y="64620"/>
                  </a:cubicBezTo>
                  <a:cubicBezTo>
                    <a:pt x="32213" y="64639"/>
                    <a:pt x="31965" y="64649"/>
                    <a:pt x="31717" y="64649"/>
                  </a:cubicBezTo>
                  <a:cubicBezTo>
                    <a:pt x="29307" y="64649"/>
                    <a:pt x="26955" y="63762"/>
                    <a:pt x="24805" y="62740"/>
                  </a:cubicBezTo>
                  <a:cubicBezTo>
                    <a:pt x="22441" y="61618"/>
                    <a:pt x="20146" y="60331"/>
                    <a:pt x="17929" y="58944"/>
                  </a:cubicBezTo>
                  <a:cubicBezTo>
                    <a:pt x="13491" y="56169"/>
                    <a:pt x="9306" y="52903"/>
                    <a:pt x="5627" y="49174"/>
                  </a:cubicBezTo>
                  <a:cubicBezTo>
                    <a:pt x="3924" y="47448"/>
                    <a:pt x="2299" y="45488"/>
                    <a:pt x="1652" y="43103"/>
                  </a:cubicBezTo>
                  <a:cubicBezTo>
                    <a:pt x="980" y="40620"/>
                    <a:pt x="1622" y="38045"/>
                    <a:pt x="2892" y="35866"/>
                  </a:cubicBezTo>
                  <a:cubicBezTo>
                    <a:pt x="5495" y="31394"/>
                    <a:pt x="10377" y="28833"/>
                    <a:pt x="14381" y="25800"/>
                  </a:cubicBezTo>
                  <a:cubicBezTo>
                    <a:pt x="22480" y="19664"/>
                    <a:pt x="29617" y="12290"/>
                    <a:pt x="35434" y="3955"/>
                  </a:cubicBezTo>
                  <a:cubicBezTo>
                    <a:pt x="36161" y="2912"/>
                    <a:pt x="36861" y="1850"/>
                    <a:pt x="37532" y="771"/>
                  </a:cubicBezTo>
                  <a:cubicBezTo>
                    <a:pt x="37783" y="367"/>
                    <a:pt x="37428" y="0"/>
                    <a:pt x="370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26" name="Google Shape;1926;p38"/>
            <p:cNvSpPr/>
            <p:nvPr/>
          </p:nvSpPr>
          <p:spPr>
            <a:xfrm>
              <a:off x="3434025" y="1967300"/>
              <a:ext cx="892750" cy="956675"/>
            </a:xfrm>
            <a:custGeom>
              <a:avLst/>
              <a:gdLst/>
              <a:ahLst/>
              <a:cxnLst/>
              <a:rect l="l" t="t" r="r" b="b"/>
              <a:pathLst>
                <a:path w="35710" h="38267" extrusionOk="0">
                  <a:moveTo>
                    <a:pt x="19411" y="984"/>
                  </a:moveTo>
                  <a:cubicBezTo>
                    <a:pt x="19455" y="1035"/>
                    <a:pt x="19514" y="1082"/>
                    <a:pt x="19589" y="1119"/>
                  </a:cubicBezTo>
                  <a:cubicBezTo>
                    <a:pt x="24539" y="3605"/>
                    <a:pt x="29482" y="6098"/>
                    <a:pt x="34455" y="8537"/>
                  </a:cubicBezTo>
                  <a:lnTo>
                    <a:pt x="34455" y="8537"/>
                  </a:lnTo>
                  <a:cubicBezTo>
                    <a:pt x="33304" y="11351"/>
                    <a:pt x="32462" y="14262"/>
                    <a:pt x="32054" y="17282"/>
                  </a:cubicBezTo>
                  <a:cubicBezTo>
                    <a:pt x="31626" y="20453"/>
                    <a:pt x="31834" y="23647"/>
                    <a:pt x="31582" y="26830"/>
                  </a:cubicBezTo>
                  <a:cubicBezTo>
                    <a:pt x="31364" y="29564"/>
                    <a:pt x="30691" y="32331"/>
                    <a:pt x="28867" y="34459"/>
                  </a:cubicBezTo>
                  <a:cubicBezTo>
                    <a:pt x="27532" y="36014"/>
                    <a:pt x="25782" y="36972"/>
                    <a:pt x="23842" y="36972"/>
                  </a:cubicBezTo>
                  <a:cubicBezTo>
                    <a:pt x="23305" y="36972"/>
                    <a:pt x="22754" y="36899"/>
                    <a:pt x="22194" y="36745"/>
                  </a:cubicBezTo>
                  <a:cubicBezTo>
                    <a:pt x="20723" y="36340"/>
                    <a:pt x="19393" y="35560"/>
                    <a:pt x="18084" y="34797"/>
                  </a:cubicBezTo>
                  <a:cubicBezTo>
                    <a:pt x="16677" y="33977"/>
                    <a:pt x="15283" y="33130"/>
                    <a:pt x="13905" y="32256"/>
                  </a:cubicBezTo>
                  <a:cubicBezTo>
                    <a:pt x="11214" y="30542"/>
                    <a:pt x="8512" y="28762"/>
                    <a:pt x="6004" y="26786"/>
                  </a:cubicBezTo>
                  <a:cubicBezTo>
                    <a:pt x="4047" y="25243"/>
                    <a:pt x="2009" y="23321"/>
                    <a:pt x="1418" y="20804"/>
                  </a:cubicBezTo>
                  <a:cubicBezTo>
                    <a:pt x="761" y="18011"/>
                    <a:pt x="2366" y="15404"/>
                    <a:pt x="4380" y="13604"/>
                  </a:cubicBezTo>
                  <a:cubicBezTo>
                    <a:pt x="5649" y="12470"/>
                    <a:pt x="7107" y="11575"/>
                    <a:pt x="8533" y="10655"/>
                  </a:cubicBezTo>
                  <a:cubicBezTo>
                    <a:pt x="9952" y="9741"/>
                    <a:pt x="11331" y="8778"/>
                    <a:pt x="12661" y="7738"/>
                  </a:cubicBezTo>
                  <a:cubicBezTo>
                    <a:pt x="15191" y="5760"/>
                    <a:pt x="17399" y="3473"/>
                    <a:pt x="19411" y="984"/>
                  </a:cubicBezTo>
                  <a:close/>
                  <a:moveTo>
                    <a:pt x="19638" y="1"/>
                  </a:moveTo>
                  <a:cubicBezTo>
                    <a:pt x="19580" y="1"/>
                    <a:pt x="19518" y="26"/>
                    <a:pt x="19463" y="87"/>
                  </a:cubicBezTo>
                  <a:cubicBezTo>
                    <a:pt x="17287" y="2465"/>
                    <a:pt x="14842" y="4644"/>
                    <a:pt x="12290" y="6613"/>
                  </a:cubicBezTo>
                  <a:cubicBezTo>
                    <a:pt x="10993" y="7615"/>
                    <a:pt x="9653" y="8555"/>
                    <a:pt x="8271" y="9434"/>
                  </a:cubicBezTo>
                  <a:cubicBezTo>
                    <a:pt x="6968" y="10262"/>
                    <a:pt x="5651" y="11068"/>
                    <a:pt x="4432" y="12018"/>
                  </a:cubicBezTo>
                  <a:cubicBezTo>
                    <a:pt x="2144" y="13801"/>
                    <a:pt x="123" y="16324"/>
                    <a:pt x="58" y="19355"/>
                  </a:cubicBezTo>
                  <a:cubicBezTo>
                    <a:pt x="1" y="22043"/>
                    <a:pt x="1570" y="24398"/>
                    <a:pt x="3420" y="26215"/>
                  </a:cubicBezTo>
                  <a:cubicBezTo>
                    <a:pt x="5648" y="28404"/>
                    <a:pt x="8351" y="30132"/>
                    <a:pt x="10948" y="31843"/>
                  </a:cubicBezTo>
                  <a:cubicBezTo>
                    <a:pt x="12398" y="32798"/>
                    <a:pt x="13865" y="33728"/>
                    <a:pt x="15349" y="34631"/>
                  </a:cubicBezTo>
                  <a:cubicBezTo>
                    <a:pt x="16775" y="35501"/>
                    <a:pt x="18208" y="36399"/>
                    <a:pt x="19714" y="37128"/>
                  </a:cubicBezTo>
                  <a:cubicBezTo>
                    <a:pt x="21036" y="37767"/>
                    <a:pt x="22465" y="38266"/>
                    <a:pt x="23948" y="38266"/>
                  </a:cubicBezTo>
                  <a:cubicBezTo>
                    <a:pt x="24004" y="38266"/>
                    <a:pt x="24060" y="38266"/>
                    <a:pt x="24116" y="38264"/>
                  </a:cubicBezTo>
                  <a:cubicBezTo>
                    <a:pt x="25411" y="38231"/>
                    <a:pt x="26678" y="37814"/>
                    <a:pt x="27765" y="37114"/>
                  </a:cubicBezTo>
                  <a:cubicBezTo>
                    <a:pt x="29917" y="35730"/>
                    <a:pt x="31413" y="33422"/>
                    <a:pt x="32145" y="30998"/>
                  </a:cubicBezTo>
                  <a:cubicBezTo>
                    <a:pt x="33246" y="27351"/>
                    <a:pt x="32809" y="23456"/>
                    <a:pt x="33001" y="19707"/>
                  </a:cubicBezTo>
                  <a:cubicBezTo>
                    <a:pt x="33196" y="15884"/>
                    <a:pt x="34036" y="12050"/>
                    <a:pt x="35598" y="8548"/>
                  </a:cubicBezTo>
                  <a:cubicBezTo>
                    <a:pt x="35709" y="8296"/>
                    <a:pt x="35685" y="7959"/>
                    <a:pt x="35405" y="7817"/>
                  </a:cubicBezTo>
                  <a:cubicBezTo>
                    <a:pt x="30342" y="5222"/>
                    <a:pt x="25248" y="2689"/>
                    <a:pt x="20158" y="144"/>
                  </a:cubicBezTo>
                  <a:cubicBezTo>
                    <a:pt x="20068" y="99"/>
                    <a:pt x="19979" y="79"/>
                    <a:pt x="19895" y="79"/>
                  </a:cubicBezTo>
                  <a:cubicBezTo>
                    <a:pt x="19868" y="79"/>
                    <a:pt x="19842" y="81"/>
                    <a:pt x="19816" y="85"/>
                  </a:cubicBezTo>
                  <a:lnTo>
                    <a:pt x="19816" y="85"/>
                  </a:lnTo>
                  <a:cubicBezTo>
                    <a:pt x="19769" y="34"/>
                    <a:pt x="19705" y="1"/>
                    <a:pt x="196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27" name="Google Shape;1927;p38"/>
            <p:cNvSpPr/>
            <p:nvPr/>
          </p:nvSpPr>
          <p:spPr>
            <a:xfrm>
              <a:off x="4056025" y="1974925"/>
              <a:ext cx="206950" cy="162600"/>
            </a:xfrm>
            <a:custGeom>
              <a:avLst/>
              <a:gdLst/>
              <a:ahLst/>
              <a:cxnLst/>
              <a:rect l="l" t="t" r="r" b="b"/>
              <a:pathLst>
                <a:path w="8278" h="6504" extrusionOk="0">
                  <a:moveTo>
                    <a:pt x="3806" y="0"/>
                  </a:moveTo>
                  <a:cubicBezTo>
                    <a:pt x="3297" y="0"/>
                    <a:pt x="2785" y="89"/>
                    <a:pt x="2300" y="269"/>
                  </a:cubicBezTo>
                  <a:cubicBezTo>
                    <a:pt x="1385" y="609"/>
                    <a:pt x="577" y="1223"/>
                    <a:pt x="155" y="2116"/>
                  </a:cubicBezTo>
                  <a:cubicBezTo>
                    <a:pt x="1" y="2439"/>
                    <a:pt x="241" y="2705"/>
                    <a:pt x="506" y="2705"/>
                  </a:cubicBezTo>
                  <a:cubicBezTo>
                    <a:pt x="626" y="2705"/>
                    <a:pt x="752" y="2650"/>
                    <a:pt x="847" y="2520"/>
                  </a:cubicBezTo>
                  <a:lnTo>
                    <a:pt x="846" y="2520"/>
                  </a:lnTo>
                  <a:cubicBezTo>
                    <a:pt x="1524" y="1597"/>
                    <a:pt x="2674" y="996"/>
                    <a:pt x="3816" y="996"/>
                  </a:cubicBezTo>
                  <a:cubicBezTo>
                    <a:pt x="4323" y="996"/>
                    <a:pt x="4828" y="1115"/>
                    <a:pt x="5289" y="1376"/>
                  </a:cubicBezTo>
                  <a:cubicBezTo>
                    <a:pt x="6733" y="2194"/>
                    <a:pt x="7315" y="4225"/>
                    <a:pt x="6540" y="5688"/>
                  </a:cubicBezTo>
                  <a:cubicBezTo>
                    <a:pt x="6315" y="6112"/>
                    <a:pt x="6692" y="6504"/>
                    <a:pt x="7052" y="6504"/>
                  </a:cubicBezTo>
                  <a:cubicBezTo>
                    <a:pt x="7214" y="6504"/>
                    <a:pt x="7373" y="6425"/>
                    <a:pt x="7472" y="6233"/>
                  </a:cubicBezTo>
                  <a:cubicBezTo>
                    <a:pt x="8278" y="4676"/>
                    <a:pt x="8007" y="2756"/>
                    <a:pt x="6906" y="1412"/>
                  </a:cubicBezTo>
                  <a:cubicBezTo>
                    <a:pt x="6137" y="475"/>
                    <a:pt x="4980" y="0"/>
                    <a:pt x="38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28" name="Google Shape;1928;p38"/>
            <p:cNvSpPr/>
            <p:nvPr/>
          </p:nvSpPr>
          <p:spPr>
            <a:xfrm>
              <a:off x="4278125" y="1735100"/>
              <a:ext cx="127500" cy="123575"/>
            </a:xfrm>
            <a:custGeom>
              <a:avLst/>
              <a:gdLst/>
              <a:ahLst/>
              <a:cxnLst/>
              <a:rect l="l" t="t" r="r" b="b"/>
              <a:pathLst>
                <a:path w="5100" h="4943" extrusionOk="0">
                  <a:moveTo>
                    <a:pt x="4070" y="2388"/>
                  </a:moveTo>
                  <a:cubicBezTo>
                    <a:pt x="4070" y="2391"/>
                    <a:pt x="4071" y="2395"/>
                    <a:pt x="4071" y="2399"/>
                  </a:cubicBezTo>
                  <a:cubicBezTo>
                    <a:pt x="4071" y="2397"/>
                    <a:pt x="4070" y="2393"/>
                    <a:pt x="4070" y="2388"/>
                  </a:cubicBezTo>
                  <a:close/>
                  <a:moveTo>
                    <a:pt x="1261" y="2807"/>
                  </a:moveTo>
                  <a:lnTo>
                    <a:pt x="1261" y="2807"/>
                  </a:lnTo>
                  <a:cubicBezTo>
                    <a:pt x="1265" y="2822"/>
                    <a:pt x="1268" y="2837"/>
                    <a:pt x="1269" y="2838"/>
                  </a:cubicBezTo>
                  <a:lnTo>
                    <a:pt x="1269" y="2838"/>
                  </a:lnTo>
                  <a:cubicBezTo>
                    <a:pt x="1264" y="2831"/>
                    <a:pt x="1262" y="2819"/>
                    <a:pt x="1261" y="2807"/>
                  </a:cubicBezTo>
                  <a:close/>
                  <a:moveTo>
                    <a:pt x="3603" y="3620"/>
                  </a:moveTo>
                  <a:cubicBezTo>
                    <a:pt x="3598" y="3623"/>
                    <a:pt x="3596" y="3624"/>
                    <a:pt x="3596" y="3624"/>
                  </a:cubicBezTo>
                  <a:cubicBezTo>
                    <a:pt x="3596" y="3624"/>
                    <a:pt x="3599" y="3623"/>
                    <a:pt x="3603" y="3620"/>
                  </a:cubicBezTo>
                  <a:close/>
                  <a:moveTo>
                    <a:pt x="3277" y="994"/>
                  </a:moveTo>
                  <a:cubicBezTo>
                    <a:pt x="3422" y="1087"/>
                    <a:pt x="3548" y="1206"/>
                    <a:pt x="3663" y="1347"/>
                  </a:cubicBezTo>
                  <a:cubicBezTo>
                    <a:pt x="3670" y="1357"/>
                    <a:pt x="3683" y="1374"/>
                    <a:pt x="3710" y="1412"/>
                  </a:cubicBezTo>
                  <a:cubicBezTo>
                    <a:pt x="3731" y="1443"/>
                    <a:pt x="3752" y="1477"/>
                    <a:pt x="3772" y="1509"/>
                  </a:cubicBezTo>
                  <a:cubicBezTo>
                    <a:pt x="3822" y="1592"/>
                    <a:pt x="3868" y="1678"/>
                    <a:pt x="3906" y="1767"/>
                  </a:cubicBezTo>
                  <a:cubicBezTo>
                    <a:pt x="3907" y="1769"/>
                    <a:pt x="3908" y="1771"/>
                    <a:pt x="3909" y="1772"/>
                  </a:cubicBezTo>
                  <a:lnTo>
                    <a:pt x="3909" y="1772"/>
                  </a:lnTo>
                  <a:cubicBezTo>
                    <a:pt x="3914" y="1786"/>
                    <a:pt x="3919" y="1799"/>
                    <a:pt x="3925" y="1813"/>
                  </a:cubicBezTo>
                  <a:cubicBezTo>
                    <a:pt x="3941" y="1856"/>
                    <a:pt x="3956" y="1898"/>
                    <a:pt x="3971" y="1941"/>
                  </a:cubicBezTo>
                  <a:cubicBezTo>
                    <a:pt x="3998" y="2028"/>
                    <a:pt x="4021" y="2116"/>
                    <a:pt x="4039" y="2205"/>
                  </a:cubicBezTo>
                  <a:cubicBezTo>
                    <a:pt x="4048" y="2250"/>
                    <a:pt x="4056" y="2296"/>
                    <a:pt x="4062" y="2341"/>
                  </a:cubicBezTo>
                  <a:cubicBezTo>
                    <a:pt x="4064" y="2348"/>
                    <a:pt x="4065" y="2356"/>
                    <a:pt x="4066" y="2363"/>
                  </a:cubicBezTo>
                  <a:lnTo>
                    <a:pt x="4066" y="2363"/>
                  </a:lnTo>
                  <a:cubicBezTo>
                    <a:pt x="4066" y="2366"/>
                    <a:pt x="4066" y="2369"/>
                    <a:pt x="4067" y="2374"/>
                  </a:cubicBezTo>
                  <a:cubicBezTo>
                    <a:pt x="4076" y="2470"/>
                    <a:pt x="4079" y="2568"/>
                    <a:pt x="4077" y="2664"/>
                  </a:cubicBezTo>
                  <a:cubicBezTo>
                    <a:pt x="4076" y="2703"/>
                    <a:pt x="4071" y="2741"/>
                    <a:pt x="4070" y="2779"/>
                  </a:cubicBezTo>
                  <a:cubicBezTo>
                    <a:pt x="4070" y="2788"/>
                    <a:pt x="4069" y="2794"/>
                    <a:pt x="4069" y="2798"/>
                  </a:cubicBezTo>
                  <a:lnTo>
                    <a:pt x="4069" y="2798"/>
                  </a:lnTo>
                  <a:cubicBezTo>
                    <a:pt x="4068" y="2805"/>
                    <a:pt x="4066" y="2814"/>
                    <a:pt x="4063" y="2826"/>
                  </a:cubicBezTo>
                  <a:cubicBezTo>
                    <a:pt x="4047" y="2914"/>
                    <a:pt x="4025" y="3000"/>
                    <a:pt x="3997" y="3084"/>
                  </a:cubicBezTo>
                  <a:cubicBezTo>
                    <a:pt x="3991" y="3103"/>
                    <a:pt x="3962" y="3169"/>
                    <a:pt x="3963" y="3169"/>
                  </a:cubicBezTo>
                  <a:cubicBezTo>
                    <a:pt x="3964" y="3169"/>
                    <a:pt x="3969" y="3159"/>
                    <a:pt x="3982" y="3132"/>
                  </a:cubicBezTo>
                  <a:lnTo>
                    <a:pt x="3982" y="3132"/>
                  </a:lnTo>
                  <a:cubicBezTo>
                    <a:pt x="3966" y="3166"/>
                    <a:pt x="3950" y="3200"/>
                    <a:pt x="3932" y="3233"/>
                  </a:cubicBezTo>
                  <a:cubicBezTo>
                    <a:pt x="3911" y="3272"/>
                    <a:pt x="3888" y="3311"/>
                    <a:pt x="3863" y="3348"/>
                  </a:cubicBezTo>
                  <a:cubicBezTo>
                    <a:pt x="3849" y="3370"/>
                    <a:pt x="3812" y="3418"/>
                    <a:pt x="3812" y="3420"/>
                  </a:cubicBezTo>
                  <a:lnTo>
                    <a:pt x="3812" y="3420"/>
                  </a:lnTo>
                  <a:cubicBezTo>
                    <a:pt x="3761" y="3478"/>
                    <a:pt x="3707" y="3533"/>
                    <a:pt x="3649" y="3585"/>
                  </a:cubicBezTo>
                  <a:cubicBezTo>
                    <a:pt x="3632" y="3599"/>
                    <a:pt x="3613" y="3613"/>
                    <a:pt x="3603" y="3620"/>
                  </a:cubicBezTo>
                  <a:lnTo>
                    <a:pt x="3603" y="3620"/>
                  </a:lnTo>
                  <a:cubicBezTo>
                    <a:pt x="3608" y="3616"/>
                    <a:pt x="3618" y="3610"/>
                    <a:pt x="3632" y="3601"/>
                  </a:cubicBezTo>
                  <a:lnTo>
                    <a:pt x="3632" y="3601"/>
                  </a:lnTo>
                  <a:cubicBezTo>
                    <a:pt x="3590" y="3628"/>
                    <a:pt x="3550" y="3658"/>
                    <a:pt x="3507" y="3684"/>
                  </a:cubicBezTo>
                  <a:cubicBezTo>
                    <a:pt x="3470" y="3707"/>
                    <a:pt x="3432" y="3728"/>
                    <a:pt x="3392" y="3746"/>
                  </a:cubicBezTo>
                  <a:cubicBezTo>
                    <a:pt x="3383" y="3751"/>
                    <a:pt x="3348" y="3767"/>
                    <a:pt x="3328" y="3776"/>
                  </a:cubicBezTo>
                  <a:lnTo>
                    <a:pt x="3328" y="3776"/>
                  </a:lnTo>
                  <a:cubicBezTo>
                    <a:pt x="3303" y="3785"/>
                    <a:pt x="3266" y="3798"/>
                    <a:pt x="3254" y="3802"/>
                  </a:cubicBezTo>
                  <a:cubicBezTo>
                    <a:pt x="3207" y="3817"/>
                    <a:pt x="3158" y="3830"/>
                    <a:pt x="3109" y="3841"/>
                  </a:cubicBezTo>
                  <a:cubicBezTo>
                    <a:pt x="3073" y="3850"/>
                    <a:pt x="3035" y="3857"/>
                    <a:pt x="2999" y="3865"/>
                  </a:cubicBezTo>
                  <a:cubicBezTo>
                    <a:pt x="2996" y="3865"/>
                    <a:pt x="2993" y="3866"/>
                    <a:pt x="2990" y="3866"/>
                  </a:cubicBezTo>
                  <a:lnTo>
                    <a:pt x="2990" y="3866"/>
                  </a:lnTo>
                  <a:cubicBezTo>
                    <a:pt x="2984" y="3867"/>
                    <a:pt x="2977" y="3867"/>
                    <a:pt x="2969" y="3868"/>
                  </a:cubicBezTo>
                  <a:cubicBezTo>
                    <a:pt x="2899" y="3874"/>
                    <a:pt x="2828" y="3877"/>
                    <a:pt x="2758" y="3877"/>
                  </a:cubicBezTo>
                  <a:cubicBezTo>
                    <a:pt x="2740" y="3877"/>
                    <a:pt x="2722" y="3877"/>
                    <a:pt x="2704" y="3877"/>
                  </a:cubicBezTo>
                  <a:cubicBezTo>
                    <a:pt x="2658" y="3876"/>
                    <a:pt x="2614" y="3873"/>
                    <a:pt x="2570" y="3870"/>
                  </a:cubicBezTo>
                  <a:cubicBezTo>
                    <a:pt x="2551" y="3868"/>
                    <a:pt x="2531" y="3865"/>
                    <a:pt x="2512" y="3863"/>
                  </a:cubicBezTo>
                  <a:cubicBezTo>
                    <a:pt x="2447" y="3863"/>
                    <a:pt x="2564" y="3870"/>
                    <a:pt x="2561" y="3871"/>
                  </a:cubicBezTo>
                  <a:cubicBezTo>
                    <a:pt x="2553" y="3874"/>
                    <a:pt x="2543" y="3875"/>
                    <a:pt x="2532" y="3875"/>
                  </a:cubicBezTo>
                  <a:cubicBezTo>
                    <a:pt x="2463" y="3875"/>
                    <a:pt x="2352" y="3830"/>
                    <a:pt x="2298" y="3816"/>
                  </a:cubicBezTo>
                  <a:cubicBezTo>
                    <a:pt x="2244" y="3802"/>
                    <a:pt x="2079" y="3776"/>
                    <a:pt x="2044" y="3731"/>
                  </a:cubicBezTo>
                  <a:cubicBezTo>
                    <a:pt x="2044" y="3731"/>
                    <a:pt x="2044" y="3731"/>
                    <a:pt x="2044" y="3731"/>
                  </a:cubicBezTo>
                  <a:cubicBezTo>
                    <a:pt x="2046" y="3731"/>
                    <a:pt x="2105" y="3759"/>
                    <a:pt x="2107" y="3759"/>
                  </a:cubicBezTo>
                  <a:cubicBezTo>
                    <a:pt x="2108" y="3759"/>
                    <a:pt x="2103" y="3757"/>
                    <a:pt x="2090" y="3750"/>
                  </a:cubicBezTo>
                  <a:cubicBezTo>
                    <a:pt x="2073" y="3741"/>
                    <a:pt x="2056" y="3734"/>
                    <a:pt x="2038" y="3726"/>
                  </a:cubicBezTo>
                  <a:cubicBezTo>
                    <a:pt x="1993" y="3704"/>
                    <a:pt x="1949" y="3680"/>
                    <a:pt x="1904" y="3656"/>
                  </a:cubicBezTo>
                  <a:cubicBezTo>
                    <a:pt x="1871" y="3637"/>
                    <a:pt x="1839" y="3617"/>
                    <a:pt x="1808" y="3596"/>
                  </a:cubicBezTo>
                  <a:cubicBezTo>
                    <a:pt x="1793" y="3587"/>
                    <a:pt x="1780" y="3577"/>
                    <a:pt x="1766" y="3568"/>
                  </a:cubicBezTo>
                  <a:lnTo>
                    <a:pt x="1766" y="3568"/>
                  </a:lnTo>
                  <a:cubicBezTo>
                    <a:pt x="1768" y="3569"/>
                    <a:pt x="1770" y="3569"/>
                    <a:pt x="1771" y="3569"/>
                  </a:cubicBezTo>
                  <a:cubicBezTo>
                    <a:pt x="1775" y="3569"/>
                    <a:pt x="1770" y="3565"/>
                    <a:pt x="1748" y="3557"/>
                  </a:cubicBezTo>
                  <a:lnTo>
                    <a:pt x="1748" y="3557"/>
                  </a:lnTo>
                  <a:cubicBezTo>
                    <a:pt x="1754" y="3560"/>
                    <a:pt x="1760" y="3564"/>
                    <a:pt x="1766" y="3568"/>
                  </a:cubicBezTo>
                  <a:lnTo>
                    <a:pt x="1766" y="3568"/>
                  </a:lnTo>
                  <a:cubicBezTo>
                    <a:pt x="1761" y="3566"/>
                    <a:pt x="1753" y="3562"/>
                    <a:pt x="1745" y="3556"/>
                  </a:cubicBezTo>
                  <a:lnTo>
                    <a:pt x="1745" y="3556"/>
                  </a:lnTo>
                  <a:cubicBezTo>
                    <a:pt x="1746" y="3556"/>
                    <a:pt x="1747" y="3557"/>
                    <a:pt x="1748" y="3557"/>
                  </a:cubicBezTo>
                  <a:lnTo>
                    <a:pt x="1748" y="3557"/>
                  </a:lnTo>
                  <a:cubicBezTo>
                    <a:pt x="1747" y="3556"/>
                    <a:pt x="1746" y="3556"/>
                    <a:pt x="1745" y="3555"/>
                  </a:cubicBezTo>
                  <a:cubicBezTo>
                    <a:pt x="1744" y="3554"/>
                    <a:pt x="1743" y="3554"/>
                    <a:pt x="1742" y="3553"/>
                  </a:cubicBezTo>
                  <a:lnTo>
                    <a:pt x="1742" y="3553"/>
                  </a:lnTo>
                  <a:cubicBezTo>
                    <a:pt x="1722" y="3537"/>
                    <a:pt x="1703" y="3522"/>
                    <a:pt x="1684" y="3506"/>
                  </a:cubicBezTo>
                  <a:cubicBezTo>
                    <a:pt x="1651" y="3479"/>
                    <a:pt x="1619" y="3449"/>
                    <a:pt x="1588" y="3418"/>
                  </a:cubicBezTo>
                  <a:cubicBezTo>
                    <a:pt x="1556" y="3388"/>
                    <a:pt x="1526" y="3356"/>
                    <a:pt x="1497" y="3323"/>
                  </a:cubicBezTo>
                  <a:cubicBezTo>
                    <a:pt x="1492" y="3317"/>
                    <a:pt x="1486" y="3310"/>
                    <a:pt x="1481" y="3303"/>
                  </a:cubicBezTo>
                  <a:lnTo>
                    <a:pt x="1481" y="3303"/>
                  </a:lnTo>
                  <a:cubicBezTo>
                    <a:pt x="1437" y="3230"/>
                    <a:pt x="1389" y="3158"/>
                    <a:pt x="1348" y="3083"/>
                  </a:cubicBezTo>
                  <a:cubicBezTo>
                    <a:pt x="1345" y="3077"/>
                    <a:pt x="1342" y="3071"/>
                    <a:pt x="1339" y="3066"/>
                  </a:cubicBezTo>
                  <a:lnTo>
                    <a:pt x="1339" y="3066"/>
                  </a:lnTo>
                  <a:cubicBezTo>
                    <a:pt x="1339" y="3066"/>
                    <a:pt x="1338" y="3065"/>
                    <a:pt x="1338" y="3064"/>
                  </a:cubicBezTo>
                  <a:cubicBezTo>
                    <a:pt x="1325" y="3022"/>
                    <a:pt x="1310" y="2981"/>
                    <a:pt x="1297" y="2938"/>
                  </a:cubicBezTo>
                  <a:cubicBezTo>
                    <a:pt x="1283" y="2889"/>
                    <a:pt x="1277" y="2838"/>
                    <a:pt x="1263" y="2790"/>
                  </a:cubicBezTo>
                  <a:cubicBezTo>
                    <a:pt x="1262" y="2787"/>
                    <a:pt x="1262" y="2785"/>
                    <a:pt x="1261" y="2783"/>
                  </a:cubicBezTo>
                  <a:lnTo>
                    <a:pt x="1261" y="2783"/>
                  </a:lnTo>
                  <a:cubicBezTo>
                    <a:pt x="1261" y="2772"/>
                    <a:pt x="1261" y="2761"/>
                    <a:pt x="1261" y="2754"/>
                  </a:cubicBezTo>
                  <a:cubicBezTo>
                    <a:pt x="1256" y="2684"/>
                    <a:pt x="1231" y="2512"/>
                    <a:pt x="1269" y="2453"/>
                  </a:cubicBezTo>
                  <a:cubicBezTo>
                    <a:pt x="1269" y="2453"/>
                    <a:pt x="1269" y="2453"/>
                    <a:pt x="1269" y="2453"/>
                  </a:cubicBezTo>
                  <a:lnTo>
                    <a:pt x="1269" y="2453"/>
                  </a:lnTo>
                  <a:cubicBezTo>
                    <a:pt x="1270" y="2453"/>
                    <a:pt x="1255" y="2525"/>
                    <a:pt x="1256" y="2525"/>
                  </a:cubicBezTo>
                  <a:cubicBezTo>
                    <a:pt x="1256" y="2525"/>
                    <a:pt x="1258" y="2519"/>
                    <a:pt x="1262" y="2504"/>
                  </a:cubicBezTo>
                  <a:cubicBezTo>
                    <a:pt x="1267" y="2484"/>
                    <a:pt x="1270" y="2461"/>
                    <a:pt x="1274" y="2441"/>
                  </a:cubicBezTo>
                  <a:cubicBezTo>
                    <a:pt x="1286" y="2384"/>
                    <a:pt x="1300" y="2328"/>
                    <a:pt x="1316" y="2273"/>
                  </a:cubicBezTo>
                  <a:cubicBezTo>
                    <a:pt x="1329" y="2229"/>
                    <a:pt x="1344" y="2141"/>
                    <a:pt x="1374" y="2108"/>
                  </a:cubicBezTo>
                  <a:lnTo>
                    <a:pt x="1374" y="2108"/>
                  </a:lnTo>
                  <a:cubicBezTo>
                    <a:pt x="1374" y="2108"/>
                    <a:pt x="1343" y="2170"/>
                    <a:pt x="1344" y="2170"/>
                  </a:cubicBezTo>
                  <a:cubicBezTo>
                    <a:pt x="1344" y="2170"/>
                    <a:pt x="1347" y="2164"/>
                    <a:pt x="1355" y="2150"/>
                  </a:cubicBezTo>
                  <a:cubicBezTo>
                    <a:pt x="1369" y="2124"/>
                    <a:pt x="1380" y="2097"/>
                    <a:pt x="1392" y="2071"/>
                  </a:cubicBezTo>
                  <a:cubicBezTo>
                    <a:pt x="1443" y="1965"/>
                    <a:pt x="1502" y="1864"/>
                    <a:pt x="1568" y="1766"/>
                  </a:cubicBezTo>
                  <a:cubicBezTo>
                    <a:pt x="1588" y="1736"/>
                    <a:pt x="1628" y="1689"/>
                    <a:pt x="1627" y="1689"/>
                  </a:cubicBezTo>
                  <a:lnTo>
                    <a:pt x="1627" y="1689"/>
                  </a:lnTo>
                  <a:cubicBezTo>
                    <a:pt x="1627" y="1689"/>
                    <a:pt x="1618" y="1699"/>
                    <a:pt x="1593" y="1726"/>
                  </a:cubicBezTo>
                  <a:cubicBezTo>
                    <a:pt x="1632" y="1682"/>
                    <a:pt x="1669" y="1637"/>
                    <a:pt x="1710" y="1594"/>
                  </a:cubicBezTo>
                  <a:cubicBezTo>
                    <a:pt x="1780" y="1518"/>
                    <a:pt x="1859" y="1452"/>
                    <a:pt x="1937" y="1384"/>
                  </a:cubicBezTo>
                  <a:lnTo>
                    <a:pt x="1937" y="1384"/>
                  </a:lnTo>
                  <a:cubicBezTo>
                    <a:pt x="1937" y="1383"/>
                    <a:pt x="1938" y="1383"/>
                    <a:pt x="1939" y="1383"/>
                  </a:cubicBezTo>
                  <a:cubicBezTo>
                    <a:pt x="1963" y="1369"/>
                    <a:pt x="1986" y="1348"/>
                    <a:pt x="2010" y="1333"/>
                  </a:cubicBezTo>
                  <a:cubicBezTo>
                    <a:pt x="2059" y="1301"/>
                    <a:pt x="2109" y="1271"/>
                    <a:pt x="2160" y="1243"/>
                  </a:cubicBezTo>
                  <a:cubicBezTo>
                    <a:pt x="2200" y="1221"/>
                    <a:pt x="2242" y="1202"/>
                    <a:pt x="2283" y="1182"/>
                  </a:cubicBezTo>
                  <a:lnTo>
                    <a:pt x="2283" y="1182"/>
                  </a:lnTo>
                  <a:cubicBezTo>
                    <a:pt x="2254" y="1196"/>
                    <a:pt x="2245" y="1202"/>
                    <a:pt x="2247" y="1202"/>
                  </a:cubicBezTo>
                  <a:cubicBezTo>
                    <a:pt x="2252" y="1202"/>
                    <a:pt x="2334" y="1166"/>
                    <a:pt x="2360" y="1157"/>
                  </a:cubicBezTo>
                  <a:cubicBezTo>
                    <a:pt x="2414" y="1139"/>
                    <a:pt x="2470" y="1125"/>
                    <a:pt x="2526" y="1113"/>
                  </a:cubicBezTo>
                  <a:cubicBezTo>
                    <a:pt x="2544" y="1109"/>
                    <a:pt x="2565" y="1107"/>
                    <a:pt x="2583" y="1102"/>
                  </a:cubicBezTo>
                  <a:lnTo>
                    <a:pt x="2583" y="1102"/>
                  </a:lnTo>
                  <a:cubicBezTo>
                    <a:pt x="2585" y="1102"/>
                    <a:pt x="2588" y="1102"/>
                    <a:pt x="2590" y="1102"/>
                  </a:cubicBezTo>
                  <a:cubicBezTo>
                    <a:pt x="2631" y="1099"/>
                    <a:pt x="2673" y="1098"/>
                    <a:pt x="2715" y="1098"/>
                  </a:cubicBezTo>
                  <a:cubicBezTo>
                    <a:pt x="2790" y="1098"/>
                    <a:pt x="2865" y="1102"/>
                    <a:pt x="2939" y="1111"/>
                  </a:cubicBezTo>
                  <a:cubicBezTo>
                    <a:pt x="2954" y="1112"/>
                    <a:pt x="2969" y="1113"/>
                    <a:pt x="2984" y="1113"/>
                  </a:cubicBezTo>
                  <a:cubicBezTo>
                    <a:pt x="3092" y="1113"/>
                    <a:pt x="3194" y="1066"/>
                    <a:pt x="3277" y="994"/>
                  </a:cubicBezTo>
                  <a:close/>
                  <a:moveTo>
                    <a:pt x="2672" y="0"/>
                  </a:moveTo>
                  <a:cubicBezTo>
                    <a:pt x="1692" y="0"/>
                    <a:pt x="762" y="599"/>
                    <a:pt x="339" y="1505"/>
                  </a:cubicBezTo>
                  <a:cubicBezTo>
                    <a:pt x="93" y="2032"/>
                    <a:pt x="1" y="2619"/>
                    <a:pt x="145" y="3188"/>
                  </a:cubicBezTo>
                  <a:cubicBezTo>
                    <a:pt x="278" y="3707"/>
                    <a:pt x="609" y="4153"/>
                    <a:pt x="1040" y="4462"/>
                  </a:cubicBezTo>
                  <a:cubicBezTo>
                    <a:pt x="1489" y="4784"/>
                    <a:pt x="2042" y="4943"/>
                    <a:pt x="2595" y="4943"/>
                  </a:cubicBezTo>
                  <a:cubicBezTo>
                    <a:pt x="2994" y="4943"/>
                    <a:pt x="3393" y="4860"/>
                    <a:pt x="3753" y="4697"/>
                  </a:cubicBezTo>
                  <a:cubicBezTo>
                    <a:pt x="4663" y="4283"/>
                    <a:pt x="5099" y="3297"/>
                    <a:pt x="4967" y="2336"/>
                  </a:cubicBezTo>
                  <a:cubicBezTo>
                    <a:pt x="4849" y="1483"/>
                    <a:pt x="4261" y="707"/>
                    <a:pt x="3460" y="417"/>
                  </a:cubicBezTo>
                  <a:lnTo>
                    <a:pt x="3460" y="417"/>
                  </a:lnTo>
                  <a:cubicBezTo>
                    <a:pt x="3411" y="235"/>
                    <a:pt x="3276" y="70"/>
                    <a:pt x="3084" y="36"/>
                  </a:cubicBezTo>
                  <a:cubicBezTo>
                    <a:pt x="2947" y="12"/>
                    <a:pt x="2809" y="0"/>
                    <a:pt x="2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29" name="Google Shape;1929;p38"/>
            <p:cNvSpPr/>
            <p:nvPr/>
          </p:nvSpPr>
          <p:spPr>
            <a:xfrm>
              <a:off x="4088900" y="1757550"/>
              <a:ext cx="103175" cy="99950"/>
            </a:xfrm>
            <a:custGeom>
              <a:avLst/>
              <a:gdLst/>
              <a:ahLst/>
              <a:cxnLst/>
              <a:rect l="l" t="t" r="r" b="b"/>
              <a:pathLst>
                <a:path w="4127" h="3998" extrusionOk="0">
                  <a:moveTo>
                    <a:pt x="2867" y="1668"/>
                  </a:moveTo>
                  <a:lnTo>
                    <a:pt x="2867" y="1668"/>
                  </a:lnTo>
                  <a:cubicBezTo>
                    <a:pt x="2873" y="1682"/>
                    <a:pt x="2878" y="1695"/>
                    <a:pt x="2880" y="1706"/>
                  </a:cubicBezTo>
                  <a:lnTo>
                    <a:pt x="2880" y="1706"/>
                  </a:lnTo>
                  <a:cubicBezTo>
                    <a:pt x="2875" y="1693"/>
                    <a:pt x="2870" y="1680"/>
                    <a:pt x="2867" y="1668"/>
                  </a:cubicBezTo>
                  <a:close/>
                  <a:moveTo>
                    <a:pt x="2955" y="1960"/>
                  </a:moveTo>
                  <a:cubicBezTo>
                    <a:pt x="2955" y="1960"/>
                    <a:pt x="2955" y="1960"/>
                    <a:pt x="2955" y="1961"/>
                  </a:cubicBezTo>
                  <a:cubicBezTo>
                    <a:pt x="2958" y="1974"/>
                    <a:pt x="2959" y="1986"/>
                    <a:pt x="2959" y="1997"/>
                  </a:cubicBezTo>
                  <a:lnTo>
                    <a:pt x="2959" y="1997"/>
                  </a:lnTo>
                  <a:cubicBezTo>
                    <a:pt x="2957" y="1984"/>
                    <a:pt x="2955" y="1972"/>
                    <a:pt x="2955" y="1960"/>
                  </a:cubicBezTo>
                  <a:close/>
                  <a:moveTo>
                    <a:pt x="935" y="2153"/>
                  </a:moveTo>
                  <a:lnTo>
                    <a:pt x="935" y="2153"/>
                  </a:lnTo>
                  <a:cubicBezTo>
                    <a:pt x="938" y="2168"/>
                    <a:pt x="939" y="2179"/>
                    <a:pt x="941" y="2187"/>
                  </a:cubicBezTo>
                  <a:lnTo>
                    <a:pt x="941" y="2187"/>
                  </a:lnTo>
                  <a:cubicBezTo>
                    <a:pt x="939" y="2176"/>
                    <a:pt x="937" y="2164"/>
                    <a:pt x="935" y="2153"/>
                  </a:cubicBezTo>
                  <a:close/>
                  <a:moveTo>
                    <a:pt x="2962" y="2203"/>
                  </a:moveTo>
                  <a:cubicBezTo>
                    <a:pt x="2950" y="2245"/>
                    <a:pt x="2948" y="2261"/>
                    <a:pt x="2949" y="2261"/>
                  </a:cubicBezTo>
                  <a:cubicBezTo>
                    <a:pt x="2951" y="2261"/>
                    <a:pt x="2960" y="2231"/>
                    <a:pt x="2962" y="2203"/>
                  </a:cubicBezTo>
                  <a:close/>
                  <a:moveTo>
                    <a:pt x="2917" y="2402"/>
                  </a:moveTo>
                  <a:lnTo>
                    <a:pt x="2917" y="2402"/>
                  </a:lnTo>
                  <a:cubicBezTo>
                    <a:pt x="2909" y="2422"/>
                    <a:pt x="2899" y="2438"/>
                    <a:pt x="2893" y="2444"/>
                  </a:cubicBezTo>
                  <a:lnTo>
                    <a:pt x="2893" y="2444"/>
                  </a:lnTo>
                  <a:cubicBezTo>
                    <a:pt x="2901" y="2429"/>
                    <a:pt x="2908" y="2415"/>
                    <a:pt x="2917" y="2402"/>
                  </a:cubicBezTo>
                  <a:close/>
                  <a:moveTo>
                    <a:pt x="2622" y="2780"/>
                  </a:moveTo>
                  <a:cubicBezTo>
                    <a:pt x="2617" y="2784"/>
                    <a:pt x="2614" y="2786"/>
                    <a:pt x="2614" y="2786"/>
                  </a:cubicBezTo>
                  <a:cubicBezTo>
                    <a:pt x="2614" y="2786"/>
                    <a:pt x="2617" y="2784"/>
                    <a:pt x="2622" y="2780"/>
                  </a:cubicBezTo>
                  <a:close/>
                  <a:moveTo>
                    <a:pt x="1376" y="983"/>
                  </a:moveTo>
                  <a:lnTo>
                    <a:pt x="1376" y="983"/>
                  </a:lnTo>
                  <a:cubicBezTo>
                    <a:pt x="1467" y="998"/>
                    <a:pt x="1557" y="1011"/>
                    <a:pt x="1648" y="1019"/>
                  </a:cubicBezTo>
                  <a:cubicBezTo>
                    <a:pt x="1779" y="1031"/>
                    <a:pt x="1907" y="1030"/>
                    <a:pt x="2038" y="1048"/>
                  </a:cubicBezTo>
                  <a:cubicBezTo>
                    <a:pt x="2050" y="1050"/>
                    <a:pt x="2062" y="1051"/>
                    <a:pt x="2074" y="1051"/>
                  </a:cubicBezTo>
                  <a:cubicBezTo>
                    <a:pt x="2096" y="1051"/>
                    <a:pt x="2117" y="1048"/>
                    <a:pt x="2136" y="1042"/>
                  </a:cubicBezTo>
                  <a:lnTo>
                    <a:pt x="2136" y="1042"/>
                  </a:lnTo>
                  <a:cubicBezTo>
                    <a:pt x="2159" y="1049"/>
                    <a:pt x="2181" y="1055"/>
                    <a:pt x="2203" y="1064"/>
                  </a:cubicBezTo>
                  <a:lnTo>
                    <a:pt x="2203" y="1064"/>
                  </a:lnTo>
                  <a:cubicBezTo>
                    <a:pt x="2235" y="1084"/>
                    <a:pt x="2304" y="1111"/>
                    <a:pt x="2346" y="1126"/>
                  </a:cubicBezTo>
                  <a:lnTo>
                    <a:pt x="2346" y="1126"/>
                  </a:lnTo>
                  <a:cubicBezTo>
                    <a:pt x="2354" y="1130"/>
                    <a:pt x="2361" y="1133"/>
                    <a:pt x="2366" y="1136"/>
                  </a:cubicBezTo>
                  <a:cubicBezTo>
                    <a:pt x="2423" y="1165"/>
                    <a:pt x="2475" y="1200"/>
                    <a:pt x="2529" y="1233"/>
                  </a:cubicBezTo>
                  <a:cubicBezTo>
                    <a:pt x="2530" y="1233"/>
                    <a:pt x="2530" y="1234"/>
                    <a:pt x="2530" y="1234"/>
                  </a:cubicBezTo>
                  <a:lnTo>
                    <a:pt x="2530" y="1234"/>
                  </a:lnTo>
                  <a:cubicBezTo>
                    <a:pt x="2559" y="1258"/>
                    <a:pt x="2587" y="1283"/>
                    <a:pt x="2614" y="1309"/>
                  </a:cubicBezTo>
                  <a:cubicBezTo>
                    <a:pt x="2654" y="1349"/>
                    <a:pt x="2688" y="1396"/>
                    <a:pt x="2728" y="1435"/>
                  </a:cubicBezTo>
                  <a:lnTo>
                    <a:pt x="2728" y="1435"/>
                  </a:lnTo>
                  <a:cubicBezTo>
                    <a:pt x="2743" y="1455"/>
                    <a:pt x="2757" y="1476"/>
                    <a:pt x="2770" y="1496"/>
                  </a:cubicBezTo>
                  <a:cubicBezTo>
                    <a:pt x="2806" y="1551"/>
                    <a:pt x="2838" y="1607"/>
                    <a:pt x="2865" y="1665"/>
                  </a:cubicBezTo>
                  <a:cubicBezTo>
                    <a:pt x="2865" y="1665"/>
                    <a:pt x="2865" y="1665"/>
                    <a:pt x="2865" y="1665"/>
                  </a:cubicBezTo>
                  <a:lnTo>
                    <a:pt x="2865" y="1665"/>
                  </a:lnTo>
                  <a:cubicBezTo>
                    <a:pt x="2865" y="1661"/>
                    <a:pt x="2864" y="1657"/>
                    <a:pt x="2863" y="1652"/>
                  </a:cubicBezTo>
                  <a:lnTo>
                    <a:pt x="2863" y="1652"/>
                  </a:lnTo>
                  <a:cubicBezTo>
                    <a:pt x="2864" y="1657"/>
                    <a:pt x="2865" y="1663"/>
                    <a:pt x="2867" y="1668"/>
                  </a:cubicBezTo>
                  <a:lnTo>
                    <a:pt x="2867" y="1668"/>
                  </a:lnTo>
                  <a:cubicBezTo>
                    <a:pt x="2866" y="1667"/>
                    <a:pt x="2866" y="1666"/>
                    <a:pt x="2865" y="1665"/>
                  </a:cubicBezTo>
                  <a:lnTo>
                    <a:pt x="2865" y="1665"/>
                  </a:lnTo>
                  <a:cubicBezTo>
                    <a:pt x="2873" y="1710"/>
                    <a:pt x="2879" y="1726"/>
                    <a:pt x="2881" y="1726"/>
                  </a:cubicBezTo>
                  <a:cubicBezTo>
                    <a:pt x="2883" y="1726"/>
                    <a:pt x="2883" y="1718"/>
                    <a:pt x="2880" y="1706"/>
                  </a:cubicBezTo>
                  <a:lnTo>
                    <a:pt x="2880" y="1706"/>
                  </a:lnTo>
                  <a:cubicBezTo>
                    <a:pt x="2890" y="1729"/>
                    <a:pt x="2901" y="1752"/>
                    <a:pt x="2907" y="1774"/>
                  </a:cubicBezTo>
                  <a:cubicBezTo>
                    <a:pt x="2927" y="1833"/>
                    <a:pt x="2942" y="1894"/>
                    <a:pt x="2954" y="1955"/>
                  </a:cubicBezTo>
                  <a:lnTo>
                    <a:pt x="2954" y="1955"/>
                  </a:lnTo>
                  <a:cubicBezTo>
                    <a:pt x="2954" y="1951"/>
                    <a:pt x="2954" y="1946"/>
                    <a:pt x="2955" y="1942"/>
                  </a:cubicBezTo>
                  <a:lnTo>
                    <a:pt x="2955" y="1942"/>
                  </a:lnTo>
                  <a:cubicBezTo>
                    <a:pt x="2954" y="1948"/>
                    <a:pt x="2954" y="1954"/>
                    <a:pt x="2955" y="1960"/>
                  </a:cubicBezTo>
                  <a:lnTo>
                    <a:pt x="2955" y="1960"/>
                  </a:lnTo>
                  <a:cubicBezTo>
                    <a:pt x="2954" y="1958"/>
                    <a:pt x="2954" y="1957"/>
                    <a:pt x="2954" y="1955"/>
                  </a:cubicBezTo>
                  <a:lnTo>
                    <a:pt x="2954" y="1955"/>
                  </a:lnTo>
                  <a:cubicBezTo>
                    <a:pt x="2950" y="2005"/>
                    <a:pt x="2952" y="2023"/>
                    <a:pt x="2955" y="2023"/>
                  </a:cubicBezTo>
                  <a:cubicBezTo>
                    <a:pt x="2956" y="2023"/>
                    <a:pt x="2959" y="2013"/>
                    <a:pt x="2959" y="1997"/>
                  </a:cubicBezTo>
                  <a:lnTo>
                    <a:pt x="2959" y="1997"/>
                  </a:lnTo>
                  <a:cubicBezTo>
                    <a:pt x="2960" y="2011"/>
                    <a:pt x="2962" y="2024"/>
                    <a:pt x="2963" y="2037"/>
                  </a:cubicBezTo>
                  <a:cubicBezTo>
                    <a:pt x="2966" y="2090"/>
                    <a:pt x="2966" y="2143"/>
                    <a:pt x="2963" y="2196"/>
                  </a:cubicBezTo>
                  <a:cubicBezTo>
                    <a:pt x="2963" y="2198"/>
                    <a:pt x="2962" y="2201"/>
                    <a:pt x="2962" y="2203"/>
                  </a:cubicBezTo>
                  <a:lnTo>
                    <a:pt x="2962" y="2203"/>
                  </a:lnTo>
                  <a:cubicBezTo>
                    <a:pt x="2964" y="2196"/>
                    <a:pt x="2967" y="2187"/>
                    <a:pt x="2969" y="2178"/>
                  </a:cubicBezTo>
                  <a:lnTo>
                    <a:pt x="2969" y="2178"/>
                  </a:lnTo>
                  <a:cubicBezTo>
                    <a:pt x="2958" y="2218"/>
                    <a:pt x="2956" y="2262"/>
                    <a:pt x="2945" y="2302"/>
                  </a:cubicBezTo>
                  <a:cubicBezTo>
                    <a:pt x="2938" y="2333"/>
                    <a:pt x="2929" y="2364"/>
                    <a:pt x="2920" y="2394"/>
                  </a:cubicBezTo>
                  <a:cubicBezTo>
                    <a:pt x="2919" y="2396"/>
                    <a:pt x="2918" y="2398"/>
                    <a:pt x="2918" y="2399"/>
                  </a:cubicBezTo>
                  <a:lnTo>
                    <a:pt x="2918" y="2399"/>
                  </a:lnTo>
                  <a:cubicBezTo>
                    <a:pt x="2921" y="2395"/>
                    <a:pt x="2924" y="2391"/>
                    <a:pt x="2927" y="2387"/>
                  </a:cubicBezTo>
                  <a:lnTo>
                    <a:pt x="2927" y="2387"/>
                  </a:lnTo>
                  <a:cubicBezTo>
                    <a:pt x="2924" y="2391"/>
                    <a:pt x="2920" y="2396"/>
                    <a:pt x="2917" y="2402"/>
                  </a:cubicBezTo>
                  <a:lnTo>
                    <a:pt x="2917" y="2402"/>
                  </a:lnTo>
                  <a:cubicBezTo>
                    <a:pt x="2917" y="2401"/>
                    <a:pt x="2917" y="2400"/>
                    <a:pt x="2918" y="2399"/>
                  </a:cubicBezTo>
                  <a:lnTo>
                    <a:pt x="2918" y="2399"/>
                  </a:lnTo>
                  <a:cubicBezTo>
                    <a:pt x="2893" y="2433"/>
                    <a:pt x="2887" y="2447"/>
                    <a:pt x="2889" y="2447"/>
                  </a:cubicBezTo>
                  <a:cubicBezTo>
                    <a:pt x="2890" y="2447"/>
                    <a:pt x="2892" y="2446"/>
                    <a:pt x="2893" y="2444"/>
                  </a:cubicBezTo>
                  <a:lnTo>
                    <a:pt x="2893" y="2444"/>
                  </a:lnTo>
                  <a:cubicBezTo>
                    <a:pt x="2876" y="2481"/>
                    <a:pt x="2860" y="2520"/>
                    <a:pt x="2840" y="2553"/>
                  </a:cubicBezTo>
                  <a:cubicBezTo>
                    <a:pt x="2828" y="2572"/>
                    <a:pt x="2804" y="2596"/>
                    <a:pt x="2793" y="2618"/>
                  </a:cubicBezTo>
                  <a:lnTo>
                    <a:pt x="2793" y="2618"/>
                  </a:lnTo>
                  <a:cubicBezTo>
                    <a:pt x="2754" y="2662"/>
                    <a:pt x="2713" y="2702"/>
                    <a:pt x="2670" y="2739"/>
                  </a:cubicBezTo>
                  <a:lnTo>
                    <a:pt x="2670" y="2739"/>
                  </a:lnTo>
                  <a:cubicBezTo>
                    <a:pt x="2647" y="2749"/>
                    <a:pt x="2618" y="2776"/>
                    <a:pt x="2599" y="2790"/>
                  </a:cubicBezTo>
                  <a:cubicBezTo>
                    <a:pt x="2547" y="2823"/>
                    <a:pt x="2493" y="2852"/>
                    <a:pt x="2437" y="2881"/>
                  </a:cubicBezTo>
                  <a:cubicBezTo>
                    <a:pt x="2410" y="2896"/>
                    <a:pt x="2382" y="2909"/>
                    <a:pt x="2355" y="2922"/>
                  </a:cubicBezTo>
                  <a:cubicBezTo>
                    <a:pt x="2353" y="2923"/>
                    <a:pt x="2352" y="2924"/>
                    <a:pt x="2351" y="2924"/>
                  </a:cubicBezTo>
                  <a:lnTo>
                    <a:pt x="2351" y="2924"/>
                  </a:lnTo>
                  <a:cubicBezTo>
                    <a:pt x="2287" y="2947"/>
                    <a:pt x="2224" y="2968"/>
                    <a:pt x="2158" y="2984"/>
                  </a:cubicBezTo>
                  <a:cubicBezTo>
                    <a:pt x="2118" y="2994"/>
                    <a:pt x="2050" y="2995"/>
                    <a:pt x="2012" y="3012"/>
                  </a:cubicBezTo>
                  <a:lnTo>
                    <a:pt x="2012" y="3012"/>
                  </a:lnTo>
                  <a:cubicBezTo>
                    <a:pt x="1980" y="3014"/>
                    <a:pt x="1950" y="3016"/>
                    <a:pt x="1920" y="3017"/>
                  </a:cubicBezTo>
                  <a:cubicBezTo>
                    <a:pt x="1894" y="3018"/>
                    <a:pt x="1869" y="3019"/>
                    <a:pt x="1843" y="3019"/>
                  </a:cubicBezTo>
                  <a:cubicBezTo>
                    <a:pt x="1807" y="3019"/>
                    <a:pt x="1771" y="3018"/>
                    <a:pt x="1734" y="3015"/>
                  </a:cubicBezTo>
                  <a:cubicBezTo>
                    <a:pt x="1725" y="3015"/>
                    <a:pt x="1685" y="3007"/>
                    <a:pt x="1661" y="3005"/>
                  </a:cubicBezTo>
                  <a:lnTo>
                    <a:pt x="1661" y="3005"/>
                  </a:lnTo>
                  <a:cubicBezTo>
                    <a:pt x="1646" y="3001"/>
                    <a:pt x="1631" y="2997"/>
                    <a:pt x="1616" y="2993"/>
                  </a:cubicBezTo>
                  <a:cubicBezTo>
                    <a:pt x="1586" y="2985"/>
                    <a:pt x="1557" y="2977"/>
                    <a:pt x="1528" y="2967"/>
                  </a:cubicBezTo>
                  <a:lnTo>
                    <a:pt x="1499" y="2957"/>
                  </a:lnTo>
                  <a:cubicBezTo>
                    <a:pt x="1480" y="2949"/>
                    <a:pt x="1470" y="2946"/>
                    <a:pt x="1470" y="2946"/>
                  </a:cubicBezTo>
                  <a:lnTo>
                    <a:pt x="1470" y="2946"/>
                  </a:lnTo>
                  <a:cubicBezTo>
                    <a:pt x="1469" y="2946"/>
                    <a:pt x="1486" y="2953"/>
                    <a:pt x="1522" y="2968"/>
                  </a:cubicBezTo>
                  <a:cubicBezTo>
                    <a:pt x="1484" y="2968"/>
                    <a:pt x="1418" y="2918"/>
                    <a:pt x="1385" y="2898"/>
                  </a:cubicBezTo>
                  <a:cubicBezTo>
                    <a:pt x="1358" y="2883"/>
                    <a:pt x="1333" y="2865"/>
                    <a:pt x="1306" y="2848"/>
                  </a:cubicBezTo>
                  <a:cubicBezTo>
                    <a:pt x="1304" y="2847"/>
                    <a:pt x="1301" y="2845"/>
                    <a:pt x="1299" y="2844"/>
                  </a:cubicBezTo>
                  <a:lnTo>
                    <a:pt x="1299" y="2844"/>
                  </a:lnTo>
                  <a:cubicBezTo>
                    <a:pt x="1298" y="2843"/>
                    <a:pt x="1298" y="2843"/>
                    <a:pt x="1298" y="2843"/>
                  </a:cubicBezTo>
                  <a:cubicBezTo>
                    <a:pt x="1242" y="2793"/>
                    <a:pt x="1193" y="2742"/>
                    <a:pt x="1143" y="2689"/>
                  </a:cubicBezTo>
                  <a:cubicBezTo>
                    <a:pt x="1142" y="2688"/>
                    <a:pt x="1141" y="2687"/>
                    <a:pt x="1140" y="2686"/>
                  </a:cubicBezTo>
                  <a:lnTo>
                    <a:pt x="1140" y="2686"/>
                  </a:lnTo>
                  <a:cubicBezTo>
                    <a:pt x="1139" y="2684"/>
                    <a:pt x="1137" y="2681"/>
                    <a:pt x="1135" y="2678"/>
                  </a:cubicBezTo>
                  <a:cubicBezTo>
                    <a:pt x="1119" y="2652"/>
                    <a:pt x="1101" y="2627"/>
                    <a:pt x="1084" y="2601"/>
                  </a:cubicBezTo>
                  <a:cubicBezTo>
                    <a:pt x="1069" y="2574"/>
                    <a:pt x="1054" y="2548"/>
                    <a:pt x="1040" y="2520"/>
                  </a:cubicBezTo>
                  <a:cubicBezTo>
                    <a:pt x="1034" y="2508"/>
                    <a:pt x="1015" y="2462"/>
                    <a:pt x="1014" y="2462"/>
                  </a:cubicBezTo>
                  <a:lnTo>
                    <a:pt x="1014" y="2462"/>
                  </a:lnTo>
                  <a:cubicBezTo>
                    <a:pt x="1014" y="2462"/>
                    <a:pt x="1014" y="2462"/>
                    <a:pt x="1014" y="2462"/>
                  </a:cubicBezTo>
                  <a:lnTo>
                    <a:pt x="1014" y="2462"/>
                  </a:lnTo>
                  <a:cubicBezTo>
                    <a:pt x="984" y="2377"/>
                    <a:pt x="960" y="2289"/>
                    <a:pt x="943" y="2200"/>
                  </a:cubicBezTo>
                  <a:lnTo>
                    <a:pt x="943" y="2200"/>
                  </a:lnTo>
                  <a:cubicBezTo>
                    <a:pt x="943" y="2201"/>
                    <a:pt x="943" y="2201"/>
                    <a:pt x="943" y="2201"/>
                  </a:cubicBezTo>
                  <a:cubicBezTo>
                    <a:pt x="944" y="2201"/>
                    <a:pt x="937" y="2150"/>
                    <a:pt x="936" y="2136"/>
                  </a:cubicBezTo>
                  <a:cubicBezTo>
                    <a:pt x="933" y="2095"/>
                    <a:pt x="932" y="2053"/>
                    <a:pt x="931" y="2012"/>
                  </a:cubicBezTo>
                  <a:cubicBezTo>
                    <a:pt x="929" y="1940"/>
                    <a:pt x="934" y="1868"/>
                    <a:pt x="937" y="1795"/>
                  </a:cubicBezTo>
                  <a:cubicBezTo>
                    <a:pt x="938" y="1789"/>
                    <a:pt x="938" y="1785"/>
                    <a:pt x="938" y="1781"/>
                  </a:cubicBezTo>
                  <a:lnTo>
                    <a:pt x="938" y="1781"/>
                  </a:lnTo>
                  <a:cubicBezTo>
                    <a:pt x="938" y="1778"/>
                    <a:pt x="939" y="1776"/>
                    <a:pt x="939" y="1773"/>
                  </a:cubicBezTo>
                  <a:cubicBezTo>
                    <a:pt x="947" y="1731"/>
                    <a:pt x="955" y="1691"/>
                    <a:pt x="965" y="1650"/>
                  </a:cubicBezTo>
                  <a:cubicBezTo>
                    <a:pt x="979" y="1590"/>
                    <a:pt x="997" y="1530"/>
                    <a:pt x="1018" y="1472"/>
                  </a:cubicBezTo>
                  <a:cubicBezTo>
                    <a:pt x="1020" y="1465"/>
                    <a:pt x="1042" y="1415"/>
                    <a:pt x="1041" y="1415"/>
                  </a:cubicBezTo>
                  <a:lnTo>
                    <a:pt x="1041" y="1415"/>
                  </a:lnTo>
                  <a:cubicBezTo>
                    <a:pt x="1041" y="1415"/>
                    <a:pt x="1038" y="1422"/>
                    <a:pt x="1029" y="1441"/>
                  </a:cubicBezTo>
                  <a:cubicBezTo>
                    <a:pt x="1046" y="1403"/>
                    <a:pt x="1064" y="1367"/>
                    <a:pt x="1084" y="1330"/>
                  </a:cubicBezTo>
                  <a:cubicBezTo>
                    <a:pt x="1099" y="1304"/>
                    <a:pt x="1114" y="1277"/>
                    <a:pt x="1131" y="1252"/>
                  </a:cubicBezTo>
                  <a:cubicBezTo>
                    <a:pt x="1135" y="1244"/>
                    <a:pt x="1180" y="1180"/>
                    <a:pt x="1179" y="1180"/>
                  </a:cubicBezTo>
                  <a:lnTo>
                    <a:pt x="1179" y="1180"/>
                  </a:lnTo>
                  <a:cubicBezTo>
                    <a:pt x="1179" y="1180"/>
                    <a:pt x="1178" y="1181"/>
                    <a:pt x="1176" y="1183"/>
                  </a:cubicBezTo>
                  <a:lnTo>
                    <a:pt x="1176" y="1183"/>
                  </a:lnTo>
                  <a:cubicBezTo>
                    <a:pt x="1234" y="1108"/>
                    <a:pt x="1301" y="1041"/>
                    <a:pt x="1376" y="983"/>
                  </a:cubicBezTo>
                  <a:close/>
                  <a:moveTo>
                    <a:pt x="2222" y="0"/>
                  </a:moveTo>
                  <a:cubicBezTo>
                    <a:pt x="1974" y="0"/>
                    <a:pt x="1766" y="225"/>
                    <a:pt x="1735" y="457"/>
                  </a:cubicBezTo>
                  <a:cubicBezTo>
                    <a:pt x="1733" y="478"/>
                    <a:pt x="1731" y="499"/>
                    <a:pt x="1731" y="519"/>
                  </a:cubicBezTo>
                  <a:lnTo>
                    <a:pt x="1731" y="519"/>
                  </a:lnTo>
                  <a:cubicBezTo>
                    <a:pt x="1631" y="482"/>
                    <a:pt x="1531" y="447"/>
                    <a:pt x="1427" y="418"/>
                  </a:cubicBezTo>
                  <a:cubicBezTo>
                    <a:pt x="1390" y="408"/>
                    <a:pt x="1354" y="404"/>
                    <a:pt x="1318" y="404"/>
                  </a:cubicBezTo>
                  <a:cubicBezTo>
                    <a:pt x="1131" y="404"/>
                    <a:pt x="959" y="529"/>
                    <a:pt x="815" y="646"/>
                  </a:cubicBezTo>
                  <a:cubicBezTo>
                    <a:pt x="538" y="869"/>
                    <a:pt x="348" y="1181"/>
                    <a:pt x="234" y="1515"/>
                  </a:cubicBezTo>
                  <a:cubicBezTo>
                    <a:pt x="1" y="2198"/>
                    <a:pt x="175" y="3038"/>
                    <a:pt x="735" y="3516"/>
                  </a:cubicBezTo>
                  <a:cubicBezTo>
                    <a:pt x="1106" y="3833"/>
                    <a:pt x="1593" y="3997"/>
                    <a:pt x="2080" y="3997"/>
                  </a:cubicBezTo>
                  <a:cubicBezTo>
                    <a:pt x="2342" y="3997"/>
                    <a:pt x="2603" y="3950"/>
                    <a:pt x="2847" y="3853"/>
                  </a:cubicBezTo>
                  <a:cubicBezTo>
                    <a:pt x="3617" y="3547"/>
                    <a:pt x="4127" y="2761"/>
                    <a:pt x="4039" y="1926"/>
                  </a:cubicBezTo>
                  <a:cubicBezTo>
                    <a:pt x="3989" y="1441"/>
                    <a:pt x="3803" y="1010"/>
                    <a:pt x="3489" y="637"/>
                  </a:cubicBezTo>
                  <a:cubicBezTo>
                    <a:pt x="3347" y="471"/>
                    <a:pt x="3179" y="331"/>
                    <a:pt x="2992" y="219"/>
                  </a:cubicBezTo>
                  <a:cubicBezTo>
                    <a:pt x="2761" y="81"/>
                    <a:pt x="2519" y="21"/>
                    <a:pt x="2252" y="1"/>
                  </a:cubicBezTo>
                  <a:cubicBezTo>
                    <a:pt x="2242" y="1"/>
                    <a:pt x="2232" y="0"/>
                    <a:pt x="2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30" name="Google Shape;1930;p38"/>
            <p:cNvSpPr/>
            <p:nvPr/>
          </p:nvSpPr>
          <p:spPr>
            <a:xfrm>
              <a:off x="3939550" y="2429625"/>
              <a:ext cx="168075" cy="150975"/>
            </a:xfrm>
            <a:custGeom>
              <a:avLst/>
              <a:gdLst/>
              <a:ahLst/>
              <a:cxnLst/>
              <a:rect l="l" t="t" r="r" b="b"/>
              <a:pathLst>
                <a:path w="6723" h="6039" extrusionOk="0">
                  <a:moveTo>
                    <a:pt x="1692" y="4150"/>
                  </a:moveTo>
                  <a:cubicBezTo>
                    <a:pt x="1694" y="4154"/>
                    <a:pt x="1696" y="4157"/>
                    <a:pt x="1697" y="4158"/>
                  </a:cubicBezTo>
                  <a:cubicBezTo>
                    <a:pt x="1695" y="4156"/>
                    <a:pt x="1694" y="4153"/>
                    <a:pt x="1692" y="4150"/>
                  </a:cubicBezTo>
                  <a:close/>
                  <a:moveTo>
                    <a:pt x="2457" y="4727"/>
                  </a:moveTo>
                  <a:cubicBezTo>
                    <a:pt x="2457" y="4727"/>
                    <a:pt x="2464" y="4729"/>
                    <a:pt x="2472" y="4733"/>
                  </a:cubicBezTo>
                  <a:lnTo>
                    <a:pt x="2472" y="4733"/>
                  </a:lnTo>
                  <a:cubicBezTo>
                    <a:pt x="2461" y="4728"/>
                    <a:pt x="2457" y="4727"/>
                    <a:pt x="2457" y="4727"/>
                  </a:cubicBezTo>
                  <a:close/>
                  <a:moveTo>
                    <a:pt x="3312" y="972"/>
                  </a:moveTo>
                  <a:cubicBezTo>
                    <a:pt x="3388" y="972"/>
                    <a:pt x="3468" y="975"/>
                    <a:pt x="3558" y="982"/>
                  </a:cubicBezTo>
                  <a:cubicBezTo>
                    <a:pt x="3850" y="1005"/>
                    <a:pt x="4137" y="1066"/>
                    <a:pt x="4422" y="1135"/>
                  </a:cubicBezTo>
                  <a:lnTo>
                    <a:pt x="4422" y="1135"/>
                  </a:lnTo>
                  <a:cubicBezTo>
                    <a:pt x="4426" y="1138"/>
                    <a:pt x="4430" y="1142"/>
                    <a:pt x="4435" y="1146"/>
                  </a:cubicBezTo>
                  <a:cubicBezTo>
                    <a:pt x="4520" y="1213"/>
                    <a:pt x="4604" y="1285"/>
                    <a:pt x="4682" y="1361"/>
                  </a:cubicBezTo>
                  <a:cubicBezTo>
                    <a:pt x="4721" y="1399"/>
                    <a:pt x="4759" y="1438"/>
                    <a:pt x="4795" y="1478"/>
                  </a:cubicBezTo>
                  <a:cubicBezTo>
                    <a:pt x="4813" y="1498"/>
                    <a:pt x="4831" y="1520"/>
                    <a:pt x="4848" y="1540"/>
                  </a:cubicBezTo>
                  <a:cubicBezTo>
                    <a:pt x="4852" y="1544"/>
                    <a:pt x="4854" y="1547"/>
                    <a:pt x="4857" y="1550"/>
                  </a:cubicBezTo>
                  <a:lnTo>
                    <a:pt x="4857" y="1550"/>
                  </a:lnTo>
                  <a:cubicBezTo>
                    <a:pt x="4858" y="1551"/>
                    <a:pt x="4858" y="1552"/>
                    <a:pt x="4859" y="1554"/>
                  </a:cubicBezTo>
                  <a:cubicBezTo>
                    <a:pt x="4928" y="1649"/>
                    <a:pt x="4991" y="1749"/>
                    <a:pt x="5046" y="1852"/>
                  </a:cubicBezTo>
                  <a:cubicBezTo>
                    <a:pt x="5068" y="1894"/>
                    <a:pt x="5088" y="1936"/>
                    <a:pt x="5108" y="1979"/>
                  </a:cubicBezTo>
                  <a:lnTo>
                    <a:pt x="5108" y="1979"/>
                  </a:lnTo>
                  <a:cubicBezTo>
                    <a:pt x="5107" y="1975"/>
                    <a:pt x="5106" y="1973"/>
                    <a:pt x="5106" y="1973"/>
                  </a:cubicBezTo>
                  <a:lnTo>
                    <a:pt x="5106" y="1973"/>
                  </a:lnTo>
                  <a:cubicBezTo>
                    <a:pt x="5104" y="1973"/>
                    <a:pt x="5145" y="2067"/>
                    <a:pt x="5152" y="2090"/>
                  </a:cubicBezTo>
                  <a:cubicBezTo>
                    <a:pt x="5189" y="2193"/>
                    <a:pt x="5219" y="2298"/>
                    <a:pt x="5244" y="2405"/>
                  </a:cubicBezTo>
                  <a:cubicBezTo>
                    <a:pt x="5256" y="2458"/>
                    <a:pt x="5266" y="2512"/>
                    <a:pt x="5276" y="2566"/>
                  </a:cubicBezTo>
                  <a:cubicBezTo>
                    <a:pt x="5279" y="2583"/>
                    <a:pt x="5282" y="2601"/>
                    <a:pt x="5285" y="2618"/>
                  </a:cubicBezTo>
                  <a:lnTo>
                    <a:pt x="5285" y="2618"/>
                  </a:lnTo>
                  <a:cubicBezTo>
                    <a:pt x="5285" y="2626"/>
                    <a:pt x="5286" y="2640"/>
                    <a:pt x="5287" y="2657"/>
                  </a:cubicBezTo>
                  <a:cubicBezTo>
                    <a:pt x="5294" y="2776"/>
                    <a:pt x="5304" y="2895"/>
                    <a:pt x="5302" y="3014"/>
                  </a:cubicBezTo>
                  <a:cubicBezTo>
                    <a:pt x="5300" y="3069"/>
                    <a:pt x="5297" y="3124"/>
                    <a:pt x="5294" y="3178"/>
                  </a:cubicBezTo>
                  <a:cubicBezTo>
                    <a:pt x="5292" y="3203"/>
                    <a:pt x="5278" y="3303"/>
                    <a:pt x="5279" y="3303"/>
                  </a:cubicBezTo>
                  <a:cubicBezTo>
                    <a:pt x="5279" y="3303"/>
                    <a:pt x="5279" y="3302"/>
                    <a:pt x="5280" y="3299"/>
                  </a:cubicBezTo>
                  <a:lnTo>
                    <a:pt x="5280" y="3299"/>
                  </a:lnTo>
                  <a:cubicBezTo>
                    <a:pt x="5263" y="3397"/>
                    <a:pt x="5241" y="3494"/>
                    <a:pt x="5215" y="3589"/>
                  </a:cubicBezTo>
                  <a:cubicBezTo>
                    <a:pt x="5200" y="3641"/>
                    <a:pt x="5184" y="3693"/>
                    <a:pt x="5166" y="3744"/>
                  </a:cubicBezTo>
                  <a:cubicBezTo>
                    <a:pt x="5157" y="3769"/>
                    <a:pt x="5147" y="3795"/>
                    <a:pt x="5138" y="3820"/>
                  </a:cubicBezTo>
                  <a:cubicBezTo>
                    <a:pt x="5136" y="3824"/>
                    <a:pt x="5135" y="3828"/>
                    <a:pt x="5134" y="3831"/>
                  </a:cubicBezTo>
                  <a:lnTo>
                    <a:pt x="5134" y="3831"/>
                  </a:lnTo>
                  <a:cubicBezTo>
                    <a:pt x="5134" y="3831"/>
                    <a:pt x="5134" y="3832"/>
                    <a:pt x="5133" y="3832"/>
                  </a:cubicBezTo>
                  <a:cubicBezTo>
                    <a:pt x="5088" y="3931"/>
                    <a:pt x="5036" y="4026"/>
                    <a:pt x="4980" y="4117"/>
                  </a:cubicBezTo>
                  <a:cubicBezTo>
                    <a:pt x="4950" y="4165"/>
                    <a:pt x="4919" y="4212"/>
                    <a:pt x="4886" y="4256"/>
                  </a:cubicBezTo>
                  <a:lnTo>
                    <a:pt x="4886" y="4256"/>
                  </a:lnTo>
                  <a:cubicBezTo>
                    <a:pt x="4888" y="4253"/>
                    <a:pt x="4889" y="4252"/>
                    <a:pt x="4889" y="4252"/>
                  </a:cubicBezTo>
                  <a:lnTo>
                    <a:pt x="4889" y="4252"/>
                  </a:lnTo>
                  <a:cubicBezTo>
                    <a:pt x="4887" y="4252"/>
                    <a:pt x="4821" y="4330"/>
                    <a:pt x="4806" y="4345"/>
                  </a:cubicBezTo>
                  <a:cubicBezTo>
                    <a:pt x="4769" y="4386"/>
                    <a:pt x="4730" y="4424"/>
                    <a:pt x="4690" y="4461"/>
                  </a:cubicBezTo>
                  <a:cubicBezTo>
                    <a:pt x="4676" y="4475"/>
                    <a:pt x="4622" y="4521"/>
                    <a:pt x="4603" y="4538"/>
                  </a:cubicBezTo>
                  <a:lnTo>
                    <a:pt x="4603" y="4538"/>
                  </a:lnTo>
                  <a:cubicBezTo>
                    <a:pt x="4586" y="4549"/>
                    <a:pt x="4524" y="4593"/>
                    <a:pt x="4508" y="4604"/>
                  </a:cubicBezTo>
                  <a:cubicBezTo>
                    <a:pt x="4456" y="4637"/>
                    <a:pt x="4403" y="4669"/>
                    <a:pt x="4349" y="4699"/>
                  </a:cubicBezTo>
                  <a:cubicBezTo>
                    <a:pt x="4311" y="4718"/>
                    <a:pt x="4274" y="4737"/>
                    <a:pt x="4235" y="4755"/>
                  </a:cubicBezTo>
                  <a:lnTo>
                    <a:pt x="4235" y="4755"/>
                  </a:lnTo>
                  <a:cubicBezTo>
                    <a:pt x="4236" y="4755"/>
                    <a:pt x="4236" y="4755"/>
                    <a:pt x="4236" y="4755"/>
                  </a:cubicBezTo>
                  <a:lnTo>
                    <a:pt x="4236" y="4755"/>
                  </a:lnTo>
                  <a:cubicBezTo>
                    <a:pt x="4233" y="4755"/>
                    <a:pt x="4166" y="4782"/>
                    <a:pt x="4145" y="4790"/>
                  </a:cubicBezTo>
                  <a:cubicBezTo>
                    <a:pt x="4029" y="4831"/>
                    <a:pt x="3910" y="4864"/>
                    <a:pt x="3788" y="4888"/>
                  </a:cubicBezTo>
                  <a:cubicBezTo>
                    <a:pt x="3764" y="4893"/>
                    <a:pt x="3690" y="4904"/>
                    <a:pt x="3692" y="4904"/>
                  </a:cubicBezTo>
                  <a:lnTo>
                    <a:pt x="3692" y="4904"/>
                  </a:lnTo>
                  <a:cubicBezTo>
                    <a:pt x="3651" y="4909"/>
                    <a:pt x="3610" y="4912"/>
                    <a:pt x="3569" y="4915"/>
                  </a:cubicBezTo>
                  <a:cubicBezTo>
                    <a:pt x="3516" y="4918"/>
                    <a:pt x="3463" y="4919"/>
                    <a:pt x="3409" y="4919"/>
                  </a:cubicBezTo>
                  <a:cubicBezTo>
                    <a:pt x="3347" y="4919"/>
                    <a:pt x="3284" y="4917"/>
                    <a:pt x="3221" y="4913"/>
                  </a:cubicBezTo>
                  <a:cubicBezTo>
                    <a:pt x="3203" y="4912"/>
                    <a:pt x="3129" y="4905"/>
                    <a:pt x="3106" y="4903"/>
                  </a:cubicBezTo>
                  <a:lnTo>
                    <a:pt x="3106" y="4903"/>
                  </a:lnTo>
                  <a:cubicBezTo>
                    <a:pt x="3080" y="4899"/>
                    <a:pt x="3014" y="4889"/>
                    <a:pt x="2996" y="4886"/>
                  </a:cubicBezTo>
                  <a:cubicBezTo>
                    <a:pt x="2883" y="4864"/>
                    <a:pt x="2770" y="4835"/>
                    <a:pt x="2659" y="4800"/>
                  </a:cubicBezTo>
                  <a:cubicBezTo>
                    <a:pt x="2600" y="4781"/>
                    <a:pt x="2543" y="4759"/>
                    <a:pt x="2485" y="4738"/>
                  </a:cubicBezTo>
                  <a:lnTo>
                    <a:pt x="2485" y="4738"/>
                  </a:lnTo>
                  <a:cubicBezTo>
                    <a:pt x="2462" y="4727"/>
                    <a:pt x="2440" y="4717"/>
                    <a:pt x="2418" y="4706"/>
                  </a:cubicBezTo>
                  <a:cubicBezTo>
                    <a:pt x="2314" y="4656"/>
                    <a:pt x="2214" y="4599"/>
                    <a:pt x="2118" y="4536"/>
                  </a:cubicBezTo>
                  <a:cubicBezTo>
                    <a:pt x="1975" y="4444"/>
                    <a:pt x="1851" y="4335"/>
                    <a:pt x="1695" y="4152"/>
                  </a:cubicBezTo>
                  <a:cubicBezTo>
                    <a:pt x="1687" y="4143"/>
                    <a:pt x="1683" y="4137"/>
                    <a:pt x="1680" y="4134"/>
                  </a:cubicBezTo>
                  <a:lnTo>
                    <a:pt x="1680" y="4134"/>
                  </a:lnTo>
                  <a:cubicBezTo>
                    <a:pt x="1670" y="4120"/>
                    <a:pt x="1661" y="4107"/>
                    <a:pt x="1652" y="4093"/>
                  </a:cubicBezTo>
                  <a:cubicBezTo>
                    <a:pt x="1617" y="4042"/>
                    <a:pt x="1584" y="3990"/>
                    <a:pt x="1553" y="3936"/>
                  </a:cubicBezTo>
                  <a:cubicBezTo>
                    <a:pt x="1526" y="3890"/>
                    <a:pt x="1502" y="3842"/>
                    <a:pt x="1478" y="3793"/>
                  </a:cubicBezTo>
                  <a:cubicBezTo>
                    <a:pt x="1478" y="3793"/>
                    <a:pt x="1466" y="3766"/>
                    <a:pt x="1460" y="3752"/>
                  </a:cubicBezTo>
                  <a:lnTo>
                    <a:pt x="1460" y="3752"/>
                  </a:lnTo>
                  <a:cubicBezTo>
                    <a:pt x="1453" y="3732"/>
                    <a:pt x="1441" y="3698"/>
                    <a:pt x="1440" y="3692"/>
                  </a:cubicBezTo>
                  <a:cubicBezTo>
                    <a:pt x="1406" y="3588"/>
                    <a:pt x="1379" y="3481"/>
                    <a:pt x="1358" y="3373"/>
                  </a:cubicBezTo>
                  <a:cubicBezTo>
                    <a:pt x="1357" y="3370"/>
                    <a:pt x="1357" y="3367"/>
                    <a:pt x="1356" y="3364"/>
                  </a:cubicBezTo>
                  <a:lnTo>
                    <a:pt x="1356" y="3364"/>
                  </a:lnTo>
                  <a:cubicBezTo>
                    <a:pt x="1354" y="3342"/>
                    <a:pt x="1352" y="3320"/>
                    <a:pt x="1350" y="3299"/>
                  </a:cubicBezTo>
                  <a:cubicBezTo>
                    <a:pt x="1347" y="3235"/>
                    <a:pt x="1344" y="3172"/>
                    <a:pt x="1344" y="3108"/>
                  </a:cubicBezTo>
                  <a:cubicBezTo>
                    <a:pt x="1344" y="3053"/>
                    <a:pt x="1346" y="2999"/>
                    <a:pt x="1349" y="2944"/>
                  </a:cubicBezTo>
                  <a:cubicBezTo>
                    <a:pt x="1351" y="2927"/>
                    <a:pt x="1360" y="2849"/>
                    <a:pt x="1360" y="2844"/>
                  </a:cubicBezTo>
                  <a:lnTo>
                    <a:pt x="1360" y="2844"/>
                  </a:lnTo>
                  <a:cubicBezTo>
                    <a:pt x="1379" y="2725"/>
                    <a:pt x="1407" y="2607"/>
                    <a:pt x="1443" y="2492"/>
                  </a:cubicBezTo>
                  <a:cubicBezTo>
                    <a:pt x="1507" y="2283"/>
                    <a:pt x="1568" y="2158"/>
                    <a:pt x="1702" y="1939"/>
                  </a:cubicBezTo>
                  <a:cubicBezTo>
                    <a:pt x="1927" y="1574"/>
                    <a:pt x="2310" y="1219"/>
                    <a:pt x="2694" y="1083"/>
                  </a:cubicBezTo>
                  <a:cubicBezTo>
                    <a:pt x="2923" y="1002"/>
                    <a:pt x="3098" y="972"/>
                    <a:pt x="3312" y="972"/>
                  </a:cubicBezTo>
                  <a:close/>
                  <a:moveTo>
                    <a:pt x="3220" y="1"/>
                  </a:moveTo>
                  <a:cubicBezTo>
                    <a:pt x="3009" y="1"/>
                    <a:pt x="2796" y="23"/>
                    <a:pt x="2583" y="75"/>
                  </a:cubicBezTo>
                  <a:cubicBezTo>
                    <a:pt x="2008" y="217"/>
                    <a:pt x="1473" y="569"/>
                    <a:pt x="1090" y="1016"/>
                  </a:cubicBezTo>
                  <a:cubicBezTo>
                    <a:pt x="284" y="1960"/>
                    <a:pt x="0" y="3332"/>
                    <a:pt x="608" y="4456"/>
                  </a:cubicBezTo>
                  <a:cubicBezTo>
                    <a:pt x="1150" y="5455"/>
                    <a:pt x="2322" y="6038"/>
                    <a:pt x="3442" y="6038"/>
                  </a:cubicBezTo>
                  <a:cubicBezTo>
                    <a:pt x="3484" y="6038"/>
                    <a:pt x="3525" y="6037"/>
                    <a:pt x="3567" y="6036"/>
                  </a:cubicBezTo>
                  <a:cubicBezTo>
                    <a:pt x="4843" y="5986"/>
                    <a:pt x="5906" y="5190"/>
                    <a:pt x="6299" y="3971"/>
                  </a:cubicBezTo>
                  <a:cubicBezTo>
                    <a:pt x="6722" y="2657"/>
                    <a:pt x="6280" y="1051"/>
                    <a:pt x="5110" y="269"/>
                  </a:cubicBezTo>
                  <a:cubicBezTo>
                    <a:pt x="5030" y="216"/>
                    <a:pt x="4938" y="192"/>
                    <a:pt x="4844" y="192"/>
                  </a:cubicBezTo>
                  <a:cubicBezTo>
                    <a:pt x="4759" y="192"/>
                    <a:pt x="4674" y="212"/>
                    <a:pt x="4596" y="248"/>
                  </a:cubicBezTo>
                  <a:lnTo>
                    <a:pt x="4596" y="248"/>
                  </a:lnTo>
                  <a:cubicBezTo>
                    <a:pt x="4146" y="110"/>
                    <a:pt x="3686" y="1"/>
                    <a:pt x="3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31" name="Google Shape;1931;p38"/>
            <p:cNvSpPr/>
            <p:nvPr/>
          </p:nvSpPr>
          <p:spPr>
            <a:xfrm>
              <a:off x="4581825" y="1118875"/>
              <a:ext cx="139150" cy="131775"/>
            </a:xfrm>
            <a:custGeom>
              <a:avLst/>
              <a:gdLst/>
              <a:ahLst/>
              <a:cxnLst/>
              <a:rect l="l" t="t" r="r" b="b"/>
              <a:pathLst>
                <a:path w="5566" h="5271" extrusionOk="0">
                  <a:moveTo>
                    <a:pt x="4251" y="2560"/>
                  </a:moveTo>
                  <a:cubicBezTo>
                    <a:pt x="4252" y="2566"/>
                    <a:pt x="4253" y="2571"/>
                    <a:pt x="4254" y="2577"/>
                  </a:cubicBezTo>
                  <a:cubicBezTo>
                    <a:pt x="4253" y="2571"/>
                    <a:pt x="4252" y="2565"/>
                    <a:pt x="4251" y="2560"/>
                  </a:cubicBezTo>
                  <a:close/>
                  <a:moveTo>
                    <a:pt x="1270" y="2744"/>
                  </a:moveTo>
                  <a:lnTo>
                    <a:pt x="1270" y="2744"/>
                  </a:lnTo>
                  <a:cubicBezTo>
                    <a:pt x="1270" y="2748"/>
                    <a:pt x="1271" y="2752"/>
                    <a:pt x="1272" y="2756"/>
                  </a:cubicBezTo>
                  <a:lnTo>
                    <a:pt x="1272" y="2756"/>
                  </a:lnTo>
                  <a:cubicBezTo>
                    <a:pt x="1271" y="2752"/>
                    <a:pt x="1270" y="2748"/>
                    <a:pt x="1270" y="2744"/>
                  </a:cubicBezTo>
                  <a:close/>
                  <a:moveTo>
                    <a:pt x="3299" y="3976"/>
                  </a:moveTo>
                  <a:lnTo>
                    <a:pt x="3299" y="3976"/>
                  </a:lnTo>
                  <a:cubicBezTo>
                    <a:pt x="3296" y="3977"/>
                    <a:pt x="3293" y="3979"/>
                    <a:pt x="3290" y="3980"/>
                  </a:cubicBezTo>
                  <a:cubicBezTo>
                    <a:pt x="3293" y="3978"/>
                    <a:pt x="3296" y="3977"/>
                    <a:pt x="3299" y="3976"/>
                  </a:cubicBezTo>
                  <a:close/>
                  <a:moveTo>
                    <a:pt x="3053" y="1144"/>
                  </a:moveTo>
                  <a:cubicBezTo>
                    <a:pt x="3114" y="1161"/>
                    <a:pt x="3173" y="1180"/>
                    <a:pt x="3232" y="1201"/>
                  </a:cubicBezTo>
                  <a:lnTo>
                    <a:pt x="3232" y="1201"/>
                  </a:lnTo>
                  <a:cubicBezTo>
                    <a:pt x="3229" y="1202"/>
                    <a:pt x="3317" y="1241"/>
                    <a:pt x="3326" y="1245"/>
                  </a:cubicBezTo>
                  <a:cubicBezTo>
                    <a:pt x="3357" y="1261"/>
                    <a:pt x="3387" y="1278"/>
                    <a:pt x="3417" y="1296"/>
                  </a:cubicBezTo>
                  <a:cubicBezTo>
                    <a:pt x="3462" y="1322"/>
                    <a:pt x="3504" y="1352"/>
                    <a:pt x="3548" y="1380"/>
                  </a:cubicBezTo>
                  <a:cubicBezTo>
                    <a:pt x="3560" y="1387"/>
                    <a:pt x="3569" y="1392"/>
                    <a:pt x="3576" y="1396"/>
                  </a:cubicBezTo>
                  <a:lnTo>
                    <a:pt x="3576" y="1396"/>
                  </a:lnTo>
                  <a:cubicBezTo>
                    <a:pt x="3580" y="1401"/>
                    <a:pt x="3587" y="1407"/>
                    <a:pt x="3596" y="1415"/>
                  </a:cubicBezTo>
                  <a:cubicBezTo>
                    <a:pt x="3675" y="1484"/>
                    <a:pt x="3751" y="1557"/>
                    <a:pt x="3821" y="1633"/>
                  </a:cubicBezTo>
                  <a:cubicBezTo>
                    <a:pt x="3846" y="1659"/>
                    <a:pt x="3868" y="1686"/>
                    <a:pt x="3891" y="1714"/>
                  </a:cubicBezTo>
                  <a:cubicBezTo>
                    <a:pt x="3869" y="1688"/>
                    <a:pt x="3860" y="1678"/>
                    <a:pt x="3860" y="1678"/>
                  </a:cubicBezTo>
                  <a:lnTo>
                    <a:pt x="3860" y="1678"/>
                  </a:lnTo>
                  <a:cubicBezTo>
                    <a:pt x="3858" y="1678"/>
                    <a:pt x="3918" y="1751"/>
                    <a:pt x="3924" y="1761"/>
                  </a:cubicBezTo>
                  <a:cubicBezTo>
                    <a:pt x="3974" y="1833"/>
                    <a:pt x="4019" y="1908"/>
                    <a:pt x="4061" y="1984"/>
                  </a:cubicBezTo>
                  <a:cubicBezTo>
                    <a:pt x="4087" y="2031"/>
                    <a:pt x="4110" y="2077"/>
                    <a:pt x="4133" y="2125"/>
                  </a:cubicBezTo>
                  <a:cubicBezTo>
                    <a:pt x="4138" y="2135"/>
                    <a:pt x="4142" y="2143"/>
                    <a:pt x="4146" y="2149"/>
                  </a:cubicBezTo>
                  <a:lnTo>
                    <a:pt x="4146" y="2149"/>
                  </a:lnTo>
                  <a:cubicBezTo>
                    <a:pt x="4147" y="2155"/>
                    <a:pt x="4150" y="2164"/>
                    <a:pt x="4153" y="2175"/>
                  </a:cubicBezTo>
                  <a:cubicBezTo>
                    <a:pt x="4183" y="2275"/>
                    <a:pt x="4216" y="2372"/>
                    <a:pt x="4236" y="2475"/>
                  </a:cubicBezTo>
                  <a:cubicBezTo>
                    <a:pt x="4239" y="2490"/>
                    <a:pt x="4242" y="2505"/>
                    <a:pt x="4244" y="2519"/>
                  </a:cubicBezTo>
                  <a:lnTo>
                    <a:pt x="4244" y="2519"/>
                  </a:lnTo>
                  <a:cubicBezTo>
                    <a:pt x="4244" y="2519"/>
                    <a:pt x="4244" y="2519"/>
                    <a:pt x="4244" y="2519"/>
                  </a:cubicBezTo>
                  <a:lnTo>
                    <a:pt x="4244" y="2519"/>
                  </a:lnTo>
                  <a:cubicBezTo>
                    <a:pt x="4243" y="2519"/>
                    <a:pt x="4252" y="2610"/>
                    <a:pt x="4252" y="2625"/>
                  </a:cubicBezTo>
                  <a:cubicBezTo>
                    <a:pt x="4255" y="2711"/>
                    <a:pt x="4252" y="2798"/>
                    <a:pt x="4245" y="2884"/>
                  </a:cubicBezTo>
                  <a:cubicBezTo>
                    <a:pt x="4248" y="2842"/>
                    <a:pt x="4249" y="2827"/>
                    <a:pt x="4248" y="2827"/>
                  </a:cubicBezTo>
                  <a:lnTo>
                    <a:pt x="4248" y="2827"/>
                  </a:lnTo>
                  <a:cubicBezTo>
                    <a:pt x="4246" y="2827"/>
                    <a:pt x="4236" y="2915"/>
                    <a:pt x="4233" y="2931"/>
                  </a:cubicBezTo>
                  <a:cubicBezTo>
                    <a:pt x="4223" y="2981"/>
                    <a:pt x="4209" y="3030"/>
                    <a:pt x="4194" y="3079"/>
                  </a:cubicBezTo>
                  <a:cubicBezTo>
                    <a:pt x="4189" y="3093"/>
                    <a:pt x="4159" y="3172"/>
                    <a:pt x="4161" y="3174"/>
                  </a:cubicBezTo>
                  <a:lnTo>
                    <a:pt x="4161" y="3174"/>
                  </a:lnTo>
                  <a:cubicBezTo>
                    <a:pt x="4148" y="3201"/>
                    <a:pt x="4134" y="3227"/>
                    <a:pt x="4121" y="3254"/>
                  </a:cubicBezTo>
                  <a:cubicBezTo>
                    <a:pt x="4081" y="3324"/>
                    <a:pt x="4038" y="3394"/>
                    <a:pt x="3990" y="3460"/>
                  </a:cubicBezTo>
                  <a:cubicBezTo>
                    <a:pt x="3988" y="3464"/>
                    <a:pt x="3986" y="3468"/>
                    <a:pt x="3984" y="3471"/>
                  </a:cubicBezTo>
                  <a:lnTo>
                    <a:pt x="3984" y="3471"/>
                  </a:lnTo>
                  <a:cubicBezTo>
                    <a:pt x="3982" y="3472"/>
                    <a:pt x="3980" y="3473"/>
                    <a:pt x="3978" y="3475"/>
                  </a:cubicBezTo>
                  <a:cubicBezTo>
                    <a:pt x="3948" y="3499"/>
                    <a:pt x="3923" y="3538"/>
                    <a:pt x="3895" y="3567"/>
                  </a:cubicBezTo>
                  <a:cubicBezTo>
                    <a:pt x="3828" y="3637"/>
                    <a:pt x="3755" y="3705"/>
                    <a:pt x="3678" y="3766"/>
                  </a:cubicBezTo>
                  <a:cubicBezTo>
                    <a:pt x="3710" y="3740"/>
                    <a:pt x="3721" y="3730"/>
                    <a:pt x="3720" y="3730"/>
                  </a:cubicBezTo>
                  <a:lnTo>
                    <a:pt x="3720" y="3730"/>
                  </a:lnTo>
                  <a:cubicBezTo>
                    <a:pt x="3717" y="3730"/>
                    <a:pt x="3649" y="3781"/>
                    <a:pt x="3638" y="3789"/>
                  </a:cubicBezTo>
                  <a:cubicBezTo>
                    <a:pt x="3596" y="3816"/>
                    <a:pt x="3555" y="3842"/>
                    <a:pt x="3511" y="3867"/>
                  </a:cubicBezTo>
                  <a:cubicBezTo>
                    <a:pt x="3454" y="3899"/>
                    <a:pt x="3397" y="3929"/>
                    <a:pt x="3338" y="3958"/>
                  </a:cubicBezTo>
                  <a:lnTo>
                    <a:pt x="3338" y="3958"/>
                  </a:lnTo>
                  <a:cubicBezTo>
                    <a:pt x="3325" y="3963"/>
                    <a:pt x="3287" y="3979"/>
                    <a:pt x="3271" y="3983"/>
                  </a:cubicBezTo>
                  <a:cubicBezTo>
                    <a:pt x="3231" y="3995"/>
                    <a:pt x="3192" y="4011"/>
                    <a:pt x="3152" y="4022"/>
                  </a:cubicBezTo>
                  <a:cubicBezTo>
                    <a:pt x="3057" y="4050"/>
                    <a:pt x="2961" y="4072"/>
                    <a:pt x="2864" y="4088"/>
                  </a:cubicBezTo>
                  <a:cubicBezTo>
                    <a:pt x="2913" y="4080"/>
                    <a:pt x="2928" y="4077"/>
                    <a:pt x="2926" y="4077"/>
                  </a:cubicBezTo>
                  <a:lnTo>
                    <a:pt x="2926" y="4077"/>
                  </a:lnTo>
                  <a:cubicBezTo>
                    <a:pt x="2921" y="4077"/>
                    <a:pt x="2844" y="4089"/>
                    <a:pt x="2826" y="4089"/>
                  </a:cubicBezTo>
                  <a:cubicBezTo>
                    <a:pt x="2777" y="4093"/>
                    <a:pt x="2728" y="4094"/>
                    <a:pt x="2678" y="4094"/>
                  </a:cubicBezTo>
                  <a:cubicBezTo>
                    <a:pt x="2596" y="4094"/>
                    <a:pt x="2516" y="4085"/>
                    <a:pt x="2434" y="4082"/>
                  </a:cubicBezTo>
                  <a:cubicBezTo>
                    <a:pt x="2428" y="4082"/>
                    <a:pt x="2424" y="4081"/>
                    <a:pt x="2419" y="4081"/>
                  </a:cubicBezTo>
                  <a:lnTo>
                    <a:pt x="2419" y="4081"/>
                  </a:lnTo>
                  <a:cubicBezTo>
                    <a:pt x="2382" y="4069"/>
                    <a:pt x="2338" y="4067"/>
                    <a:pt x="2300" y="4057"/>
                  </a:cubicBezTo>
                  <a:cubicBezTo>
                    <a:pt x="2251" y="4045"/>
                    <a:pt x="2204" y="4032"/>
                    <a:pt x="2157" y="4016"/>
                  </a:cubicBezTo>
                  <a:cubicBezTo>
                    <a:pt x="2146" y="4013"/>
                    <a:pt x="2073" y="3980"/>
                    <a:pt x="2069" y="3980"/>
                  </a:cubicBezTo>
                  <a:lnTo>
                    <a:pt x="2069" y="3980"/>
                  </a:lnTo>
                  <a:cubicBezTo>
                    <a:pt x="2068" y="3980"/>
                    <a:pt x="2069" y="3980"/>
                    <a:pt x="2069" y="3980"/>
                  </a:cubicBezTo>
                  <a:lnTo>
                    <a:pt x="2069" y="3980"/>
                  </a:lnTo>
                  <a:cubicBezTo>
                    <a:pt x="1996" y="3941"/>
                    <a:pt x="1925" y="3898"/>
                    <a:pt x="1859" y="3851"/>
                  </a:cubicBezTo>
                  <a:lnTo>
                    <a:pt x="1859" y="3851"/>
                  </a:lnTo>
                  <a:cubicBezTo>
                    <a:pt x="1875" y="3862"/>
                    <a:pt x="1883" y="3867"/>
                    <a:pt x="1885" y="3867"/>
                  </a:cubicBezTo>
                  <a:cubicBezTo>
                    <a:pt x="1891" y="3867"/>
                    <a:pt x="1771" y="3770"/>
                    <a:pt x="1749" y="3749"/>
                  </a:cubicBezTo>
                  <a:cubicBezTo>
                    <a:pt x="1702" y="3703"/>
                    <a:pt x="1658" y="3654"/>
                    <a:pt x="1616" y="3603"/>
                  </a:cubicBezTo>
                  <a:lnTo>
                    <a:pt x="1616" y="3603"/>
                  </a:lnTo>
                  <a:cubicBezTo>
                    <a:pt x="1617" y="3603"/>
                    <a:pt x="1617" y="3603"/>
                    <a:pt x="1617" y="3603"/>
                  </a:cubicBezTo>
                  <a:cubicBezTo>
                    <a:pt x="1619" y="3603"/>
                    <a:pt x="1566" y="3530"/>
                    <a:pt x="1562" y="3522"/>
                  </a:cubicBezTo>
                  <a:cubicBezTo>
                    <a:pt x="1535" y="3482"/>
                    <a:pt x="1510" y="3439"/>
                    <a:pt x="1485" y="3397"/>
                  </a:cubicBezTo>
                  <a:cubicBezTo>
                    <a:pt x="1461" y="3355"/>
                    <a:pt x="1441" y="3311"/>
                    <a:pt x="1418" y="3268"/>
                  </a:cubicBezTo>
                  <a:cubicBezTo>
                    <a:pt x="1414" y="3261"/>
                    <a:pt x="1411" y="3255"/>
                    <a:pt x="1408" y="3250"/>
                  </a:cubicBezTo>
                  <a:lnTo>
                    <a:pt x="1408" y="3250"/>
                  </a:lnTo>
                  <a:cubicBezTo>
                    <a:pt x="1407" y="3247"/>
                    <a:pt x="1406" y="3244"/>
                    <a:pt x="1405" y="3240"/>
                  </a:cubicBezTo>
                  <a:cubicBezTo>
                    <a:pt x="1371" y="3156"/>
                    <a:pt x="1344" y="3071"/>
                    <a:pt x="1321" y="2984"/>
                  </a:cubicBezTo>
                  <a:cubicBezTo>
                    <a:pt x="1302" y="2915"/>
                    <a:pt x="1287" y="2844"/>
                    <a:pt x="1275" y="2774"/>
                  </a:cubicBezTo>
                  <a:lnTo>
                    <a:pt x="1275" y="2774"/>
                  </a:lnTo>
                  <a:cubicBezTo>
                    <a:pt x="1277" y="2784"/>
                    <a:pt x="1278" y="2789"/>
                    <a:pt x="1278" y="2789"/>
                  </a:cubicBezTo>
                  <a:cubicBezTo>
                    <a:pt x="1279" y="2789"/>
                    <a:pt x="1267" y="2702"/>
                    <a:pt x="1266" y="2691"/>
                  </a:cubicBezTo>
                  <a:cubicBezTo>
                    <a:pt x="1263" y="2642"/>
                    <a:pt x="1261" y="2594"/>
                    <a:pt x="1261" y="2545"/>
                  </a:cubicBezTo>
                  <a:cubicBezTo>
                    <a:pt x="1261" y="2496"/>
                    <a:pt x="1262" y="2448"/>
                    <a:pt x="1265" y="2399"/>
                  </a:cubicBezTo>
                  <a:cubicBezTo>
                    <a:pt x="1266" y="2377"/>
                    <a:pt x="1273" y="2309"/>
                    <a:pt x="1272" y="2309"/>
                  </a:cubicBezTo>
                  <a:lnTo>
                    <a:pt x="1272" y="2309"/>
                  </a:lnTo>
                  <a:cubicBezTo>
                    <a:pt x="1272" y="2309"/>
                    <a:pt x="1272" y="2309"/>
                    <a:pt x="1272" y="2309"/>
                  </a:cubicBezTo>
                  <a:lnTo>
                    <a:pt x="1272" y="2309"/>
                  </a:lnTo>
                  <a:cubicBezTo>
                    <a:pt x="1288" y="2210"/>
                    <a:pt x="1312" y="2111"/>
                    <a:pt x="1345" y="2015"/>
                  </a:cubicBezTo>
                  <a:cubicBezTo>
                    <a:pt x="1355" y="1984"/>
                    <a:pt x="1365" y="1955"/>
                    <a:pt x="1377" y="1925"/>
                  </a:cubicBezTo>
                  <a:lnTo>
                    <a:pt x="1377" y="1925"/>
                  </a:lnTo>
                  <a:cubicBezTo>
                    <a:pt x="1369" y="1945"/>
                    <a:pt x="1367" y="1952"/>
                    <a:pt x="1367" y="1952"/>
                  </a:cubicBezTo>
                  <a:cubicBezTo>
                    <a:pt x="1370" y="1952"/>
                    <a:pt x="1419" y="1841"/>
                    <a:pt x="1427" y="1827"/>
                  </a:cubicBezTo>
                  <a:cubicBezTo>
                    <a:pt x="1442" y="1799"/>
                    <a:pt x="1459" y="1771"/>
                    <a:pt x="1475" y="1743"/>
                  </a:cubicBezTo>
                  <a:cubicBezTo>
                    <a:pt x="1492" y="1716"/>
                    <a:pt x="1511" y="1688"/>
                    <a:pt x="1529" y="1662"/>
                  </a:cubicBezTo>
                  <a:lnTo>
                    <a:pt x="1529" y="1662"/>
                  </a:lnTo>
                  <a:cubicBezTo>
                    <a:pt x="1516" y="1677"/>
                    <a:pt x="1510" y="1684"/>
                    <a:pt x="1510" y="1684"/>
                  </a:cubicBezTo>
                  <a:cubicBezTo>
                    <a:pt x="1509" y="1684"/>
                    <a:pt x="1521" y="1670"/>
                    <a:pt x="1544" y="1643"/>
                  </a:cubicBezTo>
                  <a:cubicBezTo>
                    <a:pt x="1575" y="1611"/>
                    <a:pt x="1605" y="1579"/>
                    <a:pt x="1637" y="1548"/>
                  </a:cubicBezTo>
                  <a:cubicBezTo>
                    <a:pt x="1649" y="1536"/>
                    <a:pt x="1733" y="1464"/>
                    <a:pt x="1730" y="1464"/>
                  </a:cubicBezTo>
                  <a:lnTo>
                    <a:pt x="1730" y="1464"/>
                  </a:lnTo>
                  <a:cubicBezTo>
                    <a:pt x="1729" y="1464"/>
                    <a:pt x="1729" y="1464"/>
                    <a:pt x="1728" y="1465"/>
                  </a:cubicBezTo>
                  <a:lnTo>
                    <a:pt x="1728" y="1465"/>
                  </a:lnTo>
                  <a:cubicBezTo>
                    <a:pt x="1770" y="1435"/>
                    <a:pt x="1813" y="1407"/>
                    <a:pt x="1858" y="1383"/>
                  </a:cubicBezTo>
                  <a:cubicBezTo>
                    <a:pt x="1867" y="1377"/>
                    <a:pt x="1956" y="1336"/>
                    <a:pt x="1950" y="1336"/>
                  </a:cubicBezTo>
                  <a:lnTo>
                    <a:pt x="1950" y="1336"/>
                  </a:lnTo>
                  <a:cubicBezTo>
                    <a:pt x="1949" y="1336"/>
                    <a:pt x="1944" y="1337"/>
                    <a:pt x="1935" y="1341"/>
                  </a:cubicBezTo>
                  <a:cubicBezTo>
                    <a:pt x="2037" y="1300"/>
                    <a:pt x="2109" y="1288"/>
                    <a:pt x="2159" y="1286"/>
                  </a:cubicBezTo>
                  <a:cubicBezTo>
                    <a:pt x="2168" y="1286"/>
                    <a:pt x="2178" y="1286"/>
                    <a:pt x="2187" y="1286"/>
                  </a:cubicBezTo>
                  <a:cubicBezTo>
                    <a:pt x="2245" y="1286"/>
                    <a:pt x="2296" y="1288"/>
                    <a:pt x="2360" y="1293"/>
                  </a:cubicBezTo>
                  <a:lnTo>
                    <a:pt x="2360" y="1293"/>
                  </a:lnTo>
                  <a:cubicBezTo>
                    <a:pt x="2374" y="1302"/>
                    <a:pt x="2388" y="1313"/>
                    <a:pt x="2403" y="1326"/>
                  </a:cubicBezTo>
                  <a:cubicBezTo>
                    <a:pt x="2489" y="1403"/>
                    <a:pt x="2583" y="1436"/>
                    <a:pt x="2672" y="1436"/>
                  </a:cubicBezTo>
                  <a:cubicBezTo>
                    <a:pt x="2847" y="1436"/>
                    <a:pt x="3004" y="1308"/>
                    <a:pt x="3053" y="1144"/>
                  </a:cubicBezTo>
                  <a:close/>
                  <a:moveTo>
                    <a:pt x="2917" y="1"/>
                  </a:moveTo>
                  <a:cubicBezTo>
                    <a:pt x="2901" y="1"/>
                    <a:pt x="2885" y="1"/>
                    <a:pt x="2868" y="1"/>
                  </a:cubicBezTo>
                  <a:cubicBezTo>
                    <a:pt x="2627" y="7"/>
                    <a:pt x="2414" y="164"/>
                    <a:pt x="2347" y="390"/>
                  </a:cubicBezTo>
                  <a:lnTo>
                    <a:pt x="2347" y="390"/>
                  </a:lnTo>
                  <a:cubicBezTo>
                    <a:pt x="2302" y="380"/>
                    <a:pt x="2255" y="373"/>
                    <a:pt x="2206" y="368"/>
                  </a:cubicBezTo>
                  <a:cubicBezTo>
                    <a:pt x="2166" y="364"/>
                    <a:pt x="2127" y="362"/>
                    <a:pt x="2088" y="362"/>
                  </a:cubicBezTo>
                  <a:cubicBezTo>
                    <a:pt x="1846" y="362"/>
                    <a:pt x="1611" y="432"/>
                    <a:pt x="1389" y="530"/>
                  </a:cubicBezTo>
                  <a:cubicBezTo>
                    <a:pt x="872" y="757"/>
                    <a:pt x="532" y="1220"/>
                    <a:pt x="344" y="1740"/>
                  </a:cubicBezTo>
                  <a:cubicBezTo>
                    <a:pt x="0" y="2686"/>
                    <a:pt x="286" y="3837"/>
                    <a:pt x="982" y="4550"/>
                  </a:cubicBezTo>
                  <a:cubicBezTo>
                    <a:pt x="1463" y="5042"/>
                    <a:pt x="2082" y="5271"/>
                    <a:pt x="2716" y="5271"/>
                  </a:cubicBezTo>
                  <a:cubicBezTo>
                    <a:pt x="3135" y="5271"/>
                    <a:pt x="3561" y="5170"/>
                    <a:pt x="3958" y="4979"/>
                  </a:cubicBezTo>
                  <a:cubicBezTo>
                    <a:pt x="4914" y="4522"/>
                    <a:pt x="5566" y="3489"/>
                    <a:pt x="5429" y="2419"/>
                  </a:cubicBezTo>
                  <a:cubicBezTo>
                    <a:pt x="5270" y="1184"/>
                    <a:pt x="4222" y="1"/>
                    <a:pt x="2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32" name="Google Shape;1932;p38"/>
            <p:cNvSpPr/>
            <p:nvPr/>
          </p:nvSpPr>
          <p:spPr>
            <a:xfrm>
              <a:off x="4445625" y="832700"/>
              <a:ext cx="117375" cy="114600"/>
            </a:xfrm>
            <a:custGeom>
              <a:avLst/>
              <a:gdLst/>
              <a:ahLst/>
              <a:cxnLst/>
              <a:rect l="l" t="t" r="r" b="b"/>
              <a:pathLst>
                <a:path w="4695" h="4584" extrusionOk="0">
                  <a:moveTo>
                    <a:pt x="1923" y="1500"/>
                  </a:moveTo>
                  <a:cubicBezTo>
                    <a:pt x="1925" y="1500"/>
                    <a:pt x="1895" y="1530"/>
                    <a:pt x="1876" y="1542"/>
                  </a:cubicBezTo>
                  <a:lnTo>
                    <a:pt x="1876" y="1542"/>
                  </a:lnTo>
                  <a:cubicBezTo>
                    <a:pt x="1883" y="1536"/>
                    <a:pt x="1890" y="1530"/>
                    <a:pt x="1897" y="1523"/>
                  </a:cubicBezTo>
                  <a:cubicBezTo>
                    <a:pt x="1915" y="1507"/>
                    <a:pt x="1923" y="1500"/>
                    <a:pt x="1923" y="1500"/>
                  </a:cubicBezTo>
                  <a:close/>
                  <a:moveTo>
                    <a:pt x="1864" y="1547"/>
                  </a:moveTo>
                  <a:lnTo>
                    <a:pt x="1864" y="1547"/>
                  </a:lnTo>
                  <a:cubicBezTo>
                    <a:pt x="1865" y="1547"/>
                    <a:pt x="1865" y="1547"/>
                    <a:pt x="1866" y="1547"/>
                  </a:cubicBezTo>
                  <a:cubicBezTo>
                    <a:pt x="1866" y="1547"/>
                    <a:pt x="1867" y="1547"/>
                    <a:pt x="1867" y="1547"/>
                  </a:cubicBezTo>
                  <a:lnTo>
                    <a:pt x="1867" y="1547"/>
                  </a:lnTo>
                  <a:cubicBezTo>
                    <a:pt x="1867" y="1547"/>
                    <a:pt x="1866" y="1547"/>
                    <a:pt x="1866" y="1547"/>
                  </a:cubicBezTo>
                  <a:cubicBezTo>
                    <a:pt x="1865" y="1547"/>
                    <a:pt x="1865" y="1547"/>
                    <a:pt x="1864" y="1547"/>
                  </a:cubicBezTo>
                  <a:close/>
                  <a:moveTo>
                    <a:pt x="1506" y="2004"/>
                  </a:moveTo>
                  <a:lnTo>
                    <a:pt x="1506" y="2004"/>
                  </a:lnTo>
                  <a:cubicBezTo>
                    <a:pt x="1508" y="2004"/>
                    <a:pt x="1492" y="2056"/>
                    <a:pt x="1481" y="2072"/>
                  </a:cubicBezTo>
                  <a:lnTo>
                    <a:pt x="1481" y="2072"/>
                  </a:lnTo>
                  <a:cubicBezTo>
                    <a:pt x="1485" y="2060"/>
                    <a:pt x="1489" y="2048"/>
                    <a:pt x="1494" y="2036"/>
                  </a:cubicBezTo>
                  <a:cubicBezTo>
                    <a:pt x="1502" y="2013"/>
                    <a:pt x="1505" y="2004"/>
                    <a:pt x="1506" y="2004"/>
                  </a:cubicBezTo>
                  <a:close/>
                  <a:moveTo>
                    <a:pt x="1419" y="2283"/>
                  </a:moveTo>
                  <a:cubicBezTo>
                    <a:pt x="1419" y="2283"/>
                    <a:pt x="1419" y="2283"/>
                    <a:pt x="1419" y="2283"/>
                  </a:cubicBezTo>
                  <a:lnTo>
                    <a:pt x="1419" y="2283"/>
                  </a:lnTo>
                  <a:cubicBezTo>
                    <a:pt x="1419" y="2283"/>
                    <a:pt x="1419" y="2283"/>
                    <a:pt x="1419" y="2283"/>
                  </a:cubicBezTo>
                  <a:close/>
                  <a:moveTo>
                    <a:pt x="3491" y="3127"/>
                  </a:moveTo>
                  <a:cubicBezTo>
                    <a:pt x="3484" y="3137"/>
                    <a:pt x="3478" y="3145"/>
                    <a:pt x="3477" y="3145"/>
                  </a:cubicBezTo>
                  <a:cubicBezTo>
                    <a:pt x="3477" y="3145"/>
                    <a:pt x="3477" y="3145"/>
                    <a:pt x="3477" y="3145"/>
                  </a:cubicBezTo>
                  <a:cubicBezTo>
                    <a:pt x="3476" y="3145"/>
                    <a:pt x="3483" y="3136"/>
                    <a:pt x="3491" y="3127"/>
                  </a:cubicBezTo>
                  <a:close/>
                  <a:moveTo>
                    <a:pt x="2607" y="1250"/>
                  </a:moveTo>
                  <a:cubicBezTo>
                    <a:pt x="2651" y="1250"/>
                    <a:pt x="2695" y="1253"/>
                    <a:pt x="2739" y="1255"/>
                  </a:cubicBezTo>
                  <a:cubicBezTo>
                    <a:pt x="2739" y="1255"/>
                    <a:pt x="2739" y="1255"/>
                    <a:pt x="2740" y="1255"/>
                  </a:cubicBezTo>
                  <a:lnTo>
                    <a:pt x="2740" y="1255"/>
                  </a:lnTo>
                  <a:cubicBezTo>
                    <a:pt x="2741" y="1255"/>
                    <a:pt x="2743" y="1255"/>
                    <a:pt x="2744" y="1256"/>
                  </a:cubicBezTo>
                  <a:cubicBezTo>
                    <a:pt x="2803" y="1270"/>
                    <a:pt x="2858" y="1283"/>
                    <a:pt x="2915" y="1301"/>
                  </a:cubicBezTo>
                  <a:cubicBezTo>
                    <a:pt x="2967" y="1318"/>
                    <a:pt x="3021" y="1326"/>
                    <a:pt x="3075" y="1326"/>
                  </a:cubicBezTo>
                  <a:cubicBezTo>
                    <a:pt x="3143" y="1326"/>
                    <a:pt x="3210" y="1314"/>
                    <a:pt x="3275" y="1292"/>
                  </a:cubicBezTo>
                  <a:lnTo>
                    <a:pt x="3275" y="1292"/>
                  </a:lnTo>
                  <a:cubicBezTo>
                    <a:pt x="3313" y="1328"/>
                    <a:pt x="3350" y="1366"/>
                    <a:pt x="3384" y="1405"/>
                  </a:cubicBezTo>
                  <a:cubicBezTo>
                    <a:pt x="3390" y="1412"/>
                    <a:pt x="3412" y="1438"/>
                    <a:pt x="3425" y="1453"/>
                  </a:cubicBezTo>
                  <a:lnTo>
                    <a:pt x="3425" y="1453"/>
                  </a:lnTo>
                  <a:cubicBezTo>
                    <a:pt x="3429" y="1460"/>
                    <a:pt x="3434" y="1466"/>
                    <a:pt x="3436" y="1469"/>
                  </a:cubicBezTo>
                  <a:cubicBezTo>
                    <a:pt x="3448" y="1487"/>
                    <a:pt x="3461" y="1506"/>
                    <a:pt x="3473" y="1523"/>
                  </a:cubicBezTo>
                  <a:cubicBezTo>
                    <a:pt x="3512" y="1584"/>
                    <a:pt x="3547" y="1646"/>
                    <a:pt x="3579" y="1710"/>
                  </a:cubicBezTo>
                  <a:cubicBezTo>
                    <a:pt x="3587" y="1727"/>
                    <a:pt x="3613" y="1793"/>
                    <a:pt x="3616" y="1794"/>
                  </a:cubicBezTo>
                  <a:lnTo>
                    <a:pt x="3616" y="1794"/>
                  </a:lnTo>
                  <a:cubicBezTo>
                    <a:pt x="3624" y="1817"/>
                    <a:pt x="3632" y="1839"/>
                    <a:pt x="3640" y="1862"/>
                  </a:cubicBezTo>
                  <a:cubicBezTo>
                    <a:pt x="3662" y="1931"/>
                    <a:pt x="3681" y="2001"/>
                    <a:pt x="3696" y="2072"/>
                  </a:cubicBezTo>
                  <a:cubicBezTo>
                    <a:pt x="3703" y="2104"/>
                    <a:pt x="3708" y="2137"/>
                    <a:pt x="3715" y="2170"/>
                  </a:cubicBezTo>
                  <a:cubicBezTo>
                    <a:pt x="3716" y="2175"/>
                    <a:pt x="3717" y="2179"/>
                    <a:pt x="3718" y="2183"/>
                  </a:cubicBezTo>
                  <a:lnTo>
                    <a:pt x="3718" y="2183"/>
                  </a:lnTo>
                  <a:cubicBezTo>
                    <a:pt x="3718" y="2194"/>
                    <a:pt x="3718" y="2205"/>
                    <a:pt x="3718" y="2210"/>
                  </a:cubicBezTo>
                  <a:cubicBezTo>
                    <a:pt x="3724" y="2282"/>
                    <a:pt x="3725" y="2355"/>
                    <a:pt x="3724" y="2427"/>
                  </a:cubicBezTo>
                  <a:cubicBezTo>
                    <a:pt x="3723" y="2465"/>
                    <a:pt x="3720" y="2504"/>
                    <a:pt x="3717" y="2543"/>
                  </a:cubicBezTo>
                  <a:cubicBezTo>
                    <a:pt x="3716" y="2553"/>
                    <a:pt x="3715" y="2562"/>
                    <a:pt x="3714" y="2572"/>
                  </a:cubicBezTo>
                  <a:lnTo>
                    <a:pt x="3714" y="2572"/>
                  </a:lnTo>
                  <a:cubicBezTo>
                    <a:pt x="3713" y="2574"/>
                    <a:pt x="3713" y="2575"/>
                    <a:pt x="3713" y="2577"/>
                  </a:cubicBezTo>
                  <a:cubicBezTo>
                    <a:pt x="3698" y="2647"/>
                    <a:pt x="3684" y="2715"/>
                    <a:pt x="3663" y="2784"/>
                  </a:cubicBezTo>
                  <a:cubicBezTo>
                    <a:pt x="3654" y="2816"/>
                    <a:pt x="3643" y="2846"/>
                    <a:pt x="3632" y="2877"/>
                  </a:cubicBezTo>
                  <a:cubicBezTo>
                    <a:pt x="3630" y="2883"/>
                    <a:pt x="3628" y="2888"/>
                    <a:pt x="3627" y="2892"/>
                  </a:cubicBezTo>
                  <a:lnTo>
                    <a:pt x="3627" y="2892"/>
                  </a:lnTo>
                  <a:cubicBezTo>
                    <a:pt x="3624" y="2897"/>
                    <a:pt x="3622" y="2902"/>
                    <a:pt x="3619" y="2908"/>
                  </a:cubicBezTo>
                  <a:cubicBezTo>
                    <a:pt x="3587" y="2971"/>
                    <a:pt x="3552" y="3032"/>
                    <a:pt x="3514" y="3091"/>
                  </a:cubicBezTo>
                  <a:cubicBezTo>
                    <a:pt x="3512" y="3095"/>
                    <a:pt x="3504" y="3106"/>
                    <a:pt x="3497" y="3118"/>
                  </a:cubicBezTo>
                  <a:lnTo>
                    <a:pt x="3497" y="3118"/>
                  </a:lnTo>
                  <a:cubicBezTo>
                    <a:pt x="3474" y="3143"/>
                    <a:pt x="3454" y="3170"/>
                    <a:pt x="3430" y="3194"/>
                  </a:cubicBezTo>
                  <a:cubicBezTo>
                    <a:pt x="3403" y="3222"/>
                    <a:pt x="3374" y="3248"/>
                    <a:pt x="3346" y="3275"/>
                  </a:cubicBezTo>
                  <a:cubicBezTo>
                    <a:pt x="3340" y="3280"/>
                    <a:pt x="3336" y="3284"/>
                    <a:pt x="3332" y="3288"/>
                  </a:cubicBezTo>
                  <a:lnTo>
                    <a:pt x="3332" y="3288"/>
                  </a:lnTo>
                  <a:cubicBezTo>
                    <a:pt x="3331" y="3288"/>
                    <a:pt x="3331" y="3289"/>
                    <a:pt x="3330" y="3289"/>
                  </a:cubicBezTo>
                  <a:cubicBezTo>
                    <a:pt x="3264" y="3331"/>
                    <a:pt x="3198" y="3370"/>
                    <a:pt x="3128" y="3408"/>
                  </a:cubicBezTo>
                  <a:cubicBezTo>
                    <a:pt x="3126" y="3410"/>
                    <a:pt x="3123" y="3411"/>
                    <a:pt x="3121" y="3412"/>
                  </a:cubicBezTo>
                  <a:lnTo>
                    <a:pt x="3121" y="3412"/>
                  </a:lnTo>
                  <a:cubicBezTo>
                    <a:pt x="3120" y="3413"/>
                    <a:pt x="3118" y="3413"/>
                    <a:pt x="3116" y="3414"/>
                  </a:cubicBezTo>
                  <a:cubicBezTo>
                    <a:pt x="3084" y="3424"/>
                    <a:pt x="3053" y="3436"/>
                    <a:pt x="3021" y="3445"/>
                  </a:cubicBezTo>
                  <a:cubicBezTo>
                    <a:pt x="2984" y="3455"/>
                    <a:pt x="2945" y="3464"/>
                    <a:pt x="2908" y="3471"/>
                  </a:cubicBezTo>
                  <a:cubicBezTo>
                    <a:pt x="2896" y="3473"/>
                    <a:pt x="2885" y="3474"/>
                    <a:pt x="2873" y="3476"/>
                  </a:cubicBezTo>
                  <a:lnTo>
                    <a:pt x="2873" y="3476"/>
                  </a:lnTo>
                  <a:cubicBezTo>
                    <a:pt x="2817" y="3479"/>
                    <a:pt x="2760" y="3483"/>
                    <a:pt x="2703" y="3483"/>
                  </a:cubicBezTo>
                  <a:cubicBezTo>
                    <a:pt x="2691" y="3483"/>
                    <a:pt x="2680" y="3483"/>
                    <a:pt x="2668" y="3482"/>
                  </a:cubicBezTo>
                  <a:cubicBezTo>
                    <a:pt x="2635" y="3481"/>
                    <a:pt x="2601" y="3478"/>
                    <a:pt x="2567" y="3477"/>
                  </a:cubicBezTo>
                  <a:cubicBezTo>
                    <a:pt x="2560" y="3476"/>
                    <a:pt x="2554" y="3476"/>
                    <a:pt x="2548" y="3476"/>
                  </a:cubicBezTo>
                  <a:lnTo>
                    <a:pt x="2548" y="3476"/>
                  </a:lnTo>
                  <a:cubicBezTo>
                    <a:pt x="2548" y="3476"/>
                    <a:pt x="2548" y="3476"/>
                    <a:pt x="2547" y="3476"/>
                  </a:cubicBezTo>
                  <a:cubicBezTo>
                    <a:pt x="2399" y="3446"/>
                    <a:pt x="2252" y="3406"/>
                    <a:pt x="2110" y="3354"/>
                  </a:cubicBezTo>
                  <a:lnTo>
                    <a:pt x="2110" y="3354"/>
                  </a:lnTo>
                  <a:cubicBezTo>
                    <a:pt x="2107" y="3352"/>
                    <a:pt x="2105" y="3351"/>
                    <a:pt x="2102" y="3350"/>
                  </a:cubicBezTo>
                  <a:cubicBezTo>
                    <a:pt x="2067" y="3331"/>
                    <a:pt x="2031" y="3314"/>
                    <a:pt x="1997" y="3296"/>
                  </a:cubicBezTo>
                  <a:cubicBezTo>
                    <a:pt x="1929" y="3258"/>
                    <a:pt x="1865" y="3215"/>
                    <a:pt x="1801" y="3171"/>
                  </a:cubicBezTo>
                  <a:lnTo>
                    <a:pt x="1801" y="3171"/>
                  </a:lnTo>
                  <a:cubicBezTo>
                    <a:pt x="1775" y="3148"/>
                    <a:pt x="1747" y="3124"/>
                    <a:pt x="1722" y="3100"/>
                  </a:cubicBezTo>
                  <a:cubicBezTo>
                    <a:pt x="1693" y="3072"/>
                    <a:pt x="1666" y="3045"/>
                    <a:pt x="1639" y="3017"/>
                  </a:cubicBezTo>
                  <a:cubicBezTo>
                    <a:pt x="1632" y="3009"/>
                    <a:pt x="1612" y="2985"/>
                    <a:pt x="1597" y="2967"/>
                  </a:cubicBezTo>
                  <a:lnTo>
                    <a:pt x="1597" y="2967"/>
                  </a:lnTo>
                  <a:cubicBezTo>
                    <a:pt x="1585" y="2951"/>
                    <a:pt x="1573" y="2934"/>
                    <a:pt x="1569" y="2927"/>
                  </a:cubicBezTo>
                  <a:cubicBezTo>
                    <a:pt x="1548" y="2895"/>
                    <a:pt x="1527" y="2862"/>
                    <a:pt x="1509" y="2828"/>
                  </a:cubicBezTo>
                  <a:cubicBezTo>
                    <a:pt x="1500" y="2810"/>
                    <a:pt x="1491" y="2791"/>
                    <a:pt x="1481" y="2772"/>
                  </a:cubicBezTo>
                  <a:lnTo>
                    <a:pt x="1481" y="2772"/>
                  </a:lnTo>
                  <a:cubicBezTo>
                    <a:pt x="1475" y="2756"/>
                    <a:pt x="1467" y="2740"/>
                    <a:pt x="1463" y="2727"/>
                  </a:cubicBezTo>
                  <a:cubicBezTo>
                    <a:pt x="1447" y="2677"/>
                    <a:pt x="1443" y="2561"/>
                    <a:pt x="1415" y="2515"/>
                  </a:cubicBezTo>
                  <a:lnTo>
                    <a:pt x="1415" y="2515"/>
                  </a:lnTo>
                  <a:cubicBezTo>
                    <a:pt x="1415" y="2508"/>
                    <a:pt x="1414" y="2501"/>
                    <a:pt x="1413" y="2494"/>
                  </a:cubicBezTo>
                  <a:cubicBezTo>
                    <a:pt x="1411" y="2449"/>
                    <a:pt x="1411" y="2405"/>
                    <a:pt x="1413" y="2359"/>
                  </a:cubicBezTo>
                  <a:cubicBezTo>
                    <a:pt x="1413" y="2359"/>
                    <a:pt x="1418" y="2326"/>
                    <a:pt x="1419" y="2303"/>
                  </a:cubicBezTo>
                  <a:lnTo>
                    <a:pt x="1419" y="2303"/>
                  </a:lnTo>
                  <a:cubicBezTo>
                    <a:pt x="1425" y="2275"/>
                    <a:pt x="1429" y="2246"/>
                    <a:pt x="1436" y="2219"/>
                  </a:cubicBezTo>
                  <a:cubicBezTo>
                    <a:pt x="1445" y="2182"/>
                    <a:pt x="1456" y="2145"/>
                    <a:pt x="1468" y="2108"/>
                  </a:cubicBezTo>
                  <a:cubicBezTo>
                    <a:pt x="1472" y="2097"/>
                    <a:pt x="1476" y="2086"/>
                    <a:pt x="1480" y="2074"/>
                  </a:cubicBezTo>
                  <a:lnTo>
                    <a:pt x="1480" y="2074"/>
                  </a:lnTo>
                  <a:cubicBezTo>
                    <a:pt x="1510" y="2054"/>
                    <a:pt x="1595" y="1856"/>
                    <a:pt x="1618" y="1823"/>
                  </a:cubicBezTo>
                  <a:cubicBezTo>
                    <a:pt x="1629" y="1804"/>
                    <a:pt x="1643" y="1787"/>
                    <a:pt x="1656" y="1769"/>
                  </a:cubicBezTo>
                  <a:lnTo>
                    <a:pt x="1656" y="1769"/>
                  </a:lnTo>
                  <a:cubicBezTo>
                    <a:pt x="1684" y="1737"/>
                    <a:pt x="1711" y="1703"/>
                    <a:pt x="1740" y="1673"/>
                  </a:cubicBezTo>
                  <a:cubicBezTo>
                    <a:pt x="1771" y="1639"/>
                    <a:pt x="1805" y="1607"/>
                    <a:pt x="1838" y="1575"/>
                  </a:cubicBezTo>
                  <a:cubicBezTo>
                    <a:pt x="1850" y="1565"/>
                    <a:pt x="1862" y="1555"/>
                    <a:pt x="1874" y="1544"/>
                  </a:cubicBezTo>
                  <a:lnTo>
                    <a:pt x="1874" y="1544"/>
                  </a:lnTo>
                  <a:cubicBezTo>
                    <a:pt x="1916" y="1525"/>
                    <a:pt x="2081" y="1403"/>
                    <a:pt x="2110" y="1387"/>
                  </a:cubicBezTo>
                  <a:cubicBezTo>
                    <a:pt x="2140" y="1371"/>
                    <a:pt x="2171" y="1356"/>
                    <a:pt x="2202" y="1341"/>
                  </a:cubicBezTo>
                  <a:lnTo>
                    <a:pt x="2202" y="1341"/>
                  </a:lnTo>
                  <a:cubicBezTo>
                    <a:pt x="2225" y="1334"/>
                    <a:pt x="2271" y="1315"/>
                    <a:pt x="2281" y="1311"/>
                  </a:cubicBezTo>
                  <a:cubicBezTo>
                    <a:pt x="2362" y="1284"/>
                    <a:pt x="2463" y="1282"/>
                    <a:pt x="2543" y="1252"/>
                  </a:cubicBezTo>
                  <a:lnTo>
                    <a:pt x="2543" y="1252"/>
                  </a:lnTo>
                  <a:cubicBezTo>
                    <a:pt x="2557" y="1251"/>
                    <a:pt x="2572" y="1250"/>
                    <a:pt x="2586" y="1250"/>
                  </a:cubicBezTo>
                  <a:cubicBezTo>
                    <a:pt x="2593" y="1250"/>
                    <a:pt x="2600" y="1250"/>
                    <a:pt x="2607" y="1250"/>
                  </a:cubicBezTo>
                  <a:close/>
                  <a:moveTo>
                    <a:pt x="2644" y="1"/>
                  </a:moveTo>
                  <a:cubicBezTo>
                    <a:pt x="1810" y="1"/>
                    <a:pt x="1009" y="498"/>
                    <a:pt x="554" y="1202"/>
                  </a:cubicBezTo>
                  <a:cubicBezTo>
                    <a:pt x="0" y="2056"/>
                    <a:pt x="100" y="3196"/>
                    <a:pt x="850" y="3900"/>
                  </a:cubicBezTo>
                  <a:cubicBezTo>
                    <a:pt x="1309" y="4329"/>
                    <a:pt x="1940" y="4584"/>
                    <a:pt x="2570" y="4584"/>
                  </a:cubicBezTo>
                  <a:cubicBezTo>
                    <a:pt x="2812" y="4584"/>
                    <a:pt x="3054" y="4546"/>
                    <a:pt x="3286" y="4466"/>
                  </a:cubicBezTo>
                  <a:cubicBezTo>
                    <a:pt x="3728" y="4315"/>
                    <a:pt x="4094" y="4050"/>
                    <a:pt x="4357" y="3659"/>
                  </a:cubicBezTo>
                  <a:cubicBezTo>
                    <a:pt x="4589" y="3313"/>
                    <a:pt x="4694" y="2873"/>
                    <a:pt x="4689" y="2460"/>
                  </a:cubicBezTo>
                  <a:cubicBezTo>
                    <a:pt x="4680" y="1698"/>
                    <a:pt x="4316" y="931"/>
                    <a:pt x="3679" y="526"/>
                  </a:cubicBezTo>
                  <a:lnTo>
                    <a:pt x="3679" y="526"/>
                  </a:lnTo>
                  <a:cubicBezTo>
                    <a:pt x="3622" y="325"/>
                    <a:pt x="3469" y="160"/>
                    <a:pt x="3248" y="92"/>
                  </a:cubicBezTo>
                  <a:cubicBezTo>
                    <a:pt x="3048" y="30"/>
                    <a:pt x="2845" y="1"/>
                    <a:pt x="26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33" name="Google Shape;1933;p38"/>
            <p:cNvSpPr/>
            <p:nvPr/>
          </p:nvSpPr>
          <p:spPr>
            <a:xfrm>
              <a:off x="4865750" y="1292850"/>
              <a:ext cx="143375" cy="130200"/>
            </a:xfrm>
            <a:custGeom>
              <a:avLst/>
              <a:gdLst/>
              <a:ahLst/>
              <a:cxnLst/>
              <a:rect l="l" t="t" r="r" b="b"/>
              <a:pathLst>
                <a:path w="5735" h="5208" extrusionOk="0">
                  <a:moveTo>
                    <a:pt x="4217" y="1859"/>
                  </a:moveTo>
                  <a:cubicBezTo>
                    <a:pt x="4218" y="1864"/>
                    <a:pt x="4219" y="1866"/>
                    <a:pt x="4219" y="1866"/>
                  </a:cubicBezTo>
                  <a:cubicBezTo>
                    <a:pt x="4219" y="1866"/>
                    <a:pt x="4218" y="1864"/>
                    <a:pt x="4217" y="1859"/>
                  </a:cubicBezTo>
                  <a:close/>
                  <a:moveTo>
                    <a:pt x="4321" y="2244"/>
                  </a:moveTo>
                  <a:lnTo>
                    <a:pt x="4321" y="2244"/>
                  </a:lnTo>
                  <a:cubicBezTo>
                    <a:pt x="4325" y="2273"/>
                    <a:pt x="4325" y="2291"/>
                    <a:pt x="4325" y="2291"/>
                  </a:cubicBezTo>
                  <a:cubicBezTo>
                    <a:pt x="4324" y="2291"/>
                    <a:pt x="4322" y="2277"/>
                    <a:pt x="4321" y="2244"/>
                  </a:cubicBezTo>
                  <a:close/>
                  <a:moveTo>
                    <a:pt x="4322" y="2733"/>
                  </a:moveTo>
                  <a:lnTo>
                    <a:pt x="4322" y="2733"/>
                  </a:lnTo>
                  <a:cubicBezTo>
                    <a:pt x="4322" y="2733"/>
                    <a:pt x="4321" y="2734"/>
                    <a:pt x="4321" y="2737"/>
                  </a:cubicBezTo>
                  <a:lnTo>
                    <a:pt x="4321" y="2737"/>
                  </a:lnTo>
                  <a:cubicBezTo>
                    <a:pt x="4321" y="2734"/>
                    <a:pt x="4322" y="2733"/>
                    <a:pt x="4322" y="2733"/>
                  </a:cubicBezTo>
                  <a:close/>
                  <a:moveTo>
                    <a:pt x="4321" y="2742"/>
                  </a:moveTo>
                  <a:cubicBezTo>
                    <a:pt x="4319" y="2759"/>
                    <a:pt x="4318" y="2775"/>
                    <a:pt x="4316" y="2792"/>
                  </a:cubicBezTo>
                  <a:cubicBezTo>
                    <a:pt x="4318" y="2767"/>
                    <a:pt x="4320" y="2751"/>
                    <a:pt x="4321" y="2742"/>
                  </a:cubicBezTo>
                  <a:close/>
                  <a:moveTo>
                    <a:pt x="3111" y="921"/>
                  </a:moveTo>
                  <a:cubicBezTo>
                    <a:pt x="3195" y="921"/>
                    <a:pt x="3278" y="926"/>
                    <a:pt x="3362" y="929"/>
                  </a:cubicBezTo>
                  <a:cubicBezTo>
                    <a:pt x="3384" y="930"/>
                    <a:pt x="3405" y="931"/>
                    <a:pt x="3427" y="932"/>
                  </a:cubicBezTo>
                  <a:cubicBezTo>
                    <a:pt x="3432" y="932"/>
                    <a:pt x="3466" y="936"/>
                    <a:pt x="3481" y="937"/>
                  </a:cubicBezTo>
                  <a:lnTo>
                    <a:pt x="3481" y="937"/>
                  </a:lnTo>
                  <a:cubicBezTo>
                    <a:pt x="3490" y="939"/>
                    <a:pt x="3584" y="956"/>
                    <a:pt x="3621" y="965"/>
                  </a:cubicBezTo>
                  <a:cubicBezTo>
                    <a:pt x="3640" y="969"/>
                    <a:pt x="3660" y="973"/>
                    <a:pt x="3679" y="978"/>
                  </a:cubicBezTo>
                  <a:lnTo>
                    <a:pt x="3679" y="978"/>
                  </a:lnTo>
                  <a:cubicBezTo>
                    <a:pt x="3687" y="1113"/>
                    <a:pt x="3741" y="1245"/>
                    <a:pt x="3848" y="1347"/>
                  </a:cubicBezTo>
                  <a:cubicBezTo>
                    <a:pt x="3911" y="1407"/>
                    <a:pt x="3970" y="1470"/>
                    <a:pt x="4025" y="1537"/>
                  </a:cubicBezTo>
                  <a:cubicBezTo>
                    <a:pt x="4034" y="1547"/>
                    <a:pt x="4042" y="1557"/>
                    <a:pt x="4051" y="1567"/>
                  </a:cubicBezTo>
                  <a:lnTo>
                    <a:pt x="4051" y="1567"/>
                  </a:lnTo>
                  <a:cubicBezTo>
                    <a:pt x="4073" y="1611"/>
                    <a:pt x="4105" y="1649"/>
                    <a:pt x="4130" y="1690"/>
                  </a:cubicBezTo>
                  <a:cubicBezTo>
                    <a:pt x="4151" y="1726"/>
                    <a:pt x="4171" y="1764"/>
                    <a:pt x="4191" y="1801"/>
                  </a:cubicBezTo>
                  <a:cubicBezTo>
                    <a:pt x="4201" y="1823"/>
                    <a:pt x="4210" y="1842"/>
                    <a:pt x="4214" y="1854"/>
                  </a:cubicBezTo>
                  <a:lnTo>
                    <a:pt x="4214" y="1854"/>
                  </a:lnTo>
                  <a:cubicBezTo>
                    <a:pt x="4242" y="1933"/>
                    <a:pt x="4270" y="2013"/>
                    <a:pt x="4291" y="2096"/>
                  </a:cubicBezTo>
                  <a:cubicBezTo>
                    <a:pt x="4300" y="2136"/>
                    <a:pt x="4309" y="2178"/>
                    <a:pt x="4317" y="2220"/>
                  </a:cubicBezTo>
                  <a:cubicBezTo>
                    <a:pt x="4319" y="2228"/>
                    <a:pt x="4320" y="2236"/>
                    <a:pt x="4321" y="2243"/>
                  </a:cubicBezTo>
                  <a:lnTo>
                    <a:pt x="4321" y="2243"/>
                  </a:lnTo>
                  <a:cubicBezTo>
                    <a:pt x="4324" y="2333"/>
                    <a:pt x="4334" y="2421"/>
                    <a:pt x="4334" y="2511"/>
                  </a:cubicBezTo>
                  <a:cubicBezTo>
                    <a:pt x="4334" y="2588"/>
                    <a:pt x="4328" y="2663"/>
                    <a:pt x="4321" y="2739"/>
                  </a:cubicBezTo>
                  <a:lnTo>
                    <a:pt x="4321" y="2739"/>
                  </a:lnTo>
                  <a:cubicBezTo>
                    <a:pt x="4319" y="2751"/>
                    <a:pt x="4316" y="2775"/>
                    <a:pt x="4310" y="2804"/>
                  </a:cubicBezTo>
                  <a:cubicBezTo>
                    <a:pt x="4300" y="2854"/>
                    <a:pt x="4289" y="2904"/>
                    <a:pt x="4277" y="2952"/>
                  </a:cubicBezTo>
                  <a:cubicBezTo>
                    <a:pt x="4255" y="3036"/>
                    <a:pt x="4230" y="3119"/>
                    <a:pt x="4202" y="3201"/>
                  </a:cubicBezTo>
                  <a:cubicBezTo>
                    <a:pt x="4190" y="3237"/>
                    <a:pt x="4175" y="3271"/>
                    <a:pt x="4163" y="3307"/>
                  </a:cubicBezTo>
                  <a:lnTo>
                    <a:pt x="4163" y="3307"/>
                  </a:lnTo>
                  <a:cubicBezTo>
                    <a:pt x="4151" y="3329"/>
                    <a:pt x="4141" y="3355"/>
                    <a:pt x="4129" y="3378"/>
                  </a:cubicBezTo>
                  <a:cubicBezTo>
                    <a:pt x="4090" y="3454"/>
                    <a:pt x="4047" y="3528"/>
                    <a:pt x="4001" y="3599"/>
                  </a:cubicBezTo>
                  <a:cubicBezTo>
                    <a:pt x="3995" y="3608"/>
                    <a:pt x="3972" y="3640"/>
                    <a:pt x="3957" y="3661"/>
                  </a:cubicBezTo>
                  <a:lnTo>
                    <a:pt x="3957" y="3661"/>
                  </a:lnTo>
                  <a:cubicBezTo>
                    <a:pt x="3938" y="3682"/>
                    <a:pt x="3903" y="3723"/>
                    <a:pt x="3893" y="3734"/>
                  </a:cubicBezTo>
                  <a:cubicBezTo>
                    <a:pt x="3858" y="3769"/>
                    <a:pt x="3823" y="3804"/>
                    <a:pt x="3786" y="3837"/>
                  </a:cubicBezTo>
                  <a:cubicBezTo>
                    <a:pt x="3778" y="3844"/>
                    <a:pt x="3744" y="3871"/>
                    <a:pt x="3724" y="3887"/>
                  </a:cubicBezTo>
                  <a:lnTo>
                    <a:pt x="3724" y="3887"/>
                  </a:lnTo>
                  <a:cubicBezTo>
                    <a:pt x="3703" y="3901"/>
                    <a:pt x="3671" y="3922"/>
                    <a:pt x="3661" y="3927"/>
                  </a:cubicBezTo>
                  <a:cubicBezTo>
                    <a:pt x="3619" y="3955"/>
                    <a:pt x="3575" y="3979"/>
                    <a:pt x="3531" y="4003"/>
                  </a:cubicBezTo>
                  <a:cubicBezTo>
                    <a:pt x="3505" y="4016"/>
                    <a:pt x="3459" y="4036"/>
                    <a:pt x="3461" y="4036"/>
                  </a:cubicBezTo>
                  <a:cubicBezTo>
                    <a:pt x="3462" y="4036"/>
                    <a:pt x="3473" y="4032"/>
                    <a:pt x="3500" y="4021"/>
                  </a:cubicBezTo>
                  <a:lnTo>
                    <a:pt x="3500" y="4021"/>
                  </a:lnTo>
                  <a:cubicBezTo>
                    <a:pt x="3455" y="4039"/>
                    <a:pt x="3409" y="4055"/>
                    <a:pt x="3364" y="4069"/>
                  </a:cubicBezTo>
                  <a:cubicBezTo>
                    <a:pt x="3310" y="4086"/>
                    <a:pt x="3257" y="4097"/>
                    <a:pt x="3203" y="4110"/>
                  </a:cubicBezTo>
                  <a:cubicBezTo>
                    <a:pt x="3185" y="4113"/>
                    <a:pt x="3168" y="4116"/>
                    <a:pt x="3151" y="4119"/>
                  </a:cubicBezTo>
                  <a:lnTo>
                    <a:pt x="3151" y="4119"/>
                  </a:lnTo>
                  <a:cubicBezTo>
                    <a:pt x="3163" y="4118"/>
                    <a:pt x="3171" y="4117"/>
                    <a:pt x="3174" y="4117"/>
                  </a:cubicBezTo>
                  <a:cubicBezTo>
                    <a:pt x="3180" y="4117"/>
                    <a:pt x="3171" y="4119"/>
                    <a:pt x="3142" y="4121"/>
                  </a:cubicBezTo>
                  <a:lnTo>
                    <a:pt x="3142" y="4121"/>
                  </a:lnTo>
                  <a:cubicBezTo>
                    <a:pt x="3145" y="4120"/>
                    <a:pt x="3148" y="4120"/>
                    <a:pt x="3151" y="4119"/>
                  </a:cubicBezTo>
                  <a:lnTo>
                    <a:pt x="3151" y="4119"/>
                  </a:lnTo>
                  <a:cubicBezTo>
                    <a:pt x="3148" y="4120"/>
                    <a:pt x="3144" y="4120"/>
                    <a:pt x="3141" y="4121"/>
                  </a:cubicBezTo>
                  <a:lnTo>
                    <a:pt x="3141" y="4121"/>
                  </a:lnTo>
                  <a:cubicBezTo>
                    <a:pt x="3141" y="4121"/>
                    <a:pt x="3142" y="4121"/>
                    <a:pt x="3142" y="4121"/>
                  </a:cubicBezTo>
                  <a:lnTo>
                    <a:pt x="3142" y="4121"/>
                  </a:lnTo>
                  <a:cubicBezTo>
                    <a:pt x="3139" y="4121"/>
                    <a:pt x="3136" y="4122"/>
                    <a:pt x="3133" y="4122"/>
                  </a:cubicBezTo>
                  <a:cubicBezTo>
                    <a:pt x="3136" y="4122"/>
                    <a:pt x="3138" y="4121"/>
                    <a:pt x="3141" y="4121"/>
                  </a:cubicBezTo>
                  <a:lnTo>
                    <a:pt x="3141" y="4121"/>
                  </a:lnTo>
                  <a:cubicBezTo>
                    <a:pt x="3140" y="4121"/>
                    <a:pt x="3139" y="4121"/>
                    <a:pt x="3137" y="4121"/>
                  </a:cubicBezTo>
                  <a:cubicBezTo>
                    <a:pt x="3083" y="4124"/>
                    <a:pt x="3028" y="4126"/>
                    <a:pt x="2973" y="4126"/>
                  </a:cubicBezTo>
                  <a:cubicBezTo>
                    <a:pt x="2934" y="4126"/>
                    <a:pt x="2895" y="4125"/>
                    <a:pt x="2856" y="4123"/>
                  </a:cubicBezTo>
                  <a:cubicBezTo>
                    <a:pt x="2829" y="4122"/>
                    <a:pt x="2777" y="4115"/>
                    <a:pt x="2771" y="4115"/>
                  </a:cubicBezTo>
                  <a:cubicBezTo>
                    <a:pt x="2768" y="4115"/>
                    <a:pt x="2778" y="4117"/>
                    <a:pt x="2810" y="4122"/>
                  </a:cubicBezTo>
                  <a:cubicBezTo>
                    <a:pt x="2747" y="4113"/>
                    <a:pt x="2685" y="4101"/>
                    <a:pt x="2623" y="4086"/>
                  </a:cubicBezTo>
                  <a:cubicBezTo>
                    <a:pt x="2532" y="4061"/>
                    <a:pt x="2440" y="4034"/>
                    <a:pt x="2351" y="4000"/>
                  </a:cubicBezTo>
                  <a:cubicBezTo>
                    <a:pt x="2339" y="3996"/>
                    <a:pt x="2331" y="3993"/>
                    <a:pt x="2326" y="3992"/>
                  </a:cubicBezTo>
                  <a:lnTo>
                    <a:pt x="2326" y="3992"/>
                  </a:lnTo>
                  <a:cubicBezTo>
                    <a:pt x="2321" y="3989"/>
                    <a:pt x="2313" y="3984"/>
                    <a:pt x="2301" y="3977"/>
                  </a:cubicBezTo>
                  <a:cubicBezTo>
                    <a:pt x="2252" y="3950"/>
                    <a:pt x="2201" y="3925"/>
                    <a:pt x="2152" y="3898"/>
                  </a:cubicBezTo>
                  <a:cubicBezTo>
                    <a:pt x="2069" y="3850"/>
                    <a:pt x="1989" y="3798"/>
                    <a:pt x="1913" y="3741"/>
                  </a:cubicBezTo>
                  <a:lnTo>
                    <a:pt x="1913" y="3741"/>
                  </a:lnTo>
                  <a:cubicBezTo>
                    <a:pt x="1914" y="3742"/>
                    <a:pt x="1914" y="3742"/>
                    <a:pt x="1914" y="3742"/>
                  </a:cubicBezTo>
                  <a:cubicBezTo>
                    <a:pt x="1916" y="3742"/>
                    <a:pt x="1862" y="3697"/>
                    <a:pt x="1847" y="3684"/>
                  </a:cubicBezTo>
                  <a:cubicBezTo>
                    <a:pt x="1805" y="3647"/>
                    <a:pt x="1764" y="3608"/>
                    <a:pt x="1725" y="3568"/>
                  </a:cubicBezTo>
                  <a:cubicBezTo>
                    <a:pt x="1691" y="3534"/>
                    <a:pt x="1658" y="3498"/>
                    <a:pt x="1626" y="3463"/>
                  </a:cubicBezTo>
                  <a:cubicBezTo>
                    <a:pt x="1611" y="3444"/>
                    <a:pt x="1595" y="3427"/>
                    <a:pt x="1580" y="3408"/>
                  </a:cubicBezTo>
                  <a:cubicBezTo>
                    <a:pt x="1579" y="3407"/>
                    <a:pt x="1571" y="3397"/>
                    <a:pt x="1564" y="3387"/>
                  </a:cubicBezTo>
                  <a:lnTo>
                    <a:pt x="1564" y="3387"/>
                  </a:lnTo>
                  <a:cubicBezTo>
                    <a:pt x="1557" y="3375"/>
                    <a:pt x="1507" y="3303"/>
                    <a:pt x="1492" y="3281"/>
                  </a:cubicBezTo>
                  <a:cubicBezTo>
                    <a:pt x="1462" y="3234"/>
                    <a:pt x="1435" y="3186"/>
                    <a:pt x="1409" y="3137"/>
                  </a:cubicBezTo>
                  <a:cubicBezTo>
                    <a:pt x="1403" y="3123"/>
                    <a:pt x="1376" y="3069"/>
                    <a:pt x="1365" y="3049"/>
                  </a:cubicBezTo>
                  <a:lnTo>
                    <a:pt x="1365" y="3049"/>
                  </a:lnTo>
                  <a:cubicBezTo>
                    <a:pt x="1358" y="3027"/>
                    <a:pt x="1335" y="2971"/>
                    <a:pt x="1331" y="2957"/>
                  </a:cubicBezTo>
                  <a:cubicBezTo>
                    <a:pt x="1315" y="2913"/>
                    <a:pt x="1302" y="2867"/>
                    <a:pt x="1290" y="2822"/>
                  </a:cubicBezTo>
                  <a:cubicBezTo>
                    <a:pt x="1284" y="2799"/>
                    <a:pt x="1279" y="2775"/>
                    <a:pt x="1273" y="2752"/>
                  </a:cubicBezTo>
                  <a:cubicBezTo>
                    <a:pt x="1272" y="2745"/>
                    <a:pt x="1265" y="2701"/>
                    <a:pt x="1260" y="2677"/>
                  </a:cubicBezTo>
                  <a:lnTo>
                    <a:pt x="1260" y="2677"/>
                  </a:lnTo>
                  <a:cubicBezTo>
                    <a:pt x="1258" y="2651"/>
                    <a:pt x="1253" y="2597"/>
                    <a:pt x="1252" y="2583"/>
                  </a:cubicBezTo>
                  <a:cubicBezTo>
                    <a:pt x="1250" y="2536"/>
                    <a:pt x="1250" y="2487"/>
                    <a:pt x="1252" y="2439"/>
                  </a:cubicBezTo>
                  <a:cubicBezTo>
                    <a:pt x="1253" y="2425"/>
                    <a:pt x="1258" y="2367"/>
                    <a:pt x="1260" y="2342"/>
                  </a:cubicBezTo>
                  <a:lnTo>
                    <a:pt x="1260" y="2342"/>
                  </a:lnTo>
                  <a:cubicBezTo>
                    <a:pt x="1265" y="2315"/>
                    <a:pt x="1277" y="2252"/>
                    <a:pt x="1281" y="2235"/>
                  </a:cubicBezTo>
                  <a:cubicBezTo>
                    <a:pt x="1291" y="2192"/>
                    <a:pt x="1303" y="2149"/>
                    <a:pt x="1317" y="2105"/>
                  </a:cubicBezTo>
                  <a:cubicBezTo>
                    <a:pt x="1323" y="2087"/>
                    <a:pt x="1345" y="2028"/>
                    <a:pt x="1354" y="2003"/>
                  </a:cubicBezTo>
                  <a:lnTo>
                    <a:pt x="1354" y="2003"/>
                  </a:lnTo>
                  <a:cubicBezTo>
                    <a:pt x="1364" y="1984"/>
                    <a:pt x="1388" y="1934"/>
                    <a:pt x="1395" y="1922"/>
                  </a:cubicBezTo>
                  <a:cubicBezTo>
                    <a:pt x="1419" y="1876"/>
                    <a:pt x="1445" y="1831"/>
                    <a:pt x="1472" y="1788"/>
                  </a:cubicBezTo>
                  <a:cubicBezTo>
                    <a:pt x="1491" y="1760"/>
                    <a:pt x="1510" y="1732"/>
                    <a:pt x="1529" y="1704"/>
                  </a:cubicBezTo>
                  <a:lnTo>
                    <a:pt x="1529" y="1704"/>
                  </a:lnTo>
                  <a:cubicBezTo>
                    <a:pt x="1529" y="1704"/>
                    <a:pt x="1529" y="1704"/>
                    <a:pt x="1529" y="1704"/>
                  </a:cubicBezTo>
                  <a:cubicBezTo>
                    <a:pt x="1530" y="1704"/>
                    <a:pt x="1565" y="1657"/>
                    <a:pt x="1580" y="1640"/>
                  </a:cubicBezTo>
                  <a:cubicBezTo>
                    <a:pt x="1647" y="1562"/>
                    <a:pt x="1721" y="1486"/>
                    <a:pt x="1800" y="1418"/>
                  </a:cubicBezTo>
                  <a:cubicBezTo>
                    <a:pt x="1816" y="1402"/>
                    <a:pt x="1834" y="1389"/>
                    <a:pt x="1851" y="1374"/>
                  </a:cubicBezTo>
                  <a:cubicBezTo>
                    <a:pt x="1854" y="1370"/>
                    <a:pt x="1857" y="1368"/>
                    <a:pt x="1860" y="1365"/>
                  </a:cubicBezTo>
                  <a:lnTo>
                    <a:pt x="1860" y="1365"/>
                  </a:lnTo>
                  <a:cubicBezTo>
                    <a:pt x="1901" y="1335"/>
                    <a:pt x="1942" y="1306"/>
                    <a:pt x="1985" y="1279"/>
                  </a:cubicBezTo>
                  <a:cubicBezTo>
                    <a:pt x="2080" y="1217"/>
                    <a:pt x="2180" y="1162"/>
                    <a:pt x="2282" y="1114"/>
                  </a:cubicBezTo>
                  <a:cubicBezTo>
                    <a:pt x="2302" y="1104"/>
                    <a:pt x="2324" y="1094"/>
                    <a:pt x="2344" y="1086"/>
                  </a:cubicBezTo>
                  <a:lnTo>
                    <a:pt x="2344" y="1086"/>
                  </a:lnTo>
                  <a:cubicBezTo>
                    <a:pt x="2324" y="1095"/>
                    <a:pt x="2316" y="1098"/>
                    <a:pt x="2316" y="1098"/>
                  </a:cubicBezTo>
                  <a:cubicBezTo>
                    <a:pt x="2316" y="1098"/>
                    <a:pt x="2330" y="1092"/>
                    <a:pt x="2351" y="1085"/>
                  </a:cubicBezTo>
                  <a:cubicBezTo>
                    <a:pt x="2401" y="1067"/>
                    <a:pt x="2451" y="1050"/>
                    <a:pt x="2501" y="1034"/>
                  </a:cubicBezTo>
                  <a:cubicBezTo>
                    <a:pt x="2601" y="1002"/>
                    <a:pt x="2701" y="972"/>
                    <a:pt x="2804" y="951"/>
                  </a:cubicBezTo>
                  <a:cubicBezTo>
                    <a:pt x="2826" y="947"/>
                    <a:pt x="2848" y="942"/>
                    <a:pt x="2869" y="938"/>
                  </a:cubicBezTo>
                  <a:cubicBezTo>
                    <a:pt x="2876" y="937"/>
                    <a:pt x="2881" y="935"/>
                    <a:pt x="2886" y="934"/>
                  </a:cubicBezTo>
                  <a:lnTo>
                    <a:pt x="2886" y="934"/>
                  </a:lnTo>
                  <a:cubicBezTo>
                    <a:pt x="2886" y="934"/>
                    <a:pt x="2886" y="934"/>
                    <a:pt x="2886" y="934"/>
                  </a:cubicBezTo>
                  <a:cubicBezTo>
                    <a:pt x="2889" y="934"/>
                    <a:pt x="2893" y="934"/>
                    <a:pt x="2899" y="934"/>
                  </a:cubicBezTo>
                  <a:cubicBezTo>
                    <a:pt x="2951" y="928"/>
                    <a:pt x="3001" y="924"/>
                    <a:pt x="3053" y="921"/>
                  </a:cubicBezTo>
                  <a:cubicBezTo>
                    <a:pt x="3073" y="921"/>
                    <a:pt x="3092" y="921"/>
                    <a:pt x="3111" y="921"/>
                  </a:cubicBezTo>
                  <a:close/>
                  <a:moveTo>
                    <a:pt x="2912" y="1"/>
                  </a:moveTo>
                  <a:cubicBezTo>
                    <a:pt x="2892" y="1"/>
                    <a:pt x="2872" y="1"/>
                    <a:pt x="2852" y="2"/>
                  </a:cubicBezTo>
                  <a:cubicBezTo>
                    <a:pt x="2344" y="17"/>
                    <a:pt x="1849" y="175"/>
                    <a:pt x="1426" y="459"/>
                  </a:cubicBezTo>
                  <a:cubicBezTo>
                    <a:pt x="528" y="1060"/>
                    <a:pt x="1" y="2136"/>
                    <a:pt x="333" y="3209"/>
                  </a:cubicBezTo>
                  <a:cubicBezTo>
                    <a:pt x="664" y="4282"/>
                    <a:pt x="1678" y="5067"/>
                    <a:pt x="2784" y="5193"/>
                  </a:cubicBezTo>
                  <a:cubicBezTo>
                    <a:pt x="2869" y="5203"/>
                    <a:pt x="2954" y="5208"/>
                    <a:pt x="3038" y="5208"/>
                  </a:cubicBezTo>
                  <a:cubicBezTo>
                    <a:pt x="3995" y="5208"/>
                    <a:pt x="4869" y="4594"/>
                    <a:pt x="5267" y="3720"/>
                  </a:cubicBezTo>
                  <a:cubicBezTo>
                    <a:pt x="5734" y="2693"/>
                    <a:pt x="5618" y="1252"/>
                    <a:pt x="4692" y="504"/>
                  </a:cubicBezTo>
                  <a:cubicBezTo>
                    <a:pt x="4562" y="400"/>
                    <a:pt x="4398" y="334"/>
                    <a:pt x="4237" y="334"/>
                  </a:cubicBezTo>
                  <a:cubicBezTo>
                    <a:pt x="4179" y="334"/>
                    <a:pt x="4121" y="343"/>
                    <a:pt x="4066" y="361"/>
                  </a:cubicBezTo>
                  <a:lnTo>
                    <a:pt x="4066" y="361"/>
                  </a:lnTo>
                  <a:cubicBezTo>
                    <a:pt x="3725" y="125"/>
                    <a:pt x="3338" y="1"/>
                    <a:pt x="29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" name="Google Shape;1894;p36"/>
          <p:cNvSpPr txBox="1">
            <a:spLocks noGrp="1"/>
          </p:cNvSpPr>
          <p:nvPr>
            <p:ph type="title"/>
          </p:nvPr>
        </p:nvSpPr>
        <p:spPr>
          <a:xfrm>
            <a:off x="280113" y="15111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Tri thức về kiểu bài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87AAD6-1372-4972-99E7-9C2E2133E597}"/>
              </a:ext>
            </a:extLst>
          </p:cNvPr>
          <p:cNvSpPr txBox="1"/>
          <p:nvPr/>
        </p:nvSpPr>
        <p:spPr>
          <a:xfrm>
            <a:off x="621166" y="1605621"/>
            <a:ext cx="7901668" cy="2291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3" name="Google Shape;1903;p37"/>
          <p:cNvGrpSpPr/>
          <p:nvPr/>
        </p:nvGrpSpPr>
        <p:grpSpPr>
          <a:xfrm rot="2835158">
            <a:off x="822561" y="2419617"/>
            <a:ext cx="1596092" cy="1506678"/>
            <a:chOff x="4607400" y="2659200"/>
            <a:chExt cx="1799625" cy="1698950"/>
          </a:xfrm>
        </p:grpSpPr>
        <p:sp>
          <p:nvSpPr>
            <p:cNvPr id="1904" name="Google Shape;1904;p37"/>
            <p:cNvSpPr/>
            <p:nvPr/>
          </p:nvSpPr>
          <p:spPr>
            <a:xfrm>
              <a:off x="5681425" y="3068700"/>
              <a:ext cx="407875" cy="179050"/>
            </a:xfrm>
            <a:custGeom>
              <a:avLst/>
              <a:gdLst/>
              <a:ahLst/>
              <a:cxnLst/>
              <a:rect l="l" t="t" r="r" b="b"/>
              <a:pathLst>
                <a:path w="16315" h="7162" extrusionOk="0">
                  <a:moveTo>
                    <a:pt x="12361" y="0"/>
                  </a:moveTo>
                  <a:cubicBezTo>
                    <a:pt x="8820" y="0"/>
                    <a:pt x="5261" y="1425"/>
                    <a:pt x="2617" y="3736"/>
                  </a:cubicBezTo>
                  <a:cubicBezTo>
                    <a:pt x="1621" y="4606"/>
                    <a:pt x="777" y="5636"/>
                    <a:pt x="119" y="6783"/>
                  </a:cubicBezTo>
                  <a:cubicBezTo>
                    <a:pt x="0" y="6989"/>
                    <a:pt x="167" y="7161"/>
                    <a:pt x="346" y="7161"/>
                  </a:cubicBezTo>
                  <a:cubicBezTo>
                    <a:pt x="426" y="7161"/>
                    <a:pt x="509" y="7127"/>
                    <a:pt x="570" y="7046"/>
                  </a:cubicBezTo>
                  <a:cubicBezTo>
                    <a:pt x="3241" y="3468"/>
                    <a:pt x="7403" y="1184"/>
                    <a:pt x="11877" y="982"/>
                  </a:cubicBezTo>
                  <a:cubicBezTo>
                    <a:pt x="12089" y="972"/>
                    <a:pt x="12301" y="968"/>
                    <a:pt x="12513" y="968"/>
                  </a:cubicBezTo>
                  <a:cubicBezTo>
                    <a:pt x="13552" y="968"/>
                    <a:pt x="14593" y="1080"/>
                    <a:pt x="15611" y="1286"/>
                  </a:cubicBezTo>
                  <a:cubicBezTo>
                    <a:pt x="15644" y="1293"/>
                    <a:pt x="15677" y="1296"/>
                    <a:pt x="15708" y="1296"/>
                  </a:cubicBezTo>
                  <a:cubicBezTo>
                    <a:pt x="16155" y="1296"/>
                    <a:pt x="16315" y="627"/>
                    <a:pt x="15832" y="487"/>
                  </a:cubicBezTo>
                  <a:cubicBezTo>
                    <a:pt x="14699" y="156"/>
                    <a:pt x="13531" y="0"/>
                    <a:pt x="12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05" name="Google Shape;1905;p37"/>
            <p:cNvSpPr/>
            <p:nvPr/>
          </p:nvSpPr>
          <p:spPr>
            <a:xfrm>
              <a:off x="4851875" y="3155275"/>
              <a:ext cx="444850" cy="215100"/>
            </a:xfrm>
            <a:custGeom>
              <a:avLst/>
              <a:gdLst/>
              <a:ahLst/>
              <a:cxnLst/>
              <a:rect l="l" t="t" r="r" b="b"/>
              <a:pathLst>
                <a:path w="17794" h="8604" extrusionOk="0">
                  <a:moveTo>
                    <a:pt x="14298" y="0"/>
                  </a:moveTo>
                  <a:cubicBezTo>
                    <a:pt x="10126" y="0"/>
                    <a:pt x="5968" y="1750"/>
                    <a:pt x="2926" y="4592"/>
                  </a:cubicBezTo>
                  <a:cubicBezTo>
                    <a:pt x="1848" y="5600"/>
                    <a:pt x="922" y="6757"/>
                    <a:pt x="176" y="8030"/>
                  </a:cubicBezTo>
                  <a:cubicBezTo>
                    <a:pt x="0" y="8328"/>
                    <a:pt x="263" y="8604"/>
                    <a:pt x="529" y="8604"/>
                  </a:cubicBezTo>
                  <a:cubicBezTo>
                    <a:pt x="646" y="8604"/>
                    <a:pt x="764" y="8550"/>
                    <a:pt x="844" y="8420"/>
                  </a:cubicBezTo>
                  <a:cubicBezTo>
                    <a:pt x="3469" y="4193"/>
                    <a:pt x="8087" y="1406"/>
                    <a:pt x="13020" y="881"/>
                  </a:cubicBezTo>
                  <a:cubicBezTo>
                    <a:pt x="13623" y="817"/>
                    <a:pt x="14229" y="785"/>
                    <a:pt x="14834" y="785"/>
                  </a:cubicBezTo>
                  <a:cubicBezTo>
                    <a:pt x="15635" y="785"/>
                    <a:pt x="16436" y="841"/>
                    <a:pt x="17230" y="953"/>
                  </a:cubicBezTo>
                  <a:cubicBezTo>
                    <a:pt x="17249" y="956"/>
                    <a:pt x="17267" y="957"/>
                    <a:pt x="17284" y="957"/>
                  </a:cubicBezTo>
                  <a:cubicBezTo>
                    <a:pt x="17642" y="957"/>
                    <a:pt x="17793" y="423"/>
                    <a:pt x="17400" y="336"/>
                  </a:cubicBezTo>
                  <a:cubicBezTo>
                    <a:pt x="16377" y="109"/>
                    <a:pt x="15337" y="0"/>
                    <a:pt x="14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06" name="Google Shape;1906;p37"/>
            <p:cNvSpPr/>
            <p:nvPr/>
          </p:nvSpPr>
          <p:spPr>
            <a:xfrm>
              <a:off x="4980200" y="3365925"/>
              <a:ext cx="388150" cy="233275"/>
            </a:xfrm>
            <a:custGeom>
              <a:avLst/>
              <a:gdLst/>
              <a:ahLst/>
              <a:cxnLst/>
              <a:rect l="l" t="t" r="r" b="b"/>
              <a:pathLst>
                <a:path w="15526" h="9331" extrusionOk="0">
                  <a:moveTo>
                    <a:pt x="12826" y="0"/>
                  </a:moveTo>
                  <a:cubicBezTo>
                    <a:pt x="9250" y="0"/>
                    <a:pt x="5722" y="1549"/>
                    <a:pt x="3175" y="4074"/>
                  </a:cubicBezTo>
                  <a:lnTo>
                    <a:pt x="3176" y="4074"/>
                  </a:lnTo>
                  <a:cubicBezTo>
                    <a:pt x="2803" y="4440"/>
                    <a:pt x="2452" y="4828"/>
                    <a:pt x="2124" y="5235"/>
                  </a:cubicBezTo>
                  <a:cubicBezTo>
                    <a:pt x="1250" y="6324"/>
                    <a:pt x="542" y="7525"/>
                    <a:pt x="99" y="8852"/>
                  </a:cubicBezTo>
                  <a:cubicBezTo>
                    <a:pt x="0" y="9148"/>
                    <a:pt x="226" y="9330"/>
                    <a:pt x="464" y="9330"/>
                  </a:cubicBezTo>
                  <a:cubicBezTo>
                    <a:pt x="624" y="9330"/>
                    <a:pt x="790" y="9248"/>
                    <a:pt x="866" y="9063"/>
                  </a:cubicBezTo>
                  <a:cubicBezTo>
                    <a:pt x="1667" y="7110"/>
                    <a:pt x="2900" y="5422"/>
                    <a:pt x="4431" y="4074"/>
                  </a:cubicBezTo>
                  <a:lnTo>
                    <a:pt x="4430" y="4074"/>
                  </a:lnTo>
                  <a:cubicBezTo>
                    <a:pt x="6295" y="2432"/>
                    <a:pt x="8605" y="1298"/>
                    <a:pt x="11130" y="835"/>
                  </a:cubicBezTo>
                  <a:cubicBezTo>
                    <a:pt x="11881" y="697"/>
                    <a:pt x="12642" y="628"/>
                    <a:pt x="13404" y="628"/>
                  </a:cubicBezTo>
                  <a:cubicBezTo>
                    <a:pt x="13958" y="628"/>
                    <a:pt x="14513" y="664"/>
                    <a:pt x="15064" y="738"/>
                  </a:cubicBezTo>
                  <a:cubicBezTo>
                    <a:pt x="15078" y="740"/>
                    <a:pt x="15092" y="741"/>
                    <a:pt x="15105" y="741"/>
                  </a:cubicBezTo>
                  <a:cubicBezTo>
                    <a:pt x="15398" y="741"/>
                    <a:pt x="15525" y="300"/>
                    <a:pt x="15203" y="235"/>
                  </a:cubicBezTo>
                  <a:cubicBezTo>
                    <a:pt x="14415" y="76"/>
                    <a:pt x="13619" y="0"/>
                    <a:pt x="12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07" name="Google Shape;1907;p37"/>
            <p:cNvSpPr/>
            <p:nvPr/>
          </p:nvSpPr>
          <p:spPr>
            <a:xfrm>
              <a:off x="5600000" y="2868575"/>
              <a:ext cx="441375" cy="184025"/>
            </a:xfrm>
            <a:custGeom>
              <a:avLst/>
              <a:gdLst/>
              <a:ahLst/>
              <a:cxnLst/>
              <a:rect l="l" t="t" r="r" b="b"/>
              <a:pathLst>
                <a:path w="17655" h="7361" extrusionOk="0">
                  <a:moveTo>
                    <a:pt x="14350" y="0"/>
                  </a:moveTo>
                  <a:cubicBezTo>
                    <a:pt x="14049" y="0"/>
                    <a:pt x="13749" y="8"/>
                    <a:pt x="13454" y="20"/>
                  </a:cubicBezTo>
                  <a:cubicBezTo>
                    <a:pt x="12207" y="71"/>
                    <a:pt x="10956" y="264"/>
                    <a:pt x="9747" y="575"/>
                  </a:cubicBezTo>
                  <a:cubicBezTo>
                    <a:pt x="7303" y="1203"/>
                    <a:pt x="5021" y="2351"/>
                    <a:pt x="3045" y="3918"/>
                  </a:cubicBezTo>
                  <a:cubicBezTo>
                    <a:pt x="1938" y="4795"/>
                    <a:pt x="942" y="5826"/>
                    <a:pt x="125" y="6977"/>
                  </a:cubicBezTo>
                  <a:cubicBezTo>
                    <a:pt x="0" y="7153"/>
                    <a:pt x="182" y="7361"/>
                    <a:pt x="360" y="7361"/>
                  </a:cubicBezTo>
                  <a:cubicBezTo>
                    <a:pt x="418" y="7361"/>
                    <a:pt x="476" y="7338"/>
                    <a:pt x="523" y="7284"/>
                  </a:cubicBezTo>
                  <a:cubicBezTo>
                    <a:pt x="3714" y="3616"/>
                    <a:pt x="8212" y="1223"/>
                    <a:pt x="13097" y="912"/>
                  </a:cubicBezTo>
                  <a:cubicBezTo>
                    <a:pt x="13389" y="893"/>
                    <a:pt x="13679" y="885"/>
                    <a:pt x="13968" y="885"/>
                  </a:cubicBezTo>
                  <a:cubicBezTo>
                    <a:pt x="15029" y="885"/>
                    <a:pt x="16070" y="994"/>
                    <a:pt x="17137" y="1098"/>
                  </a:cubicBezTo>
                  <a:cubicBezTo>
                    <a:pt x="17150" y="1099"/>
                    <a:pt x="17163" y="1100"/>
                    <a:pt x="17176" y="1100"/>
                  </a:cubicBezTo>
                  <a:cubicBezTo>
                    <a:pt x="17592" y="1100"/>
                    <a:pt x="17654" y="424"/>
                    <a:pt x="17242" y="317"/>
                  </a:cubicBezTo>
                  <a:cubicBezTo>
                    <a:pt x="16316" y="77"/>
                    <a:pt x="15323" y="0"/>
                    <a:pt x="143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08" name="Google Shape;1908;p37"/>
            <p:cNvSpPr/>
            <p:nvPr/>
          </p:nvSpPr>
          <p:spPr>
            <a:xfrm>
              <a:off x="5768075" y="3279925"/>
              <a:ext cx="374525" cy="161350"/>
            </a:xfrm>
            <a:custGeom>
              <a:avLst/>
              <a:gdLst/>
              <a:ahLst/>
              <a:cxnLst/>
              <a:rect l="l" t="t" r="r" b="b"/>
              <a:pathLst>
                <a:path w="14981" h="6454" extrusionOk="0">
                  <a:moveTo>
                    <a:pt x="11210" y="0"/>
                  </a:moveTo>
                  <a:cubicBezTo>
                    <a:pt x="10181" y="0"/>
                    <a:pt x="9156" y="121"/>
                    <a:pt x="8156" y="359"/>
                  </a:cubicBezTo>
                  <a:cubicBezTo>
                    <a:pt x="6050" y="863"/>
                    <a:pt x="4058" y="1867"/>
                    <a:pt x="2422" y="3288"/>
                  </a:cubicBezTo>
                  <a:cubicBezTo>
                    <a:pt x="1502" y="4088"/>
                    <a:pt x="712" y="5021"/>
                    <a:pt x="113" y="6085"/>
                  </a:cubicBezTo>
                  <a:cubicBezTo>
                    <a:pt x="0" y="6286"/>
                    <a:pt x="160" y="6454"/>
                    <a:pt x="333" y="6454"/>
                  </a:cubicBezTo>
                  <a:cubicBezTo>
                    <a:pt x="411" y="6454"/>
                    <a:pt x="492" y="6420"/>
                    <a:pt x="551" y="6340"/>
                  </a:cubicBezTo>
                  <a:cubicBezTo>
                    <a:pt x="2997" y="3068"/>
                    <a:pt x="6789" y="961"/>
                    <a:pt x="10905" y="868"/>
                  </a:cubicBezTo>
                  <a:cubicBezTo>
                    <a:pt x="10997" y="866"/>
                    <a:pt x="11088" y="865"/>
                    <a:pt x="11180" y="865"/>
                  </a:cubicBezTo>
                  <a:cubicBezTo>
                    <a:pt x="11654" y="865"/>
                    <a:pt x="12128" y="891"/>
                    <a:pt x="12599" y="945"/>
                  </a:cubicBezTo>
                  <a:cubicBezTo>
                    <a:pt x="13183" y="1013"/>
                    <a:pt x="13749" y="1163"/>
                    <a:pt x="14328" y="1248"/>
                  </a:cubicBezTo>
                  <a:cubicBezTo>
                    <a:pt x="14356" y="1252"/>
                    <a:pt x="14382" y="1254"/>
                    <a:pt x="14408" y="1254"/>
                  </a:cubicBezTo>
                  <a:cubicBezTo>
                    <a:pt x="14848" y="1254"/>
                    <a:pt x="14980" y="675"/>
                    <a:pt x="14537" y="492"/>
                  </a:cubicBezTo>
                  <a:cubicBezTo>
                    <a:pt x="13569" y="92"/>
                    <a:pt x="12395" y="13"/>
                    <a:pt x="11359" y="1"/>
                  </a:cubicBezTo>
                  <a:cubicBezTo>
                    <a:pt x="11309" y="0"/>
                    <a:pt x="11260" y="0"/>
                    <a:pt x="112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09" name="Google Shape;1909;p37"/>
            <p:cNvSpPr/>
            <p:nvPr/>
          </p:nvSpPr>
          <p:spPr>
            <a:xfrm>
              <a:off x="5182650" y="3747425"/>
              <a:ext cx="372050" cy="218850"/>
            </a:xfrm>
            <a:custGeom>
              <a:avLst/>
              <a:gdLst/>
              <a:ahLst/>
              <a:cxnLst/>
              <a:rect l="l" t="t" r="r" b="b"/>
              <a:pathLst>
                <a:path w="14882" h="8754" extrusionOk="0">
                  <a:moveTo>
                    <a:pt x="12506" y="1"/>
                  </a:moveTo>
                  <a:cubicBezTo>
                    <a:pt x="10920" y="1"/>
                    <a:pt x="9301" y="584"/>
                    <a:pt x="7896" y="1243"/>
                  </a:cubicBezTo>
                  <a:cubicBezTo>
                    <a:pt x="5854" y="2202"/>
                    <a:pt x="4011" y="3537"/>
                    <a:pt x="2465" y="5180"/>
                  </a:cubicBezTo>
                  <a:cubicBezTo>
                    <a:pt x="1593" y="6108"/>
                    <a:pt x="811" y="7128"/>
                    <a:pt x="163" y="8224"/>
                  </a:cubicBezTo>
                  <a:cubicBezTo>
                    <a:pt x="0" y="8500"/>
                    <a:pt x="243" y="8754"/>
                    <a:pt x="489" y="8754"/>
                  </a:cubicBezTo>
                  <a:cubicBezTo>
                    <a:pt x="597" y="8754"/>
                    <a:pt x="706" y="8704"/>
                    <a:pt x="781" y="8585"/>
                  </a:cubicBezTo>
                  <a:cubicBezTo>
                    <a:pt x="3029" y="5015"/>
                    <a:pt x="6498" y="2188"/>
                    <a:pt x="10554" y="934"/>
                  </a:cubicBezTo>
                  <a:cubicBezTo>
                    <a:pt x="11318" y="697"/>
                    <a:pt x="12112" y="538"/>
                    <a:pt x="12903" y="538"/>
                  </a:cubicBezTo>
                  <a:cubicBezTo>
                    <a:pt x="13456" y="538"/>
                    <a:pt x="14007" y="616"/>
                    <a:pt x="14546" y="799"/>
                  </a:cubicBezTo>
                  <a:cubicBezTo>
                    <a:pt x="14565" y="805"/>
                    <a:pt x="14584" y="808"/>
                    <a:pt x="14602" y="808"/>
                  </a:cubicBezTo>
                  <a:cubicBezTo>
                    <a:pt x="14777" y="808"/>
                    <a:pt x="14882" y="522"/>
                    <a:pt x="14697" y="441"/>
                  </a:cubicBezTo>
                  <a:cubicBezTo>
                    <a:pt x="13991" y="130"/>
                    <a:pt x="13252" y="1"/>
                    <a:pt x="12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10" name="Google Shape;1910;p37"/>
            <p:cNvSpPr/>
            <p:nvPr/>
          </p:nvSpPr>
          <p:spPr>
            <a:xfrm>
              <a:off x="5222725" y="4035425"/>
              <a:ext cx="535500" cy="235850"/>
            </a:xfrm>
            <a:custGeom>
              <a:avLst/>
              <a:gdLst/>
              <a:ahLst/>
              <a:cxnLst/>
              <a:rect l="l" t="t" r="r" b="b"/>
              <a:pathLst>
                <a:path w="21420" h="9434" extrusionOk="0">
                  <a:moveTo>
                    <a:pt x="18261" y="1"/>
                  </a:moveTo>
                  <a:cubicBezTo>
                    <a:pt x="16097" y="1"/>
                    <a:pt x="13913" y="372"/>
                    <a:pt x="11876" y="990"/>
                  </a:cubicBezTo>
                  <a:cubicBezTo>
                    <a:pt x="8916" y="1888"/>
                    <a:pt x="6119" y="3338"/>
                    <a:pt x="3714" y="5287"/>
                  </a:cubicBezTo>
                  <a:cubicBezTo>
                    <a:pt x="2361" y="6385"/>
                    <a:pt x="1168" y="7691"/>
                    <a:pt x="120" y="9079"/>
                  </a:cubicBezTo>
                  <a:cubicBezTo>
                    <a:pt x="1" y="9239"/>
                    <a:pt x="172" y="9433"/>
                    <a:pt x="337" y="9433"/>
                  </a:cubicBezTo>
                  <a:cubicBezTo>
                    <a:pt x="391" y="9433"/>
                    <a:pt x="444" y="9412"/>
                    <a:pt x="487" y="9362"/>
                  </a:cubicBezTo>
                  <a:cubicBezTo>
                    <a:pt x="4363" y="4774"/>
                    <a:pt x="9979" y="1773"/>
                    <a:pt x="15915" y="968"/>
                  </a:cubicBezTo>
                  <a:cubicBezTo>
                    <a:pt x="17034" y="816"/>
                    <a:pt x="18146" y="763"/>
                    <a:pt x="19264" y="763"/>
                  </a:cubicBezTo>
                  <a:cubicBezTo>
                    <a:pt x="19846" y="763"/>
                    <a:pt x="20431" y="777"/>
                    <a:pt x="21018" y="800"/>
                  </a:cubicBezTo>
                  <a:cubicBezTo>
                    <a:pt x="21022" y="800"/>
                    <a:pt x="21025" y="800"/>
                    <a:pt x="21029" y="800"/>
                  </a:cubicBezTo>
                  <a:cubicBezTo>
                    <a:pt x="21341" y="800"/>
                    <a:pt x="21419" y="283"/>
                    <a:pt x="21096" y="228"/>
                  </a:cubicBezTo>
                  <a:cubicBezTo>
                    <a:pt x="20165" y="73"/>
                    <a:pt x="19215" y="1"/>
                    <a:pt x="182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11" name="Google Shape;1911;p37"/>
            <p:cNvSpPr/>
            <p:nvPr/>
          </p:nvSpPr>
          <p:spPr>
            <a:xfrm>
              <a:off x="6039425" y="3698400"/>
              <a:ext cx="241950" cy="131575"/>
            </a:xfrm>
            <a:custGeom>
              <a:avLst/>
              <a:gdLst/>
              <a:ahLst/>
              <a:cxnLst/>
              <a:rect l="l" t="t" r="r" b="b"/>
              <a:pathLst>
                <a:path w="9678" h="5263" extrusionOk="0">
                  <a:moveTo>
                    <a:pt x="9434" y="1"/>
                  </a:moveTo>
                  <a:cubicBezTo>
                    <a:pt x="9419" y="1"/>
                    <a:pt x="9403" y="3"/>
                    <a:pt x="9387" y="7"/>
                  </a:cubicBezTo>
                  <a:cubicBezTo>
                    <a:pt x="6061" y="845"/>
                    <a:pt x="2715" y="2454"/>
                    <a:pt x="200" y="4822"/>
                  </a:cubicBezTo>
                  <a:cubicBezTo>
                    <a:pt x="1" y="5009"/>
                    <a:pt x="184" y="5263"/>
                    <a:pt x="398" y="5263"/>
                  </a:cubicBezTo>
                  <a:cubicBezTo>
                    <a:pt x="458" y="5263"/>
                    <a:pt x="519" y="5243"/>
                    <a:pt x="576" y="5198"/>
                  </a:cubicBezTo>
                  <a:cubicBezTo>
                    <a:pt x="1903" y="4116"/>
                    <a:pt x="3245" y="3101"/>
                    <a:pt x="4753" y="2279"/>
                  </a:cubicBezTo>
                  <a:cubicBezTo>
                    <a:pt x="6253" y="1461"/>
                    <a:pt x="7837" y="812"/>
                    <a:pt x="9480" y="343"/>
                  </a:cubicBezTo>
                  <a:cubicBezTo>
                    <a:pt x="9678" y="286"/>
                    <a:pt x="9616" y="1"/>
                    <a:pt x="94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12" name="Google Shape;1912;p37"/>
            <p:cNvSpPr/>
            <p:nvPr/>
          </p:nvSpPr>
          <p:spPr>
            <a:xfrm>
              <a:off x="5852550" y="3474575"/>
              <a:ext cx="342950" cy="167525"/>
            </a:xfrm>
            <a:custGeom>
              <a:avLst/>
              <a:gdLst/>
              <a:ahLst/>
              <a:cxnLst/>
              <a:rect l="l" t="t" r="r" b="b"/>
              <a:pathLst>
                <a:path w="13718" h="6701" extrusionOk="0">
                  <a:moveTo>
                    <a:pt x="11386" y="0"/>
                  </a:moveTo>
                  <a:cubicBezTo>
                    <a:pt x="8063" y="0"/>
                    <a:pt x="4660" y="1480"/>
                    <a:pt x="2276" y="3685"/>
                  </a:cubicBezTo>
                  <a:cubicBezTo>
                    <a:pt x="1450" y="4450"/>
                    <a:pt x="732" y="5324"/>
                    <a:pt x="139" y="6280"/>
                  </a:cubicBezTo>
                  <a:cubicBezTo>
                    <a:pt x="1" y="6502"/>
                    <a:pt x="193" y="6700"/>
                    <a:pt x="394" y="6700"/>
                  </a:cubicBezTo>
                  <a:cubicBezTo>
                    <a:pt x="482" y="6700"/>
                    <a:pt x="572" y="6662"/>
                    <a:pt x="637" y="6571"/>
                  </a:cubicBezTo>
                  <a:cubicBezTo>
                    <a:pt x="2029" y="4601"/>
                    <a:pt x="3973" y="3035"/>
                    <a:pt x="6169" y="2046"/>
                  </a:cubicBezTo>
                  <a:cubicBezTo>
                    <a:pt x="7246" y="1559"/>
                    <a:pt x="8390" y="1233"/>
                    <a:pt x="9555" y="1037"/>
                  </a:cubicBezTo>
                  <a:cubicBezTo>
                    <a:pt x="10247" y="921"/>
                    <a:pt x="10934" y="879"/>
                    <a:pt x="11624" y="879"/>
                  </a:cubicBezTo>
                  <a:cubicBezTo>
                    <a:pt x="12142" y="879"/>
                    <a:pt x="12663" y="903"/>
                    <a:pt x="13187" y="937"/>
                  </a:cubicBezTo>
                  <a:cubicBezTo>
                    <a:pt x="13195" y="937"/>
                    <a:pt x="13203" y="938"/>
                    <a:pt x="13211" y="938"/>
                  </a:cubicBezTo>
                  <a:cubicBezTo>
                    <a:pt x="13625" y="938"/>
                    <a:pt x="13717" y="250"/>
                    <a:pt x="13291" y="171"/>
                  </a:cubicBezTo>
                  <a:cubicBezTo>
                    <a:pt x="12664" y="55"/>
                    <a:pt x="12027" y="0"/>
                    <a:pt x="11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13" name="Google Shape;1913;p37"/>
            <p:cNvSpPr/>
            <p:nvPr/>
          </p:nvSpPr>
          <p:spPr>
            <a:xfrm>
              <a:off x="4607400" y="2659200"/>
              <a:ext cx="1799625" cy="1698950"/>
            </a:xfrm>
            <a:custGeom>
              <a:avLst/>
              <a:gdLst/>
              <a:ahLst/>
              <a:cxnLst/>
              <a:rect l="l" t="t" r="r" b="b"/>
              <a:pathLst>
                <a:path w="71985" h="67958" extrusionOk="0">
                  <a:moveTo>
                    <a:pt x="32820" y="13143"/>
                  </a:moveTo>
                  <a:cubicBezTo>
                    <a:pt x="32872" y="13410"/>
                    <a:pt x="32911" y="13678"/>
                    <a:pt x="32934" y="13949"/>
                  </a:cubicBezTo>
                  <a:cubicBezTo>
                    <a:pt x="32785" y="13913"/>
                    <a:pt x="32634" y="13885"/>
                    <a:pt x="32482" y="13867"/>
                  </a:cubicBezTo>
                  <a:cubicBezTo>
                    <a:pt x="32590" y="13623"/>
                    <a:pt x="32703" y="13382"/>
                    <a:pt x="32820" y="13143"/>
                  </a:cubicBezTo>
                  <a:close/>
                  <a:moveTo>
                    <a:pt x="33314" y="13374"/>
                  </a:moveTo>
                  <a:lnTo>
                    <a:pt x="33314" y="13374"/>
                  </a:lnTo>
                  <a:cubicBezTo>
                    <a:pt x="33615" y="13531"/>
                    <a:pt x="33917" y="13687"/>
                    <a:pt x="34214" y="13851"/>
                  </a:cubicBezTo>
                  <a:cubicBezTo>
                    <a:pt x="34115" y="13854"/>
                    <a:pt x="34012" y="13916"/>
                    <a:pt x="33992" y="14018"/>
                  </a:cubicBezTo>
                  <a:cubicBezTo>
                    <a:pt x="33972" y="14125"/>
                    <a:pt x="33961" y="14234"/>
                    <a:pt x="33948" y="14343"/>
                  </a:cubicBezTo>
                  <a:cubicBezTo>
                    <a:pt x="33786" y="14259"/>
                    <a:pt x="33621" y="14183"/>
                    <a:pt x="33452" y="14117"/>
                  </a:cubicBezTo>
                  <a:cubicBezTo>
                    <a:pt x="33424" y="13866"/>
                    <a:pt x="33377" y="13618"/>
                    <a:pt x="33314" y="13374"/>
                  </a:cubicBezTo>
                  <a:close/>
                  <a:moveTo>
                    <a:pt x="34417" y="13968"/>
                  </a:moveTo>
                  <a:lnTo>
                    <a:pt x="34417" y="13968"/>
                  </a:lnTo>
                  <a:cubicBezTo>
                    <a:pt x="34549" y="14042"/>
                    <a:pt x="34681" y="14116"/>
                    <a:pt x="34809" y="14196"/>
                  </a:cubicBezTo>
                  <a:cubicBezTo>
                    <a:pt x="35042" y="14340"/>
                    <a:pt x="35269" y="14497"/>
                    <a:pt x="35498" y="14652"/>
                  </a:cubicBezTo>
                  <a:cubicBezTo>
                    <a:pt x="35485" y="14651"/>
                    <a:pt x="35472" y="14650"/>
                    <a:pt x="35459" y="14650"/>
                  </a:cubicBezTo>
                  <a:cubicBezTo>
                    <a:pt x="35354" y="14650"/>
                    <a:pt x="35250" y="14703"/>
                    <a:pt x="35207" y="14830"/>
                  </a:cubicBezTo>
                  <a:cubicBezTo>
                    <a:pt x="35177" y="14919"/>
                    <a:pt x="35161" y="15013"/>
                    <a:pt x="35137" y="15103"/>
                  </a:cubicBezTo>
                  <a:cubicBezTo>
                    <a:pt x="34898" y="14929"/>
                    <a:pt x="34657" y="14759"/>
                    <a:pt x="34408" y="14606"/>
                  </a:cubicBezTo>
                  <a:cubicBezTo>
                    <a:pt x="34410" y="14450"/>
                    <a:pt x="34422" y="14295"/>
                    <a:pt x="34442" y="14141"/>
                  </a:cubicBezTo>
                  <a:cubicBezTo>
                    <a:pt x="34452" y="14083"/>
                    <a:pt x="34443" y="14022"/>
                    <a:pt x="34417" y="13968"/>
                  </a:cubicBezTo>
                  <a:close/>
                  <a:moveTo>
                    <a:pt x="32195" y="14536"/>
                  </a:moveTo>
                  <a:cubicBezTo>
                    <a:pt x="32252" y="14580"/>
                    <a:pt x="32320" y="14608"/>
                    <a:pt x="32392" y="14616"/>
                  </a:cubicBezTo>
                  <a:cubicBezTo>
                    <a:pt x="32586" y="14636"/>
                    <a:pt x="32776" y="14673"/>
                    <a:pt x="32961" y="14730"/>
                  </a:cubicBezTo>
                  <a:cubicBezTo>
                    <a:pt x="32959" y="14782"/>
                    <a:pt x="32963" y="14833"/>
                    <a:pt x="32960" y="14885"/>
                  </a:cubicBezTo>
                  <a:cubicBezTo>
                    <a:pt x="32955" y="14977"/>
                    <a:pt x="32951" y="15069"/>
                    <a:pt x="32945" y="15161"/>
                  </a:cubicBezTo>
                  <a:cubicBezTo>
                    <a:pt x="32944" y="15184"/>
                    <a:pt x="32940" y="15208"/>
                    <a:pt x="32937" y="15232"/>
                  </a:cubicBezTo>
                  <a:cubicBezTo>
                    <a:pt x="32657" y="15078"/>
                    <a:pt x="32372" y="14934"/>
                    <a:pt x="32081" y="14800"/>
                  </a:cubicBezTo>
                  <a:cubicBezTo>
                    <a:pt x="32117" y="14711"/>
                    <a:pt x="32159" y="14625"/>
                    <a:pt x="32194" y="14536"/>
                  </a:cubicBezTo>
                  <a:close/>
                  <a:moveTo>
                    <a:pt x="35709" y="14791"/>
                  </a:moveTo>
                  <a:lnTo>
                    <a:pt x="35709" y="14791"/>
                  </a:lnTo>
                  <a:cubicBezTo>
                    <a:pt x="35789" y="14848"/>
                    <a:pt x="35872" y="14900"/>
                    <a:pt x="35952" y="14957"/>
                  </a:cubicBezTo>
                  <a:cubicBezTo>
                    <a:pt x="35928" y="14995"/>
                    <a:pt x="35915" y="15040"/>
                    <a:pt x="35918" y="15084"/>
                  </a:cubicBezTo>
                  <a:cubicBezTo>
                    <a:pt x="35928" y="15295"/>
                    <a:pt x="35938" y="15505"/>
                    <a:pt x="35948" y="15715"/>
                  </a:cubicBezTo>
                  <a:cubicBezTo>
                    <a:pt x="35834" y="15626"/>
                    <a:pt x="35718" y="15539"/>
                    <a:pt x="35603" y="15450"/>
                  </a:cubicBezTo>
                  <a:cubicBezTo>
                    <a:pt x="35632" y="15289"/>
                    <a:pt x="35671" y="15129"/>
                    <a:pt x="35720" y="14971"/>
                  </a:cubicBezTo>
                  <a:cubicBezTo>
                    <a:pt x="35740" y="14912"/>
                    <a:pt x="35736" y="14848"/>
                    <a:pt x="35709" y="14791"/>
                  </a:cubicBezTo>
                  <a:close/>
                  <a:moveTo>
                    <a:pt x="33494" y="14930"/>
                  </a:moveTo>
                  <a:cubicBezTo>
                    <a:pt x="33635" y="14993"/>
                    <a:pt x="33774" y="15061"/>
                    <a:pt x="33909" y="15138"/>
                  </a:cubicBezTo>
                  <a:cubicBezTo>
                    <a:pt x="33921" y="15388"/>
                    <a:pt x="33955" y="15638"/>
                    <a:pt x="34011" y="15884"/>
                  </a:cubicBezTo>
                  <a:cubicBezTo>
                    <a:pt x="33822" y="15757"/>
                    <a:pt x="33629" y="15634"/>
                    <a:pt x="33434" y="15517"/>
                  </a:cubicBezTo>
                  <a:cubicBezTo>
                    <a:pt x="33462" y="15418"/>
                    <a:pt x="33468" y="15308"/>
                    <a:pt x="33478" y="15206"/>
                  </a:cubicBezTo>
                  <a:cubicBezTo>
                    <a:pt x="33487" y="15114"/>
                    <a:pt x="33492" y="15023"/>
                    <a:pt x="33494" y="14930"/>
                  </a:cubicBezTo>
                  <a:close/>
                  <a:moveTo>
                    <a:pt x="36405" y="15300"/>
                  </a:moveTo>
                  <a:cubicBezTo>
                    <a:pt x="36589" y="15438"/>
                    <a:pt x="36776" y="15571"/>
                    <a:pt x="36955" y="15715"/>
                  </a:cubicBezTo>
                  <a:cubicBezTo>
                    <a:pt x="37017" y="15764"/>
                    <a:pt x="37073" y="15820"/>
                    <a:pt x="37134" y="15872"/>
                  </a:cubicBezTo>
                  <a:cubicBezTo>
                    <a:pt x="37052" y="15907"/>
                    <a:pt x="37004" y="15992"/>
                    <a:pt x="36993" y="16086"/>
                  </a:cubicBezTo>
                  <a:cubicBezTo>
                    <a:pt x="36978" y="16215"/>
                    <a:pt x="36972" y="16347"/>
                    <a:pt x="36961" y="16476"/>
                  </a:cubicBezTo>
                  <a:lnTo>
                    <a:pt x="36961" y="16477"/>
                  </a:lnTo>
                  <a:cubicBezTo>
                    <a:pt x="36802" y="16358"/>
                    <a:pt x="36644" y="16239"/>
                    <a:pt x="36485" y="16119"/>
                  </a:cubicBezTo>
                  <a:cubicBezTo>
                    <a:pt x="36458" y="15846"/>
                    <a:pt x="36432" y="15573"/>
                    <a:pt x="36405" y="15300"/>
                  </a:cubicBezTo>
                  <a:close/>
                  <a:moveTo>
                    <a:pt x="34494" y="15507"/>
                  </a:moveTo>
                  <a:cubicBezTo>
                    <a:pt x="34663" y="15623"/>
                    <a:pt x="34830" y="15743"/>
                    <a:pt x="34993" y="15866"/>
                  </a:cubicBezTo>
                  <a:cubicBezTo>
                    <a:pt x="34980" y="15982"/>
                    <a:pt x="34959" y="16098"/>
                    <a:pt x="34955" y="16215"/>
                  </a:cubicBezTo>
                  <a:cubicBezTo>
                    <a:pt x="34950" y="16335"/>
                    <a:pt x="34964" y="16455"/>
                    <a:pt x="34969" y="16575"/>
                  </a:cubicBezTo>
                  <a:cubicBezTo>
                    <a:pt x="34835" y="16470"/>
                    <a:pt x="34698" y="16370"/>
                    <a:pt x="34561" y="16270"/>
                  </a:cubicBezTo>
                  <a:cubicBezTo>
                    <a:pt x="34616" y="16201"/>
                    <a:pt x="34636" y="16112"/>
                    <a:pt x="34616" y="16026"/>
                  </a:cubicBezTo>
                  <a:cubicBezTo>
                    <a:pt x="34573" y="15854"/>
                    <a:pt x="34531" y="15680"/>
                    <a:pt x="34494" y="15507"/>
                  </a:cubicBezTo>
                  <a:close/>
                  <a:moveTo>
                    <a:pt x="35512" y="16262"/>
                  </a:moveTo>
                  <a:lnTo>
                    <a:pt x="35512" y="16262"/>
                  </a:lnTo>
                  <a:cubicBezTo>
                    <a:pt x="35674" y="16387"/>
                    <a:pt x="35834" y="16508"/>
                    <a:pt x="35991" y="16625"/>
                  </a:cubicBezTo>
                  <a:lnTo>
                    <a:pt x="36001" y="16824"/>
                  </a:lnTo>
                  <a:cubicBezTo>
                    <a:pt x="36011" y="17042"/>
                    <a:pt x="36017" y="17264"/>
                    <a:pt x="36026" y="17486"/>
                  </a:cubicBezTo>
                  <a:cubicBezTo>
                    <a:pt x="35880" y="17349"/>
                    <a:pt x="35732" y="17215"/>
                    <a:pt x="35581" y="17083"/>
                  </a:cubicBezTo>
                  <a:cubicBezTo>
                    <a:pt x="35566" y="17006"/>
                    <a:pt x="35551" y="16929"/>
                    <a:pt x="35541" y="16850"/>
                  </a:cubicBezTo>
                  <a:cubicBezTo>
                    <a:pt x="35517" y="16654"/>
                    <a:pt x="35508" y="16459"/>
                    <a:pt x="35512" y="16262"/>
                  </a:cubicBezTo>
                  <a:close/>
                  <a:moveTo>
                    <a:pt x="37458" y="16152"/>
                  </a:moveTo>
                  <a:cubicBezTo>
                    <a:pt x="38020" y="16643"/>
                    <a:pt x="38558" y="17163"/>
                    <a:pt x="39067" y="17709"/>
                  </a:cubicBezTo>
                  <a:cubicBezTo>
                    <a:pt x="39022" y="17761"/>
                    <a:pt x="38994" y="17826"/>
                    <a:pt x="38988" y="17896"/>
                  </a:cubicBezTo>
                  <a:cubicBezTo>
                    <a:pt x="38986" y="17921"/>
                    <a:pt x="38982" y="17948"/>
                    <a:pt x="38979" y="17974"/>
                  </a:cubicBezTo>
                  <a:cubicBezTo>
                    <a:pt x="38808" y="17849"/>
                    <a:pt x="38640" y="17727"/>
                    <a:pt x="38474" y="17606"/>
                  </a:cubicBezTo>
                  <a:cubicBezTo>
                    <a:pt x="38473" y="17568"/>
                    <a:pt x="38472" y="17529"/>
                    <a:pt x="38470" y="17490"/>
                  </a:cubicBezTo>
                  <a:cubicBezTo>
                    <a:pt x="38464" y="17326"/>
                    <a:pt x="38340" y="17245"/>
                    <a:pt x="38216" y="17245"/>
                  </a:cubicBezTo>
                  <a:cubicBezTo>
                    <a:pt x="38159" y="17245"/>
                    <a:pt x="38102" y="17262"/>
                    <a:pt x="38056" y="17297"/>
                  </a:cubicBezTo>
                  <a:cubicBezTo>
                    <a:pt x="37848" y="17139"/>
                    <a:pt x="37638" y="16984"/>
                    <a:pt x="37429" y="16827"/>
                  </a:cubicBezTo>
                  <a:cubicBezTo>
                    <a:pt x="37432" y="16601"/>
                    <a:pt x="37442" y="16377"/>
                    <a:pt x="37458" y="16152"/>
                  </a:cubicBezTo>
                  <a:close/>
                  <a:moveTo>
                    <a:pt x="36578" y="17051"/>
                  </a:moveTo>
                  <a:cubicBezTo>
                    <a:pt x="36693" y="17134"/>
                    <a:pt x="36808" y="17217"/>
                    <a:pt x="36923" y="17301"/>
                  </a:cubicBezTo>
                  <a:cubicBezTo>
                    <a:pt x="36922" y="17444"/>
                    <a:pt x="36915" y="17587"/>
                    <a:pt x="36918" y="17732"/>
                  </a:cubicBezTo>
                  <a:cubicBezTo>
                    <a:pt x="36925" y="17973"/>
                    <a:pt x="36941" y="18214"/>
                    <a:pt x="36964" y="18454"/>
                  </a:cubicBezTo>
                  <a:lnTo>
                    <a:pt x="36964" y="18455"/>
                  </a:lnTo>
                  <a:cubicBezTo>
                    <a:pt x="36865" y="18348"/>
                    <a:pt x="36772" y="18235"/>
                    <a:pt x="36672" y="18130"/>
                  </a:cubicBezTo>
                  <a:cubicBezTo>
                    <a:pt x="36660" y="17771"/>
                    <a:pt x="36616" y="17409"/>
                    <a:pt x="36578" y="17051"/>
                  </a:cubicBezTo>
                  <a:close/>
                  <a:moveTo>
                    <a:pt x="37448" y="17680"/>
                  </a:moveTo>
                  <a:cubicBezTo>
                    <a:pt x="37610" y="17798"/>
                    <a:pt x="37772" y="17916"/>
                    <a:pt x="37934" y="18032"/>
                  </a:cubicBezTo>
                  <a:cubicBezTo>
                    <a:pt x="37936" y="18033"/>
                    <a:pt x="37939" y="18035"/>
                    <a:pt x="37940" y="18036"/>
                  </a:cubicBezTo>
                  <a:cubicBezTo>
                    <a:pt x="37922" y="18550"/>
                    <a:pt x="37911" y="19063"/>
                    <a:pt x="37903" y="19579"/>
                  </a:cubicBezTo>
                  <a:cubicBezTo>
                    <a:pt x="37817" y="19466"/>
                    <a:pt x="37737" y="19349"/>
                    <a:pt x="37648" y="19238"/>
                  </a:cubicBezTo>
                  <a:cubicBezTo>
                    <a:pt x="37625" y="18988"/>
                    <a:pt x="37562" y="18741"/>
                    <a:pt x="37526" y="18493"/>
                  </a:cubicBezTo>
                  <a:cubicBezTo>
                    <a:pt x="37490" y="18230"/>
                    <a:pt x="37464" y="17966"/>
                    <a:pt x="37448" y="17700"/>
                  </a:cubicBezTo>
                  <a:lnTo>
                    <a:pt x="37448" y="17680"/>
                  </a:lnTo>
                  <a:close/>
                  <a:moveTo>
                    <a:pt x="39511" y="18193"/>
                  </a:moveTo>
                  <a:cubicBezTo>
                    <a:pt x="39797" y="18513"/>
                    <a:pt x="40079" y="18838"/>
                    <a:pt x="40357" y="19168"/>
                  </a:cubicBezTo>
                  <a:cubicBezTo>
                    <a:pt x="40022" y="19467"/>
                    <a:pt x="39688" y="19769"/>
                    <a:pt x="39363" y="20079"/>
                  </a:cubicBezTo>
                  <a:cubicBezTo>
                    <a:pt x="39367" y="20015"/>
                    <a:pt x="39371" y="19951"/>
                    <a:pt x="39377" y="19888"/>
                  </a:cubicBezTo>
                  <a:cubicBezTo>
                    <a:pt x="39395" y="19667"/>
                    <a:pt x="39412" y="19445"/>
                    <a:pt x="39429" y="19224"/>
                  </a:cubicBezTo>
                  <a:cubicBezTo>
                    <a:pt x="39433" y="19175"/>
                    <a:pt x="39437" y="19126"/>
                    <a:pt x="39441" y="19079"/>
                  </a:cubicBezTo>
                  <a:cubicBezTo>
                    <a:pt x="39570" y="19149"/>
                    <a:pt x="39701" y="19217"/>
                    <a:pt x="39837" y="19267"/>
                  </a:cubicBezTo>
                  <a:cubicBezTo>
                    <a:pt x="39855" y="19274"/>
                    <a:pt x="39874" y="19277"/>
                    <a:pt x="39893" y="19277"/>
                  </a:cubicBezTo>
                  <a:cubicBezTo>
                    <a:pt x="40039" y="19277"/>
                    <a:pt x="40174" y="19086"/>
                    <a:pt x="40076" y="18957"/>
                  </a:cubicBezTo>
                  <a:cubicBezTo>
                    <a:pt x="39913" y="18745"/>
                    <a:pt x="39710" y="18557"/>
                    <a:pt x="39496" y="18377"/>
                  </a:cubicBezTo>
                  <a:cubicBezTo>
                    <a:pt x="39501" y="18316"/>
                    <a:pt x="39505" y="18254"/>
                    <a:pt x="39511" y="18193"/>
                  </a:cubicBezTo>
                  <a:close/>
                  <a:moveTo>
                    <a:pt x="38758" y="20744"/>
                  </a:moveTo>
                  <a:cubicBezTo>
                    <a:pt x="38758" y="20744"/>
                    <a:pt x="38757" y="20744"/>
                    <a:pt x="38757" y="20744"/>
                  </a:cubicBezTo>
                  <a:lnTo>
                    <a:pt x="38757" y="20744"/>
                  </a:lnTo>
                  <a:cubicBezTo>
                    <a:pt x="38757" y="20744"/>
                    <a:pt x="38758" y="20744"/>
                    <a:pt x="38758" y="20744"/>
                  </a:cubicBezTo>
                  <a:close/>
                  <a:moveTo>
                    <a:pt x="38501" y="18455"/>
                  </a:moveTo>
                  <a:lnTo>
                    <a:pt x="38501" y="18455"/>
                  </a:lnTo>
                  <a:cubicBezTo>
                    <a:pt x="38632" y="18554"/>
                    <a:pt x="38762" y="18650"/>
                    <a:pt x="38895" y="18744"/>
                  </a:cubicBezTo>
                  <a:lnTo>
                    <a:pt x="38846" y="19198"/>
                  </a:lnTo>
                  <a:cubicBezTo>
                    <a:pt x="38823" y="19412"/>
                    <a:pt x="38800" y="19624"/>
                    <a:pt x="38777" y="19837"/>
                  </a:cubicBezTo>
                  <a:cubicBezTo>
                    <a:pt x="38753" y="20056"/>
                    <a:pt x="38714" y="20281"/>
                    <a:pt x="38714" y="20502"/>
                  </a:cubicBezTo>
                  <a:cubicBezTo>
                    <a:pt x="38714" y="20568"/>
                    <a:pt x="38739" y="20632"/>
                    <a:pt x="38783" y="20682"/>
                  </a:cubicBezTo>
                  <a:lnTo>
                    <a:pt x="38783" y="20683"/>
                  </a:lnTo>
                  <a:cubicBezTo>
                    <a:pt x="38757" y="20717"/>
                    <a:pt x="38742" y="20744"/>
                    <a:pt x="38755" y="20744"/>
                  </a:cubicBezTo>
                  <a:lnTo>
                    <a:pt x="38755" y="20744"/>
                  </a:lnTo>
                  <a:cubicBezTo>
                    <a:pt x="38755" y="20744"/>
                    <a:pt x="38755" y="20744"/>
                    <a:pt x="38755" y="20744"/>
                  </a:cubicBezTo>
                  <a:cubicBezTo>
                    <a:pt x="38713" y="20744"/>
                    <a:pt x="38611" y="20587"/>
                    <a:pt x="38529" y="20451"/>
                  </a:cubicBezTo>
                  <a:cubicBezTo>
                    <a:pt x="38538" y="19786"/>
                    <a:pt x="38525" y="19121"/>
                    <a:pt x="38501" y="18455"/>
                  </a:cubicBezTo>
                  <a:close/>
                  <a:moveTo>
                    <a:pt x="54753" y="1114"/>
                  </a:moveTo>
                  <a:cubicBezTo>
                    <a:pt x="55702" y="1114"/>
                    <a:pt x="56651" y="1150"/>
                    <a:pt x="57598" y="1218"/>
                  </a:cubicBezTo>
                  <a:cubicBezTo>
                    <a:pt x="58690" y="1298"/>
                    <a:pt x="59866" y="1336"/>
                    <a:pt x="60927" y="1629"/>
                  </a:cubicBezTo>
                  <a:cubicBezTo>
                    <a:pt x="61498" y="1787"/>
                    <a:pt x="61953" y="2111"/>
                    <a:pt x="62169" y="2677"/>
                  </a:cubicBezTo>
                  <a:cubicBezTo>
                    <a:pt x="62407" y="3294"/>
                    <a:pt x="62494" y="3978"/>
                    <a:pt x="62635" y="4620"/>
                  </a:cubicBezTo>
                  <a:cubicBezTo>
                    <a:pt x="63803" y="9999"/>
                    <a:pt x="65245" y="15310"/>
                    <a:pt x="66659" y="20628"/>
                  </a:cubicBezTo>
                  <a:cubicBezTo>
                    <a:pt x="67336" y="23173"/>
                    <a:pt x="67980" y="25724"/>
                    <a:pt x="68552" y="28296"/>
                  </a:cubicBezTo>
                  <a:cubicBezTo>
                    <a:pt x="68851" y="29641"/>
                    <a:pt x="69121" y="30990"/>
                    <a:pt x="69374" y="32343"/>
                  </a:cubicBezTo>
                  <a:lnTo>
                    <a:pt x="69375" y="32343"/>
                  </a:lnTo>
                  <a:cubicBezTo>
                    <a:pt x="69641" y="33754"/>
                    <a:pt x="69887" y="35168"/>
                    <a:pt x="70131" y="36584"/>
                  </a:cubicBezTo>
                  <a:cubicBezTo>
                    <a:pt x="70222" y="37118"/>
                    <a:pt x="70331" y="37647"/>
                    <a:pt x="70447" y="38174"/>
                  </a:cubicBezTo>
                  <a:cubicBezTo>
                    <a:pt x="63003" y="38267"/>
                    <a:pt x="56880" y="43164"/>
                    <a:pt x="51881" y="48213"/>
                  </a:cubicBezTo>
                  <a:cubicBezTo>
                    <a:pt x="50927" y="49177"/>
                    <a:pt x="49932" y="50175"/>
                    <a:pt x="49377" y="51397"/>
                  </a:cubicBezTo>
                  <a:cubicBezTo>
                    <a:pt x="47210" y="46677"/>
                    <a:pt x="45031" y="41963"/>
                    <a:pt x="42839" y="37254"/>
                  </a:cubicBezTo>
                  <a:cubicBezTo>
                    <a:pt x="42071" y="35613"/>
                    <a:pt x="41291" y="33980"/>
                    <a:pt x="40511" y="32343"/>
                  </a:cubicBezTo>
                  <a:lnTo>
                    <a:pt x="40510" y="32343"/>
                  </a:lnTo>
                  <a:cubicBezTo>
                    <a:pt x="39037" y="29249"/>
                    <a:pt x="37548" y="26162"/>
                    <a:pt x="36016" y="23095"/>
                  </a:cubicBezTo>
                  <a:cubicBezTo>
                    <a:pt x="34749" y="20559"/>
                    <a:pt x="33477" y="18029"/>
                    <a:pt x="32113" y="15543"/>
                  </a:cubicBezTo>
                  <a:lnTo>
                    <a:pt x="32113" y="15543"/>
                  </a:lnTo>
                  <a:cubicBezTo>
                    <a:pt x="33740" y="16590"/>
                    <a:pt x="35250" y="17788"/>
                    <a:pt x="36531" y="19249"/>
                  </a:cubicBezTo>
                  <a:cubicBezTo>
                    <a:pt x="36878" y="19645"/>
                    <a:pt x="37202" y="20058"/>
                    <a:pt x="37517" y="20481"/>
                  </a:cubicBezTo>
                  <a:cubicBezTo>
                    <a:pt x="37772" y="20825"/>
                    <a:pt x="38008" y="21340"/>
                    <a:pt x="38436" y="21493"/>
                  </a:cubicBezTo>
                  <a:cubicBezTo>
                    <a:pt x="38524" y="21525"/>
                    <a:pt x="38606" y="21539"/>
                    <a:pt x="38685" y="21539"/>
                  </a:cubicBezTo>
                  <a:cubicBezTo>
                    <a:pt x="39083" y="21539"/>
                    <a:pt x="39375" y="21177"/>
                    <a:pt x="39652" y="20893"/>
                  </a:cubicBezTo>
                  <a:cubicBezTo>
                    <a:pt x="40119" y="20414"/>
                    <a:pt x="40573" y="19920"/>
                    <a:pt x="41017" y="19419"/>
                  </a:cubicBezTo>
                  <a:cubicBezTo>
                    <a:pt x="41105" y="19320"/>
                    <a:pt x="41147" y="19157"/>
                    <a:pt x="41066" y="19037"/>
                  </a:cubicBezTo>
                  <a:cubicBezTo>
                    <a:pt x="40066" y="17552"/>
                    <a:pt x="38756" y="16243"/>
                    <a:pt x="37372" y="15115"/>
                  </a:cubicBezTo>
                  <a:cubicBezTo>
                    <a:pt x="36694" y="14562"/>
                    <a:pt x="35982" y="14050"/>
                    <a:pt x="35242" y="13584"/>
                  </a:cubicBezTo>
                  <a:cubicBezTo>
                    <a:pt x="34587" y="13172"/>
                    <a:pt x="33896" y="12757"/>
                    <a:pt x="33177" y="12450"/>
                  </a:cubicBezTo>
                  <a:cubicBezTo>
                    <a:pt x="34709" y="9593"/>
                    <a:pt x="36863" y="7098"/>
                    <a:pt x="39574" y="5270"/>
                  </a:cubicBezTo>
                  <a:cubicBezTo>
                    <a:pt x="42962" y="2986"/>
                    <a:pt x="46960" y="1744"/>
                    <a:pt x="51003" y="1310"/>
                  </a:cubicBezTo>
                  <a:cubicBezTo>
                    <a:pt x="52248" y="1177"/>
                    <a:pt x="53500" y="1114"/>
                    <a:pt x="54753" y="1114"/>
                  </a:cubicBezTo>
                  <a:close/>
                  <a:moveTo>
                    <a:pt x="70394" y="39132"/>
                  </a:moveTo>
                  <a:cubicBezTo>
                    <a:pt x="70408" y="39897"/>
                    <a:pt x="70563" y="40672"/>
                    <a:pt x="70680" y="41417"/>
                  </a:cubicBezTo>
                  <a:cubicBezTo>
                    <a:pt x="70755" y="41898"/>
                    <a:pt x="70836" y="42378"/>
                    <a:pt x="70902" y="42860"/>
                  </a:cubicBezTo>
                  <a:cubicBezTo>
                    <a:pt x="70930" y="43065"/>
                    <a:pt x="70925" y="43313"/>
                    <a:pt x="70943" y="43548"/>
                  </a:cubicBezTo>
                  <a:cubicBezTo>
                    <a:pt x="70928" y="43558"/>
                    <a:pt x="70919" y="43572"/>
                    <a:pt x="70903" y="43578"/>
                  </a:cubicBezTo>
                  <a:cubicBezTo>
                    <a:pt x="70743" y="43648"/>
                    <a:pt x="70544" y="43657"/>
                    <a:pt x="70375" y="43681"/>
                  </a:cubicBezTo>
                  <a:cubicBezTo>
                    <a:pt x="69912" y="43746"/>
                    <a:pt x="69451" y="43824"/>
                    <a:pt x="68991" y="43910"/>
                  </a:cubicBezTo>
                  <a:cubicBezTo>
                    <a:pt x="68115" y="44073"/>
                    <a:pt x="67247" y="44271"/>
                    <a:pt x="66388" y="44506"/>
                  </a:cubicBezTo>
                  <a:cubicBezTo>
                    <a:pt x="64664" y="44978"/>
                    <a:pt x="62978" y="45602"/>
                    <a:pt x="61373" y="46394"/>
                  </a:cubicBezTo>
                  <a:cubicBezTo>
                    <a:pt x="58418" y="47851"/>
                    <a:pt x="55761" y="49939"/>
                    <a:pt x="53747" y="52554"/>
                  </a:cubicBezTo>
                  <a:cubicBezTo>
                    <a:pt x="52851" y="53722"/>
                    <a:pt x="52101" y="54994"/>
                    <a:pt x="51515" y="56344"/>
                  </a:cubicBezTo>
                  <a:cubicBezTo>
                    <a:pt x="50947" y="55045"/>
                    <a:pt x="50376" y="53748"/>
                    <a:pt x="49804" y="52451"/>
                  </a:cubicBezTo>
                  <a:cubicBezTo>
                    <a:pt x="50240" y="51097"/>
                    <a:pt x="51339" y="50050"/>
                    <a:pt x="52328" y="49064"/>
                  </a:cubicBezTo>
                  <a:cubicBezTo>
                    <a:pt x="53578" y="47818"/>
                    <a:pt x="54855" y="46596"/>
                    <a:pt x="56197" y="45448"/>
                  </a:cubicBezTo>
                  <a:cubicBezTo>
                    <a:pt x="58812" y="43210"/>
                    <a:pt x="61732" y="41253"/>
                    <a:pt x="65002" y="40119"/>
                  </a:cubicBezTo>
                  <a:cubicBezTo>
                    <a:pt x="66741" y="39515"/>
                    <a:pt x="68553" y="39168"/>
                    <a:pt x="70394" y="39132"/>
                  </a:cubicBezTo>
                  <a:close/>
                  <a:moveTo>
                    <a:pt x="26902" y="14635"/>
                  </a:moveTo>
                  <a:cubicBezTo>
                    <a:pt x="28329" y="14635"/>
                    <a:pt x="29760" y="14739"/>
                    <a:pt x="31151" y="14986"/>
                  </a:cubicBezTo>
                  <a:cubicBezTo>
                    <a:pt x="31187" y="15055"/>
                    <a:pt x="31243" y="15111"/>
                    <a:pt x="31312" y="15147"/>
                  </a:cubicBezTo>
                  <a:cubicBezTo>
                    <a:pt x="31211" y="15267"/>
                    <a:pt x="31190" y="15435"/>
                    <a:pt x="31258" y="15575"/>
                  </a:cubicBezTo>
                  <a:cubicBezTo>
                    <a:pt x="33420" y="20351"/>
                    <a:pt x="35773" y="25042"/>
                    <a:pt x="38036" y="29772"/>
                  </a:cubicBezTo>
                  <a:cubicBezTo>
                    <a:pt x="38446" y="30629"/>
                    <a:pt x="38856" y="31486"/>
                    <a:pt x="39266" y="32342"/>
                  </a:cubicBezTo>
                  <a:lnTo>
                    <a:pt x="39268" y="32342"/>
                  </a:lnTo>
                  <a:cubicBezTo>
                    <a:pt x="41123" y="36209"/>
                    <a:pt x="42980" y="40075"/>
                    <a:pt x="44773" y="43970"/>
                  </a:cubicBezTo>
                  <a:cubicBezTo>
                    <a:pt x="46000" y="46634"/>
                    <a:pt x="47211" y="49306"/>
                    <a:pt x="48404" y="51985"/>
                  </a:cubicBezTo>
                  <a:cubicBezTo>
                    <a:pt x="47311" y="51857"/>
                    <a:pt x="46211" y="51793"/>
                    <a:pt x="45112" y="51793"/>
                  </a:cubicBezTo>
                  <a:cubicBezTo>
                    <a:pt x="42286" y="51793"/>
                    <a:pt x="39461" y="52211"/>
                    <a:pt x="36751" y="53018"/>
                  </a:cubicBezTo>
                  <a:cubicBezTo>
                    <a:pt x="32860" y="54175"/>
                    <a:pt x="29218" y="56111"/>
                    <a:pt x="26076" y="58680"/>
                  </a:cubicBezTo>
                  <a:cubicBezTo>
                    <a:pt x="24507" y="59964"/>
                    <a:pt x="23099" y="61419"/>
                    <a:pt x="21846" y="63007"/>
                  </a:cubicBezTo>
                  <a:cubicBezTo>
                    <a:pt x="19300" y="58328"/>
                    <a:pt x="16722" y="53664"/>
                    <a:pt x="14110" y="49019"/>
                  </a:cubicBezTo>
                  <a:cubicBezTo>
                    <a:pt x="11364" y="44138"/>
                    <a:pt x="8588" y="39273"/>
                    <a:pt x="5780" y="34425"/>
                  </a:cubicBezTo>
                  <a:cubicBezTo>
                    <a:pt x="5378" y="33730"/>
                    <a:pt x="4967" y="33038"/>
                    <a:pt x="4564" y="32343"/>
                  </a:cubicBezTo>
                  <a:lnTo>
                    <a:pt x="4563" y="32343"/>
                  </a:lnTo>
                  <a:cubicBezTo>
                    <a:pt x="3442" y="30415"/>
                    <a:pt x="2316" y="28489"/>
                    <a:pt x="1187" y="26565"/>
                  </a:cubicBezTo>
                  <a:cubicBezTo>
                    <a:pt x="3817" y="23143"/>
                    <a:pt x="7318" y="20461"/>
                    <a:pt x="11142" y="18498"/>
                  </a:cubicBezTo>
                  <a:cubicBezTo>
                    <a:pt x="15187" y="16422"/>
                    <a:pt x="19648" y="15126"/>
                    <a:pt x="24181" y="14752"/>
                  </a:cubicBezTo>
                  <a:cubicBezTo>
                    <a:pt x="25079" y="14677"/>
                    <a:pt x="25990" y="14635"/>
                    <a:pt x="26902" y="14635"/>
                  </a:cubicBezTo>
                  <a:close/>
                  <a:moveTo>
                    <a:pt x="45177" y="52709"/>
                  </a:moveTo>
                  <a:cubicBezTo>
                    <a:pt x="46359" y="52709"/>
                    <a:pt x="47541" y="52786"/>
                    <a:pt x="48711" y="52945"/>
                  </a:cubicBezTo>
                  <a:cubicBezTo>
                    <a:pt x="48734" y="52947"/>
                    <a:pt x="48756" y="52949"/>
                    <a:pt x="48779" y="52949"/>
                  </a:cubicBezTo>
                  <a:cubicBezTo>
                    <a:pt x="48820" y="52949"/>
                    <a:pt x="48861" y="52944"/>
                    <a:pt x="48901" y="52936"/>
                  </a:cubicBezTo>
                  <a:cubicBezTo>
                    <a:pt x="49464" y="54226"/>
                    <a:pt x="50030" y="55514"/>
                    <a:pt x="50600" y="56800"/>
                  </a:cubicBezTo>
                  <a:cubicBezTo>
                    <a:pt x="50521" y="56799"/>
                    <a:pt x="50443" y="56799"/>
                    <a:pt x="50365" y="56799"/>
                  </a:cubicBezTo>
                  <a:cubicBezTo>
                    <a:pt x="43185" y="56799"/>
                    <a:pt x="35762" y="58561"/>
                    <a:pt x="29899" y="62817"/>
                  </a:cubicBezTo>
                  <a:lnTo>
                    <a:pt x="29900" y="62817"/>
                  </a:lnTo>
                  <a:cubicBezTo>
                    <a:pt x="28371" y="63927"/>
                    <a:pt x="26844" y="65210"/>
                    <a:pt x="25655" y="66702"/>
                  </a:cubicBezTo>
                  <a:cubicBezTo>
                    <a:pt x="25175" y="66289"/>
                    <a:pt x="24705" y="65864"/>
                    <a:pt x="24234" y="65444"/>
                  </a:cubicBezTo>
                  <a:cubicBezTo>
                    <a:pt x="23663" y="64932"/>
                    <a:pt x="23124" y="64313"/>
                    <a:pt x="22405" y="64022"/>
                  </a:cubicBezTo>
                  <a:cubicBezTo>
                    <a:pt x="22380" y="64012"/>
                    <a:pt x="22355" y="64007"/>
                    <a:pt x="22327" y="64006"/>
                  </a:cubicBezTo>
                  <a:cubicBezTo>
                    <a:pt x="27037" y="57774"/>
                    <a:pt x="34393" y="53707"/>
                    <a:pt x="42150" y="52873"/>
                  </a:cubicBezTo>
                  <a:cubicBezTo>
                    <a:pt x="43154" y="52765"/>
                    <a:pt x="44166" y="52709"/>
                    <a:pt x="45177" y="52709"/>
                  </a:cubicBezTo>
                  <a:close/>
                  <a:moveTo>
                    <a:pt x="55229" y="1"/>
                  </a:moveTo>
                  <a:cubicBezTo>
                    <a:pt x="54293" y="1"/>
                    <a:pt x="53357" y="35"/>
                    <a:pt x="52425" y="106"/>
                  </a:cubicBezTo>
                  <a:cubicBezTo>
                    <a:pt x="48161" y="431"/>
                    <a:pt x="43898" y="1527"/>
                    <a:pt x="40208" y="3740"/>
                  </a:cubicBezTo>
                  <a:cubicBezTo>
                    <a:pt x="36543" y="5939"/>
                    <a:pt x="33616" y="9198"/>
                    <a:pt x="31813" y="13073"/>
                  </a:cubicBezTo>
                  <a:cubicBezTo>
                    <a:pt x="31605" y="13520"/>
                    <a:pt x="31417" y="13977"/>
                    <a:pt x="31236" y="14434"/>
                  </a:cubicBezTo>
                  <a:cubicBezTo>
                    <a:pt x="29381" y="14041"/>
                    <a:pt x="27518" y="13812"/>
                    <a:pt x="25623" y="13812"/>
                  </a:cubicBezTo>
                  <a:cubicBezTo>
                    <a:pt x="25424" y="13812"/>
                    <a:pt x="25224" y="13815"/>
                    <a:pt x="25023" y="13820"/>
                  </a:cubicBezTo>
                  <a:cubicBezTo>
                    <a:pt x="22696" y="13879"/>
                    <a:pt x="20380" y="14228"/>
                    <a:pt x="18123" y="14795"/>
                  </a:cubicBezTo>
                  <a:cubicBezTo>
                    <a:pt x="13578" y="15936"/>
                    <a:pt x="9216" y="17994"/>
                    <a:pt x="5497" y="20853"/>
                  </a:cubicBezTo>
                  <a:cubicBezTo>
                    <a:pt x="3469" y="22412"/>
                    <a:pt x="1634" y="24204"/>
                    <a:pt x="107" y="26260"/>
                  </a:cubicBezTo>
                  <a:cubicBezTo>
                    <a:pt x="0" y="26404"/>
                    <a:pt x="20" y="26640"/>
                    <a:pt x="107" y="26786"/>
                  </a:cubicBezTo>
                  <a:cubicBezTo>
                    <a:pt x="1208" y="28634"/>
                    <a:pt x="2303" y="30487"/>
                    <a:pt x="3393" y="32342"/>
                  </a:cubicBezTo>
                  <a:lnTo>
                    <a:pt x="3394" y="32342"/>
                  </a:lnTo>
                  <a:cubicBezTo>
                    <a:pt x="5131" y="35292"/>
                    <a:pt x="6854" y="38252"/>
                    <a:pt x="8559" y="41219"/>
                  </a:cubicBezTo>
                  <a:cubicBezTo>
                    <a:pt x="11340" y="46081"/>
                    <a:pt x="14085" y="50964"/>
                    <a:pt x="16794" y="55867"/>
                  </a:cubicBezTo>
                  <a:cubicBezTo>
                    <a:pt x="18318" y="58626"/>
                    <a:pt x="19831" y="61391"/>
                    <a:pt x="21332" y="64164"/>
                  </a:cubicBezTo>
                  <a:cubicBezTo>
                    <a:pt x="21424" y="64334"/>
                    <a:pt x="21573" y="64406"/>
                    <a:pt x="21728" y="64406"/>
                  </a:cubicBezTo>
                  <a:cubicBezTo>
                    <a:pt x="21846" y="64406"/>
                    <a:pt x="21967" y="64364"/>
                    <a:pt x="22068" y="64290"/>
                  </a:cubicBezTo>
                  <a:lnTo>
                    <a:pt x="22068" y="64290"/>
                  </a:lnTo>
                  <a:cubicBezTo>
                    <a:pt x="22065" y="64336"/>
                    <a:pt x="22074" y="64384"/>
                    <a:pt x="22094" y="64427"/>
                  </a:cubicBezTo>
                  <a:cubicBezTo>
                    <a:pt x="22428" y="65109"/>
                    <a:pt x="23113" y="65609"/>
                    <a:pt x="23654" y="66132"/>
                  </a:cubicBezTo>
                  <a:cubicBezTo>
                    <a:pt x="24227" y="66686"/>
                    <a:pt x="24815" y="67230"/>
                    <a:pt x="25362" y="67808"/>
                  </a:cubicBezTo>
                  <a:cubicBezTo>
                    <a:pt x="25456" y="67907"/>
                    <a:pt x="25592" y="67957"/>
                    <a:pt x="25728" y="67957"/>
                  </a:cubicBezTo>
                  <a:cubicBezTo>
                    <a:pt x="25863" y="67957"/>
                    <a:pt x="25998" y="67908"/>
                    <a:pt x="26091" y="67808"/>
                  </a:cubicBezTo>
                  <a:cubicBezTo>
                    <a:pt x="27355" y="66466"/>
                    <a:pt x="28579" y="65143"/>
                    <a:pt x="30054" y="64020"/>
                  </a:cubicBezTo>
                  <a:cubicBezTo>
                    <a:pt x="31479" y="62934"/>
                    <a:pt x="33023" y="61999"/>
                    <a:pt x="34634" y="61216"/>
                  </a:cubicBezTo>
                  <a:cubicBezTo>
                    <a:pt x="37938" y="59611"/>
                    <a:pt x="41546" y="58632"/>
                    <a:pt x="45181" y="58160"/>
                  </a:cubicBezTo>
                  <a:cubicBezTo>
                    <a:pt x="46936" y="57932"/>
                    <a:pt x="48705" y="57824"/>
                    <a:pt x="50474" y="57824"/>
                  </a:cubicBezTo>
                  <a:cubicBezTo>
                    <a:pt x="50778" y="57824"/>
                    <a:pt x="51081" y="57827"/>
                    <a:pt x="51385" y="57833"/>
                  </a:cubicBezTo>
                  <a:cubicBezTo>
                    <a:pt x="51388" y="57833"/>
                    <a:pt x="51391" y="57833"/>
                    <a:pt x="51395" y="57833"/>
                  </a:cubicBezTo>
                  <a:cubicBezTo>
                    <a:pt x="51445" y="57833"/>
                    <a:pt x="51495" y="57826"/>
                    <a:pt x="51544" y="57811"/>
                  </a:cubicBezTo>
                  <a:cubicBezTo>
                    <a:pt x="51714" y="57808"/>
                    <a:pt x="51884" y="57722"/>
                    <a:pt x="51958" y="57519"/>
                  </a:cubicBezTo>
                  <a:cubicBezTo>
                    <a:pt x="54252" y="51204"/>
                    <a:pt x="60143" y="47138"/>
                    <a:pt x="66410" y="45379"/>
                  </a:cubicBezTo>
                  <a:cubicBezTo>
                    <a:pt x="67358" y="45113"/>
                    <a:pt x="68316" y="44892"/>
                    <a:pt x="69285" y="44716"/>
                  </a:cubicBezTo>
                  <a:cubicBezTo>
                    <a:pt x="69746" y="44631"/>
                    <a:pt x="70208" y="44563"/>
                    <a:pt x="70670" y="44488"/>
                  </a:cubicBezTo>
                  <a:cubicBezTo>
                    <a:pt x="70864" y="44457"/>
                    <a:pt x="71051" y="44420"/>
                    <a:pt x="71232" y="44343"/>
                  </a:cubicBezTo>
                  <a:cubicBezTo>
                    <a:pt x="71290" y="44319"/>
                    <a:pt x="71357" y="44270"/>
                    <a:pt x="71422" y="44221"/>
                  </a:cubicBezTo>
                  <a:cubicBezTo>
                    <a:pt x="71426" y="44221"/>
                    <a:pt x="71429" y="44221"/>
                    <a:pt x="71433" y="44221"/>
                  </a:cubicBezTo>
                  <a:cubicBezTo>
                    <a:pt x="71459" y="44221"/>
                    <a:pt x="71484" y="44217"/>
                    <a:pt x="71509" y="44212"/>
                  </a:cubicBezTo>
                  <a:cubicBezTo>
                    <a:pt x="71787" y="44133"/>
                    <a:pt x="71985" y="43729"/>
                    <a:pt x="71802" y="43473"/>
                  </a:cubicBezTo>
                  <a:cubicBezTo>
                    <a:pt x="71798" y="43467"/>
                    <a:pt x="71791" y="43463"/>
                    <a:pt x="71787" y="43458"/>
                  </a:cubicBezTo>
                  <a:cubicBezTo>
                    <a:pt x="71783" y="43395"/>
                    <a:pt x="71781" y="43332"/>
                    <a:pt x="71778" y="43269"/>
                  </a:cubicBezTo>
                  <a:cubicBezTo>
                    <a:pt x="71763" y="43059"/>
                    <a:pt x="71742" y="42849"/>
                    <a:pt x="71717" y="42638"/>
                  </a:cubicBezTo>
                  <a:cubicBezTo>
                    <a:pt x="71662" y="42173"/>
                    <a:pt x="71580" y="41715"/>
                    <a:pt x="71493" y="41255"/>
                  </a:cubicBezTo>
                  <a:cubicBezTo>
                    <a:pt x="71346" y="40478"/>
                    <a:pt x="71204" y="39701"/>
                    <a:pt x="71111" y="38916"/>
                  </a:cubicBezTo>
                  <a:cubicBezTo>
                    <a:pt x="71140" y="38873"/>
                    <a:pt x="71161" y="38826"/>
                    <a:pt x="71174" y="38778"/>
                  </a:cubicBezTo>
                  <a:cubicBezTo>
                    <a:pt x="71190" y="38738"/>
                    <a:pt x="71197" y="38696"/>
                    <a:pt x="71195" y="38654"/>
                  </a:cubicBezTo>
                  <a:lnTo>
                    <a:pt x="71195" y="38650"/>
                  </a:lnTo>
                  <a:cubicBezTo>
                    <a:pt x="71195" y="38641"/>
                    <a:pt x="71194" y="38633"/>
                    <a:pt x="71194" y="38624"/>
                  </a:cubicBezTo>
                  <a:cubicBezTo>
                    <a:pt x="71140" y="37118"/>
                    <a:pt x="70897" y="35636"/>
                    <a:pt x="70644" y="34153"/>
                  </a:cubicBezTo>
                  <a:cubicBezTo>
                    <a:pt x="70541" y="33549"/>
                    <a:pt x="70431" y="32946"/>
                    <a:pt x="70320" y="32343"/>
                  </a:cubicBezTo>
                  <a:lnTo>
                    <a:pt x="70318" y="32343"/>
                  </a:lnTo>
                  <a:cubicBezTo>
                    <a:pt x="70166" y="31520"/>
                    <a:pt x="70006" y="30697"/>
                    <a:pt x="69839" y="29877"/>
                  </a:cubicBezTo>
                  <a:cubicBezTo>
                    <a:pt x="69286" y="27190"/>
                    <a:pt x="68647" y="24522"/>
                    <a:pt x="67991" y="21858"/>
                  </a:cubicBezTo>
                  <a:cubicBezTo>
                    <a:pt x="66645" y="16383"/>
                    <a:pt x="65149" y="10946"/>
                    <a:pt x="63939" y="5438"/>
                  </a:cubicBezTo>
                  <a:cubicBezTo>
                    <a:pt x="63774" y="4682"/>
                    <a:pt x="63619" y="3923"/>
                    <a:pt x="63454" y="3165"/>
                  </a:cubicBezTo>
                  <a:cubicBezTo>
                    <a:pt x="63322" y="2554"/>
                    <a:pt x="63135" y="1934"/>
                    <a:pt x="62743" y="1435"/>
                  </a:cubicBezTo>
                  <a:cubicBezTo>
                    <a:pt x="61948" y="419"/>
                    <a:pt x="60501" y="341"/>
                    <a:pt x="59320" y="217"/>
                  </a:cubicBezTo>
                  <a:cubicBezTo>
                    <a:pt x="57963" y="74"/>
                    <a:pt x="56596" y="1"/>
                    <a:pt x="55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14" name="Google Shape;1914;p37"/>
            <p:cNvSpPr/>
            <p:nvPr/>
          </p:nvSpPr>
          <p:spPr>
            <a:xfrm>
              <a:off x="5103725" y="3571575"/>
              <a:ext cx="363875" cy="235625"/>
            </a:xfrm>
            <a:custGeom>
              <a:avLst/>
              <a:gdLst/>
              <a:ahLst/>
              <a:cxnLst/>
              <a:rect l="l" t="t" r="r" b="b"/>
              <a:pathLst>
                <a:path w="14555" h="9425" extrusionOk="0">
                  <a:moveTo>
                    <a:pt x="12969" y="1"/>
                  </a:moveTo>
                  <a:cubicBezTo>
                    <a:pt x="12248" y="1"/>
                    <a:pt x="11515" y="97"/>
                    <a:pt x="10838" y="220"/>
                  </a:cubicBezTo>
                  <a:cubicBezTo>
                    <a:pt x="9700" y="424"/>
                    <a:pt x="8596" y="781"/>
                    <a:pt x="7541" y="1254"/>
                  </a:cubicBezTo>
                  <a:cubicBezTo>
                    <a:pt x="5407" y="2210"/>
                    <a:pt x="3497" y="3686"/>
                    <a:pt x="2055" y="5528"/>
                  </a:cubicBezTo>
                  <a:cubicBezTo>
                    <a:pt x="1241" y="6566"/>
                    <a:pt x="546" y="7721"/>
                    <a:pt x="101" y="8966"/>
                  </a:cubicBezTo>
                  <a:cubicBezTo>
                    <a:pt x="1" y="9250"/>
                    <a:pt x="219" y="9424"/>
                    <a:pt x="450" y="9424"/>
                  </a:cubicBezTo>
                  <a:cubicBezTo>
                    <a:pt x="605" y="9424"/>
                    <a:pt x="765" y="9346"/>
                    <a:pt x="840" y="9169"/>
                  </a:cubicBezTo>
                  <a:cubicBezTo>
                    <a:pt x="1698" y="7132"/>
                    <a:pt x="2950" y="5354"/>
                    <a:pt x="4643" y="3919"/>
                  </a:cubicBezTo>
                  <a:cubicBezTo>
                    <a:pt x="6329" y="2491"/>
                    <a:pt x="8357" y="1463"/>
                    <a:pt x="10510" y="962"/>
                  </a:cubicBezTo>
                  <a:cubicBezTo>
                    <a:pt x="11113" y="820"/>
                    <a:pt x="11723" y="720"/>
                    <a:pt x="12340" y="661"/>
                  </a:cubicBezTo>
                  <a:cubicBezTo>
                    <a:pt x="12968" y="601"/>
                    <a:pt x="13599" y="624"/>
                    <a:pt x="14226" y="579"/>
                  </a:cubicBezTo>
                  <a:cubicBezTo>
                    <a:pt x="14469" y="561"/>
                    <a:pt x="14555" y="188"/>
                    <a:pt x="14287" y="130"/>
                  </a:cubicBezTo>
                  <a:cubicBezTo>
                    <a:pt x="13863" y="38"/>
                    <a:pt x="13419" y="1"/>
                    <a:pt x="129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B7042BA-E5C4-458E-83F7-98B48444D0C5}"/>
              </a:ext>
            </a:extLst>
          </p:cNvPr>
          <p:cNvSpPr txBox="1"/>
          <p:nvPr/>
        </p:nvSpPr>
        <p:spPr>
          <a:xfrm>
            <a:off x="2669379" y="1161391"/>
            <a:ext cx="6111577" cy="3163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i="1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400" b="1" i="1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2400" b="1" i="1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b="1" i="1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b="1" i="1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400" b="1" i="1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400" b="1" i="1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i="1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i="1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400" b="1" i="1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b="1" i="1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i="1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b="1" i="1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b="1" i="1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b="1" i="1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b="1" i="1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122C5A-D832-4956-A226-2ED904A80050}"/>
              </a:ext>
            </a:extLst>
          </p:cNvPr>
          <p:cNvSpPr txBox="1"/>
          <p:nvPr/>
        </p:nvSpPr>
        <p:spPr>
          <a:xfrm>
            <a:off x="613869" y="937756"/>
            <a:ext cx="1967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800" b="1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2800" b="1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8BCEC7C0-748D-434E-B048-4289F926A87D}"/>
              </a:ext>
            </a:extLst>
          </p:cNvPr>
          <p:cNvSpPr txBox="1"/>
          <p:nvPr/>
        </p:nvSpPr>
        <p:spPr>
          <a:xfrm>
            <a:off x="414866" y="127874"/>
            <a:ext cx="8314268" cy="4750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cứu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Liberation Serif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endParaRPr lang="en-US" sz="1800" dirty="0">
              <a:effectLst/>
              <a:latin typeface="Liberation Serif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đủ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thuyết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phục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cứu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khoa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Liberation Serif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cứu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cập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cậy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cứu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Liberation Serif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trích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cước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phi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ngôn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…)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tin.</a:t>
            </a:r>
            <a:endParaRPr lang="en-US" sz="1800" dirty="0">
              <a:effectLst/>
              <a:latin typeface="Liberation Serif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khảo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Liberation Serif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p38"/>
          <p:cNvSpPr/>
          <p:nvPr/>
        </p:nvSpPr>
        <p:spPr>
          <a:xfrm rot="5231412">
            <a:off x="510088" y="2426795"/>
            <a:ext cx="1139723" cy="747112"/>
          </a:xfrm>
          <a:custGeom>
            <a:avLst/>
            <a:gdLst/>
            <a:ahLst/>
            <a:cxnLst/>
            <a:rect l="l" t="t" r="r" b="b"/>
            <a:pathLst>
              <a:path w="58198" h="38150" extrusionOk="0">
                <a:moveTo>
                  <a:pt x="30621" y="1"/>
                </a:moveTo>
                <a:cubicBezTo>
                  <a:pt x="20758" y="1"/>
                  <a:pt x="11184" y="1277"/>
                  <a:pt x="3699" y="6619"/>
                </a:cubicBezTo>
                <a:cubicBezTo>
                  <a:pt x="2529" y="7454"/>
                  <a:pt x="1399" y="8414"/>
                  <a:pt x="759" y="9754"/>
                </a:cubicBezTo>
                <a:cubicBezTo>
                  <a:pt x="53" y="11231"/>
                  <a:pt x="1" y="13043"/>
                  <a:pt x="85" y="14813"/>
                </a:cubicBezTo>
                <a:cubicBezTo>
                  <a:pt x="303" y="19466"/>
                  <a:pt x="1380" y="24221"/>
                  <a:pt x="3236" y="28744"/>
                </a:cubicBezTo>
                <a:cubicBezTo>
                  <a:pt x="4229" y="31159"/>
                  <a:pt x="5508" y="33595"/>
                  <a:pt x="7490" y="35307"/>
                </a:cubicBezTo>
                <a:cubicBezTo>
                  <a:pt x="10151" y="37607"/>
                  <a:pt x="13454" y="38149"/>
                  <a:pt x="16700" y="38149"/>
                </a:cubicBezTo>
                <a:cubicBezTo>
                  <a:pt x="17868" y="38149"/>
                  <a:pt x="19029" y="38079"/>
                  <a:pt x="20149" y="37995"/>
                </a:cubicBezTo>
                <a:cubicBezTo>
                  <a:pt x="35387" y="36857"/>
                  <a:pt x="45658" y="32562"/>
                  <a:pt x="53783" y="19726"/>
                </a:cubicBezTo>
                <a:cubicBezTo>
                  <a:pt x="56450" y="15512"/>
                  <a:pt x="58198" y="9270"/>
                  <a:pt x="54519" y="4767"/>
                </a:cubicBezTo>
                <a:cubicBezTo>
                  <a:pt x="51653" y="1258"/>
                  <a:pt x="46972" y="699"/>
                  <a:pt x="42910" y="460"/>
                </a:cubicBezTo>
                <a:cubicBezTo>
                  <a:pt x="38849" y="220"/>
                  <a:pt x="34710" y="1"/>
                  <a:pt x="306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p38"/>
          <p:cNvSpPr txBox="1">
            <a:spLocks noGrp="1"/>
          </p:cNvSpPr>
          <p:nvPr>
            <p:ph type="title"/>
          </p:nvPr>
        </p:nvSpPr>
        <p:spPr>
          <a:xfrm>
            <a:off x="1975742" y="2862557"/>
            <a:ext cx="6700381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ngữ liệu tham khảo</a:t>
            </a:r>
            <a:endParaRPr sz="6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2" name="Google Shape;1922;p38"/>
          <p:cNvSpPr txBox="1">
            <a:spLocks noGrp="1"/>
          </p:cNvSpPr>
          <p:nvPr>
            <p:ph type="title" idx="2"/>
          </p:nvPr>
        </p:nvSpPr>
        <p:spPr>
          <a:xfrm>
            <a:off x="883992" y="2168550"/>
            <a:ext cx="1194000" cy="11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23" name="Google Shape;1923;p38"/>
          <p:cNvGrpSpPr/>
          <p:nvPr/>
        </p:nvGrpSpPr>
        <p:grpSpPr>
          <a:xfrm>
            <a:off x="7512446" y="129164"/>
            <a:ext cx="1296570" cy="1696958"/>
            <a:chOff x="3278750" y="832700"/>
            <a:chExt cx="1730375" cy="2264725"/>
          </a:xfrm>
        </p:grpSpPr>
        <p:sp>
          <p:nvSpPr>
            <p:cNvPr id="1924" name="Google Shape;1924;p38"/>
            <p:cNvSpPr/>
            <p:nvPr/>
          </p:nvSpPr>
          <p:spPr>
            <a:xfrm>
              <a:off x="4136850" y="1285625"/>
              <a:ext cx="658700" cy="413500"/>
            </a:xfrm>
            <a:custGeom>
              <a:avLst/>
              <a:gdLst/>
              <a:ahLst/>
              <a:cxnLst/>
              <a:rect l="l" t="t" r="r" b="b"/>
              <a:pathLst>
                <a:path w="26348" h="16540" extrusionOk="0">
                  <a:moveTo>
                    <a:pt x="3164" y="1110"/>
                  </a:moveTo>
                  <a:cubicBezTo>
                    <a:pt x="3702" y="1110"/>
                    <a:pt x="4268" y="1281"/>
                    <a:pt x="4759" y="1432"/>
                  </a:cubicBezTo>
                  <a:cubicBezTo>
                    <a:pt x="6695" y="2025"/>
                    <a:pt x="8606" y="2722"/>
                    <a:pt x="10480" y="3490"/>
                  </a:cubicBezTo>
                  <a:cubicBezTo>
                    <a:pt x="14008" y="4937"/>
                    <a:pt x="17337" y="6749"/>
                    <a:pt x="20587" y="8718"/>
                  </a:cubicBezTo>
                  <a:lnTo>
                    <a:pt x="20587" y="8718"/>
                  </a:lnTo>
                  <a:cubicBezTo>
                    <a:pt x="20588" y="8892"/>
                    <a:pt x="20677" y="9061"/>
                    <a:pt x="20891" y="9162"/>
                  </a:cubicBezTo>
                  <a:cubicBezTo>
                    <a:pt x="22487" y="9911"/>
                    <a:pt x="24427" y="10789"/>
                    <a:pt x="24924" y="12651"/>
                  </a:cubicBezTo>
                  <a:cubicBezTo>
                    <a:pt x="25400" y="14432"/>
                    <a:pt x="23982" y="15543"/>
                    <a:pt x="22387" y="15543"/>
                  </a:cubicBezTo>
                  <a:cubicBezTo>
                    <a:pt x="22215" y="15543"/>
                    <a:pt x="22040" y="15530"/>
                    <a:pt x="21866" y="15503"/>
                  </a:cubicBezTo>
                  <a:cubicBezTo>
                    <a:pt x="20841" y="15347"/>
                    <a:pt x="19892" y="14884"/>
                    <a:pt x="18963" y="14453"/>
                  </a:cubicBezTo>
                  <a:cubicBezTo>
                    <a:pt x="17962" y="13989"/>
                    <a:pt x="16961" y="13524"/>
                    <a:pt x="15961" y="13060"/>
                  </a:cubicBezTo>
                  <a:cubicBezTo>
                    <a:pt x="13961" y="12130"/>
                    <a:pt x="11970" y="11180"/>
                    <a:pt x="9999" y="10189"/>
                  </a:cubicBezTo>
                  <a:cubicBezTo>
                    <a:pt x="8100" y="9234"/>
                    <a:pt x="6210" y="8244"/>
                    <a:pt x="4388" y="7147"/>
                  </a:cubicBezTo>
                  <a:cubicBezTo>
                    <a:pt x="3011" y="6318"/>
                    <a:pt x="1346" y="5146"/>
                    <a:pt x="1301" y="3366"/>
                  </a:cubicBezTo>
                  <a:cubicBezTo>
                    <a:pt x="1283" y="2691"/>
                    <a:pt x="1486" y="1950"/>
                    <a:pt x="2018" y="1497"/>
                  </a:cubicBezTo>
                  <a:cubicBezTo>
                    <a:pt x="2354" y="1211"/>
                    <a:pt x="2751" y="1110"/>
                    <a:pt x="3164" y="1110"/>
                  </a:cubicBezTo>
                  <a:close/>
                  <a:moveTo>
                    <a:pt x="3183" y="0"/>
                  </a:moveTo>
                  <a:cubicBezTo>
                    <a:pt x="2539" y="0"/>
                    <a:pt x="1912" y="160"/>
                    <a:pt x="1385" y="591"/>
                  </a:cubicBezTo>
                  <a:cubicBezTo>
                    <a:pt x="775" y="1091"/>
                    <a:pt x="430" y="1835"/>
                    <a:pt x="307" y="2603"/>
                  </a:cubicBezTo>
                  <a:cubicBezTo>
                    <a:pt x="1" y="4515"/>
                    <a:pt x="1105" y="6080"/>
                    <a:pt x="2565" y="7195"/>
                  </a:cubicBezTo>
                  <a:cubicBezTo>
                    <a:pt x="4451" y="8634"/>
                    <a:pt x="6684" y="9702"/>
                    <a:pt x="8786" y="10787"/>
                  </a:cubicBezTo>
                  <a:cubicBezTo>
                    <a:pt x="11000" y="11929"/>
                    <a:pt x="13253" y="12991"/>
                    <a:pt x="15516" y="14031"/>
                  </a:cubicBezTo>
                  <a:cubicBezTo>
                    <a:pt x="16674" y="14562"/>
                    <a:pt x="17833" y="15092"/>
                    <a:pt x="18999" y="15605"/>
                  </a:cubicBezTo>
                  <a:cubicBezTo>
                    <a:pt x="20045" y="16066"/>
                    <a:pt x="21128" y="16499"/>
                    <a:pt x="22287" y="16537"/>
                  </a:cubicBezTo>
                  <a:cubicBezTo>
                    <a:pt x="22336" y="16538"/>
                    <a:pt x="22384" y="16539"/>
                    <a:pt x="22432" y="16539"/>
                  </a:cubicBezTo>
                  <a:cubicBezTo>
                    <a:pt x="24528" y="16539"/>
                    <a:pt x="26348" y="15047"/>
                    <a:pt x="26061" y="12820"/>
                  </a:cubicBezTo>
                  <a:cubicBezTo>
                    <a:pt x="25746" y="10360"/>
                    <a:pt x="23515" y="9105"/>
                    <a:pt x="21485" y="8145"/>
                  </a:cubicBezTo>
                  <a:cubicBezTo>
                    <a:pt x="21394" y="8101"/>
                    <a:pt x="21304" y="8082"/>
                    <a:pt x="21218" y="8082"/>
                  </a:cubicBezTo>
                  <a:cubicBezTo>
                    <a:pt x="21201" y="8082"/>
                    <a:pt x="21183" y="8083"/>
                    <a:pt x="21166" y="8084"/>
                  </a:cubicBezTo>
                  <a:lnTo>
                    <a:pt x="21166" y="8084"/>
                  </a:lnTo>
                  <a:cubicBezTo>
                    <a:pt x="17969" y="5853"/>
                    <a:pt x="14470" y="4026"/>
                    <a:pt x="10895" y="2502"/>
                  </a:cubicBezTo>
                  <a:cubicBezTo>
                    <a:pt x="8767" y="1594"/>
                    <a:pt x="6537" y="652"/>
                    <a:pt x="4276" y="134"/>
                  </a:cubicBezTo>
                  <a:cubicBezTo>
                    <a:pt x="3917" y="51"/>
                    <a:pt x="3547" y="0"/>
                    <a:pt x="3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25" name="Google Shape;1925;p38"/>
            <p:cNvSpPr/>
            <p:nvPr/>
          </p:nvSpPr>
          <p:spPr>
            <a:xfrm>
              <a:off x="3278750" y="1445800"/>
              <a:ext cx="1387575" cy="1651625"/>
            </a:xfrm>
            <a:custGeom>
              <a:avLst/>
              <a:gdLst/>
              <a:ahLst/>
              <a:cxnLst/>
              <a:rect l="l" t="t" r="r" b="b"/>
              <a:pathLst>
                <a:path w="55503" h="66065" extrusionOk="0">
                  <a:moveTo>
                    <a:pt x="37063" y="0"/>
                  </a:moveTo>
                  <a:cubicBezTo>
                    <a:pt x="36902" y="0"/>
                    <a:pt x="36739" y="71"/>
                    <a:pt x="36625" y="239"/>
                  </a:cubicBezTo>
                  <a:lnTo>
                    <a:pt x="36625" y="242"/>
                  </a:lnTo>
                  <a:cubicBezTo>
                    <a:pt x="33640" y="4624"/>
                    <a:pt x="30441" y="8835"/>
                    <a:pt x="26864" y="12752"/>
                  </a:cubicBezTo>
                  <a:cubicBezTo>
                    <a:pt x="23342" y="16605"/>
                    <a:pt x="19525" y="20176"/>
                    <a:pt x="15445" y="23431"/>
                  </a:cubicBezTo>
                  <a:cubicBezTo>
                    <a:pt x="13334" y="25116"/>
                    <a:pt x="11122" y="26655"/>
                    <a:pt x="8932" y="28232"/>
                  </a:cubicBezTo>
                  <a:cubicBezTo>
                    <a:pt x="6822" y="29753"/>
                    <a:pt x="4727" y="31376"/>
                    <a:pt x="3109" y="33433"/>
                  </a:cubicBezTo>
                  <a:cubicBezTo>
                    <a:pt x="1556" y="35406"/>
                    <a:pt x="424" y="37746"/>
                    <a:pt x="213" y="40273"/>
                  </a:cubicBezTo>
                  <a:cubicBezTo>
                    <a:pt x="0" y="42812"/>
                    <a:pt x="950" y="45215"/>
                    <a:pt x="2404" y="47254"/>
                  </a:cubicBezTo>
                  <a:cubicBezTo>
                    <a:pt x="3910" y="49369"/>
                    <a:pt x="5833" y="51174"/>
                    <a:pt x="7755" y="52904"/>
                  </a:cubicBezTo>
                  <a:cubicBezTo>
                    <a:pt x="9741" y="54690"/>
                    <a:pt x="11823" y="56365"/>
                    <a:pt x="13994" y="57921"/>
                  </a:cubicBezTo>
                  <a:cubicBezTo>
                    <a:pt x="16170" y="59483"/>
                    <a:pt x="18435" y="60931"/>
                    <a:pt x="20777" y="62231"/>
                  </a:cubicBezTo>
                  <a:cubicBezTo>
                    <a:pt x="23164" y="63556"/>
                    <a:pt x="25646" y="64868"/>
                    <a:pt x="28294" y="65586"/>
                  </a:cubicBezTo>
                  <a:cubicBezTo>
                    <a:pt x="29414" y="65890"/>
                    <a:pt x="30563" y="66064"/>
                    <a:pt x="31705" y="66064"/>
                  </a:cubicBezTo>
                  <a:cubicBezTo>
                    <a:pt x="33136" y="66064"/>
                    <a:pt x="34555" y="65790"/>
                    <a:pt x="35886" y="65152"/>
                  </a:cubicBezTo>
                  <a:cubicBezTo>
                    <a:pt x="37904" y="64184"/>
                    <a:pt x="39519" y="62496"/>
                    <a:pt x="40685" y="60613"/>
                  </a:cubicBezTo>
                  <a:cubicBezTo>
                    <a:pt x="43567" y="55961"/>
                    <a:pt x="43458" y="50262"/>
                    <a:pt x="44005" y="45002"/>
                  </a:cubicBezTo>
                  <a:cubicBezTo>
                    <a:pt x="45146" y="34042"/>
                    <a:pt x="48265" y="23110"/>
                    <a:pt x="53324" y="13307"/>
                  </a:cubicBezTo>
                  <a:cubicBezTo>
                    <a:pt x="53938" y="12118"/>
                    <a:pt x="54578" y="10942"/>
                    <a:pt x="55243" y="9781"/>
                  </a:cubicBezTo>
                  <a:cubicBezTo>
                    <a:pt x="55503" y="9327"/>
                    <a:pt x="55094" y="8903"/>
                    <a:pt x="54696" y="8903"/>
                  </a:cubicBezTo>
                  <a:cubicBezTo>
                    <a:pt x="54519" y="8903"/>
                    <a:pt x="54344" y="8987"/>
                    <a:pt x="54232" y="9190"/>
                  </a:cubicBezTo>
                  <a:cubicBezTo>
                    <a:pt x="49025" y="18616"/>
                    <a:pt x="45315" y="28842"/>
                    <a:pt x="43498" y="39465"/>
                  </a:cubicBezTo>
                  <a:cubicBezTo>
                    <a:pt x="43047" y="42104"/>
                    <a:pt x="42718" y="44760"/>
                    <a:pt x="42481" y="47425"/>
                  </a:cubicBezTo>
                  <a:cubicBezTo>
                    <a:pt x="42239" y="50150"/>
                    <a:pt x="42040" y="52898"/>
                    <a:pt x="41329" y="55551"/>
                  </a:cubicBezTo>
                  <a:cubicBezTo>
                    <a:pt x="40193" y="59790"/>
                    <a:pt x="37233" y="64244"/>
                    <a:pt x="32462" y="64620"/>
                  </a:cubicBezTo>
                  <a:cubicBezTo>
                    <a:pt x="32213" y="64639"/>
                    <a:pt x="31965" y="64649"/>
                    <a:pt x="31717" y="64649"/>
                  </a:cubicBezTo>
                  <a:cubicBezTo>
                    <a:pt x="29307" y="64649"/>
                    <a:pt x="26955" y="63762"/>
                    <a:pt x="24805" y="62740"/>
                  </a:cubicBezTo>
                  <a:cubicBezTo>
                    <a:pt x="22441" y="61618"/>
                    <a:pt x="20146" y="60331"/>
                    <a:pt x="17929" y="58944"/>
                  </a:cubicBezTo>
                  <a:cubicBezTo>
                    <a:pt x="13491" y="56169"/>
                    <a:pt x="9306" y="52903"/>
                    <a:pt x="5627" y="49174"/>
                  </a:cubicBezTo>
                  <a:cubicBezTo>
                    <a:pt x="3924" y="47448"/>
                    <a:pt x="2299" y="45488"/>
                    <a:pt x="1652" y="43103"/>
                  </a:cubicBezTo>
                  <a:cubicBezTo>
                    <a:pt x="980" y="40620"/>
                    <a:pt x="1622" y="38045"/>
                    <a:pt x="2892" y="35866"/>
                  </a:cubicBezTo>
                  <a:cubicBezTo>
                    <a:pt x="5495" y="31394"/>
                    <a:pt x="10377" y="28833"/>
                    <a:pt x="14381" y="25800"/>
                  </a:cubicBezTo>
                  <a:cubicBezTo>
                    <a:pt x="22480" y="19664"/>
                    <a:pt x="29617" y="12290"/>
                    <a:pt x="35434" y="3955"/>
                  </a:cubicBezTo>
                  <a:cubicBezTo>
                    <a:pt x="36161" y="2912"/>
                    <a:pt x="36861" y="1850"/>
                    <a:pt x="37532" y="771"/>
                  </a:cubicBezTo>
                  <a:cubicBezTo>
                    <a:pt x="37783" y="367"/>
                    <a:pt x="37428" y="0"/>
                    <a:pt x="370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26" name="Google Shape;1926;p38"/>
            <p:cNvSpPr/>
            <p:nvPr/>
          </p:nvSpPr>
          <p:spPr>
            <a:xfrm>
              <a:off x="3434025" y="1967300"/>
              <a:ext cx="892750" cy="956675"/>
            </a:xfrm>
            <a:custGeom>
              <a:avLst/>
              <a:gdLst/>
              <a:ahLst/>
              <a:cxnLst/>
              <a:rect l="l" t="t" r="r" b="b"/>
              <a:pathLst>
                <a:path w="35710" h="38267" extrusionOk="0">
                  <a:moveTo>
                    <a:pt x="19411" y="984"/>
                  </a:moveTo>
                  <a:cubicBezTo>
                    <a:pt x="19455" y="1035"/>
                    <a:pt x="19514" y="1082"/>
                    <a:pt x="19589" y="1119"/>
                  </a:cubicBezTo>
                  <a:cubicBezTo>
                    <a:pt x="24539" y="3605"/>
                    <a:pt x="29482" y="6098"/>
                    <a:pt x="34455" y="8537"/>
                  </a:cubicBezTo>
                  <a:lnTo>
                    <a:pt x="34455" y="8537"/>
                  </a:lnTo>
                  <a:cubicBezTo>
                    <a:pt x="33304" y="11351"/>
                    <a:pt x="32462" y="14262"/>
                    <a:pt x="32054" y="17282"/>
                  </a:cubicBezTo>
                  <a:cubicBezTo>
                    <a:pt x="31626" y="20453"/>
                    <a:pt x="31834" y="23647"/>
                    <a:pt x="31582" y="26830"/>
                  </a:cubicBezTo>
                  <a:cubicBezTo>
                    <a:pt x="31364" y="29564"/>
                    <a:pt x="30691" y="32331"/>
                    <a:pt x="28867" y="34459"/>
                  </a:cubicBezTo>
                  <a:cubicBezTo>
                    <a:pt x="27532" y="36014"/>
                    <a:pt x="25782" y="36972"/>
                    <a:pt x="23842" y="36972"/>
                  </a:cubicBezTo>
                  <a:cubicBezTo>
                    <a:pt x="23305" y="36972"/>
                    <a:pt x="22754" y="36899"/>
                    <a:pt x="22194" y="36745"/>
                  </a:cubicBezTo>
                  <a:cubicBezTo>
                    <a:pt x="20723" y="36340"/>
                    <a:pt x="19393" y="35560"/>
                    <a:pt x="18084" y="34797"/>
                  </a:cubicBezTo>
                  <a:cubicBezTo>
                    <a:pt x="16677" y="33977"/>
                    <a:pt x="15283" y="33130"/>
                    <a:pt x="13905" y="32256"/>
                  </a:cubicBezTo>
                  <a:cubicBezTo>
                    <a:pt x="11214" y="30542"/>
                    <a:pt x="8512" y="28762"/>
                    <a:pt x="6004" y="26786"/>
                  </a:cubicBezTo>
                  <a:cubicBezTo>
                    <a:pt x="4047" y="25243"/>
                    <a:pt x="2009" y="23321"/>
                    <a:pt x="1418" y="20804"/>
                  </a:cubicBezTo>
                  <a:cubicBezTo>
                    <a:pt x="761" y="18011"/>
                    <a:pt x="2366" y="15404"/>
                    <a:pt x="4380" y="13604"/>
                  </a:cubicBezTo>
                  <a:cubicBezTo>
                    <a:pt x="5649" y="12470"/>
                    <a:pt x="7107" y="11575"/>
                    <a:pt x="8533" y="10655"/>
                  </a:cubicBezTo>
                  <a:cubicBezTo>
                    <a:pt x="9952" y="9741"/>
                    <a:pt x="11331" y="8778"/>
                    <a:pt x="12661" y="7738"/>
                  </a:cubicBezTo>
                  <a:cubicBezTo>
                    <a:pt x="15191" y="5760"/>
                    <a:pt x="17399" y="3473"/>
                    <a:pt x="19411" y="984"/>
                  </a:cubicBezTo>
                  <a:close/>
                  <a:moveTo>
                    <a:pt x="19638" y="1"/>
                  </a:moveTo>
                  <a:cubicBezTo>
                    <a:pt x="19580" y="1"/>
                    <a:pt x="19518" y="26"/>
                    <a:pt x="19463" y="87"/>
                  </a:cubicBezTo>
                  <a:cubicBezTo>
                    <a:pt x="17287" y="2465"/>
                    <a:pt x="14842" y="4644"/>
                    <a:pt x="12290" y="6613"/>
                  </a:cubicBezTo>
                  <a:cubicBezTo>
                    <a:pt x="10993" y="7615"/>
                    <a:pt x="9653" y="8555"/>
                    <a:pt x="8271" y="9434"/>
                  </a:cubicBezTo>
                  <a:cubicBezTo>
                    <a:pt x="6968" y="10262"/>
                    <a:pt x="5651" y="11068"/>
                    <a:pt x="4432" y="12018"/>
                  </a:cubicBezTo>
                  <a:cubicBezTo>
                    <a:pt x="2144" y="13801"/>
                    <a:pt x="123" y="16324"/>
                    <a:pt x="58" y="19355"/>
                  </a:cubicBezTo>
                  <a:cubicBezTo>
                    <a:pt x="1" y="22043"/>
                    <a:pt x="1570" y="24398"/>
                    <a:pt x="3420" y="26215"/>
                  </a:cubicBezTo>
                  <a:cubicBezTo>
                    <a:pt x="5648" y="28404"/>
                    <a:pt x="8351" y="30132"/>
                    <a:pt x="10948" y="31843"/>
                  </a:cubicBezTo>
                  <a:cubicBezTo>
                    <a:pt x="12398" y="32798"/>
                    <a:pt x="13865" y="33728"/>
                    <a:pt x="15349" y="34631"/>
                  </a:cubicBezTo>
                  <a:cubicBezTo>
                    <a:pt x="16775" y="35501"/>
                    <a:pt x="18208" y="36399"/>
                    <a:pt x="19714" y="37128"/>
                  </a:cubicBezTo>
                  <a:cubicBezTo>
                    <a:pt x="21036" y="37767"/>
                    <a:pt x="22465" y="38266"/>
                    <a:pt x="23948" y="38266"/>
                  </a:cubicBezTo>
                  <a:cubicBezTo>
                    <a:pt x="24004" y="38266"/>
                    <a:pt x="24060" y="38266"/>
                    <a:pt x="24116" y="38264"/>
                  </a:cubicBezTo>
                  <a:cubicBezTo>
                    <a:pt x="25411" y="38231"/>
                    <a:pt x="26678" y="37814"/>
                    <a:pt x="27765" y="37114"/>
                  </a:cubicBezTo>
                  <a:cubicBezTo>
                    <a:pt x="29917" y="35730"/>
                    <a:pt x="31413" y="33422"/>
                    <a:pt x="32145" y="30998"/>
                  </a:cubicBezTo>
                  <a:cubicBezTo>
                    <a:pt x="33246" y="27351"/>
                    <a:pt x="32809" y="23456"/>
                    <a:pt x="33001" y="19707"/>
                  </a:cubicBezTo>
                  <a:cubicBezTo>
                    <a:pt x="33196" y="15884"/>
                    <a:pt x="34036" y="12050"/>
                    <a:pt x="35598" y="8548"/>
                  </a:cubicBezTo>
                  <a:cubicBezTo>
                    <a:pt x="35709" y="8296"/>
                    <a:pt x="35685" y="7959"/>
                    <a:pt x="35405" y="7817"/>
                  </a:cubicBezTo>
                  <a:cubicBezTo>
                    <a:pt x="30342" y="5222"/>
                    <a:pt x="25248" y="2689"/>
                    <a:pt x="20158" y="144"/>
                  </a:cubicBezTo>
                  <a:cubicBezTo>
                    <a:pt x="20068" y="99"/>
                    <a:pt x="19979" y="79"/>
                    <a:pt x="19895" y="79"/>
                  </a:cubicBezTo>
                  <a:cubicBezTo>
                    <a:pt x="19868" y="79"/>
                    <a:pt x="19842" y="81"/>
                    <a:pt x="19816" y="85"/>
                  </a:cubicBezTo>
                  <a:lnTo>
                    <a:pt x="19816" y="85"/>
                  </a:lnTo>
                  <a:cubicBezTo>
                    <a:pt x="19769" y="34"/>
                    <a:pt x="19705" y="1"/>
                    <a:pt x="196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27" name="Google Shape;1927;p38"/>
            <p:cNvSpPr/>
            <p:nvPr/>
          </p:nvSpPr>
          <p:spPr>
            <a:xfrm>
              <a:off x="4056025" y="1974925"/>
              <a:ext cx="206950" cy="162600"/>
            </a:xfrm>
            <a:custGeom>
              <a:avLst/>
              <a:gdLst/>
              <a:ahLst/>
              <a:cxnLst/>
              <a:rect l="l" t="t" r="r" b="b"/>
              <a:pathLst>
                <a:path w="8278" h="6504" extrusionOk="0">
                  <a:moveTo>
                    <a:pt x="3806" y="0"/>
                  </a:moveTo>
                  <a:cubicBezTo>
                    <a:pt x="3297" y="0"/>
                    <a:pt x="2785" y="89"/>
                    <a:pt x="2300" y="269"/>
                  </a:cubicBezTo>
                  <a:cubicBezTo>
                    <a:pt x="1385" y="609"/>
                    <a:pt x="577" y="1223"/>
                    <a:pt x="155" y="2116"/>
                  </a:cubicBezTo>
                  <a:cubicBezTo>
                    <a:pt x="1" y="2439"/>
                    <a:pt x="241" y="2705"/>
                    <a:pt x="506" y="2705"/>
                  </a:cubicBezTo>
                  <a:cubicBezTo>
                    <a:pt x="626" y="2705"/>
                    <a:pt x="752" y="2650"/>
                    <a:pt x="847" y="2520"/>
                  </a:cubicBezTo>
                  <a:lnTo>
                    <a:pt x="846" y="2520"/>
                  </a:lnTo>
                  <a:cubicBezTo>
                    <a:pt x="1524" y="1597"/>
                    <a:pt x="2674" y="996"/>
                    <a:pt x="3816" y="996"/>
                  </a:cubicBezTo>
                  <a:cubicBezTo>
                    <a:pt x="4323" y="996"/>
                    <a:pt x="4828" y="1115"/>
                    <a:pt x="5289" y="1376"/>
                  </a:cubicBezTo>
                  <a:cubicBezTo>
                    <a:pt x="6733" y="2194"/>
                    <a:pt x="7315" y="4225"/>
                    <a:pt x="6540" y="5688"/>
                  </a:cubicBezTo>
                  <a:cubicBezTo>
                    <a:pt x="6315" y="6112"/>
                    <a:pt x="6692" y="6504"/>
                    <a:pt x="7052" y="6504"/>
                  </a:cubicBezTo>
                  <a:cubicBezTo>
                    <a:pt x="7214" y="6504"/>
                    <a:pt x="7373" y="6425"/>
                    <a:pt x="7472" y="6233"/>
                  </a:cubicBezTo>
                  <a:cubicBezTo>
                    <a:pt x="8278" y="4676"/>
                    <a:pt x="8007" y="2756"/>
                    <a:pt x="6906" y="1412"/>
                  </a:cubicBezTo>
                  <a:cubicBezTo>
                    <a:pt x="6137" y="475"/>
                    <a:pt x="4980" y="0"/>
                    <a:pt x="38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28" name="Google Shape;1928;p38"/>
            <p:cNvSpPr/>
            <p:nvPr/>
          </p:nvSpPr>
          <p:spPr>
            <a:xfrm>
              <a:off x="4278125" y="1735100"/>
              <a:ext cx="127500" cy="123575"/>
            </a:xfrm>
            <a:custGeom>
              <a:avLst/>
              <a:gdLst/>
              <a:ahLst/>
              <a:cxnLst/>
              <a:rect l="l" t="t" r="r" b="b"/>
              <a:pathLst>
                <a:path w="5100" h="4943" extrusionOk="0">
                  <a:moveTo>
                    <a:pt x="4070" y="2388"/>
                  </a:moveTo>
                  <a:cubicBezTo>
                    <a:pt x="4070" y="2391"/>
                    <a:pt x="4071" y="2395"/>
                    <a:pt x="4071" y="2399"/>
                  </a:cubicBezTo>
                  <a:cubicBezTo>
                    <a:pt x="4071" y="2397"/>
                    <a:pt x="4070" y="2393"/>
                    <a:pt x="4070" y="2388"/>
                  </a:cubicBezTo>
                  <a:close/>
                  <a:moveTo>
                    <a:pt x="1261" y="2807"/>
                  </a:moveTo>
                  <a:lnTo>
                    <a:pt x="1261" y="2807"/>
                  </a:lnTo>
                  <a:cubicBezTo>
                    <a:pt x="1265" y="2822"/>
                    <a:pt x="1268" y="2837"/>
                    <a:pt x="1269" y="2838"/>
                  </a:cubicBezTo>
                  <a:lnTo>
                    <a:pt x="1269" y="2838"/>
                  </a:lnTo>
                  <a:cubicBezTo>
                    <a:pt x="1264" y="2831"/>
                    <a:pt x="1262" y="2819"/>
                    <a:pt x="1261" y="2807"/>
                  </a:cubicBezTo>
                  <a:close/>
                  <a:moveTo>
                    <a:pt x="3603" y="3620"/>
                  </a:moveTo>
                  <a:cubicBezTo>
                    <a:pt x="3598" y="3623"/>
                    <a:pt x="3596" y="3624"/>
                    <a:pt x="3596" y="3624"/>
                  </a:cubicBezTo>
                  <a:cubicBezTo>
                    <a:pt x="3596" y="3624"/>
                    <a:pt x="3599" y="3623"/>
                    <a:pt x="3603" y="3620"/>
                  </a:cubicBezTo>
                  <a:close/>
                  <a:moveTo>
                    <a:pt x="3277" y="994"/>
                  </a:moveTo>
                  <a:cubicBezTo>
                    <a:pt x="3422" y="1087"/>
                    <a:pt x="3548" y="1206"/>
                    <a:pt x="3663" y="1347"/>
                  </a:cubicBezTo>
                  <a:cubicBezTo>
                    <a:pt x="3670" y="1357"/>
                    <a:pt x="3683" y="1374"/>
                    <a:pt x="3710" y="1412"/>
                  </a:cubicBezTo>
                  <a:cubicBezTo>
                    <a:pt x="3731" y="1443"/>
                    <a:pt x="3752" y="1477"/>
                    <a:pt x="3772" y="1509"/>
                  </a:cubicBezTo>
                  <a:cubicBezTo>
                    <a:pt x="3822" y="1592"/>
                    <a:pt x="3868" y="1678"/>
                    <a:pt x="3906" y="1767"/>
                  </a:cubicBezTo>
                  <a:cubicBezTo>
                    <a:pt x="3907" y="1769"/>
                    <a:pt x="3908" y="1771"/>
                    <a:pt x="3909" y="1772"/>
                  </a:cubicBezTo>
                  <a:lnTo>
                    <a:pt x="3909" y="1772"/>
                  </a:lnTo>
                  <a:cubicBezTo>
                    <a:pt x="3914" y="1786"/>
                    <a:pt x="3919" y="1799"/>
                    <a:pt x="3925" y="1813"/>
                  </a:cubicBezTo>
                  <a:cubicBezTo>
                    <a:pt x="3941" y="1856"/>
                    <a:pt x="3956" y="1898"/>
                    <a:pt x="3971" y="1941"/>
                  </a:cubicBezTo>
                  <a:cubicBezTo>
                    <a:pt x="3998" y="2028"/>
                    <a:pt x="4021" y="2116"/>
                    <a:pt x="4039" y="2205"/>
                  </a:cubicBezTo>
                  <a:cubicBezTo>
                    <a:pt x="4048" y="2250"/>
                    <a:pt x="4056" y="2296"/>
                    <a:pt x="4062" y="2341"/>
                  </a:cubicBezTo>
                  <a:cubicBezTo>
                    <a:pt x="4064" y="2348"/>
                    <a:pt x="4065" y="2356"/>
                    <a:pt x="4066" y="2363"/>
                  </a:cubicBezTo>
                  <a:lnTo>
                    <a:pt x="4066" y="2363"/>
                  </a:lnTo>
                  <a:cubicBezTo>
                    <a:pt x="4066" y="2366"/>
                    <a:pt x="4066" y="2369"/>
                    <a:pt x="4067" y="2374"/>
                  </a:cubicBezTo>
                  <a:cubicBezTo>
                    <a:pt x="4076" y="2470"/>
                    <a:pt x="4079" y="2568"/>
                    <a:pt x="4077" y="2664"/>
                  </a:cubicBezTo>
                  <a:cubicBezTo>
                    <a:pt x="4076" y="2703"/>
                    <a:pt x="4071" y="2741"/>
                    <a:pt x="4070" y="2779"/>
                  </a:cubicBezTo>
                  <a:cubicBezTo>
                    <a:pt x="4070" y="2788"/>
                    <a:pt x="4069" y="2794"/>
                    <a:pt x="4069" y="2798"/>
                  </a:cubicBezTo>
                  <a:lnTo>
                    <a:pt x="4069" y="2798"/>
                  </a:lnTo>
                  <a:cubicBezTo>
                    <a:pt x="4068" y="2805"/>
                    <a:pt x="4066" y="2814"/>
                    <a:pt x="4063" y="2826"/>
                  </a:cubicBezTo>
                  <a:cubicBezTo>
                    <a:pt x="4047" y="2914"/>
                    <a:pt x="4025" y="3000"/>
                    <a:pt x="3997" y="3084"/>
                  </a:cubicBezTo>
                  <a:cubicBezTo>
                    <a:pt x="3991" y="3103"/>
                    <a:pt x="3962" y="3169"/>
                    <a:pt x="3963" y="3169"/>
                  </a:cubicBezTo>
                  <a:cubicBezTo>
                    <a:pt x="3964" y="3169"/>
                    <a:pt x="3969" y="3159"/>
                    <a:pt x="3982" y="3132"/>
                  </a:cubicBezTo>
                  <a:lnTo>
                    <a:pt x="3982" y="3132"/>
                  </a:lnTo>
                  <a:cubicBezTo>
                    <a:pt x="3966" y="3166"/>
                    <a:pt x="3950" y="3200"/>
                    <a:pt x="3932" y="3233"/>
                  </a:cubicBezTo>
                  <a:cubicBezTo>
                    <a:pt x="3911" y="3272"/>
                    <a:pt x="3888" y="3311"/>
                    <a:pt x="3863" y="3348"/>
                  </a:cubicBezTo>
                  <a:cubicBezTo>
                    <a:pt x="3849" y="3370"/>
                    <a:pt x="3812" y="3418"/>
                    <a:pt x="3812" y="3420"/>
                  </a:cubicBezTo>
                  <a:lnTo>
                    <a:pt x="3812" y="3420"/>
                  </a:lnTo>
                  <a:cubicBezTo>
                    <a:pt x="3761" y="3478"/>
                    <a:pt x="3707" y="3533"/>
                    <a:pt x="3649" y="3585"/>
                  </a:cubicBezTo>
                  <a:cubicBezTo>
                    <a:pt x="3632" y="3599"/>
                    <a:pt x="3613" y="3613"/>
                    <a:pt x="3603" y="3620"/>
                  </a:cubicBezTo>
                  <a:lnTo>
                    <a:pt x="3603" y="3620"/>
                  </a:lnTo>
                  <a:cubicBezTo>
                    <a:pt x="3608" y="3616"/>
                    <a:pt x="3618" y="3610"/>
                    <a:pt x="3632" y="3601"/>
                  </a:cubicBezTo>
                  <a:lnTo>
                    <a:pt x="3632" y="3601"/>
                  </a:lnTo>
                  <a:cubicBezTo>
                    <a:pt x="3590" y="3628"/>
                    <a:pt x="3550" y="3658"/>
                    <a:pt x="3507" y="3684"/>
                  </a:cubicBezTo>
                  <a:cubicBezTo>
                    <a:pt x="3470" y="3707"/>
                    <a:pt x="3432" y="3728"/>
                    <a:pt x="3392" y="3746"/>
                  </a:cubicBezTo>
                  <a:cubicBezTo>
                    <a:pt x="3383" y="3751"/>
                    <a:pt x="3348" y="3767"/>
                    <a:pt x="3328" y="3776"/>
                  </a:cubicBezTo>
                  <a:lnTo>
                    <a:pt x="3328" y="3776"/>
                  </a:lnTo>
                  <a:cubicBezTo>
                    <a:pt x="3303" y="3785"/>
                    <a:pt x="3266" y="3798"/>
                    <a:pt x="3254" y="3802"/>
                  </a:cubicBezTo>
                  <a:cubicBezTo>
                    <a:pt x="3207" y="3817"/>
                    <a:pt x="3158" y="3830"/>
                    <a:pt x="3109" y="3841"/>
                  </a:cubicBezTo>
                  <a:cubicBezTo>
                    <a:pt x="3073" y="3850"/>
                    <a:pt x="3035" y="3857"/>
                    <a:pt x="2999" y="3865"/>
                  </a:cubicBezTo>
                  <a:cubicBezTo>
                    <a:pt x="2996" y="3865"/>
                    <a:pt x="2993" y="3866"/>
                    <a:pt x="2990" y="3866"/>
                  </a:cubicBezTo>
                  <a:lnTo>
                    <a:pt x="2990" y="3866"/>
                  </a:lnTo>
                  <a:cubicBezTo>
                    <a:pt x="2984" y="3867"/>
                    <a:pt x="2977" y="3867"/>
                    <a:pt x="2969" y="3868"/>
                  </a:cubicBezTo>
                  <a:cubicBezTo>
                    <a:pt x="2899" y="3874"/>
                    <a:pt x="2828" y="3877"/>
                    <a:pt x="2758" y="3877"/>
                  </a:cubicBezTo>
                  <a:cubicBezTo>
                    <a:pt x="2740" y="3877"/>
                    <a:pt x="2722" y="3877"/>
                    <a:pt x="2704" y="3877"/>
                  </a:cubicBezTo>
                  <a:cubicBezTo>
                    <a:pt x="2658" y="3876"/>
                    <a:pt x="2614" y="3873"/>
                    <a:pt x="2570" y="3870"/>
                  </a:cubicBezTo>
                  <a:cubicBezTo>
                    <a:pt x="2551" y="3868"/>
                    <a:pt x="2531" y="3865"/>
                    <a:pt x="2512" y="3863"/>
                  </a:cubicBezTo>
                  <a:cubicBezTo>
                    <a:pt x="2447" y="3863"/>
                    <a:pt x="2564" y="3870"/>
                    <a:pt x="2561" y="3871"/>
                  </a:cubicBezTo>
                  <a:cubicBezTo>
                    <a:pt x="2553" y="3874"/>
                    <a:pt x="2543" y="3875"/>
                    <a:pt x="2532" y="3875"/>
                  </a:cubicBezTo>
                  <a:cubicBezTo>
                    <a:pt x="2463" y="3875"/>
                    <a:pt x="2352" y="3830"/>
                    <a:pt x="2298" y="3816"/>
                  </a:cubicBezTo>
                  <a:cubicBezTo>
                    <a:pt x="2244" y="3802"/>
                    <a:pt x="2079" y="3776"/>
                    <a:pt x="2044" y="3731"/>
                  </a:cubicBezTo>
                  <a:cubicBezTo>
                    <a:pt x="2044" y="3731"/>
                    <a:pt x="2044" y="3731"/>
                    <a:pt x="2044" y="3731"/>
                  </a:cubicBezTo>
                  <a:cubicBezTo>
                    <a:pt x="2046" y="3731"/>
                    <a:pt x="2105" y="3759"/>
                    <a:pt x="2107" y="3759"/>
                  </a:cubicBezTo>
                  <a:cubicBezTo>
                    <a:pt x="2108" y="3759"/>
                    <a:pt x="2103" y="3757"/>
                    <a:pt x="2090" y="3750"/>
                  </a:cubicBezTo>
                  <a:cubicBezTo>
                    <a:pt x="2073" y="3741"/>
                    <a:pt x="2056" y="3734"/>
                    <a:pt x="2038" y="3726"/>
                  </a:cubicBezTo>
                  <a:cubicBezTo>
                    <a:pt x="1993" y="3704"/>
                    <a:pt x="1949" y="3680"/>
                    <a:pt x="1904" y="3656"/>
                  </a:cubicBezTo>
                  <a:cubicBezTo>
                    <a:pt x="1871" y="3637"/>
                    <a:pt x="1839" y="3617"/>
                    <a:pt x="1808" y="3596"/>
                  </a:cubicBezTo>
                  <a:cubicBezTo>
                    <a:pt x="1793" y="3587"/>
                    <a:pt x="1780" y="3577"/>
                    <a:pt x="1766" y="3568"/>
                  </a:cubicBezTo>
                  <a:lnTo>
                    <a:pt x="1766" y="3568"/>
                  </a:lnTo>
                  <a:cubicBezTo>
                    <a:pt x="1768" y="3569"/>
                    <a:pt x="1770" y="3569"/>
                    <a:pt x="1771" y="3569"/>
                  </a:cubicBezTo>
                  <a:cubicBezTo>
                    <a:pt x="1775" y="3569"/>
                    <a:pt x="1770" y="3565"/>
                    <a:pt x="1748" y="3557"/>
                  </a:cubicBezTo>
                  <a:lnTo>
                    <a:pt x="1748" y="3557"/>
                  </a:lnTo>
                  <a:cubicBezTo>
                    <a:pt x="1754" y="3560"/>
                    <a:pt x="1760" y="3564"/>
                    <a:pt x="1766" y="3568"/>
                  </a:cubicBezTo>
                  <a:lnTo>
                    <a:pt x="1766" y="3568"/>
                  </a:lnTo>
                  <a:cubicBezTo>
                    <a:pt x="1761" y="3566"/>
                    <a:pt x="1753" y="3562"/>
                    <a:pt x="1745" y="3556"/>
                  </a:cubicBezTo>
                  <a:lnTo>
                    <a:pt x="1745" y="3556"/>
                  </a:lnTo>
                  <a:cubicBezTo>
                    <a:pt x="1746" y="3556"/>
                    <a:pt x="1747" y="3557"/>
                    <a:pt x="1748" y="3557"/>
                  </a:cubicBezTo>
                  <a:lnTo>
                    <a:pt x="1748" y="3557"/>
                  </a:lnTo>
                  <a:cubicBezTo>
                    <a:pt x="1747" y="3556"/>
                    <a:pt x="1746" y="3556"/>
                    <a:pt x="1745" y="3555"/>
                  </a:cubicBezTo>
                  <a:cubicBezTo>
                    <a:pt x="1744" y="3554"/>
                    <a:pt x="1743" y="3554"/>
                    <a:pt x="1742" y="3553"/>
                  </a:cubicBezTo>
                  <a:lnTo>
                    <a:pt x="1742" y="3553"/>
                  </a:lnTo>
                  <a:cubicBezTo>
                    <a:pt x="1722" y="3537"/>
                    <a:pt x="1703" y="3522"/>
                    <a:pt x="1684" y="3506"/>
                  </a:cubicBezTo>
                  <a:cubicBezTo>
                    <a:pt x="1651" y="3479"/>
                    <a:pt x="1619" y="3449"/>
                    <a:pt x="1588" y="3418"/>
                  </a:cubicBezTo>
                  <a:cubicBezTo>
                    <a:pt x="1556" y="3388"/>
                    <a:pt x="1526" y="3356"/>
                    <a:pt x="1497" y="3323"/>
                  </a:cubicBezTo>
                  <a:cubicBezTo>
                    <a:pt x="1492" y="3317"/>
                    <a:pt x="1486" y="3310"/>
                    <a:pt x="1481" y="3303"/>
                  </a:cubicBezTo>
                  <a:lnTo>
                    <a:pt x="1481" y="3303"/>
                  </a:lnTo>
                  <a:cubicBezTo>
                    <a:pt x="1437" y="3230"/>
                    <a:pt x="1389" y="3158"/>
                    <a:pt x="1348" y="3083"/>
                  </a:cubicBezTo>
                  <a:cubicBezTo>
                    <a:pt x="1345" y="3077"/>
                    <a:pt x="1342" y="3071"/>
                    <a:pt x="1339" y="3066"/>
                  </a:cubicBezTo>
                  <a:lnTo>
                    <a:pt x="1339" y="3066"/>
                  </a:lnTo>
                  <a:cubicBezTo>
                    <a:pt x="1339" y="3066"/>
                    <a:pt x="1338" y="3065"/>
                    <a:pt x="1338" y="3064"/>
                  </a:cubicBezTo>
                  <a:cubicBezTo>
                    <a:pt x="1325" y="3022"/>
                    <a:pt x="1310" y="2981"/>
                    <a:pt x="1297" y="2938"/>
                  </a:cubicBezTo>
                  <a:cubicBezTo>
                    <a:pt x="1283" y="2889"/>
                    <a:pt x="1277" y="2838"/>
                    <a:pt x="1263" y="2790"/>
                  </a:cubicBezTo>
                  <a:cubicBezTo>
                    <a:pt x="1262" y="2787"/>
                    <a:pt x="1262" y="2785"/>
                    <a:pt x="1261" y="2783"/>
                  </a:cubicBezTo>
                  <a:lnTo>
                    <a:pt x="1261" y="2783"/>
                  </a:lnTo>
                  <a:cubicBezTo>
                    <a:pt x="1261" y="2772"/>
                    <a:pt x="1261" y="2761"/>
                    <a:pt x="1261" y="2754"/>
                  </a:cubicBezTo>
                  <a:cubicBezTo>
                    <a:pt x="1256" y="2684"/>
                    <a:pt x="1231" y="2512"/>
                    <a:pt x="1269" y="2453"/>
                  </a:cubicBezTo>
                  <a:cubicBezTo>
                    <a:pt x="1269" y="2453"/>
                    <a:pt x="1269" y="2453"/>
                    <a:pt x="1269" y="2453"/>
                  </a:cubicBezTo>
                  <a:lnTo>
                    <a:pt x="1269" y="2453"/>
                  </a:lnTo>
                  <a:cubicBezTo>
                    <a:pt x="1270" y="2453"/>
                    <a:pt x="1255" y="2525"/>
                    <a:pt x="1256" y="2525"/>
                  </a:cubicBezTo>
                  <a:cubicBezTo>
                    <a:pt x="1256" y="2525"/>
                    <a:pt x="1258" y="2519"/>
                    <a:pt x="1262" y="2504"/>
                  </a:cubicBezTo>
                  <a:cubicBezTo>
                    <a:pt x="1267" y="2484"/>
                    <a:pt x="1270" y="2461"/>
                    <a:pt x="1274" y="2441"/>
                  </a:cubicBezTo>
                  <a:cubicBezTo>
                    <a:pt x="1286" y="2384"/>
                    <a:pt x="1300" y="2328"/>
                    <a:pt x="1316" y="2273"/>
                  </a:cubicBezTo>
                  <a:cubicBezTo>
                    <a:pt x="1329" y="2229"/>
                    <a:pt x="1344" y="2141"/>
                    <a:pt x="1374" y="2108"/>
                  </a:cubicBezTo>
                  <a:lnTo>
                    <a:pt x="1374" y="2108"/>
                  </a:lnTo>
                  <a:cubicBezTo>
                    <a:pt x="1374" y="2108"/>
                    <a:pt x="1343" y="2170"/>
                    <a:pt x="1344" y="2170"/>
                  </a:cubicBezTo>
                  <a:cubicBezTo>
                    <a:pt x="1344" y="2170"/>
                    <a:pt x="1347" y="2164"/>
                    <a:pt x="1355" y="2150"/>
                  </a:cubicBezTo>
                  <a:cubicBezTo>
                    <a:pt x="1369" y="2124"/>
                    <a:pt x="1380" y="2097"/>
                    <a:pt x="1392" y="2071"/>
                  </a:cubicBezTo>
                  <a:cubicBezTo>
                    <a:pt x="1443" y="1965"/>
                    <a:pt x="1502" y="1864"/>
                    <a:pt x="1568" y="1766"/>
                  </a:cubicBezTo>
                  <a:cubicBezTo>
                    <a:pt x="1588" y="1736"/>
                    <a:pt x="1628" y="1689"/>
                    <a:pt x="1627" y="1689"/>
                  </a:cubicBezTo>
                  <a:lnTo>
                    <a:pt x="1627" y="1689"/>
                  </a:lnTo>
                  <a:cubicBezTo>
                    <a:pt x="1627" y="1689"/>
                    <a:pt x="1618" y="1699"/>
                    <a:pt x="1593" y="1726"/>
                  </a:cubicBezTo>
                  <a:cubicBezTo>
                    <a:pt x="1632" y="1682"/>
                    <a:pt x="1669" y="1637"/>
                    <a:pt x="1710" y="1594"/>
                  </a:cubicBezTo>
                  <a:cubicBezTo>
                    <a:pt x="1780" y="1518"/>
                    <a:pt x="1859" y="1452"/>
                    <a:pt x="1937" y="1384"/>
                  </a:cubicBezTo>
                  <a:lnTo>
                    <a:pt x="1937" y="1384"/>
                  </a:lnTo>
                  <a:cubicBezTo>
                    <a:pt x="1937" y="1383"/>
                    <a:pt x="1938" y="1383"/>
                    <a:pt x="1939" y="1383"/>
                  </a:cubicBezTo>
                  <a:cubicBezTo>
                    <a:pt x="1963" y="1369"/>
                    <a:pt x="1986" y="1348"/>
                    <a:pt x="2010" y="1333"/>
                  </a:cubicBezTo>
                  <a:cubicBezTo>
                    <a:pt x="2059" y="1301"/>
                    <a:pt x="2109" y="1271"/>
                    <a:pt x="2160" y="1243"/>
                  </a:cubicBezTo>
                  <a:cubicBezTo>
                    <a:pt x="2200" y="1221"/>
                    <a:pt x="2242" y="1202"/>
                    <a:pt x="2283" y="1182"/>
                  </a:cubicBezTo>
                  <a:lnTo>
                    <a:pt x="2283" y="1182"/>
                  </a:lnTo>
                  <a:cubicBezTo>
                    <a:pt x="2254" y="1196"/>
                    <a:pt x="2245" y="1202"/>
                    <a:pt x="2247" y="1202"/>
                  </a:cubicBezTo>
                  <a:cubicBezTo>
                    <a:pt x="2252" y="1202"/>
                    <a:pt x="2334" y="1166"/>
                    <a:pt x="2360" y="1157"/>
                  </a:cubicBezTo>
                  <a:cubicBezTo>
                    <a:pt x="2414" y="1139"/>
                    <a:pt x="2470" y="1125"/>
                    <a:pt x="2526" y="1113"/>
                  </a:cubicBezTo>
                  <a:cubicBezTo>
                    <a:pt x="2544" y="1109"/>
                    <a:pt x="2565" y="1107"/>
                    <a:pt x="2583" y="1102"/>
                  </a:cubicBezTo>
                  <a:lnTo>
                    <a:pt x="2583" y="1102"/>
                  </a:lnTo>
                  <a:cubicBezTo>
                    <a:pt x="2585" y="1102"/>
                    <a:pt x="2588" y="1102"/>
                    <a:pt x="2590" y="1102"/>
                  </a:cubicBezTo>
                  <a:cubicBezTo>
                    <a:pt x="2631" y="1099"/>
                    <a:pt x="2673" y="1098"/>
                    <a:pt x="2715" y="1098"/>
                  </a:cubicBezTo>
                  <a:cubicBezTo>
                    <a:pt x="2790" y="1098"/>
                    <a:pt x="2865" y="1102"/>
                    <a:pt x="2939" y="1111"/>
                  </a:cubicBezTo>
                  <a:cubicBezTo>
                    <a:pt x="2954" y="1112"/>
                    <a:pt x="2969" y="1113"/>
                    <a:pt x="2984" y="1113"/>
                  </a:cubicBezTo>
                  <a:cubicBezTo>
                    <a:pt x="3092" y="1113"/>
                    <a:pt x="3194" y="1066"/>
                    <a:pt x="3277" y="994"/>
                  </a:cubicBezTo>
                  <a:close/>
                  <a:moveTo>
                    <a:pt x="2672" y="0"/>
                  </a:moveTo>
                  <a:cubicBezTo>
                    <a:pt x="1692" y="0"/>
                    <a:pt x="762" y="599"/>
                    <a:pt x="339" y="1505"/>
                  </a:cubicBezTo>
                  <a:cubicBezTo>
                    <a:pt x="93" y="2032"/>
                    <a:pt x="1" y="2619"/>
                    <a:pt x="145" y="3188"/>
                  </a:cubicBezTo>
                  <a:cubicBezTo>
                    <a:pt x="278" y="3707"/>
                    <a:pt x="609" y="4153"/>
                    <a:pt x="1040" y="4462"/>
                  </a:cubicBezTo>
                  <a:cubicBezTo>
                    <a:pt x="1489" y="4784"/>
                    <a:pt x="2042" y="4943"/>
                    <a:pt x="2595" y="4943"/>
                  </a:cubicBezTo>
                  <a:cubicBezTo>
                    <a:pt x="2994" y="4943"/>
                    <a:pt x="3393" y="4860"/>
                    <a:pt x="3753" y="4697"/>
                  </a:cubicBezTo>
                  <a:cubicBezTo>
                    <a:pt x="4663" y="4283"/>
                    <a:pt x="5099" y="3297"/>
                    <a:pt x="4967" y="2336"/>
                  </a:cubicBezTo>
                  <a:cubicBezTo>
                    <a:pt x="4849" y="1483"/>
                    <a:pt x="4261" y="707"/>
                    <a:pt x="3460" y="417"/>
                  </a:cubicBezTo>
                  <a:lnTo>
                    <a:pt x="3460" y="417"/>
                  </a:lnTo>
                  <a:cubicBezTo>
                    <a:pt x="3411" y="235"/>
                    <a:pt x="3276" y="70"/>
                    <a:pt x="3084" y="36"/>
                  </a:cubicBezTo>
                  <a:cubicBezTo>
                    <a:pt x="2947" y="12"/>
                    <a:pt x="2809" y="0"/>
                    <a:pt x="2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29" name="Google Shape;1929;p38"/>
            <p:cNvSpPr/>
            <p:nvPr/>
          </p:nvSpPr>
          <p:spPr>
            <a:xfrm>
              <a:off x="4088900" y="1757550"/>
              <a:ext cx="103175" cy="99950"/>
            </a:xfrm>
            <a:custGeom>
              <a:avLst/>
              <a:gdLst/>
              <a:ahLst/>
              <a:cxnLst/>
              <a:rect l="l" t="t" r="r" b="b"/>
              <a:pathLst>
                <a:path w="4127" h="3998" extrusionOk="0">
                  <a:moveTo>
                    <a:pt x="2867" y="1668"/>
                  </a:moveTo>
                  <a:lnTo>
                    <a:pt x="2867" y="1668"/>
                  </a:lnTo>
                  <a:cubicBezTo>
                    <a:pt x="2873" y="1682"/>
                    <a:pt x="2878" y="1695"/>
                    <a:pt x="2880" y="1706"/>
                  </a:cubicBezTo>
                  <a:lnTo>
                    <a:pt x="2880" y="1706"/>
                  </a:lnTo>
                  <a:cubicBezTo>
                    <a:pt x="2875" y="1693"/>
                    <a:pt x="2870" y="1680"/>
                    <a:pt x="2867" y="1668"/>
                  </a:cubicBezTo>
                  <a:close/>
                  <a:moveTo>
                    <a:pt x="2955" y="1960"/>
                  </a:moveTo>
                  <a:cubicBezTo>
                    <a:pt x="2955" y="1960"/>
                    <a:pt x="2955" y="1960"/>
                    <a:pt x="2955" y="1961"/>
                  </a:cubicBezTo>
                  <a:cubicBezTo>
                    <a:pt x="2958" y="1974"/>
                    <a:pt x="2959" y="1986"/>
                    <a:pt x="2959" y="1997"/>
                  </a:cubicBezTo>
                  <a:lnTo>
                    <a:pt x="2959" y="1997"/>
                  </a:lnTo>
                  <a:cubicBezTo>
                    <a:pt x="2957" y="1984"/>
                    <a:pt x="2955" y="1972"/>
                    <a:pt x="2955" y="1960"/>
                  </a:cubicBezTo>
                  <a:close/>
                  <a:moveTo>
                    <a:pt x="935" y="2153"/>
                  </a:moveTo>
                  <a:lnTo>
                    <a:pt x="935" y="2153"/>
                  </a:lnTo>
                  <a:cubicBezTo>
                    <a:pt x="938" y="2168"/>
                    <a:pt x="939" y="2179"/>
                    <a:pt x="941" y="2187"/>
                  </a:cubicBezTo>
                  <a:lnTo>
                    <a:pt x="941" y="2187"/>
                  </a:lnTo>
                  <a:cubicBezTo>
                    <a:pt x="939" y="2176"/>
                    <a:pt x="937" y="2164"/>
                    <a:pt x="935" y="2153"/>
                  </a:cubicBezTo>
                  <a:close/>
                  <a:moveTo>
                    <a:pt x="2962" y="2203"/>
                  </a:moveTo>
                  <a:cubicBezTo>
                    <a:pt x="2950" y="2245"/>
                    <a:pt x="2948" y="2261"/>
                    <a:pt x="2949" y="2261"/>
                  </a:cubicBezTo>
                  <a:cubicBezTo>
                    <a:pt x="2951" y="2261"/>
                    <a:pt x="2960" y="2231"/>
                    <a:pt x="2962" y="2203"/>
                  </a:cubicBezTo>
                  <a:close/>
                  <a:moveTo>
                    <a:pt x="2917" y="2402"/>
                  </a:moveTo>
                  <a:lnTo>
                    <a:pt x="2917" y="2402"/>
                  </a:lnTo>
                  <a:cubicBezTo>
                    <a:pt x="2909" y="2422"/>
                    <a:pt x="2899" y="2438"/>
                    <a:pt x="2893" y="2444"/>
                  </a:cubicBezTo>
                  <a:lnTo>
                    <a:pt x="2893" y="2444"/>
                  </a:lnTo>
                  <a:cubicBezTo>
                    <a:pt x="2901" y="2429"/>
                    <a:pt x="2908" y="2415"/>
                    <a:pt x="2917" y="2402"/>
                  </a:cubicBezTo>
                  <a:close/>
                  <a:moveTo>
                    <a:pt x="2622" y="2780"/>
                  </a:moveTo>
                  <a:cubicBezTo>
                    <a:pt x="2617" y="2784"/>
                    <a:pt x="2614" y="2786"/>
                    <a:pt x="2614" y="2786"/>
                  </a:cubicBezTo>
                  <a:cubicBezTo>
                    <a:pt x="2614" y="2786"/>
                    <a:pt x="2617" y="2784"/>
                    <a:pt x="2622" y="2780"/>
                  </a:cubicBezTo>
                  <a:close/>
                  <a:moveTo>
                    <a:pt x="1376" y="983"/>
                  </a:moveTo>
                  <a:lnTo>
                    <a:pt x="1376" y="983"/>
                  </a:lnTo>
                  <a:cubicBezTo>
                    <a:pt x="1467" y="998"/>
                    <a:pt x="1557" y="1011"/>
                    <a:pt x="1648" y="1019"/>
                  </a:cubicBezTo>
                  <a:cubicBezTo>
                    <a:pt x="1779" y="1031"/>
                    <a:pt x="1907" y="1030"/>
                    <a:pt x="2038" y="1048"/>
                  </a:cubicBezTo>
                  <a:cubicBezTo>
                    <a:pt x="2050" y="1050"/>
                    <a:pt x="2062" y="1051"/>
                    <a:pt x="2074" y="1051"/>
                  </a:cubicBezTo>
                  <a:cubicBezTo>
                    <a:pt x="2096" y="1051"/>
                    <a:pt x="2117" y="1048"/>
                    <a:pt x="2136" y="1042"/>
                  </a:cubicBezTo>
                  <a:lnTo>
                    <a:pt x="2136" y="1042"/>
                  </a:lnTo>
                  <a:cubicBezTo>
                    <a:pt x="2159" y="1049"/>
                    <a:pt x="2181" y="1055"/>
                    <a:pt x="2203" y="1064"/>
                  </a:cubicBezTo>
                  <a:lnTo>
                    <a:pt x="2203" y="1064"/>
                  </a:lnTo>
                  <a:cubicBezTo>
                    <a:pt x="2235" y="1084"/>
                    <a:pt x="2304" y="1111"/>
                    <a:pt x="2346" y="1126"/>
                  </a:cubicBezTo>
                  <a:lnTo>
                    <a:pt x="2346" y="1126"/>
                  </a:lnTo>
                  <a:cubicBezTo>
                    <a:pt x="2354" y="1130"/>
                    <a:pt x="2361" y="1133"/>
                    <a:pt x="2366" y="1136"/>
                  </a:cubicBezTo>
                  <a:cubicBezTo>
                    <a:pt x="2423" y="1165"/>
                    <a:pt x="2475" y="1200"/>
                    <a:pt x="2529" y="1233"/>
                  </a:cubicBezTo>
                  <a:cubicBezTo>
                    <a:pt x="2530" y="1233"/>
                    <a:pt x="2530" y="1234"/>
                    <a:pt x="2530" y="1234"/>
                  </a:cubicBezTo>
                  <a:lnTo>
                    <a:pt x="2530" y="1234"/>
                  </a:lnTo>
                  <a:cubicBezTo>
                    <a:pt x="2559" y="1258"/>
                    <a:pt x="2587" y="1283"/>
                    <a:pt x="2614" y="1309"/>
                  </a:cubicBezTo>
                  <a:cubicBezTo>
                    <a:pt x="2654" y="1349"/>
                    <a:pt x="2688" y="1396"/>
                    <a:pt x="2728" y="1435"/>
                  </a:cubicBezTo>
                  <a:lnTo>
                    <a:pt x="2728" y="1435"/>
                  </a:lnTo>
                  <a:cubicBezTo>
                    <a:pt x="2743" y="1455"/>
                    <a:pt x="2757" y="1476"/>
                    <a:pt x="2770" y="1496"/>
                  </a:cubicBezTo>
                  <a:cubicBezTo>
                    <a:pt x="2806" y="1551"/>
                    <a:pt x="2838" y="1607"/>
                    <a:pt x="2865" y="1665"/>
                  </a:cubicBezTo>
                  <a:cubicBezTo>
                    <a:pt x="2865" y="1665"/>
                    <a:pt x="2865" y="1665"/>
                    <a:pt x="2865" y="1665"/>
                  </a:cubicBezTo>
                  <a:lnTo>
                    <a:pt x="2865" y="1665"/>
                  </a:lnTo>
                  <a:cubicBezTo>
                    <a:pt x="2865" y="1661"/>
                    <a:pt x="2864" y="1657"/>
                    <a:pt x="2863" y="1652"/>
                  </a:cubicBezTo>
                  <a:lnTo>
                    <a:pt x="2863" y="1652"/>
                  </a:lnTo>
                  <a:cubicBezTo>
                    <a:pt x="2864" y="1657"/>
                    <a:pt x="2865" y="1663"/>
                    <a:pt x="2867" y="1668"/>
                  </a:cubicBezTo>
                  <a:lnTo>
                    <a:pt x="2867" y="1668"/>
                  </a:lnTo>
                  <a:cubicBezTo>
                    <a:pt x="2866" y="1667"/>
                    <a:pt x="2866" y="1666"/>
                    <a:pt x="2865" y="1665"/>
                  </a:cubicBezTo>
                  <a:lnTo>
                    <a:pt x="2865" y="1665"/>
                  </a:lnTo>
                  <a:cubicBezTo>
                    <a:pt x="2873" y="1710"/>
                    <a:pt x="2879" y="1726"/>
                    <a:pt x="2881" y="1726"/>
                  </a:cubicBezTo>
                  <a:cubicBezTo>
                    <a:pt x="2883" y="1726"/>
                    <a:pt x="2883" y="1718"/>
                    <a:pt x="2880" y="1706"/>
                  </a:cubicBezTo>
                  <a:lnTo>
                    <a:pt x="2880" y="1706"/>
                  </a:lnTo>
                  <a:cubicBezTo>
                    <a:pt x="2890" y="1729"/>
                    <a:pt x="2901" y="1752"/>
                    <a:pt x="2907" y="1774"/>
                  </a:cubicBezTo>
                  <a:cubicBezTo>
                    <a:pt x="2927" y="1833"/>
                    <a:pt x="2942" y="1894"/>
                    <a:pt x="2954" y="1955"/>
                  </a:cubicBezTo>
                  <a:lnTo>
                    <a:pt x="2954" y="1955"/>
                  </a:lnTo>
                  <a:cubicBezTo>
                    <a:pt x="2954" y="1951"/>
                    <a:pt x="2954" y="1946"/>
                    <a:pt x="2955" y="1942"/>
                  </a:cubicBezTo>
                  <a:lnTo>
                    <a:pt x="2955" y="1942"/>
                  </a:lnTo>
                  <a:cubicBezTo>
                    <a:pt x="2954" y="1948"/>
                    <a:pt x="2954" y="1954"/>
                    <a:pt x="2955" y="1960"/>
                  </a:cubicBezTo>
                  <a:lnTo>
                    <a:pt x="2955" y="1960"/>
                  </a:lnTo>
                  <a:cubicBezTo>
                    <a:pt x="2954" y="1958"/>
                    <a:pt x="2954" y="1957"/>
                    <a:pt x="2954" y="1955"/>
                  </a:cubicBezTo>
                  <a:lnTo>
                    <a:pt x="2954" y="1955"/>
                  </a:lnTo>
                  <a:cubicBezTo>
                    <a:pt x="2950" y="2005"/>
                    <a:pt x="2952" y="2023"/>
                    <a:pt x="2955" y="2023"/>
                  </a:cubicBezTo>
                  <a:cubicBezTo>
                    <a:pt x="2956" y="2023"/>
                    <a:pt x="2959" y="2013"/>
                    <a:pt x="2959" y="1997"/>
                  </a:cubicBezTo>
                  <a:lnTo>
                    <a:pt x="2959" y="1997"/>
                  </a:lnTo>
                  <a:cubicBezTo>
                    <a:pt x="2960" y="2011"/>
                    <a:pt x="2962" y="2024"/>
                    <a:pt x="2963" y="2037"/>
                  </a:cubicBezTo>
                  <a:cubicBezTo>
                    <a:pt x="2966" y="2090"/>
                    <a:pt x="2966" y="2143"/>
                    <a:pt x="2963" y="2196"/>
                  </a:cubicBezTo>
                  <a:cubicBezTo>
                    <a:pt x="2963" y="2198"/>
                    <a:pt x="2962" y="2201"/>
                    <a:pt x="2962" y="2203"/>
                  </a:cubicBezTo>
                  <a:lnTo>
                    <a:pt x="2962" y="2203"/>
                  </a:lnTo>
                  <a:cubicBezTo>
                    <a:pt x="2964" y="2196"/>
                    <a:pt x="2967" y="2187"/>
                    <a:pt x="2969" y="2178"/>
                  </a:cubicBezTo>
                  <a:lnTo>
                    <a:pt x="2969" y="2178"/>
                  </a:lnTo>
                  <a:cubicBezTo>
                    <a:pt x="2958" y="2218"/>
                    <a:pt x="2956" y="2262"/>
                    <a:pt x="2945" y="2302"/>
                  </a:cubicBezTo>
                  <a:cubicBezTo>
                    <a:pt x="2938" y="2333"/>
                    <a:pt x="2929" y="2364"/>
                    <a:pt x="2920" y="2394"/>
                  </a:cubicBezTo>
                  <a:cubicBezTo>
                    <a:pt x="2919" y="2396"/>
                    <a:pt x="2918" y="2398"/>
                    <a:pt x="2918" y="2399"/>
                  </a:cubicBezTo>
                  <a:lnTo>
                    <a:pt x="2918" y="2399"/>
                  </a:lnTo>
                  <a:cubicBezTo>
                    <a:pt x="2921" y="2395"/>
                    <a:pt x="2924" y="2391"/>
                    <a:pt x="2927" y="2387"/>
                  </a:cubicBezTo>
                  <a:lnTo>
                    <a:pt x="2927" y="2387"/>
                  </a:lnTo>
                  <a:cubicBezTo>
                    <a:pt x="2924" y="2391"/>
                    <a:pt x="2920" y="2396"/>
                    <a:pt x="2917" y="2402"/>
                  </a:cubicBezTo>
                  <a:lnTo>
                    <a:pt x="2917" y="2402"/>
                  </a:lnTo>
                  <a:cubicBezTo>
                    <a:pt x="2917" y="2401"/>
                    <a:pt x="2917" y="2400"/>
                    <a:pt x="2918" y="2399"/>
                  </a:cubicBezTo>
                  <a:lnTo>
                    <a:pt x="2918" y="2399"/>
                  </a:lnTo>
                  <a:cubicBezTo>
                    <a:pt x="2893" y="2433"/>
                    <a:pt x="2887" y="2447"/>
                    <a:pt x="2889" y="2447"/>
                  </a:cubicBezTo>
                  <a:cubicBezTo>
                    <a:pt x="2890" y="2447"/>
                    <a:pt x="2892" y="2446"/>
                    <a:pt x="2893" y="2444"/>
                  </a:cubicBezTo>
                  <a:lnTo>
                    <a:pt x="2893" y="2444"/>
                  </a:lnTo>
                  <a:cubicBezTo>
                    <a:pt x="2876" y="2481"/>
                    <a:pt x="2860" y="2520"/>
                    <a:pt x="2840" y="2553"/>
                  </a:cubicBezTo>
                  <a:cubicBezTo>
                    <a:pt x="2828" y="2572"/>
                    <a:pt x="2804" y="2596"/>
                    <a:pt x="2793" y="2618"/>
                  </a:cubicBezTo>
                  <a:lnTo>
                    <a:pt x="2793" y="2618"/>
                  </a:lnTo>
                  <a:cubicBezTo>
                    <a:pt x="2754" y="2662"/>
                    <a:pt x="2713" y="2702"/>
                    <a:pt x="2670" y="2739"/>
                  </a:cubicBezTo>
                  <a:lnTo>
                    <a:pt x="2670" y="2739"/>
                  </a:lnTo>
                  <a:cubicBezTo>
                    <a:pt x="2647" y="2749"/>
                    <a:pt x="2618" y="2776"/>
                    <a:pt x="2599" y="2790"/>
                  </a:cubicBezTo>
                  <a:cubicBezTo>
                    <a:pt x="2547" y="2823"/>
                    <a:pt x="2493" y="2852"/>
                    <a:pt x="2437" y="2881"/>
                  </a:cubicBezTo>
                  <a:cubicBezTo>
                    <a:pt x="2410" y="2896"/>
                    <a:pt x="2382" y="2909"/>
                    <a:pt x="2355" y="2922"/>
                  </a:cubicBezTo>
                  <a:cubicBezTo>
                    <a:pt x="2353" y="2923"/>
                    <a:pt x="2352" y="2924"/>
                    <a:pt x="2351" y="2924"/>
                  </a:cubicBezTo>
                  <a:lnTo>
                    <a:pt x="2351" y="2924"/>
                  </a:lnTo>
                  <a:cubicBezTo>
                    <a:pt x="2287" y="2947"/>
                    <a:pt x="2224" y="2968"/>
                    <a:pt x="2158" y="2984"/>
                  </a:cubicBezTo>
                  <a:cubicBezTo>
                    <a:pt x="2118" y="2994"/>
                    <a:pt x="2050" y="2995"/>
                    <a:pt x="2012" y="3012"/>
                  </a:cubicBezTo>
                  <a:lnTo>
                    <a:pt x="2012" y="3012"/>
                  </a:lnTo>
                  <a:cubicBezTo>
                    <a:pt x="1980" y="3014"/>
                    <a:pt x="1950" y="3016"/>
                    <a:pt x="1920" y="3017"/>
                  </a:cubicBezTo>
                  <a:cubicBezTo>
                    <a:pt x="1894" y="3018"/>
                    <a:pt x="1869" y="3019"/>
                    <a:pt x="1843" y="3019"/>
                  </a:cubicBezTo>
                  <a:cubicBezTo>
                    <a:pt x="1807" y="3019"/>
                    <a:pt x="1771" y="3018"/>
                    <a:pt x="1734" y="3015"/>
                  </a:cubicBezTo>
                  <a:cubicBezTo>
                    <a:pt x="1725" y="3015"/>
                    <a:pt x="1685" y="3007"/>
                    <a:pt x="1661" y="3005"/>
                  </a:cubicBezTo>
                  <a:lnTo>
                    <a:pt x="1661" y="3005"/>
                  </a:lnTo>
                  <a:cubicBezTo>
                    <a:pt x="1646" y="3001"/>
                    <a:pt x="1631" y="2997"/>
                    <a:pt x="1616" y="2993"/>
                  </a:cubicBezTo>
                  <a:cubicBezTo>
                    <a:pt x="1586" y="2985"/>
                    <a:pt x="1557" y="2977"/>
                    <a:pt x="1528" y="2967"/>
                  </a:cubicBezTo>
                  <a:lnTo>
                    <a:pt x="1499" y="2957"/>
                  </a:lnTo>
                  <a:cubicBezTo>
                    <a:pt x="1480" y="2949"/>
                    <a:pt x="1470" y="2946"/>
                    <a:pt x="1470" y="2946"/>
                  </a:cubicBezTo>
                  <a:lnTo>
                    <a:pt x="1470" y="2946"/>
                  </a:lnTo>
                  <a:cubicBezTo>
                    <a:pt x="1469" y="2946"/>
                    <a:pt x="1486" y="2953"/>
                    <a:pt x="1522" y="2968"/>
                  </a:cubicBezTo>
                  <a:cubicBezTo>
                    <a:pt x="1484" y="2968"/>
                    <a:pt x="1418" y="2918"/>
                    <a:pt x="1385" y="2898"/>
                  </a:cubicBezTo>
                  <a:cubicBezTo>
                    <a:pt x="1358" y="2883"/>
                    <a:pt x="1333" y="2865"/>
                    <a:pt x="1306" y="2848"/>
                  </a:cubicBezTo>
                  <a:cubicBezTo>
                    <a:pt x="1304" y="2847"/>
                    <a:pt x="1301" y="2845"/>
                    <a:pt x="1299" y="2844"/>
                  </a:cubicBezTo>
                  <a:lnTo>
                    <a:pt x="1299" y="2844"/>
                  </a:lnTo>
                  <a:cubicBezTo>
                    <a:pt x="1298" y="2843"/>
                    <a:pt x="1298" y="2843"/>
                    <a:pt x="1298" y="2843"/>
                  </a:cubicBezTo>
                  <a:cubicBezTo>
                    <a:pt x="1242" y="2793"/>
                    <a:pt x="1193" y="2742"/>
                    <a:pt x="1143" y="2689"/>
                  </a:cubicBezTo>
                  <a:cubicBezTo>
                    <a:pt x="1142" y="2688"/>
                    <a:pt x="1141" y="2687"/>
                    <a:pt x="1140" y="2686"/>
                  </a:cubicBezTo>
                  <a:lnTo>
                    <a:pt x="1140" y="2686"/>
                  </a:lnTo>
                  <a:cubicBezTo>
                    <a:pt x="1139" y="2684"/>
                    <a:pt x="1137" y="2681"/>
                    <a:pt x="1135" y="2678"/>
                  </a:cubicBezTo>
                  <a:cubicBezTo>
                    <a:pt x="1119" y="2652"/>
                    <a:pt x="1101" y="2627"/>
                    <a:pt x="1084" y="2601"/>
                  </a:cubicBezTo>
                  <a:cubicBezTo>
                    <a:pt x="1069" y="2574"/>
                    <a:pt x="1054" y="2548"/>
                    <a:pt x="1040" y="2520"/>
                  </a:cubicBezTo>
                  <a:cubicBezTo>
                    <a:pt x="1034" y="2508"/>
                    <a:pt x="1015" y="2462"/>
                    <a:pt x="1014" y="2462"/>
                  </a:cubicBezTo>
                  <a:lnTo>
                    <a:pt x="1014" y="2462"/>
                  </a:lnTo>
                  <a:cubicBezTo>
                    <a:pt x="1014" y="2462"/>
                    <a:pt x="1014" y="2462"/>
                    <a:pt x="1014" y="2462"/>
                  </a:cubicBezTo>
                  <a:lnTo>
                    <a:pt x="1014" y="2462"/>
                  </a:lnTo>
                  <a:cubicBezTo>
                    <a:pt x="984" y="2377"/>
                    <a:pt x="960" y="2289"/>
                    <a:pt x="943" y="2200"/>
                  </a:cubicBezTo>
                  <a:lnTo>
                    <a:pt x="943" y="2200"/>
                  </a:lnTo>
                  <a:cubicBezTo>
                    <a:pt x="943" y="2201"/>
                    <a:pt x="943" y="2201"/>
                    <a:pt x="943" y="2201"/>
                  </a:cubicBezTo>
                  <a:cubicBezTo>
                    <a:pt x="944" y="2201"/>
                    <a:pt x="937" y="2150"/>
                    <a:pt x="936" y="2136"/>
                  </a:cubicBezTo>
                  <a:cubicBezTo>
                    <a:pt x="933" y="2095"/>
                    <a:pt x="932" y="2053"/>
                    <a:pt x="931" y="2012"/>
                  </a:cubicBezTo>
                  <a:cubicBezTo>
                    <a:pt x="929" y="1940"/>
                    <a:pt x="934" y="1868"/>
                    <a:pt x="937" y="1795"/>
                  </a:cubicBezTo>
                  <a:cubicBezTo>
                    <a:pt x="938" y="1789"/>
                    <a:pt x="938" y="1785"/>
                    <a:pt x="938" y="1781"/>
                  </a:cubicBezTo>
                  <a:lnTo>
                    <a:pt x="938" y="1781"/>
                  </a:lnTo>
                  <a:cubicBezTo>
                    <a:pt x="938" y="1778"/>
                    <a:pt x="939" y="1776"/>
                    <a:pt x="939" y="1773"/>
                  </a:cubicBezTo>
                  <a:cubicBezTo>
                    <a:pt x="947" y="1731"/>
                    <a:pt x="955" y="1691"/>
                    <a:pt x="965" y="1650"/>
                  </a:cubicBezTo>
                  <a:cubicBezTo>
                    <a:pt x="979" y="1590"/>
                    <a:pt x="997" y="1530"/>
                    <a:pt x="1018" y="1472"/>
                  </a:cubicBezTo>
                  <a:cubicBezTo>
                    <a:pt x="1020" y="1465"/>
                    <a:pt x="1042" y="1415"/>
                    <a:pt x="1041" y="1415"/>
                  </a:cubicBezTo>
                  <a:lnTo>
                    <a:pt x="1041" y="1415"/>
                  </a:lnTo>
                  <a:cubicBezTo>
                    <a:pt x="1041" y="1415"/>
                    <a:pt x="1038" y="1422"/>
                    <a:pt x="1029" y="1441"/>
                  </a:cubicBezTo>
                  <a:cubicBezTo>
                    <a:pt x="1046" y="1403"/>
                    <a:pt x="1064" y="1367"/>
                    <a:pt x="1084" y="1330"/>
                  </a:cubicBezTo>
                  <a:cubicBezTo>
                    <a:pt x="1099" y="1304"/>
                    <a:pt x="1114" y="1277"/>
                    <a:pt x="1131" y="1252"/>
                  </a:cubicBezTo>
                  <a:cubicBezTo>
                    <a:pt x="1135" y="1244"/>
                    <a:pt x="1180" y="1180"/>
                    <a:pt x="1179" y="1180"/>
                  </a:cubicBezTo>
                  <a:lnTo>
                    <a:pt x="1179" y="1180"/>
                  </a:lnTo>
                  <a:cubicBezTo>
                    <a:pt x="1179" y="1180"/>
                    <a:pt x="1178" y="1181"/>
                    <a:pt x="1176" y="1183"/>
                  </a:cubicBezTo>
                  <a:lnTo>
                    <a:pt x="1176" y="1183"/>
                  </a:lnTo>
                  <a:cubicBezTo>
                    <a:pt x="1234" y="1108"/>
                    <a:pt x="1301" y="1041"/>
                    <a:pt x="1376" y="983"/>
                  </a:cubicBezTo>
                  <a:close/>
                  <a:moveTo>
                    <a:pt x="2222" y="0"/>
                  </a:moveTo>
                  <a:cubicBezTo>
                    <a:pt x="1974" y="0"/>
                    <a:pt x="1766" y="225"/>
                    <a:pt x="1735" y="457"/>
                  </a:cubicBezTo>
                  <a:cubicBezTo>
                    <a:pt x="1733" y="478"/>
                    <a:pt x="1731" y="499"/>
                    <a:pt x="1731" y="519"/>
                  </a:cubicBezTo>
                  <a:lnTo>
                    <a:pt x="1731" y="519"/>
                  </a:lnTo>
                  <a:cubicBezTo>
                    <a:pt x="1631" y="482"/>
                    <a:pt x="1531" y="447"/>
                    <a:pt x="1427" y="418"/>
                  </a:cubicBezTo>
                  <a:cubicBezTo>
                    <a:pt x="1390" y="408"/>
                    <a:pt x="1354" y="404"/>
                    <a:pt x="1318" y="404"/>
                  </a:cubicBezTo>
                  <a:cubicBezTo>
                    <a:pt x="1131" y="404"/>
                    <a:pt x="959" y="529"/>
                    <a:pt x="815" y="646"/>
                  </a:cubicBezTo>
                  <a:cubicBezTo>
                    <a:pt x="538" y="869"/>
                    <a:pt x="348" y="1181"/>
                    <a:pt x="234" y="1515"/>
                  </a:cubicBezTo>
                  <a:cubicBezTo>
                    <a:pt x="1" y="2198"/>
                    <a:pt x="175" y="3038"/>
                    <a:pt x="735" y="3516"/>
                  </a:cubicBezTo>
                  <a:cubicBezTo>
                    <a:pt x="1106" y="3833"/>
                    <a:pt x="1593" y="3997"/>
                    <a:pt x="2080" y="3997"/>
                  </a:cubicBezTo>
                  <a:cubicBezTo>
                    <a:pt x="2342" y="3997"/>
                    <a:pt x="2603" y="3950"/>
                    <a:pt x="2847" y="3853"/>
                  </a:cubicBezTo>
                  <a:cubicBezTo>
                    <a:pt x="3617" y="3547"/>
                    <a:pt x="4127" y="2761"/>
                    <a:pt x="4039" y="1926"/>
                  </a:cubicBezTo>
                  <a:cubicBezTo>
                    <a:pt x="3989" y="1441"/>
                    <a:pt x="3803" y="1010"/>
                    <a:pt x="3489" y="637"/>
                  </a:cubicBezTo>
                  <a:cubicBezTo>
                    <a:pt x="3347" y="471"/>
                    <a:pt x="3179" y="331"/>
                    <a:pt x="2992" y="219"/>
                  </a:cubicBezTo>
                  <a:cubicBezTo>
                    <a:pt x="2761" y="81"/>
                    <a:pt x="2519" y="21"/>
                    <a:pt x="2252" y="1"/>
                  </a:cubicBezTo>
                  <a:cubicBezTo>
                    <a:pt x="2242" y="1"/>
                    <a:pt x="2232" y="0"/>
                    <a:pt x="2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30" name="Google Shape;1930;p38"/>
            <p:cNvSpPr/>
            <p:nvPr/>
          </p:nvSpPr>
          <p:spPr>
            <a:xfrm>
              <a:off x="3939550" y="2429625"/>
              <a:ext cx="168075" cy="150975"/>
            </a:xfrm>
            <a:custGeom>
              <a:avLst/>
              <a:gdLst/>
              <a:ahLst/>
              <a:cxnLst/>
              <a:rect l="l" t="t" r="r" b="b"/>
              <a:pathLst>
                <a:path w="6723" h="6039" extrusionOk="0">
                  <a:moveTo>
                    <a:pt x="1692" y="4150"/>
                  </a:moveTo>
                  <a:cubicBezTo>
                    <a:pt x="1694" y="4154"/>
                    <a:pt x="1696" y="4157"/>
                    <a:pt x="1697" y="4158"/>
                  </a:cubicBezTo>
                  <a:cubicBezTo>
                    <a:pt x="1695" y="4156"/>
                    <a:pt x="1694" y="4153"/>
                    <a:pt x="1692" y="4150"/>
                  </a:cubicBezTo>
                  <a:close/>
                  <a:moveTo>
                    <a:pt x="2457" y="4727"/>
                  </a:moveTo>
                  <a:cubicBezTo>
                    <a:pt x="2457" y="4727"/>
                    <a:pt x="2464" y="4729"/>
                    <a:pt x="2472" y="4733"/>
                  </a:cubicBezTo>
                  <a:lnTo>
                    <a:pt x="2472" y="4733"/>
                  </a:lnTo>
                  <a:cubicBezTo>
                    <a:pt x="2461" y="4728"/>
                    <a:pt x="2457" y="4727"/>
                    <a:pt x="2457" y="4727"/>
                  </a:cubicBezTo>
                  <a:close/>
                  <a:moveTo>
                    <a:pt x="3312" y="972"/>
                  </a:moveTo>
                  <a:cubicBezTo>
                    <a:pt x="3388" y="972"/>
                    <a:pt x="3468" y="975"/>
                    <a:pt x="3558" y="982"/>
                  </a:cubicBezTo>
                  <a:cubicBezTo>
                    <a:pt x="3850" y="1005"/>
                    <a:pt x="4137" y="1066"/>
                    <a:pt x="4422" y="1135"/>
                  </a:cubicBezTo>
                  <a:lnTo>
                    <a:pt x="4422" y="1135"/>
                  </a:lnTo>
                  <a:cubicBezTo>
                    <a:pt x="4426" y="1138"/>
                    <a:pt x="4430" y="1142"/>
                    <a:pt x="4435" y="1146"/>
                  </a:cubicBezTo>
                  <a:cubicBezTo>
                    <a:pt x="4520" y="1213"/>
                    <a:pt x="4604" y="1285"/>
                    <a:pt x="4682" y="1361"/>
                  </a:cubicBezTo>
                  <a:cubicBezTo>
                    <a:pt x="4721" y="1399"/>
                    <a:pt x="4759" y="1438"/>
                    <a:pt x="4795" y="1478"/>
                  </a:cubicBezTo>
                  <a:cubicBezTo>
                    <a:pt x="4813" y="1498"/>
                    <a:pt x="4831" y="1520"/>
                    <a:pt x="4848" y="1540"/>
                  </a:cubicBezTo>
                  <a:cubicBezTo>
                    <a:pt x="4852" y="1544"/>
                    <a:pt x="4854" y="1547"/>
                    <a:pt x="4857" y="1550"/>
                  </a:cubicBezTo>
                  <a:lnTo>
                    <a:pt x="4857" y="1550"/>
                  </a:lnTo>
                  <a:cubicBezTo>
                    <a:pt x="4858" y="1551"/>
                    <a:pt x="4858" y="1552"/>
                    <a:pt x="4859" y="1554"/>
                  </a:cubicBezTo>
                  <a:cubicBezTo>
                    <a:pt x="4928" y="1649"/>
                    <a:pt x="4991" y="1749"/>
                    <a:pt x="5046" y="1852"/>
                  </a:cubicBezTo>
                  <a:cubicBezTo>
                    <a:pt x="5068" y="1894"/>
                    <a:pt x="5088" y="1936"/>
                    <a:pt x="5108" y="1979"/>
                  </a:cubicBezTo>
                  <a:lnTo>
                    <a:pt x="5108" y="1979"/>
                  </a:lnTo>
                  <a:cubicBezTo>
                    <a:pt x="5107" y="1975"/>
                    <a:pt x="5106" y="1973"/>
                    <a:pt x="5106" y="1973"/>
                  </a:cubicBezTo>
                  <a:lnTo>
                    <a:pt x="5106" y="1973"/>
                  </a:lnTo>
                  <a:cubicBezTo>
                    <a:pt x="5104" y="1973"/>
                    <a:pt x="5145" y="2067"/>
                    <a:pt x="5152" y="2090"/>
                  </a:cubicBezTo>
                  <a:cubicBezTo>
                    <a:pt x="5189" y="2193"/>
                    <a:pt x="5219" y="2298"/>
                    <a:pt x="5244" y="2405"/>
                  </a:cubicBezTo>
                  <a:cubicBezTo>
                    <a:pt x="5256" y="2458"/>
                    <a:pt x="5266" y="2512"/>
                    <a:pt x="5276" y="2566"/>
                  </a:cubicBezTo>
                  <a:cubicBezTo>
                    <a:pt x="5279" y="2583"/>
                    <a:pt x="5282" y="2601"/>
                    <a:pt x="5285" y="2618"/>
                  </a:cubicBezTo>
                  <a:lnTo>
                    <a:pt x="5285" y="2618"/>
                  </a:lnTo>
                  <a:cubicBezTo>
                    <a:pt x="5285" y="2626"/>
                    <a:pt x="5286" y="2640"/>
                    <a:pt x="5287" y="2657"/>
                  </a:cubicBezTo>
                  <a:cubicBezTo>
                    <a:pt x="5294" y="2776"/>
                    <a:pt x="5304" y="2895"/>
                    <a:pt x="5302" y="3014"/>
                  </a:cubicBezTo>
                  <a:cubicBezTo>
                    <a:pt x="5300" y="3069"/>
                    <a:pt x="5297" y="3124"/>
                    <a:pt x="5294" y="3178"/>
                  </a:cubicBezTo>
                  <a:cubicBezTo>
                    <a:pt x="5292" y="3203"/>
                    <a:pt x="5278" y="3303"/>
                    <a:pt x="5279" y="3303"/>
                  </a:cubicBezTo>
                  <a:cubicBezTo>
                    <a:pt x="5279" y="3303"/>
                    <a:pt x="5279" y="3302"/>
                    <a:pt x="5280" y="3299"/>
                  </a:cubicBezTo>
                  <a:lnTo>
                    <a:pt x="5280" y="3299"/>
                  </a:lnTo>
                  <a:cubicBezTo>
                    <a:pt x="5263" y="3397"/>
                    <a:pt x="5241" y="3494"/>
                    <a:pt x="5215" y="3589"/>
                  </a:cubicBezTo>
                  <a:cubicBezTo>
                    <a:pt x="5200" y="3641"/>
                    <a:pt x="5184" y="3693"/>
                    <a:pt x="5166" y="3744"/>
                  </a:cubicBezTo>
                  <a:cubicBezTo>
                    <a:pt x="5157" y="3769"/>
                    <a:pt x="5147" y="3795"/>
                    <a:pt x="5138" y="3820"/>
                  </a:cubicBezTo>
                  <a:cubicBezTo>
                    <a:pt x="5136" y="3824"/>
                    <a:pt x="5135" y="3828"/>
                    <a:pt x="5134" y="3831"/>
                  </a:cubicBezTo>
                  <a:lnTo>
                    <a:pt x="5134" y="3831"/>
                  </a:lnTo>
                  <a:cubicBezTo>
                    <a:pt x="5134" y="3831"/>
                    <a:pt x="5134" y="3832"/>
                    <a:pt x="5133" y="3832"/>
                  </a:cubicBezTo>
                  <a:cubicBezTo>
                    <a:pt x="5088" y="3931"/>
                    <a:pt x="5036" y="4026"/>
                    <a:pt x="4980" y="4117"/>
                  </a:cubicBezTo>
                  <a:cubicBezTo>
                    <a:pt x="4950" y="4165"/>
                    <a:pt x="4919" y="4212"/>
                    <a:pt x="4886" y="4256"/>
                  </a:cubicBezTo>
                  <a:lnTo>
                    <a:pt x="4886" y="4256"/>
                  </a:lnTo>
                  <a:cubicBezTo>
                    <a:pt x="4888" y="4253"/>
                    <a:pt x="4889" y="4252"/>
                    <a:pt x="4889" y="4252"/>
                  </a:cubicBezTo>
                  <a:lnTo>
                    <a:pt x="4889" y="4252"/>
                  </a:lnTo>
                  <a:cubicBezTo>
                    <a:pt x="4887" y="4252"/>
                    <a:pt x="4821" y="4330"/>
                    <a:pt x="4806" y="4345"/>
                  </a:cubicBezTo>
                  <a:cubicBezTo>
                    <a:pt x="4769" y="4386"/>
                    <a:pt x="4730" y="4424"/>
                    <a:pt x="4690" y="4461"/>
                  </a:cubicBezTo>
                  <a:cubicBezTo>
                    <a:pt x="4676" y="4475"/>
                    <a:pt x="4622" y="4521"/>
                    <a:pt x="4603" y="4538"/>
                  </a:cubicBezTo>
                  <a:lnTo>
                    <a:pt x="4603" y="4538"/>
                  </a:lnTo>
                  <a:cubicBezTo>
                    <a:pt x="4586" y="4549"/>
                    <a:pt x="4524" y="4593"/>
                    <a:pt x="4508" y="4604"/>
                  </a:cubicBezTo>
                  <a:cubicBezTo>
                    <a:pt x="4456" y="4637"/>
                    <a:pt x="4403" y="4669"/>
                    <a:pt x="4349" y="4699"/>
                  </a:cubicBezTo>
                  <a:cubicBezTo>
                    <a:pt x="4311" y="4718"/>
                    <a:pt x="4274" y="4737"/>
                    <a:pt x="4235" y="4755"/>
                  </a:cubicBezTo>
                  <a:lnTo>
                    <a:pt x="4235" y="4755"/>
                  </a:lnTo>
                  <a:cubicBezTo>
                    <a:pt x="4236" y="4755"/>
                    <a:pt x="4236" y="4755"/>
                    <a:pt x="4236" y="4755"/>
                  </a:cubicBezTo>
                  <a:lnTo>
                    <a:pt x="4236" y="4755"/>
                  </a:lnTo>
                  <a:cubicBezTo>
                    <a:pt x="4233" y="4755"/>
                    <a:pt x="4166" y="4782"/>
                    <a:pt x="4145" y="4790"/>
                  </a:cubicBezTo>
                  <a:cubicBezTo>
                    <a:pt x="4029" y="4831"/>
                    <a:pt x="3910" y="4864"/>
                    <a:pt x="3788" y="4888"/>
                  </a:cubicBezTo>
                  <a:cubicBezTo>
                    <a:pt x="3764" y="4893"/>
                    <a:pt x="3690" y="4904"/>
                    <a:pt x="3692" y="4904"/>
                  </a:cubicBezTo>
                  <a:lnTo>
                    <a:pt x="3692" y="4904"/>
                  </a:lnTo>
                  <a:cubicBezTo>
                    <a:pt x="3651" y="4909"/>
                    <a:pt x="3610" y="4912"/>
                    <a:pt x="3569" y="4915"/>
                  </a:cubicBezTo>
                  <a:cubicBezTo>
                    <a:pt x="3516" y="4918"/>
                    <a:pt x="3463" y="4919"/>
                    <a:pt x="3409" y="4919"/>
                  </a:cubicBezTo>
                  <a:cubicBezTo>
                    <a:pt x="3347" y="4919"/>
                    <a:pt x="3284" y="4917"/>
                    <a:pt x="3221" y="4913"/>
                  </a:cubicBezTo>
                  <a:cubicBezTo>
                    <a:pt x="3203" y="4912"/>
                    <a:pt x="3129" y="4905"/>
                    <a:pt x="3106" y="4903"/>
                  </a:cubicBezTo>
                  <a:lnTo>
                    <a:pt x="3106" y="4903"/>
                  </a:lnTo>
                  <a:cubicBezTo>
                    <a:pt x="3080" y="4899"/>
                    <a:pt x="3014" y="4889"/>
                    <a:pt x="2996" y="4886"/>
                  </a:cubicBezTo>
                  <a:cubicBezTo>
                    <a:pt x="2883" y="4864"/>
                    <a:pt x="2770" y="4835"/>
                    <a:pt x="2659" y="4800"/>
                  </a:cubicBezTo>
                  <a:cubicBezTo>
                    <a:pt x="2600" y="4781"/>
                    <a:pt x="2543" y="4759"/>
                    <a:pt x="2485" y="4738"/>
                  </a:cubicBezTo>
                  <a:lnTo>
                    <a:pt x="2485" y="4738"/>
                  </a:lnTo>
                  <a:cubicBezTo>
                    <a:pt x="2462" y="4727"/>
                    <a:pt x="2440" y="4717"/>
                    <a:pt x="2418" y="4706"/>
                  </a:cubicBezTo>
                  <a:cubicBezTo>
                    <a:pt x="2314" y="4656"/>
                    <a:pt x="2214" y="4599"/>
                    <a:pt x="2118" y="4536"/>
                  </a:cubicBezTo>
                  <a:cubicBezTo>
                    <a:pt x="1975" y="4444"/>
                    <a:pt x="1851" y="4335"/>
                    <a:pt x="1695" y="4152"/>
                  </a:cubicBezTo>
                  <a:cubicBezTo>
                    <a:pt x="1687" y="4143"/>
                    <a:pt x="1683" y="4137"/>
                    <a:pt x="1680" y="4134"/>
                  </a:cubicBezTo>
                  <a:lnTo>
                    <a:pt x="1680" y="4134"/>
                  </a:lnTo>
                  <a:cubicBezTo>
                    <a:pt x="1670" y="4120"/>
                    <a:pt x="1661" y="4107"/>
                    <a:pt x="1652" y="4093"/>
                  </a:cubicBezTo>
                  <a:cubicBezTo>
                    <a:pt x="1617" y="4042"/>
                    <a:pt x="1584" y="3990"/>
                    <a:pt x="1553" y="3936"/>
                  </a:cubicBezTo>
                  <a:cubicBezTo>
                    <a:pt x="1526" y="3890"/>
                    <a:pt x="1502" y="3842"/>
                    <a:pt x="1478" y="3793"/>
                  </a:cubicBezTo>
                  <a:cubicBezTo>
                    <a:pt x="1478" y="3793"/>
                    <a:pt x="1466" y="3766"/>
                    <a:pt x="1460" y="3752"/>
                  </a:cubicBezTo>
                  <a:lnTo>
                    <a:pt x="1460" y="3752"/>
                  </a:lnTo>
                  <a:cubicBezTo>
                    <a:pt x="1453" y="3732"/>
                    <a:pt x="1441" y="3698"/>
                    <a:pt x="1440" y="3692"/>
                  </a:cubicBezTo>
                  <a:cubicBezTo>
                    <a:pt x="1406" y="3588"/>
                    <a:pt x="1379" y="3481"/>
                    <a:pt x="1358" y="3373"/>
                  </a:cubicBezTo>
                  <a:cubicBezTo>
                    <a:pt x="1357" y="3370"/>
                    <a:pt x="1357" y="3367"/>
                    <a:pt x="1356" y="3364"/>
                  </a:cubicBezTo>
                  <a:lnTo>
                    <a:pt x="1356" y="3364"/>
                  </a:lnTo>
                  <a:cubicBezTo>
                    <a:pt x="1354" y="3342"/>
                    <a:pt x="1352" y="3320"/>
                    <a:pt x="1350" y="3299"/>
                  </a:cubicBezTo>
                  <a:cubicBezTo>
                    <a:pt x="1347" y="3235"/>
                    <a:pt x="1344" y="3172"/>
                    <a:pt x="1344" y="3108"/>
                  </a:cubicBezTo>
                  <a:cubicBezTo>
                    <a:pt x="1344" y="3053"/>
                    <a:pt x="1346" y="2999"/>
                    <a:pt x="1349" y="2944"/>
                  </a:cubicBezTo>
                  <a:cubicBezTo>
                    <a:pt x="1351" y="2927"/>
                    <a:pt x="1360" y="2849"/>
                    <a:pt x="1360" y="2844"/>
                  </a:cubicBezTo>
                  <a:lnTo>
                    <a:pt x="1360" y="2844"/>
                  </a:lnTo>
                  <a:cubicBezTo>
                    <a:pt x="1379" y="2725"/>
                    <a:pt x="1407" y="2607"/>
                    <a:pt x="1443" y="2492"/>
                  </a:cubicBezTo>
                  <a:cubicBezTo>
                    <a:pt x="1507" y="2283"/>
                    <a:pt x="1568" y="2158"/>
                    <a:pt x="1702" y="1939"/>
                  </a:cubicBezTo>
                  <a:cubicBezTo>
                    <a:pt x="1927" y="1574"/>
                    <a:pt x="2310" y="1219"/>
                    <a:pt x="2694" y="1083"/>
                  </a:cubicBezTo>
                  <a:cubicBezTo>
                    <a:pt x="2923" y="1002"/>
                    <a:pt x="3098" y="972"/>
                    <a:pt x="3312" y="972"/>
                  </a:cubicBezTo>
                  <a:close/>
                  <a:moveTo>
                    <a:pt x="3220" y="1"/>
                  </a:moveTo>
                  <a:cubicBezTo>
                    <a:pt x="3009" y="1"/>
                    <a:pt x="2796" y="23"/>
                    <a:pt x="2583" y="75"/>
                  </a:cubicBezTo>
                  <a:cubicBezTo>
                    <a:pt x="2008" y="217"/>
                    <a:pt x="1473" y="569"/>
                    <a:pt x="1090" y="1016"/>
                  </a:cubicBezTo>
                  <a:cubicBezTo>
                    <a:pt x="284" y="1960"/>
                    <a:pt x="0" y="3332"/>
                    <a:pt x="608" y="4456"/>
                  </a:cubicBezTo>
                  <a:cubicBezTo>
                    <a:pt x="1150" y="5455"/>
                    <a:pt x="2322" y="6038"/>
                    <a:pt x="3442" y="6038"/>
                  </a:cubicBezTo>
                  <a:cubicBezTo>
                    <a:pt x="3484" y="6038"/>
                    <a:pt x="3525" y="6037"/>
                    <a:pt x="3567" y="6036"/>
                  </a:cubicBezTo>
                  <a:cubicBezTo>
                    <a:pt x="4843" y="5986"/>
                    <a:pt x="5906" y="5190"/>
                    <a:pt x="6299" y="3971"/>
                  </a:cubicBezTo>
                  <a:cubicBezTo>
                    <a:pt x="6722" y="2657"/>
                    <a:pt x="6280" y="1051"/>
                    <a:pt x="5110" y="269"/>
                  </a:cubicBezTo>
                  <a:cubicBezTo>
                    <a:pt x="5030" y="216"/>
                    <a:pt x="4938" y="192"/>
                    <a:pt x="4844" y="192"/>
                  </a:cubicBezTo>
                  <a:cubicBezTo>
                    <a:pt x="4759" y="192"/>
                    <a:pt x="4674" y="212"/>
                    <a:pt x="4596" y="248"/>
                  </a:cubicBezTo>
                  <a:lnTo>
                    <a:pt x="4596" y="248"/>
                  </a:lnTo>
                  <a:cubicBezTo>
                    <a:pt x="4146" y="110"/>
                    <a:pt x="3686" y="1"/>
                    <a:pt x="3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31" name="Google Shape;1931;p38"/>
            <p:cNvSpPr/>
            <p:nvPr/>
          </p:nvSpPr>
          <p:spPr>
            <a:xfrm>
              <a:off x="4581825" y="1118875"/>
              <a:ext cx="139150" cy="131775"/>
            </a:xfrm>
            <a:custGeom>
              <a:avLst/>
              <a:gdLst/>
              <a:ahLst/>
              <a:cxnLst/>
              <a:rect l="l" t="t" r="r" b="b"/>
              <a:pathLst>
                <a:path w="5566" h="5271" extrusionOk="0">
                  <a:moveTo>
                    <a:pt x="4251" y="2560"/>
                  </a:moveTo>
                  <a:cubicBezTo>
                    <a:pt x="4252" y="2566"/>
                    <a:pt x="4253" y="2571"/>
                    <a:pt x="4254" y="2577"/>
                  </a:cubicBezTo>
                  <a:cubicBezTo>
                    <a:pt x="4253" y="2571"/>
                    <a:pt x="4252" y="2565"/>
                    <a:pt x="4251" y="2560"/>
                  </a:cubicBezTo>
                  <a:close/>
                  <a:moveTo>
                    <a:pt x="1270" y="2744"/>
                  </a:moveTo>
                  <a:lnTo>
                    <a:pt x="1270" y="2744"/>
                  </a:lnTo>
                  <a:cubicBezTo>
                    <a:pt x="1270" y="2748"/>
                    <a:pt x="1271" y="2752"/>
                    <a:pt x="1272" y="2756"/>
                  </a:cubicBezTo>
                  <a:lnTo>
                    <a:pt x="1272" y="2756"/>
                  </a:lnTo>
                  <a:cubicBezTo>
                    <a:pt x="1271" y="2752"/>
                    <a:pt x="1270" y="2748"/>
                    <a:pt x="1270" y="2744"/>
                  </a:cubicBezTo>
                  <a:close/>
                  <a:moveTo>
                    <a:pt x="3299" y="3976"/>
                  </a:moveTo>
                  <a:lnTo>
                    <a:pt x="3299" y="3976"/>
                  </a:lnTo>
                  <a:cubicBezTo>
                    <a:pt x="3296" y="3977"/>
                    <a:pt x="3293" y="3979"/>
                    <a:pt x="3290" y="3980"/>
                  </a:cubicBezTo>
                  <a:cubicBezTo>
                    <a:pt x="3293" y="3978"/>
                    <a:pt x="3296" y="3977"/>
                    <a:pt x="3299" y="3976"/>
                  </a:cubicBezTo>
                  <a:close/>
                  <a:moveTo>
                    <a:pt x="3053" y="1144"/>
                  </a:moveTo>
                  <a:cubicBezTo>
                    <a:pt x="3114" y="1161"/>
                    <a:pt x="3173" y="1180"/>
                    <a:pt x="3232" y="1201"/>
                  </a:cubicBezTo>
                  <a:lnTo>
                    <a:pt x="3232" y="1201"/>
                  </a:lnTo>
                  <a:cubicBezTo>
                    <a:pt x="3229" y="1202"/>
                    <a:pt x="3317" y="1241"/>
                    <a:pt x="3326" y="1245"/>
                  </a:cubicBezTo>
                  <a:cubicBezTo>
                    <a:pt x="3357" y="1261"/>
                    <a:pt x="3387" y="1278"/>
                    <a:pt x="3417" y="1296"/>
                  </a:cubicBezTo>
                  <a:cubicBezTo>
                    <a:pt x="3462" y="1322"/>
                    <a:pt x="3504" y="1352"/>
                    <a:pt x="3548" y="1380"/>
                  </a:cubicBezTo>
                  <a:cubicBezTo>
                    <a:pt x="3560" y="1387"/>
                    <a:pt x="3569" y="1392"/>
                    <a:pt x="3576" y="1396"/>
                  </a:cubicBezTo>
                  <a:lnTo>
                    <a:pt x="3576" y="1396"/>
                  </a:lnTo>
                  <a:cubicBezTo>
                    <a:pt x="3580" y="1401"/>
                    <a:pt x="3587" y="1407"/>
                    <a:pt x="3596" y="1415"/>
                  </a:cubicBezTo>
                  <a:cubicBezTo>
                    <a:pt x="3675" y="1484"/>
                    <a:pt x="3751" y="1557"/>
                    <a:pt x="3821" y="1633"/>
                  </a:cubicBezTo>
                  <a:cubicBezTo>
                    <a:pt x="3846" y="1659"/>
                    <a:pt x="3868" y="1686"/>
                    <a:pt x="3891" y="1714"/>
                  </a:cubicBezTo>
                  <a:cubicBezTo>
                    <a:pt x="3869" y="1688"/>
                    <a:pt x="3860" y="1678"/>
                    <a:pt x="3860" y="1678"/>
                  </a:cubicBezTo>
                  <a:lnTo>
                    <a:pt x="3860" y="1678"/>
                  </a:lnTo>
                  <a:cubicBezTo>
                    <a:pt x="3858" y="1678"/>
                    <a:pt x="3918" y="1751"/>
                    <a:pt x="3924" y="1761"/>
                  </a:cubicBezTo>
                  <a:cubicBezTo>
                    <a:pt x="3974" y="1833"/>
                    <a:pt x="4019" y="1908"/>
                    <a:pt x="4061" y="1984"/>
                  </a:cubicBezTo>
                  <a:cubicBezTo>
                    <a:pt x="4087" y="2031"/>
                    <a:pt x="4110" y="2077"/>
                    <a:pt x="4133" y="2125"/>
                  </a:cubicBezTo>
                  <a:cubicBezTo>
                    <a:pt x="4138" y="2135"/>
                    <a:pt x="4142" y="2143"/>
                    <a:pt x="4146" y="2149"/>
                  </a:cubicBezTo>
                  <a:lnTo>
                    <a:pt x="4146" y="2149"/>
                  </a:lnTo>
                  <a:cubicBezTo>
                    <a:pt x="4147" y="2155"/>
                    <a:pt x="4150" y="2164"/>
                    <a:pt x="4153" y="2175"/>
                  </a:cubicBezTo>
                  <a:cubicBezTo>
                    <a:pt x="4183" y="2275"/>
                    <a:pt x="4216" y="2372"/>
                    <a:pt x="4236" y="2475"/>
                  </a:cubicBezTo>
                  <a:cubicBezTo>
                    <a:pt x="4239" y="2490"/>
                    <a:pt x="4242" y="2505"/>
                    <a:pt x="4244" y="2519"/>
                  </a:cubicBezTo>
                  <a:lnTo>
                    <a:pt x="4244" y="2519"/>
                  </a:lnTo>
                  <a:cubicBezTo>
                    <a:pt x="4244" y="2519"/>
                    <a:pt x="4244" y="2519"/>
                    <a:pt x="4244" y="2519"/>
                  </a:cubicBezTo>
                  <a:lnTo>
                    <a:pt x="4244" y="2519"/>
                  </a:lnTo>
                  <a:cubicBezTo>
                    <a:pt x="4243" y="2519"/>
                    <a:pt x="4252" y="2610"/>
                    <a:pt x="4252" y="2625"/>
                  </a:cubicBezTo>
                  <a:cubicBezTo>
                    <a:pt x="4255" y="2711"/>
                    <a:pt x="4252" y="2798"/>
                    <a:pt x="4245" y="2884"/>
                  </a:cubicBezTo>
                  <a:cubicBezTo>
                    <a:pt x="4248" y="2842"/>
                    <a:pt x="4249" y="2827"/>
                    <a:pt x="4248" y="2827"/>
                  </a:cubicBezTo>
                  <a:lnTo>
                    <a:pt x="4248" y="2827"/>
                  </a:lnTo>
                  <a:cubicBezTo>
                    <a:pt x="4246" y="2827"/>
                    <a:pt x="4236" y="2915"/>
                    <a:pt x="4233" y="2931"/>
                  </a:cubicBezTo>
                  <a:cubicBezTo>
                    <a:pt x="4223" y="2981"/>
                    <a:pt x="4209" y="3030"/>
                    <a:pt x="4194" y="3079"/>
                  </a:cubicBezTo>
                  <a:cubicBezTo>
                    <a:pt x="4189" y="3093"/>
                    <a:pt x="4159" y="3172"/>
                    <a:pt x="4161" y="3174"/>
                  </a:cubicBezTo>
                  <a:lnTo>
                    <a:pt x="4161" y="3174"/>
                  </a:lnTo>
                  <a:cubicBezTo>
                    <a:pt x="4148" y="3201"/>
                    <a:pt x="4134" y="3227"/>
                    <a:pt x="4121" y="3254"/>
                  </a:cubicBezTo>
                  <a:cubicBezTo>
                    <a:pt x="4081" y="3324"/>
                    <a:pt x="4038" y="3394"/>
                    <a:pt x="3990" y="3460"/>
                  </a:cubicBezTo>
                  <a:cubicBezTo>
                    <a:pt x="3988" y="3464"/>
                    <a:pt x="3986" y="3468"/>
                    <a:pt x="3984" y="3471"/>
                  </a:cubicBezTo>
                  <a:lnTo>
                    <a:pt x="3984" y="3471"/>
                  </a:lnTo>
                  <a:cubicBezTo>
                    <a:pt x="3982" y="3472"/>
                    <a:pt x="3980" y="3473"/>
                    <a:pt x="3978" y="3475"/>
                  </a:cubicBezTo>
                  <a:cubicBezTo>
                    <a:pt x="3948" y="3499"/>
                    <a:pt x="3923" y="3538"/>
                    <a:pt x="3895" y="3567"/>
                  </a:cubicBezTo>
                  <a:cubicBezTo>
                    <a:pt x="3828" y="3637"/>
                    <a:pt x="3755" y="3705"/>
                    <a:pt x="3678" y="3766"/>
                  </a:cubicBezTo>
                  <a:cubicBezTo>
                    <a:pt x="3710" y="3740"/>
                    <a:pt x="3721" y="3730"/>
                    <a:pt x="3720" y="3730"/>
                  </a:cubicBezTo>
                  <a:lnTo>
                    <a:pt x="3720" y="3730"/>
                  </a:lnTo>
                  <a:cubicBezTo>
                    <a:pt x="3717" y="3730"/>
                    <a:pt x="3649" y="3781"/>
                    <a:pt x="3638" y="3789"/>
                  </a:cubicBezTo>
                  <a:cubicBezTo>
                    <a:pt x="3596" y="3816"/>
                    <a:pt x="3555" y="3842"/>
                    <a:pt x="3511" y="3867"/>
                  </a:cubicBezTo>
                  <a:cubicBezTo>
                    <a:pt x="3454" y="3899"/>
                    <a:pt x="3397" y="3929"/>
                    <a:pt x="3338" y="3958"/>
                  </a:cubicBezTo>
                  <a:lnTo>
                    <a:pt x="3338" y="3958"/>
                  </a:lnTo>
                  <a:cubicBezTo>
                    <a:pt x="3325" y="3963"/>
                    <a:pt x="3287" y="3979"/>
                    <a:pt x="3271" y="3983"/>
                  </a:cubicBezTo>
                  <a:cubicBezTo>
                    <a:pt x="3231" y="3995"/>
                    <a:pt x="3192" y="4011"/>
                    <a:pt x="3152" y="4022"/>
                  </a:cubicBezTo>
                  <a:cubicBezTo>
                    <a:pt x="3057" y="4050"/>
                    <a:pt x="2961" y="4072"/>
                    <a:pt x="2864" y="4088"/>
                  </a:cubicBezTo>
                  <a:cubicBezTo>
                    <a:pt x="2913" y="4080"/>
                    <a:pt x="2928" y="4077"/>
                    <a:pt x="2926" y="4077"/>
                  </a:cubicBezTo>
                  <a:lnTo>
                    <a:pt x="2926" y="4077"/>
                  </a:lnTo>
                  <a:cubicBezTo>
                    <a:pt x="2921" y="4077"/>
                    <a:pt x="2844" y="4089"/>
                    <a:pt x="2826" y="4089"/>
                  </a:cubicBezTo>
                  <a:cubicBezTo>
                    <a:pt x="2777" y="4093"/>
                    <a:pt x="2728" y="4094"/>
                    <a:pt x="2678" y="4094"/>
                  </a:cubicBezTo>
                  <a:cubicBezTo>
                    <a:pt x="2596" y="4094"/>
                    <a:pt x="2516" y="4085"/>
                    <a:pt x="2434" y="4082"/>
                  </a:cubicBezTo>
                  <a:cubicBezTo>
                    <a:pt x="2428" y="4082"/>
                    <a:pt x="2424" y="4081"/>
                    <a:pt x="2419" y="4081"/>
                  </a:cubicBezTo>
                  <a:lnTo>
                    <a:pt x="2419" y="4081"/>
                  </a:lnTo>
                  <a:cubicBezTo>
                    <a:pt x="2382" y="4069"/>
                    <a:pt x="2338" y="4067"/>
                    <a:pt x="2300" y="4057"/>
                  </a:cubicBezTo>
                  <a:cubicBezTo>
                    <a:pt x="2251" y="4045"/>
                    <a:pt x="2204" y="4032"/>
                    <a:pt x="2157" y="4016"/>
                  </a:cubicBezTo>
                  <a:cubicBezTo>
                    <a:pt x="2146" y="4013"/>
                    <a:pt x="2073" y="3980"/>
                    <a:pt x="2069" y="3980"/>
                  </a:cubicBezTo>
                  <a:lnTo>
                    <a:pt x="2069" y="3980"/>
                  </a:lnTo>
                  <a:cubicBezTo>
                    <a:pt x="2068" y="3980"/>
                    <a:pt x="2069" y="3980"/>
                    <a:pt x="2069" y="3980"/>
                  </a:cubicBezTo>
                  <a:lnTo>
                    <a:pt x="2069" y="3980"/>
                  </a:lnTo>
                  <a:cubicBezTo>
                    <a:pt x="1996" y="3941"/>
                    <a:pt x="1925" y="3898"/>
                    <a:pt x="1859" y="3851"/>
                  </a:cubicBezTo>
                  <a:lnTo>
                    <a:pt x="1859" y="3851"/>
                  </a:lnTo>
                  <a:cubicBezTo>
                    <a:pt x="1875" y="3862"/>
                    <a:pt x="1883" y="3867"/>
                    <a:pt x="1885" y="3867"/>
                  </a:cubicBezTo>
                  <a:cubicBezTo>
                    <a:pt x="1891" y="3867"/>
                    <a:pt x="1771" y="3770"/>
                    <a:pt x="1749" y="3749"/>
                  </a:cubicBezTo>
                  <a:cubicBezTo>
                    <a:pt x="1702" y="3703"/>
                    <a:pt x="1658" y="3654"/>
                    <a:pt x="1616" y="3603"/>
                  </a:cubicBezTo>
                  <a:lnTo>
                    <a:pt x="1616" y="3603"/>
                  </a:lnTo>
                  <a:cubicBezTo>
                    <a:pt x="1617" y="3603"/>
                    <a:pt x="1617" y="3603"/>
                    <a:pt x="1617" y="3603"/>
                  </a:cubicBezTo>
                  <a:cubicBezTo>
                    <a:pt x="1619" y="3603"/>
                    <a:pt x="1566" y="3530"/>
                    <a:pt x="1562" y="3522"/>
                  </a:cubicBezTo>
                  <a:cubicBezTo>
                    <a:pt x="1535" y="3482"/>
                    <a:pt x="1510" y="3439"/>
                    <a:pt x="1485" y="3397"/>
                  </a:cubicBezTo>
                  <a:cubicBezTo>
                    <a:pt x="1461" y="3355"/>
                    <a:pt x="1441" y="3311"/>
                    <a:pt x="1418" y="3268"/>
                  </a:cubicBezTo>
                  <a:cubicBezTo>
                    <a:pt x="1414" y="3261"/>
                    <a:pt x="1411" y="3255"/>
                    <a:pt x="1408" y="3250"/>
                  </a:cubicBezTo>
                  <a:lnTo>
                    <a:pt x="1408" y="3250"/>
                  </a:lnTo>
                  <a:cubicBezTo>
                    <a:pt x="1407" y="3247"/>
                    <a:pt x="1406" y="3244"/>
                    <a:pt x="1405" y="3240"/>
                  </a:cubicBezTo>
                  <a:cubicBezTo>
                    <a:pt x="1371" y="3156"/>
                    <a:pt x="1344" y="3071"/>
                    <a:pt x="1321" y="2984"/>
                  </a:cubicBezTo>
                  <a:cubicBezTo>
                    <a:pt x="1302" y="2915"/>
                    <a:pt x="1287" y="2844"/>
                    <a:pt x="1275" y="2774"/>
                  </a:cubicBezTo>
                  <a:lnTo>
                    <a:pt x="1275" y="2774"/>
                  </a:lnTo>
                  <a:cubicBezTo>
                    <a:pt x="1277" y="2784"/>
                    <a:pt x="1278" y="2789"/>
                    <a:pt x="1278" y="2789"/>
                  </a:cubicBezTo>
                  <a:cubicBezTo>
                    <a:pt x="1279" y="2789"/>
                    <a:pt x="1267" y="2702"/>
                    <a:pt x="1266" y="2691"/>
                  </a:cubicBezTo>
                  <a:cubicBezTo>
                    <a:pt x="1263" y="2642"/>
                    <a:pt x="1261" y="2594"/>
                    <a:pt x="1261" y="2545"/>
                  </a:cubicBezTo>
                  <a:cubicBezTo>
                    <a:pt x="1261" y="2496"/>
                    <a:pt x="1262" y="2448"/>
                    <a:pt x="1265" y="2399"/>
                  </a:cubicBezTo>
                  <a:cubicBezTo>
                    <a:pt x="1266" y="2377"/>
                    <a:pt x="1273" y="2309"/>
                    <a:pt x="1272" y="2309"/>
                  </a:cubicBezTo>
                  <a:lnTo>
                    <a:pt x="1272" y="2309"/>
                  </a:lnTo>
                  <a:cubicBezTo>
                    <a:pt x="1272" y="2309"/>
                    <a:pt x="1272" y="2309"/>
                    <a:pt x="1272" y="2309"/>
                  </a:cubicBezTo>
                  <a:lnTo>
                    <a:pt x="1272" y="2309"/>
                  </a:lnTo>
                  <a:cubicBezTo>
                    <a:pt x="1288" y="2210"/>
                    <a:pt x="1312" y="2111"/>
                    <a:pt x="1345" y="2015"/>
                  </a:cubicBezTo>
                  <a:cubicBezTo>
                    <a:pt x="1355" y="1984"/>
                    <a:pt x="1365" y="1955"/>
                    <a:pt x="1377" y="1925"/>
                  </a:cubicBezTo>
                  <a:lnTo>
                    <a:pt x="1377" y="1925"/>
                  </a:lnTo>
                  <a:cubicBezTo>
                    <a:pt x="1369" y="1945"/>
                    <a:pt x="1367" y="1952"/>
                    <a:pt x="1367" y="1952"/>
                  </a:cubicBezTo>
                  <a:cubicBezTo>
                    <a:pt x="1370" y="1952"/>
                    <a:pt x="1419" y="1841"/>
                    <a:pt x="1427" y="1827"/>
                  </a:cubicBezTo>
                  <a:cubicBezTo>
                    <a:pt x="1442" y="1799"/>
                    <a:pt x="1459" y="1771"/>
                    <a:pt x="1475" y="1743"/>
                  </a:cubicBezTo>
                  <a:cubicBezTo>
                    <a:pt x="1492" y="1716"/>
                    <a:pt x="1511" y="1688"/>
                    <a:pt x="1529" y="1662"/>
                  </a:cubicBezTo>
                  <a:lnTo>
                    <a:pt x="1529" y="1662"/>
                  </a:lnTo>
                  <a:cubicBezTo>
                    <a:pt x="1516" y="1677"/>
                    <a:pt x="1510" y="1684"/>
                    <a:pt x="1510" y="1684"/>
                  </a:cubicBezTo>
                  <a:cubicBezTo>
                    <a:pt x="1509" y="1684"/>
                    <a:pt x="1521" y="1670"/>
                    <a:pt x="1544" y="1643"/>
                  </a:cubicBezTo>
                  <a:cubicBezTo>
                    <a:pt x="1575" y="1611"/>
                    <a:pt x="1605" y="1579"/>
                    <a:pt x="1637" y="1548"/>
                  </a:cubicBezTo>
                  <a:cubicBezTo>
                    <a:pt x="1649" y="1536"/>
                    <a:pt x="1733" y="1464"/>
                    <a:pt x="1730" y="1464"/>
                  </a:cubicBezTo>
                  <a:lnTo>
                    <a:pt x="1730" y="1464"/>
                  </a:lnTo>
                  <a:cubicBezTo>
                    <a:pt x="1729" y="1464"/>
                    <a:pt x="1729" y="1464"/>
                    <a:pt x="1728" y="1465"/>
                  </a:cubicBezTo>
                  <a:lnTo>
                    <a:pt x="1728" y="1465"/>
                  </a:lnTo>
                  <a:cubicBezTo>
                    <a:pt x="1770" y="1435"/>
                    <a:pt x="1813" y="1407"/>
                    <a:pt x="1858" y="1383"/>
                  </a:cubicBezTo>
                  <a:cubicBezTo>
                    <a:pt x="1867" y="1377"/>
                    <a:pt x="1956" y="1336"/>
                    <a:pt x="1950" y="1336"/>
                  </a:cubicBezTo>
                  <a:lnTo>
                    <a:pt x="1950" y="1336"/>
                  </a:lnTo>
                  <a:cubicBezTo>
                    <a:pt x="1949" y="1336"/>
                    <a:pt x="1944" y="1337"/>
                    <a:pt x="1935" y="1341"/>
                  </a:cubicBezTo>
                  <a:cubicBezTo>
                    <a:pt x="2037" y="1300"/>
                    <a:pt x="2109" y="1288"/>
                    <a:pt x="2159" y="1286"/>
                  </a:cubicBezTo>
                  <a:cubicBezTo>
                    <a:pt x="2168" y="1286"/>
                    <a:pt x="2178" y="1286"/>
                    <a:pt x="2187" y="1286"/>
                  </a:cubicBezTo>
                  <a:cubicBezTo>
                    <a:pt x="2245" y="1286"/>
                    <a:pt x="2296" y="1288"/>
                    <a:pt x="2360" y="1293"/>
                  </a:cubicBezTo>
                  <a:lnTo>
                    <a:pt x="2360" y="1293"/>
                  </a:lnTo>
                  <a:cubicBezTo>
                    <a:pt x="2374" y="1302"/>
                    <a:pt x="2388" y="1313"/>
                    <a:pt x="2403" y="1326"/>
                  </a:cubicBezTo>
                  <a:cubicBezTo>
                    <a:pt x="2489" y="1403"/>
                    <a:pt x="2583" y="1436"/>
                    <a:pt x="2672" y="1436"/>
                  </a:cubicBezTo>
                  <a:cubicBezTo>
                    <a:pt x="2847" y="1436"/>
                    <a:pt x="3004" y="1308"/>
                    <a:pt x="3053" y="1144"/>
                  </a:cubicBezTo>
                  <a:close/>
                  <a:moveTo>
                    <a:pt x="2917" y="1"/>
                  </a:moveTo>
                  <a:cubicBezTo>
                    <a:pt x="2901" y="1"/>
                    <a:pt x="2885" y="1"/>
                    <a:pt x="2868" y="1"/>
                  </a:cubicBezTo>
                  <a:cubicBezTo>
                    <a:pt x="2627" y="7"/>
                    <a:pt x="2414" y="164"/>
                    <a:pt x="2347" y="390"/>
                  </a:cubicBezTo>
                  <a:lnTo>
                    <a:pt x="2347" y="390"/>
                  </a:lnTo>
                  <a:cubicBezTo>
                    <a:pt x="2302" y="380"/>
                    <a:pt x="2255" y="373"/>
                    <a:pt x="2206" y="368"/>
                  </a:cubicBezTo>
                  <a:cubicBezTo>
                    <a:pt x="2166" y="364"/>
                    <a:pt x="2127" y="362"/>
                    <a:pt x="2088" y="362"/>
                  </a:cubicBezTo>
                  <a:cubicBezTo>
                    <a:pt x="1846" y="362"/>
                    <a:pt x="1611" y="432"/>
                    <a:pt x="1389" y="530"/>
                  </a:cubicBezTo>
                  <a:cubicBezTo>
                    <a:pt x="872" y="757"/>
                    <a:pt x="532" y="1220"/>
                    <a:pt x="344" y="1740"/>
                  </a:cubicBezTo>
                  <a:cubicBezTo>
                    <a:pt x="0" y="2686"/>
                    <a:pt x="286" y="3837"/>
                    <a:pt x="982" y="4550"/>
                  </a:cubicBezTo>
                  <a:cubicBezTo>
                    <a:pt x="1463" y="5042"/>
                    <a:pt x="2082" y="5271"/>
                    <a:pt x="2716" y="5271"/>
                  </a:cubicBezTo>
                  <a:cubicBezTo>
                    <a:pt x="3135" y="5271"/>
                    <a:pt x="3561" y="5170"/>
                    <a:pt x="3958" y="4979"/>
                  </a:cubicBezTo>
                  <a:cubicBezTo>
                    <a:pt x="4914" y="4522"/>
                    <a:pt x="5566" y="3489"/>
                    <a:pt x="5429" y="2419"/>
                  </a:cubicBezTo>
                  <a:cubicBezTo>
                    <a:pt x="5270" y="1184"/>
                    <a:pt x="4222" y="1"/>
                    <a:pt x="2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32" name="Google Shape;1932;p38"/>
            <p:cNvSpPr/>
            <p:nvPr/>
          </p:nvSpPr>
          <p:spPr>
            <a:xfrm>
              <a:off x="4445625" y="832700"/>
              <a:ext cx="117375" cy="114600"/>
            </a:xfrm>
            <a:custGeom>
              <a:avLst/>
              <a:gdLst/>
              <a:ahLst/>
              <a:cxnLst/>
              <a:rect l="l" t="t" r="r" b="b"/>
              <a:pathLst>
                <a:path w="4695" h="4584" extrusionOk="0">
                  <a:moveTo>
                    <a:pt x="1923" y="1500"/>
                  </a:moveTo>
                  <a:cubicBezTo>
                    <a:pt x="1925" y="1500"/>
                    <a:pt x="1895" y="1530"/>
                    <a:pt x="1876" y="1542"/>
                  </a:cubicBezTo>
                  <a:lnTo>
                    <a:pt x="1876" y="1542"/>
                  </a:lnTo>
                  <a:cubicBezTo>
                    <a:pt x="1883" y="1536"/>
                    <a:pt x="1890" y="1530"/>
                    <a:pt x="1897" y="1523"/>
                  </a:cubicBezTo>
                  <a:cubicBezTo>
                    <a:pt x="1915" y="1507"/>
                    <a:pt x="1923" y="1500"/>
                    <a:pt x="1923" y="1500"/>
                  </a:cubicBezTo>
                  <a:close/>
                  <a:moveTo>
                    <a:pt x="1864" y="1547"/>
                  </a:moveTo>
                  <a:lnTo>
                    <a:pt x="1864" y="1547"/>
                  </a:lnTo>
                  <a:cubicBezTo>
                    <a:pt x="1865" y="1547"/>
                    <a:pt x="1865" y="1547"/>
                    <a:pt x="1866" y="1547"/>
                  </a:cubicBezTo>
                  <a:cubicBezTo>
                    <a:pt x="1866" y="1547"/>
                    <a:pt x="1867" y="1547"/>
                    <a:pt x="1867" y="1547"/>
                  </a:cubicBezTo>
                  <a:lnTo>
                    <a:pt x="1867" y="1547"/>
                  </a:lnTo>
                  <a:cubicBezTo>
                    <a:pt x="1867" y="1547"/>
                    <a:pt x="1866" y="1547"/>
                    <a:pt x="1866" y="1547"/>
                  </a:cubicBezTo>
                  <a:cubicBezTo>
                    <a:pt x="1865" y="1547"/>
                    <a:pt x="1865" y="1547"/>
                    <a:pt x="1864" y="1547"/>
                  </a:cubicBezTo>
                  <a:close/>
                  <a:moveTo>
                    <a:pt x="1506" y="2004"/>
                  </a:moveTo>
                  <a:lnTo>
                    <a:pt x="1506" y="2004"/>
                  </a:lnTo>
                  <a:cubicBezTo>
                    <a:pt x="1508" y="2004"/>
                    <a:pt x="1492" y="2056"/>
                    <a:pt x="1481" y="2072"/>
                  </a:cubicBezTo>
                  <a:lnTo>
                    <a:pt x="1481" y="2072"/>
                  </a:lnTo>
                  <a:cubicBezTo>
                    <a:pt x="1485" y="2060"/>
                    <a:pt x="1489" y="2048"/>
                    <a:pt x="1494" y="2036"/>
                  </a:cubicBezTo>
                  <a:cubicBezTo>
                    <a:pt x="1502" y="2013"/>
                    <a:pt x="1505" y="2004"/>
                    <a:pt x="1506" y="2004"/>
                  </a:cubicBezTo>
                  <a:close/>
                  <a:moveTo>
                    <a:pt x="1419" y="2283"/>
                  </a:moveTo>
                  <a:cubicBezTo>
                    <a:pt x="1419" y="2283"/>
                    <a:pt x="1419" y="2283"/>
                    <a:pt x="1419" y="2283"/>
                  </a:cubicBezTo>
                  <a:lnTo>
                    <a:pt x="1419" y="2283"/>
                  </a:lnTo>
                  <a:cubicBezTo>
                    <a:pt x="1419" y="2283"/>
                    <a:pt x="1419" y="2283"/>
                    <a:pt x="1419" y="2283"/>
                  </a:cubicBezTo>
                  <a:close/>
                  <a:moveTo>
                    <a:pt x="3491" y="3127"/>
                  </a:moveTo>
                  <a:cubicBezTo>
                    <a:pt x="3484" y="3137"/>
                    <a:pt x="3478" y="3145"/>
                    <a:pt x="3477" y="3145"/>
                  </a:cubicBezTo>
                  <a:cubicBezTo>
                    <a:pt x="3477" y="3145"/>
                    <a:pt x="3477" y="3145"/>
                    <a:pt x="3477" y="3145"/>
                  </a:cubicBezTo>
                  <a:cubicBezTo>
                    <a:pt x="3476" y="3145"/>
                    <a:pt x="3483" y="3136"/>
                    <a:pt x="3491" y="3127"/>
                  </a:cubicBezTo>
                  <a:close/>
                  <a:moveTo>
                    <a:pt x="2607" y="1250"/>
                  </a:moveTo>
                  <a:cubicBezTo>
                    <a:pt x="2651" y="1250"/>
                    <a:pt x="2695" y="1253"/>
                    <a:pt x="2739" y="1255"/>
                  </a:cubicBezTo>
                  <a:cubicBezTo>
                    <a:pt x="2739" y="1255"/>
                    <a:pt x="2739" y="1255"/>
                    <a:pt x="2740" y="1255"/>
                  </a:cubicBezTo>
                  <a:lnTo>
                    <a:pt x="2740" y="1255"/>
                  </a:lnTo>
                  <a:cubicBezTo>
                    <a:pt x="2741" y="1255"/>
                    <a:pt x="2743" y="1255"/>
                    <a:pt x="2744" y="1256"/>
                  </a:cubicBezTo>
                  <a:cubicBezTo>
                    <a:pt x="2803" y="1270"/>
                    <a:pt x="2858" y="1283"/>
                    <a:pt x="2915" y="1301"/>
                  </a:cubicBezTo>
                  <a:cubicBezTo>
                    <a:pt x="2967" y="1318"/>
                    <a:pt x="3021" y="1326"/>
                    <a:pt x="3075" y="1326"/>
                  </a:cubicBezTo>
                  <a:cubicBezTo>
                    <a:pt x="3143" y="1326"/>
                    <a:pt x="3210" y="1314"/>
                    <a:pt x="3275" y="1292"/>
                  </a:cubicBezTo>
                  <a:lnTo>
                    <a:pt x="3275" y="1292"/>
                  </a:lnTo>
                  <a:cubicBezTo>
                    <a:pt x="3313" y="1328"/>
                    <a:pt x="3350" y="1366"/>
                    <a:pt x="3384" y="1405"/>
                  </a:cubicBezTo>
                  <a:cubicBezTo>
                    <a:pt x="3390" y="1412"/>
                    <a:pt x="3412" y="1438"/>
                    <a:pt x="3425" y="1453"/>
                  </a:cubicBezTo>
                  <a:lnTo>
                    <a:pt x="3425" y="1453"/>
                  </a:lnTo>
                  <a:cubicBezTo>
                    <a:pt x="3429" y="1460"/>
                    <a:pt x="3434" y="1466"/>
                    <a:pt x="3436" y="1469"/>
                  </a:cubicBezTo>
                  <a:cubicBezTo>
                    <a:pt x="3448" y="1487"/>
                    <a:pt x="3461" y="1506"/>
                    <a:pt x="3473" y="1523"/>
                  </a:cubicBezTo>
                  <a:cubicBezTo>
                    <a:pt x="3512" y="1584"/>
                    <a:pt x="3547" y="1646"/>
                    <a:pt x="3579" y="1710"/>
                  </a:cubicBezTo>
                  <a:cubicBezTo>
                    <a:pt x="3587" y="1727"/>
                    <a:pt x="3613" y="1793"/>
                    <a:pt x="3616" y="1794"/>
                  </a:cubicBezTo>
                  <a:lnTo>
                    <a:pt x="3616" y="1794"/>
                  </a:lnTo>
                  <a:cubicBezTo>
                    <a:pt x="3624" y="1817"/>
                    <a:pt x="3632" y="1839"/>
                    <a:pt x="3640" y="1862"/>
                  </a:cubicBezTo>
                  <a:cubicBezTo>
                    <a:pt x="3662" y="1931"/>
                    <a:pt x="3681" y="2001"/>
                    <a:pt x="3696" y="2072"/>
                  </a:cubicBezTo>
                  <a:cubicBezTo>
                    <a:pt x="3703" y="2104"/>
                    <a:pt x="3708" y="2137"/>
                    <a:pt x="3715" y="2170"/>
                  </a:cubicBezTo>
                  <a:cubicBezTo>
                    <a:pt x="3716" y="2175"/>
                    <a:pt x="3717" y="2179"/>
                    <a:pt x="3718" y="2183"/>
                  </a:cubicBezTo>
                  <a:lnTo>
                    <a:pt x="3718" y="2183"/>
                  </a:lnTo>
                  <a:cubicBezTo>
                    <a:pt x="3718" y="2194"/>
                    <a:pt x="3718" y="2205"/>
                    <a:pt x="3718" y="2210"/>
                  </a:cubicBezTo>
                  <a:cubicBezTo>
                    <a:pt x="3724" y="2282"/>
                    <a:pt x="3725" y="2355"/>
                    <a:pt x="3724" y="2427"/>
                  </a:cubicBezTo>
                  <a:cubicBezTo>
                    <a:pt x="3723" y="2465"/>
                    <a:pt x="3720" y="2504"/>
                    <a:pt x="3717" y="2543"/>
                  </a:cubicBezTo>
                  <a:cubicBezTo>
                    <a:pt x="3716" y="2553"/>
                    <a:pt x="3715" y="2562"/>
                    <a:pt x="3714" y="2572"/>
                  </a:cubicBezTo>
                  <a:lnTo>
                    <a:pt x="3714" y="2572"/>
                  </a:lnTo>
                  <a:cubicBezTo>
                    <a:pt x="3713" y="2574"/>
                    <a:pt x="3713" y="2575"/>
                    <a:pt x="3713" y="2577"/>
                  </a:cubicBezTo>
                  <a:cubicBezTo>
                    <a:pt x="3698" y="2647"/>
                    <a:pt x="3684" y="2715"/>
                    <a:pt x="3663" y="2784"/>
                  </a:cubicBezTo>
                  <a:cubicBezTo>
                    <a:pt x="3654" y="2816"/>
                    <a:pt x="3643" y="2846"/>
                    <a:pt x="3632" y="2877"/>
                  </a:cubicBezTo>
                  <a:cubicBezTo>
                    <a:pt x="3630" y="2883"/>
                    <a:pt x="3628" y="2888"/>
                    <a:pt x="3627" y="2892"/>
                  </a:cubicBezTo>
                  <a:lnTo>
                    <a:pt x="3627" y="2892"/>
                  </a:lnTo>
                  <a:cubicBezTo>
                    <a:pt x="3624" y="2897"/>
                    <a:pt x="3622" y="2902"/>
                    <a:pt x="3619" y="2908"/>
                  </a:cubicBezTo>
                  <a:cubicBezTo>
                    <a:pt x="3587" y="2971"/>
                    <a:pt x="3552" y="3032"/>
                    <a:pt x="3514" y="3091"/>
                  </a:cubicBezTo>
                  <a:cubicBezTo>
                    <a:pt x="3512" y="3095"/>
                    <a:pt x="3504" y="3106"/>
                    <a:pt x="3497" y="3118"/>
                  </a:cubicBezTo>
                  <a:lnTo>
                    <a:pt x="3497" y="3118"/>
                  </a:lnTo>
                  <a:cubicBezTo>
                    <a:pt x="3474" y="3143"/>
                    <a:pt x="3454" y="3170"/>
                    <a:pt x="3430" y="3194"/>
                  </a:cubicBezTo>
                  <a:cubicBezTo>
                    <a:pt x="3403" y="3222"/>
                    <a:pt x="3374" y="3248"/>
                    <a:pt x="3346" y="3275"/>
                  </a:cubicBezTo>
                  <a:cubicBezTo>
                    <a:pt x="3340" y="3280"/>
                    <a:pt x="3336" y="3284"/>
                    <a:pt x="3332" y="3288"/>
                  </a:cubicBezTo>
                  <a:lnTo>
                    <a:pt x="3332" y="3288"/>
                  </a:lnTo>
                  <a:cubicBezTo>
                    <a:pt x="3331" y="3288"/>
                    <a:pt x="3331" y="3289"/>
                    <a:pt x="3330" y="3289"/>
                  </a:cubicBezTo>
                  <a:cubicBezTo>
                    <a:pt x="3264" y="3331"/>
                    <a:pt x="3198" y="3370"/>
                    <a:pt x="3128" y="3408"/>
                  </a:cubicBezTo>
                  <a:cubicBezTo>
                    <a:pt x="3126" y="3410"/>
                    <a:pt x="3123" y="3411"/>
                    <a:pt x="3121" y="3412"/>
                  </a:cubicBezTo>
                  <a:lnTo>
                    <a:pt x="3121" y="3412"/>
                  </a:lnTo>
                  <a:cubicBezTo>
                    <a:pt x="3120" y="3413"/>
                    <a:pt x="3118" y="3413"/>
                    <a:pt x="3116" y="3414"/>
                  </a:cubicBezTo>
                  <a:cubicBezTo>
                    <a:pt x="3084" y="3424"/>
                    <a:pt x="3053" y="3436"/>
                    <a:pt x="3021" y="3445"/>
                  </a:cubicBezTo>
                  <a:cubicBezTo>
                    <a:pt x="2984" y="3455"/>
                    <a:pt x="2945" y="3464"/>
                    <a:pt x="2908" y="3471"/>
                  </a:cubicBezTo>
                  <a:cubicBezTo>
                    <a:pt x="2896" y="3473"/>
                    <a:pt x="2885" y="3474"/>
                    <a:pt x="2873" y="3476"/>
                  </a:cubicBezTo>
                  <a:lnTo>
                    <a:pt x="2873" y="3476"/>
                  </a:lnTo>
                  <a:cubicBezTo>
                    <a:pt x="2817" y="3479"/>
                    <a:pt x="2760" y="3483"/>
                    <a:pt x="2703" y="3483"/>
                  </a:cubicBezTo>
                  <a:cubicBezTo>
                    <a:pt x="2691" y="3483"/>
                    <a:pt x="2680" y="3483"/>
                    <a:pt x="2668" y="3482"/>
                  </a:cubicBezTo>
                  <a:cubicBezTo>
                    <a:pt x="2635" y="3481"/>
                    <a:pt x="2601" y="3478"/>
                    <a:pt x="2567" y="3477"/>
                  </a:cubicBezTo>
                  <a:cubicBezTo>
                    <a:pt x="2560" y="3476"/>
                    <a:pt x="2554" y="3476"/>
                    <a:pt x="2548" y="3476"/>
                  </a:cubicBezTo>
                  <a:lnTo>
                    <a:pt x="2548" y="3476"/>
                  </a:lnTo>
                  <a:cubicBezTo>
                    <a:pt x="2548" y="3476"/>
                    <a:pt x="2548" y="3476"/>
                    <a:pt x="2547" y="3476"/>
                  </a:cubicBezTo>
                  <a:cubicBezTo>
                    <a:pt x="2399" y="3446"/>
                    <a:pt x="2252" y="3406"/>
                    <a:pt x="2110" y="3354"/>
                  </a:cubicBezTo>
                  <a:lnTo>
                    <a:pt x="2110" y="3354"/>
                  </a:lnTo>
                  <a:cubicBezTo>
                    <a:pt x="2107" y="3352"/>
                    <a:pt x="2105" y="3351"/>
                    <a:pt x="2102" y="3350"/>
                  </a:cubicBezTo>
                  <a:cubicBezTo>
                    <a:pt x="2067" y="3331"/>
                    <a:pt x="2031" y="3314"/>
                    <a:pt x="1997" y="3296"/>
                  </a:cubicBezTo>
                  <a:cubicBezTo>
                    <a:pt x="1929" y="3258"/>
                    <a:pt x="1865" y="3215"/>
                    <a:pt x="1801" y="3171"/>
                  </a:cubicBezTo>
                  <a:lnTo>
                    <a:pt x="1801" y="3171"/>
                  </a:lnTo>
                  <a:cubicBezTo>
                    <a:pt x="1775" y="3148"/>
                    <a:pt x="1747" y="3124"/>
                    <a:pt x="1722" y="3100"/>
                  </a:cubicBezTo>
                  <a:cubicBezTo>
                    <a:pt x="1693" y="3072"/>
                    <a:pt x="1666" y="3045"/>
                    <a:pt x="1639" y="3017"/>
                  </a:cubicBezTo>
                  <a:cubicBezTo>
                    <a:pt x="1632" y="3009"/>
                    <a:pt x="1612" y="2985"/>
                    <a:pt x="1597" y="2967"/>
                  </a:cubicBezTo>
                  <a:lnTo>
                    <a:pt x="1597" y="2967"/>
                  </a:lnTo>
                  <a:cubicBezTo>
                    <a:pt x="1585" y="2951"/>
                    <a:pt x="1573" y="2934"/>
                    <a:pt x="1569" y="2927"/>
                  </a:cubicBezTo>
                  <a:cubicBezTo>
                    <a:pt x="1548" y="2895"/>
                    <a:pt x="1527" y="2862"/>
                    <a:pt x="1509" y="2828"/>
                  </a:cubicBezTo>
                  <a:cubicBezTo>
                    <a:pt x="1500" y="2810"/>
                    <a:pt x="1491" y="2791"/>
                    <a:pt x="1481" y="2772"/>
                  </a:cubicBezTo>
                  <a:lnTo>
                    <a:pt x="1481" y="2772"/>
                  </a:lnTo>
                  <a:cubicBezTo>
                    <a:pt x="1475" y="2756"/>
                    <a:pt x="1467" y="2740"/>
                    <a:pt x="1463" y="2727"/>
                  </a:cubicBezTo>
                  <a:cubicBezTo>
                    <a:pt x="1447" y="2677"/>
                    <a:pt x="1443" y="2561"/>
                    <a:pt x="1415" y="2515"/>
                  </a:cubicBezTo>
                  <a:lnTo>
                    <a:pt x="1415" y="2515"/>
                  </a:lnTo>
                  <a:cubicBezTo>
                    <a:pt x="1415" y="2508"/>
                    <a:pt x="1414" y="2501"/>
                    <a:pt x="1413" y="2494"/>
                  </a:cubicBezTo>
                  <a:cubicBezTo>
                    <a:pt x="1411" y="2449"/>
                    <a:pt x="1411" y="2405"/>
                    <a:pt x="1413" y="2359"/>
                  </a:cubicBezTo>
                  <a:cubicBezTo>
                    <a:pt x="1413" y="2359"/>
                    <a:pt x="1418" y="2326"/>
                    <a:pt x="1419" y="2303"/>
                  </a:cubicBezTo>
                  <a:lnTo>
                    <a:pt x="1419" y="2303"/>
                  </a:lnTo>
                  <a:cubicBezTo>
                    <a:pt x="1425" y="2275"/>
                    <a:pt x="1429" y="2246"/>
                    <a:pt x="1436" y="2219"/>
                  </a:cubicBezTo>
                  <a:cubicBezTo>
                    <a:pt x="1445" y="2182"/>
                    <a:pt x="1456" y="2145"/>
                    <a:pt x="1468" y="2108"/>
                  </a:cubicBezTo>
                  <a:cubicBezTo>
                    <a:pt x="1472" y="2097"/>
                    <a:pt x="1476" y="2086"/>
                    <a:pt x="1480" y="2074"/>
                  </a:cubicBezTo>
                  <a:lnTo>
                    <a:pt x="1480" y="2074"/>
                  </a:lnTo>
                  <a:cubicBezTo>
                    <a:pt x="1510" y="2054"/>
                    <a:pt x="1595" y="1856"/>
                    <a:pt x="1618" y="1823"/>
                  </a:cubicBezTo>
                  <a:cubicBezTo>
                    <a:pt x="1629" y="1804"/>
                    <a:pt x="1643" y="1787"/>
                    <a:pt x="1656" y="1769"/>
                  </a:cubicBezTo>
                  <a:lnTo>
                    <a:pt x="1656" y="1769"/>
                  </a:lnTo>
                  <a:cubicBezTo>
                    <a:pt x="1684" y="1737"/>
                    <a:pt x="1711" y="1703"/>
                    <a:pt x="1740" y="1673"/>
                  </a:cubicBezTo>
                  <a:cubicBezTo>
                    <a:pt x="1771" y="1639"/>
                    <a:pt x="1805" y="1607"/>
                    <a:pt x="1838" y="1575"/>
                  </a:cubicBezTo>
                  <a:cubicBezTo>
                    <a:pt x="1850" y="1565"/>
                    <a:pt x="1862" y="1555"/>
                    <a:pt x="1874" y="1544"/>
                  </a:cubicBezTo>
                  <a:lnTo>
                    <a:pt x="1874" y="1544"/>
                  </a:lnTo>
                  <a:cubicBezTo>
                    <a:pt x="1916" y="1525"/>
                    <a:pt x="2081" y="1403"/>
                    <a:pt x="2110" y="1387"/>
                  </a:cubicBezTo>
                  <a:cubicBezTo>
                    <a:pt x="2140" y="1371"/>
                    <a:pt x="2171" y="1356"/>
                    <a:pt x="2202" y="1341"/>
                  </a:cubicBezTo>
                  <a:lnTo>
                    <a:pt x="2202" y="1341"/>
                  </a:lnTo>
                  <a:cubicBezTo>
                    <a:pt x="2225" y="1334"/>
                    <a:pt x="2271" y="1315"/>
                    <a:pt x="2281" y="1311"/>
                  </a:cubicBezTo>
                  <a:cubicBezTo>
                    <a:pt x="2362" y="1284"/>
                    <a:pt x="2463" y="1282"/>
                    <a:pt x="2543" y="1252"/>
                  </a:cubicBezTo>
                  <a:lnTo>
                    <a:pt x="2543" y="1252"/>
                  </a:lnTo>
                  <a:cubicBezTo>
                    <a:pt x="2557" y="1251"/>
                    <a:pt x="2572" y="1250"/>
                    <a:pt x="2586" y="1250"/>
                  </a:cubicBezTo>
                  <a:cubicBezTo>
                    <a:pt x="2593" y="1250"/>
                    <a:pt x="2600" y="1250"/>
                    <a:pt x="2607" y="1250"/>
                  </a:cubicBezTo>
                  <a:close/>
                  <a:moveTo>
                    <a:pt x="2644" y="1"/>
                  </a:moveTo>
                  <a:cubicBezTo>
                    <a:pt x="1810" y="1"/>
                    <a:pt x="1009" y="498"/>
                    <a:pt x="554" y="1202"/>
                  </a:cubicBezTo>
                  <a:cubicBezTo>
                    <a:pt x="0" y="2056"/>
                    <a:pt x="100" y="3196"/>
                    <a:pt x="850" y="3900"/>
                  </a:cubicBezTo>
                  <a:cubicBezTo>
                    <a:pt x="1309" y="4329"/>
                    <a:pt x="1940" y="4584"/>
                    <a:pt x="2570" y="4584"/>
                  </a:cubicBezTo>
                  <a:cubicBezTo>
                    <a:pt x="2812" y="4584"/>
                    <a:pt x="3054" y="4546"/>
                    <a:pt x="3286" y="4466"/>
                  </a:cubicBezTo>
                  <a:cubicBezTo>
                    <a:pt x="3728" y="4315"/>
                    <a:pt x="4094" y="4050"/>
                    <a:pt x="4357" y="3659"/>
                  </a:cubicBezTo>
                  <a:cubicBezTo>
                    <a:pt x="4589" y="3313"/>
                    <a:pt x="4694" y="2873"/>
                    <a:pt x="4689" y="2460"/>
                  </a:cubicBezTo>
                  <a:cubicBezTo>
                    <a:pt x="4680" y="1698"/>
                    <a:pt x="4316" y="931"/>
                    <a:pt x="3679" y="526"/>
                  </a:cubicBezTo>
                  <a:lnTo>
                    <a:pt x="3679" y="526"/>
                  </a:lnTo>
                  <a:cubicBezTo>
                    <a:pt x="3622" y="325"/>
                    <a:pt x="3469" y="160"/>
                    <a:pt x="3248" y="92"/>
                  </a:cubicBezTo>
                  <a:cubicBezTo>
                    <a:pt x="3048" y="30"/>
                    <a:pt x="2845" y="1"/>
                    <a:pt x="26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33" name="Google Shape;1933;p38"/>
            <p:cNvSpPr/>
            <p:nvPr/>
          </p:nvSpPr>
          <p:spPr>
            <a:xfrm>
              <a:off x="4865750" y="1292850"/>
              <a:ext cx="143375" cy="130200"/>
            </a:xfrm>
            <a:custGeom>
              <a:avLst/>
              <a:gdLst/>
              <a:ahLst/>
              <a:cxnLst/>
              <a:rect l="l" t="t" r="r" b="b"/>
              <a:pathLst>
                <a:path w="5735" h="5208" extrusionOk="0">
                  <a:moveTo>
                    <a:pt x="4217" y="1859"/>
                  </a:moveTo>
                  <a:cubicBezTo>
                    <a:pt x="4218" y="1864"/>
                    <a:pt x="4219" y="1866"/>
                    <a:pt x="4219" y="1866"/>
                  </a:cubicBezTo>
                  <a:cubicBezTo>
                    <a:pt x="4219" y="1866"/>
                    <a:pt x="4218" y="1864"/>
                    <a:pt x="4217" y="1859"/>
                  </a:cubicBezTo>
                  <a:close/>
                  <a:moveTo>
                    <a:pt x="4321" y="2244"/>
                  </a:moveTo>
                  <a:lnTo>
                    <a:pt x="4321" y="2244"/>
                  </a:lnTo>
                  <a:cubicBezTo>
                    <a:pt x="4325" y="2273"/>
                    <a:pt x="4325" y="2291"/>
                    <a:pt x="4325" y="2291"/>
                  </a:cubicBezTo>
                  <a:cubicBezTo>
                    <a:pt x="4324" y="2291"/>
                    <a:pt x="4322" y="2277"/>
                    <a:pt x="4321" y="2244"/>
                  </a:cubicBezTo>
                  <a:close/>
                  <a:moveTo>
                    <a:pt x="4322" y="2733"/>
                  </a:moveTo>
                  <a:lnTo>
                    <a:pt x="4322" y="2733"/>
                  </a:lnTo>
                  <a:cubicBezTo>
                    <a:pt x="4322" y="2733"/>
                    <a:pt x="4321" y="2734"/>
                    <a:pt x="4321" y="2737"/>
                  </a:cubicBezTo>
                  <a:lnTo>
                    <a:pt x="4321" y="2737"/>
                  </a:lnTo>
                  <a:cubicBezTo>
                    <a:pt x="4321" y="2734"/>
                    <a:pt x="4322" y="2733"/>
                    <a:pt x="4322" y="2733"/>
                  </a:cubicBezTo>
                  <a:close/>
                  <a:moveTo>
                    <a:pt x="4321" y="2742"/>
                  </a:moveTo>
                  <a:cubicBezTo>
                    <a:pt x="4319" y="2759"/>
                    <a:pt x="4318" y="2775"/>
                    <a:pt x="4316" y="2792"/>
                  </a:cubicBezTo>
                  <a:cubicBezTo>
                    <a:pt x="4318" y="2767"/>
                    <a:pt x="4320" y="2751"/>
                    <a:pt x="4321" y="2742"/>
                  </a:cubicBezTo>
                  <a:close/>
                  <a:moveTo>
                    <a:pt x="3111" y="921"/>
                  </a:moveTo>
                  <a:cubicBezTo>
                    <a:pt x="3195" y="921"/>
                    <a:pt x="3278" y="926"/>
                    <a:pt x="3362" y="929"/>
                  </a:cubicBezTo>
                  <a:cubicBezTo>
                    <a:pt x="3384" y="930"/>
                    <a:pt x="3405" y="931"/>
                    <a:pt x="3427" y="932"/>
                  </a:cubicBezTo>
                  <a:cubicBezTo>
                    <a:pt x="3432" y="932"/>
                    <a:pt x="3466" y="936"/>
                    <a:pt x="3481" y="937"/>
                  </a:cubicBezTo>
                  <a:lnTo>
                    <a:pt x="3481" y="937"/>
                  </a:lnTo>
                  <a:cubicBezTo>
                    <a:pt x="3490" y="939"/>
                    <a:pt x="3584" y="956"/>
                    <a:pt x="3621" y="965"/>
                  </a:cubicBezTo>
                  <a:cubicBezTo>
                    <a:pt x="3640" y="969"/>
                    <a:pt x="3660" y="973"/>
                    <a:pt x="3679" y="978"/>
                  </a:cubicBezTo>
                  <a:lnTo>
                    <a:pt x="3679" y="978"/>
                  </a:lnTo>
                  <a:cubicBezTo>
                    <a:pt x="3687" y="1113"/>
                    <a:pt x="3741" y="1245"/>
                    <a:pt x="3848" y="1347"/>
                  </a:cubicBezTo>
                  <a:cubicBezTo>
                    <a:pt x="3911" y="1407"/>
                    <a:pt x="3970" y="1470"/>
                    <a:pt x="4025" y="1537"/>
                  </a:cubicBezTo>
                  <a:cubicBezTo>
                    <a:pt x="4034" y="1547"/>
                    <a:pt x="4042" y="1557"/>
                    <a:pt x="4051" y="1567"/>
                  </a:cubicBezTo>
                  <a:lnTo>
                    <a:pt x="4051" y="1567"/>
                  </a:lnTo>
                  <a:cubicBezTo>
                    <a:pt x="4073" y="1611"/>
                    <a:pt x="4105" y="1649"/>
                    <a:pt x="4130" y="1690"/>
                  </a:cubicBezTo>
                  <a:cubicBezTo>
                    <a:pt x="4151" y="1726"/>
                    <a:pt x="4171" y="1764"/>
                    <a:pt x="4191" y="1801"/>
                  </a:cubicBezTo>
                  <a:cubicBezTo>
                    <a:pt x="4201" y="1823"/>
                    <a:pt x="4210" y="1842"/>
                    <a:pt x="4214" y="1854"/>
                  </a:cubicBezTo>
                  <a:lnTo>
                    <a:pt x="4214" y="1854"/>
                  </a:lnTo>
                  <a:cubicBezTo>
                    <a:pt x="4242" y="1933"/>
                    <a:pt x="4270" y="2013"/>
                    <a:pt x="4291" y="2096"/>
                  </a:cubicBezTo>
                  <a:cubicBezTo>
                    <a:pt x="4300" y="2136"/>
                    <a:pt x="4309" y="2178"/>
                    <a:pt x="4317" y="2220"/>
                  </a:cubicBezTo>
                  <a:cubicBezTo>
                    <a:pt x="4319" y="2228"/>
                    <a:pt x="4320" y="2236"/>
                    <a:pt x="4321" y="2243"/>
                  </a:cubicBezTo>
                  <a:lnTo>
                    <a:pt x="4321" y="2243"/>
                  </a:lnTo>
                  <a:cubicBezTo>
                    <a:pt x="4324" y="2333"/>
                    <a:pt x="4334" y="2421"/>
                    <a:pt x="4334" y="2511"/>
                  </a:cubicBezTo>
                  <a:cubicBezTo>
                    <a:pt x="4334" y="2588"/>
                    <a:pt x="4328" y="2663"/>
                    <a:pt x="4321" y="2739"/>
                  </a:cubicBezTo>
                  <a:lnTo>
                    <a:pt x="4321" y="2739"/>
                  </a:lnTo>
                  <a:cubicBezTo>
                    <a:pt x="4319" y="2751"/>
                    <a:pt x="4316" y="2775"/>
                    <a:pt x="4310" y="2804"/>
                  </a:cubicBezTo>
                  <a:cubicBezTo>
                    <a:pt x="4300" y="2854"/>
                    <a:pt x="4289" y="2904"/>
                    <a:pt x="4277" y="2952"/>
                  </a:cubicBezTo>
                  <a:cubicBezTo>
                    <a:pt x="4255" y="3036"/>
                    <a:pt x="4230" y="3119"/>
                    <a:pt x="4202" y="3201"/>
                  </a:cubicBezTo>
                  <a:cubicBezTo>
                    <a:pt x="4190" y="3237"/>
                    <a:pt x="4175" y="3271"/>
                    <a:pt x="4163" y="3307"/>
                  </a:cubicBezTo>
                  <a:lnTo>
                    <a:pt x="4163" y="3307"/>
                  </a:lnTo>
                  <a:cubicBezTo>
                    <a:pt x="4151" y="3329"/>
                    <a:pt x="4141" y="3355"/>
                    <a:pt x="4129" y="3378"/>
                  </a:cubicBezTo>
                  <a:cubicBezTo>
                    <a:pt x="4090" y="3454"/>
                    <a:pt x="4047" y="3528"/>
                    <a:pt x="4001" y="3599"/>
                  </a:cubicBezTo>
                  <a:cubicBezTo>
                    <a:pt x="3995" y="3608"/>
                    <a:pt x="3972" y="3640"/>
                    <a:pt x="3957" y="3661"/>
                  </a:cubicBezTo>
                  <a:lnTo>
                    <a:pt x="3957" y="3661"/>
                  </a:lnTo>
                  <a:cubicBezTo>
                    <a:pt x="3938" y="3682"/>
                    <a:pt x="3903" y="3723"/>
                    <a:pt x="3893" y="3734"/>
                  </a:cubicBezTo>
                  <a:cubicBezTo>
                    <a:pt x="3858" y="3769"/>
                    <a:pt x="3823" y="3804"/>
                    <a:pt x="3786" y="3837"/>
                  </a:cubicBezTo>
                  <a:cubicBezTo>
                    <a:pt x="3778" y="3844"/>
                    <a:pt x="3744" y="3871"/>
                    <a:pt x="3724" y="3887"/>
                  </a:cubicBezTo>
                  <a:lnTo>
                    <a:pt x="3724" y="3887"/>
                  </a:lnTo>
                  <a:cubicBezTo>
                    <a:pt x="3703" y="3901"/>
                    <a:pt x="3671" y="3922"/>
                    <a:pt x="3661" y="3927"/>
                  </a:cubicBezTo>
                  <a:cubicBezTo>
                    <a:pt x="3619" y="3955"/>
                    <a:pt x="3575" y="3979"/>
                    <a:pt x="3531" y="4003"/>
                  </a:cubicBezTo>
                  <a:cubicBezTo>
                    <a:pt x="3505" y="4016"/>
                    <a:pt x="3459" y="4036"/>
                    <a:pt x="3461" y="4036"/>
                  </a:cubicBezTo>
                  <a:cubicBezTo>
                    <a:pt x="3462" y="4036"/>
                    <a:pt x="3473" y="4032"/>
                    <a:pt x="3500" y="4021"/>
                  </a:cubicBezTo>
                  <a:lnTo>
                    <a:pt x="3500" y="4021"/>
                  </a:lnTo>
                  <a:cubicBezTo>
                    <a:pt x="3455" y="4039"/>
                    <a:pt x="3409" y="4055"/>
                    <a:pt x="3364" y="4069"/>
                  </a:cubicBezTo>
                  <a:cubicBezTo>
                    <a:pt x="3310" y="4086"/>
                    <a:pt x="3257" y="4097"/>
                    <a:pt x="3203" y="4110"/>
                  </a:cubicBezTo>
                  <a:cubicBezTo>
                    <a:pt x="3185" y="4113"/>
                    <a:pt x="3168" y="4116"/>
                    <a:pt x="3151" y="4119"/>
                  </a:cubicBezTo>
                  <a:lnTo>
                    <a:pt x="3151" y="4119"/>
                  </a:lnTo>
                  <a:cubicBezTo>
                    <a:pt x="3163" y="4118"/>
                    <a:pt x="3171" y="4117"/>
                    <a:pt x="3174" y="4117"/>
                  </a:cubicBezTo>
                  <a:cubicBezTo>
                    <a:pt x="3180" y="4117"/>
                    <a:pt x="3171" y="4119"/>
                    <a:pt x="3142" y="4121"/>
                  </a:cubicBezTo>
                  <a:lnTo>
                    <a:pt x="3142" y="4121"/>
                  </a:lnTo>
                  <a:cubicBezTo>
                    <a:pt x="3145" y="4120"/>
                    <a:pt x="3148" y="4120"/>
                    <a:pt x="3151" y="4119"/>
                  </a:cubicBezTo>
                  <a:lnTo>
                    <a:pt x="3151" y="4119"/>
                  </a:lnTo>
                  <a:cubicBezTo>
                    <a:pt x="3148" y="4120"/>
                    <a:pt x="3144" y="4120"/>
                    <a:pt x="3141" y="4121"/>
                  </a:cubicBezTo>
                  <a:lnTo>
                    <a:pt x="3141" y="4121"/>
                  </a:lnTo>
                  <a:cubicBezTo>
                    <a:pt x="3141" y="4121"/>
                    <a:pt x="3142" y="4121"/>
                    <a:pt x="3142" y="4121"/>
                  </a:cubicBezTo>
                  <a:lnTo>
                    <a:pt x="3142" y="4121"/>
                  </a:lnTo>
                  <a:cubicBezTo>
                    <a:pt x="3139" y="4121"/>
                    <a:pt x="3136" y="4122"/>
                    <a:pt x="3133" y="4122"/>
                  </a:cubicBezTo>
                  <a:cubicBezTo>
                    <a:pt x="3136" y="4122"/>
                    <a:pt x="3138" y="4121"/>
                    <a:pt x="3141" y="4121"/>
                  </a:cubicBezTo>
                  <a:lnTo>
                    <a:pt x="3141" y="4121"/>
                  </a:lnTo>
                  <a:cubicBezTo>
                    <a:pt x="3140" y="4121"/>
                    <a:pt x="3139" y="4121"/>
                    <a:pt x="3137" y="4121"/>
                  </a:cubicBezTo>
                  <a:cubicBezTo>
                    <a:pt x="3083" y="4124"/>
                    <a:pt x="3028" y="4126"/>
                    <a:pt x="2973" y="4126"/>
                  </a:cubicBezTo>
                  <a:cubicBezTo>
                    <a:pt x="2934" y="4126"/>
                    <a:pt x="2895" y="4125"/>
                    <a:pt x="2856" y="4123"/>
                  </a:cubicBezTo>
                  <a:cubicBezTo>
                    <a:pt x="2829" y="4122"/>
                    <a:pt x="2777" y="4115"/>
                    <a:pt x="2771" y="4115"/>
                  </a:cubicBezTo>
                  <a:cubicBezTo>
                    <a:pt x="2768" y="4115"/>
                    <a:pt x="2778" y="4117"/>
                    <a:pt x="2810" y="4122"/>
                  </a:cubicBezTo>
                  <a:cubicBezTo>
                    <a:pt x="2747" y="4113"/>
                    <a:pt x="2685" y="4101"/>
                    <a:pt x="2623" y="4086"/>
                  </a:cubicBezTo>
                  <a:cubicBezTo>
                    <a:pt x="2532" y="4061"/>
                    <a:pt x="2440" y="4034"/>
                    <a:pt x="2351" y="4000"/>
                  </a:cubicBezTo>
                  <a:cubicBezTo>
                    <a:pt x="2339" y="3996"/>
                    <a:pt x="2331" y="3993"/>
                    <a:pt x="2326" y="3992"/>
                  </a:cubicBezTo>
                  <a:lnTo>
                    <a:pt x="2326" y="3992"/>
                  </a:lnTo>
                  <a:cubicBezTo>
                    <a:pt x="2321" y="3989"/>
                    <a:pt x="2313" y="3984"/>
                    <a:pt x="2301" y="3977"/>
                  </a:cubicBezTo>
                  <a:cubicBezTo>
                    <a:pt x="2252" y="3950"/>
                    <a:pt x="2201" y="3925"/>
                    <a:pt x="2152" y="3898"/>
                  </a:cubicBezTo>
                  <a:cubicBezTo>
                    <a:pt x="2069" y="3850"/>
                    <a:pt x="1989" y="3798"/>
                    <a:pt x="1913" y="3741"/>
                  </a:cubicBezTo>
                  <a:lnTo>
                    <a:pt x="1913" y="3741"/>
                  </a:lnTo>
                  <a:cubicBezTo>
                    <a:pt x="1914" y="3742"/>
                    <a:pt x="1914" y="3742"/>
                    <a:pt x="1914" y="3742"/>
                  </a:cubicBezTo>
                  <a:cubicBezTo>
                    <a:pt x="1916" y="3742"/>
                    <a:pt x="1862" y="3697"/>
                    <a:pt x="1847" y="3684"/>
                  </a:cubicBezTo>
                  <a:cubicBezTo>
                    <a:pt x="1805" y="3647"/>
                    <a:pt x="1764" y="3608"/>
                    <a:pt x="1725" y="3568"/>
                  </a:cubicBezTo>
                  <a:cubicBezTo>
                    <a:pt x="1691" y="3534"/>
                    <a:pt x="1658" y="3498"/>
                    <a:pt x="1626" y="3463"/>
                  </a:cubicBezTo>
                  <a:cubicBezTo>
                    <a:pt x="1611" y="3444"/>
                    <a:pt x="1595" y="3427"/>
                    <a:pt x="1580" y="3408"/>
                  </a:cubicBezTo>
                  <a:cubicBezTo>
                    <a:pt x="1579" y="3407"/>
                    <a:pt x="1571" y="3397"/>
                    <a:pt x="1564" y="3387"/>
                  </a:cubicBezTo>
                  <a:lnTo>
                    <a:pt x="1564" y="3387"/>
                  </a:lnTo>
                  <a:cubicBezTo>
                    <a:pt x="1557" y="3375"/>
                    <a:pt x="1507" y="3303"/>
                    <a:pt x="1492" y="3281"/>
                  </a:cubicBezTo>
                  <a:cubicBezTo>
                    <a:pt x="1462" y="3234"/>
                    <a:pt x="1435" y="3186"/>
                    <a:pt x="1409" y="3137"/>
                  </a:cubicBezTo>
                  <a:cubicBezTo>
                    <a:pt x="1403" y="3123"/>
                    <a:pt x="1376" y="3069"/>
                    <a:pt x="1365" y="3049"/>
                  </a:cubicBezTo>
                  <a:lnTo>
                    <a:pt x="1365" y="3049"/>
                  </a:lnTo>
                  <a:cubicBezTo>
                    <a:pt x="1358" y="3027"/>
                    <a:pt x="1335" y="2971"/>
                    <a:pt x="1331" y="2957"/>
                  </a:cubicBezTo>
                  <a:cubicBezTo>
                    <a:pt x="1315" y="2913"/>
                    <a:pt x="1302" y="2867"/>
                    <a:pt x="1290" y="2822"/>
                  </a:cubicBezTo>
                  <a:cubicBezTo>
                    <a:pt x="1284" y="2799"/>
                    <a:pt x="1279" y="2775"/>
                    <a:pt x="1273" y="2752"/>
                  </a:cubicBezTo>
                  <a:cubicBezTo>
                    <a:pt x="1272" y="2745"/>
                    <a:pt x="1265" y="2701"/>
                    <a:pt x="1260" y="2677"/>
                  </a:cubicBezTo>
                  <a:lnTo>
                    <a:pt x="1260" y="2677"/>
                  </a:lnTo>
                  <a:cubicBezTo>
                    <a:pt x="1258" y="2651"/>
                    <a:pt x="1253" y="2597"/>
                    <a:pt x="1252" y="2583"/>
                  </a:cubicBezTo>
                  <a:cubicBezTo>
                    <a:pt x="1250" y="2536"/>
                    <a:pt x="1250" y="2487"/>
                    <a:pt x="1252" y="2439"/>
                  </a:cubicBezTo>
                  <a:cubicBezTo>
                    <a:pt x="1253" y="2425"/>
                    <a:pt x="1258" y="2367"/>
                    <a:pt x="1260" y="2342"/>
                  </a:cubicBezTo>
                  <a:lnTo>
                    <a:pt x="1260" y="2342"/>
                  </a:lnTo>
                  <a:cubicBezTo>
                    <a:pt x="1265" y="2315"/>
                    <a:pt x="1277" y="2252"/>
                    <a:pt x="1281" y="2235"/>
                  </a:cubicBezTo>
                  <a:cubicBezTo>
                    <a:pt x="1291" y="2192"/>
                    <a:pt x="1303" y="2149"/>
                    <a:pt x="1317" y="2105"/>
                  </a:cubicBezTo>
                  <a:cubicBezTo>
                    <a:pt x="1323" y="2087"/>
                    <a:pt x="1345" y="2028"/>
                    <a:pt x="1354" y="2003"/>
                  </a:cubicBezTo>
                  <a:lnTo>
                    <a:pt x="1354" y="2003"/>
                  </a:lnTo>
                  <a:cubicBezTo>
                    <a:pt x="1364" y="1984"/>
                    <a:pt x="1388" y="1934"/>
                    <a:pt x="1395" y="1922"/>
                  </a:cubicBezTo>
                  <a:cubicBezTo>
                    <a:pt x="1419" y="1876"/>
                    <a:pt x="1445" y="1831"/>
                    <a:pt x="1472" y="1788"/>
                  </a:cubicBezTo>
                  <a:cubicBezTo>
                    <a:pt x="1491" y="1760"/>
                    <a:pt x="1510" y="1732"/>
                    <a:pt x="1529" y="1704"/>
                  </a:cubicBezTo>
                  <a:lnTo>
                    <a:pt x="1529" y="1704"/>
                  </a:lnTo>
                  <a:cubicBezTo>
                    <a:pt x="1529" y="1704"/>
                    <a:pt x="1529" y="1704"/>
                    <a:pt x="1529" y="1704"/>
                  </a:cubicBezTo>
                  <a:cubicBezTo>
                    <a:pt x="1530" y="1704"/>
                    <a:pt x="1565" y="1657"/>
                    <a:pt x="1580" y="1640"/>
                  </a:cubicBezTo>
                  <a:cubicBezTo>
                    <a:pt x="1647" y="1562"/>
                    <a:pt x="1721" y="1486"/>
                    <a:pt x="1800" y="1418"/>
                  </a:cubicBezTo>
                  <a:cubicBezTo>
                    <a:pt x="1816" y="1402"/>
                    <a:pt x="1834" y="1389"/>
                    <a:pt x="1851" y="1374"/>
                  </a:cubicBezTo>
                  <a:cubicBezTo>
                    <a:pt x="1854" y="1370"/>
                    <a:pt x="1857" y="1368"/>
                    <a:pt x="1860" y="1365"/>
                  </a:cubicBezTo>
                  <a:lnTo>
                    <a:pt x="1860" y="1365"/>
                  </a:lnTo>
                  <a:cubicBezTo>
                    <a:pt x="1901" y="1335"/>
                    <a:pt x="1942" y="1306"/>
                    <a:pt x="1985" y="1279"/>
                  </a:cubicBezTo>
                  <a:cubicBezTo>
                    <a:pt x="2080" y="1217"/>
                    <a:pt x="2180" y="1162"/>
                    <a:pt x="2282" y="1114"/>
                  </a:cubicBezTo>
                  <a:cubicBezTo>
                    <a:pt x="2302" y="1104"/>
                    <a:pt x="2324" y="1094"/>
                    <a:pt x="2344" y="1086"/>
                  </a:cubicBezTo>
                  <a:lnTo>
                    <a:pt x="2344" y="1086"/>
                  </a:lnTo>
                  <a:cubicBezTo>
                    <a:pt x="2324" y="1095"/>
                    <a:pt x="2316" y="1098"/>
                    <a:pt x="2316" y="1098"/>
                  </a:cubicBezTo>
                  <a:cubicBezTo>
                    <a:pt x="2316" y="1098"/>
                    <a:pt x="2330" y="1092"/>
                    <a:pt x="2351" y="1085"/>
                  </a:cubicBezTo>
                  <a:cubicBezTo>
                    <a:pt x="2401" y="1067"/>
                    <a:pt x="2451" y="1050"/>
                    <a:pt x="2501" y="1034"/>
                  </a:cubicBezTo>
                  <a:cubicBezTo>
                    <a:pt x="2601" y="1002"/>
                    <a:pt x="2701" y="972"/>
                    <a:pt x="2804" y="951"/>
                  </a:cubicBezTo>
                  <a:cubicBezTo>
                    <a:pt x="2826" y="947"/>
                    <a:pt x="2848" y="942"/>
                    <a:pt x="2869" y="938"/>
                  </a:cubicBezTo>
                  <a:cubicBezTo>
                    <a:pt x="2876" y="937"/>
                    <a:pt x="2881" y="935"/>
                    <a:pt x="2886" y="934"/>
                  </a:cubicBezTo>
                  <a:lnTo>
                    <a:pt x="2886" y="934"/>
                  </a:lnTo>
                  <a:cubicBezTo>
                    <a:pt x="2886" y="934"/>
                    <a:pt x="2886" y="934"/>
                    <a:pt x="2886" y="934"/>
                  </a:cubicBezTo>
                  <a:cubicBezTo>
                    <a:pt x="2889" y="934"/>
                    <a:pt x="2893" y="934"/>
                    <a:pt x="2899" y="934"/>
                  </a:cubicBezTo>
                  <a:cubicBezTo>
                    <a:pt x="2951" y="928"/>
                    <a:pt x="3001" y="924"/>
                    <a:pt x="3053" y="921"/>
                  </a:cubicBezTo>
                  <a:cubicBezTo>
                    <a:pt x="3073" y="921"/>
                    <a:pt x="3092" y="921"/>
                    <a:pt x="3111" y="921"/>
                  </a:cubicBezTo>
                  <a:close/>
                  <a:moveTo>
                    <a:pt x="2912" y="1"/>
                  </a:moveTo>
                  <a:cubicBezTo>
                    <a:pt x="2892" y="1"/>
                    <a:pt x="2872" y="1"/>
                    <a:pt x="2852" y="2"/>
                  </a:cubicBezTo>
                  <a:cubicBezTo>
                    <a:pt x="2344" y="17"/>
                    <a:pt x="1849" y="175"/>
                    <a:pt x="1426" y="459"/>
                  </a:cubicBezTo>
                  <a:cubicBezTo>
                    <a:pt x="528" y="1060"/>
                    <a:pt x="1" y="2136"/>
                    <a:pt x="333" y="3209"/>
                  </a:cubicBezTo>
                  <a:cubicBezTo>
                    <a:pt x="664" y="4282"/>
                    <a:pt x="1678" y="5067"/>
                    <a:pt x="2784" y="5193"/>
                  </a:cubicBezTo>
                  <a:cubicBezTo>
                    <a:pt x="2869" y="5203"/>
                    <a:pt x="2954" y="5208"/>
                    <a:pt x="3038" y="5208"/>
                  </a:cubicBezTo>
                  <a:cubicBezTo>
                    <a:pt x="3995" y="5208"/>
                    <a:pt x="4869" y="4594"/>
                    <a:pt x="5267" y="3720"/>
                  </a:cubicBezTo>
                  <a:cubicBezTo>
                    <a:pt x="5734" y="2693"/>
                    <a:pt x="5618" y="1252"/>
                    <a:pt x="4692" y="504"/>
                  </a:cubicBezTo>
                  <a:cubicBezTo>
                    <a:pt x="4562" y="400"/>
                    <a:pt x="4398" y="334"/>
                    <a:pt x="4237" y="334"/>
                  </a:cubicBezTo>
                  <a:cubicBezTo>
                    <a:pt x="4179" y="334"/>
                    <a:pt x="4121" y="343"/>
                    <a:pt x="4066" y="361"/>
                  </a:cubicBezTo>
                  <a:lnTo>
                    <a:pt x="4066" y="361"/>
                  </a:lnTo>
                  <a:cubicBezTo>
                    <a:pt x="3725" y="125"/>
                    <a:pt x="3338" y="1"/>
                    <a:pt x="29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0114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chool Center Template">
  <a:themeElements>
    <a:clrScheme name="Simple Light">
      <a:dk1>
        <a:srgbClr val="594940"/>
      </a:dk1>
      <a:lt1>
        <a:srgbClr val="FFF6F0"/>
      </a:lt1>
      <a:dk2>
        <a:srgbClr val="9E7F6E"/>
      </a:dk2>
      <a:lt2>
        <a:srgbClr val="E59967"/>
      </a:lt2>
      <a:accent1>
        <a:srgbClr val="EBBDB3"/>
      </a:accent1>
      <a:accent2>
        <a:srgbClr val="F7C7A6"/>
      </a:accent2>
      <a:accent3>
        <a:srgbClr val="EDDBC7"/>
      </a:accent3>
      <a:accent4>
        <a:srgbClr val="FFFFFF"/>
      </a:accent4>
      <a:accent5>
        <a:srgbClr val="FFFFFF"/>
      </a:accent5>
      <a:accent6>
        <a:srgbClr val="FFFFFF"/>
      </a:accent6>
      <a:hlink>
        <a:srgbClr val="5949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1887</Words>
  <Application>Microsoft Office PowerPoint</Application>
  <PresentationFormat>On-screen Show (16:9)</PresentationFormat>
  <Paragraphs>102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Liberation Serif</vt:lpstr>
      <vt:lpstr>Calibri</vt:lpstr>
      <vt:lpstr>Ubuntu</vt:lpstr>
      <vt:lpstr>DM Sans</vt:lpstr>
      <vt:lpstr>Ubuntu Light</vt:lpstr>
      <vt:lpstr>Times New Roman</vt:lpstr>
      <vt:lpstr>Arial</vt:lpstr>
      <vt:lpstr>Overpass</vt:lpstr>
      <vt:lpstr>Symbol</vt:lpstr>
      <vt:lpstr>School Center Template</vt:lpstr>
      <vt:lpstr> VIẾT BÁO CÁO  KẾT QUẢ NGHIÊN CỨU  VỀ MỘT VẤN ĐỀ TỰ NHIÊN  HOẶC XÃ HỘI </vt:lpstr>
      <vt:lpstr>PowerPoint Presentation</vt:lpstr>
      <vt:lpstr>PowerPoint Presentation</vt:lpstr>
      <vt:lpstr>01</vt:lpstr>
      <vt:lpstr>Tri thức về kiểu bài</vt:lpstr>
      <vt:lpstr>I. Tri thức về kiểu bài</vt:lpstr>
      <vt:lpstr>PowerPoint Presentation</vt:lpstr>
      <vt:lpstr>PowerPoint Presentation</vt:lpstr>
      <vt:lpstr>Phân tích ngữ liệu tham khảo</vt:lpstr>
      <vt:lpstr>PowerPoint Presentation</vt:lpstr>
      <vt:lpstr>Câu 1.</vt:lpstr>
      <vt:lpstr>Câu 1.</vt:lpstr>
      <vt:lpstr>Câu 2.</vt:lpstr>
      <vt:lpstr>Câu 3.</vt:lpstr>
      <vt:lpstr>Câu 3.</vt:lpstr>
      <vt:lpstr>Câu 4.</vt:lpstr>
      <vt:lpstr>PowerPoint Presentation</vt:lpstr>
      <vt:lpstr>Câu 5.</vt:lpstr>
      <vt:lpstr>Câu 7.</vt:lpstr>
      <vt:lpstr>Tìm hiểu quy trình viết và tiêu chí đánh giá báo cáo</vt:lpstr>
      <vt:lpstr>PowerPoint Presentation</vt:lpstr>
      <vt:lpstr>PowerPoint Presentation</vt:lpstr>
      <vt:lpstr>PowerPoint Presentation</vt:lpstr>
      <vt:lpstr>Thực hành viết bài báo cáo kết quả nghiên cứu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PHẦN VIẾT VIẾT BÁO CÁO  KẾT QUẢ NGHIÊN CỨU  VỀ MỘT VẤN ĐỀ TỰ NHIÊN  HOẶC XÃ HỘI </dc:title>
  <dc:creator>Phuong Uyen</dc:creator>
  <cp:lastModifiedBy>Uyên Lê</cp:lastModifiedBy>
  <cp:revision>4</cp:revision>
  <dcterms:modified xsi:type="dcterms:W3CDTF">2024-06-23T12:39:35Z</dcterms:modified>
</cp:coreProperties>
</file>