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4" r:id="rId2"/>
    <p:sldId id="256" r:id="rId3"/>
    <p:sldId id="353" r:id="rId4"/>
    <p:sldId id="355" r:id="rId5"/>
    <p:sldId id="357" r:id="rId6"/>
    <p:sldId id="373" r:id="rId7"/>
    <p:sldId id="374" r:id="rId8"/>
    <p:sldId id="375" r:id="rId9"/>
    <p:sldId id="358" r:id="rId10"/>
    <p:sldId id="360" r:id="rId11"/>
    <p:sldId id="363" r:id="rId12"/>
    <p:sldId id="366" r:id="rId13"/>
    <p:sldId id="365" r:id="rId14"/>
    <p:sldId id="330" r:id="rId15"/>
    <p:sldId id="372" r:id="rId16"/>
  </p:sldIdLst>
  <p:sldSz cx="12192000" cy="6858000"/>
  <p:notesSz cx="7104063" cy="10234613"/>
  <p:defaultTextStyle>
    <a:defPPr>
      <a:defRPr lang="zh-CN"/>
    </a:defPPr>
    <a:lvl1pPr algn="l" rtl="0" fontAlgn="base">
      <a:spcBef>
        <a:spcPct val="0"/>
      </a:spcBef>
      <a:spcAft>
        <a:spcPct val="0"/>
      </a:spcAft>
      <a:defRPr kern="1200">
        <a:solidFill>
          <a:schemeClr val="tx1"/>
        </a:solidFill>
        <a:latin typeface="Arial" charset="0"/>
        <a:ea typeface="SimSun" pitchFamily="2" charset="-122"/>
        <a:cs typeface="Arial" charset="0"/>
      </a:defRPr>
    </a:lvl1pPr>
    <a:lvl2pPr marL="457200" algn="l" rtl="0" fontAlgn="base">
      <a:spcBef>
        <a:spcPct val="0"/>
      </a:spcBef>
      <a:spcAft>
        <a:spcPct val="0"/>
      </a:spcAft>
      <a:defRPr kern="1200">
        <a:solidFill>
          <a:schemeClr val="tx1"/>
        </a:solidFill>
        <a:latin typeface="Arial" charset="0"/>
        <a:ea typeface="SimSun" pitchFamily="2" charset="-122"/>
        <a:cs typeface="Arial" charset="0"/>
      </a:defRPr>
    </a:lvl2pPr>
    <a:lvl3pPr marL="914400" algn="l" rtl="0" fontAlgn="base">
      <a:spcBef>
        <a:spcPct val="0"/>
      </a:spcBef>
      <a:spcAft>
        <a:spcPct val="0"/>
      </a:spcAft>
      <a:defRPr kern="1200">
        <a:solidFill>
          <a:schemeClr val="tx1"/>
        </a:solidFill>
        <a:latin typeface="Arial" charset="0"/>
        <a:ea typeface="SimSun" pitchFamily="2" charset="-122"/>
        <a:cs typeface="Arial" charset="0"/>
      </a:defRPr>
    </a:lvl3pPr>
    <a:lvl4pPr marL="1371600" algn="l" rtl="0" fontAlgn="base">
      <a:spcBef>
        <a:spcPct val="0"/>
      </a:spcBef>
      <a:spcAft>
        <a:spcPct val="0"/>
      </a:spcAft>
      <a:defRPr kern="1200">
        <a:solidFill>
          <a:schemeClr val="tx1"/>
        </a:solidFill>
        <a:latin typeface="Arial" charset="0"/>
        <a:ea typeface="SimSun" pitchFamily="2" charset="-122"/>
        <a:cs typeface="Arial" charset="0"/>
      </a:defRPr>
    </a:lvl4pPr>
    <a:lvl5pPr marL="1828800" algn="l" rtl="0" fontAlgn="base">
      <a:spcBef>
        <a:spcPct val="0"/>
      </a:spcBef>
      <a:spcAft>
        <a:spcPct val="0"/>
      </a:spcAft>
      <a:defRPr kern="1200">
        <a:solidFill>
          <a:schemeClr val="tx1"/>
        </a:solidFill>
        <a:latin typeface="Arial" charset="0"/>
        <a:ea typeface="SimSun" pitchFamily="2" charset="-122"/>
        <a:cs typeface="Arial" charset="0"/>
      </a:defRPr>
    </a:lvl5pPr>
    <a:lvl6pPr marL="2286000" algn="l" defTabSz="914400" rtl="0" eaLnBrk="1" latinLnBrk="0" hangingPunct="1">
      <a:defRPr kern="1200">
        <a:solidFill>
          <a:schemeClr val="tx1"/>
        </a:solidFill>
        <a:latin typeface="Arial" charset="0"/>
        <a:ea typeface="SimSun" pitchFamily="2" charset="-122"/>
        <a:cs typeface="Arial" charset="0"/>
      </a:defRPr>
    </a:lvl6pPr>
    <a:lvl7pPr marL="2743200" algn="l" defTabSz="914400" rtl="0" eaLnBrk="1" latinLnBrk="0" hangingPunct="1">
      <a:defRPr kern="1200">
        <a:solidFill>
          <a:schemeClr val="tx1"/>
        </a:solidFill>
        <a:latin typeface="Arial" charset="0"/>
        <a:ea typeface="SimSun" pitchFamily="2" charset="-122"/>
        <a:cs typeface="Arial" charset="0"/>
      </a:defRPr>
    </a:lvl7pPr>
    <a:lvl8pPr marL="3200400" algn="l" defTabSz="914400" rtl="0" eaLnBrk="1" latinLnBrk="0" hangingPunct="1">
      <a:defRPr kern="1200">
        <a:solidFill>
          <a:schemeClr val="tx1"/>
        </a:solidFill>
        <a:latin typeface="Arial" charset="0"/>
        <a:ea typeface="SimSun" pitchFamily="2" charset="-122"/>
        <a:cs typeface="Arial" charset="0"/>
      </a:defRPr>
    </a:lvl8pPr>
    <a:lvl9pPr marL="3657600" algn="l" defTabSz="914400" rtl="0" eaLnBrk="1" latinLnBrk="0" hangingPunct="1">
      <a:defRPr kern="1200">
        <a:solidFill>
          <a:schemeClr val="tx1"/>
        </a:solidFill>
        <a:latin typeface="Arial" charset="0"/>
        <a:ea typeface="SimSun" pitchFamily="2" charset="-122"/>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FF"/>
    <a:srgbClr val="6600CC"/>
    <a:srgbClr val="009999"/>
    <a:srgbClr val="FF6600"/>
    <a:srgbClr val="0099FF"/>
    <a:srgbClr val="FF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5" autoAdjust="0"/>
    <p:restoredTop sz="94660"/>
  </p:normalViewPr>
  <p:slideViewPr>
    <p:cSldViewPr snapToGrid="0">
      <p:cViewPr varScale="1">
        <p:scale>
          <a:sx n="85" d="100"/>
          <a:sy n="85" d="100"/>
        </p:scale>
        <p:origin x="523"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E20E6E5-6025-401F-8CF9-CE4757B2C55D}" type="datetimeFigureOut">
              <a:rPr lang="zh-CN" altLang="en-US"/>
              <a:pPr>
                <a:defRPr/>
              </a:pPr>
              <a:t>2024/7/31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0BDA099-7DA5-4106-BADE-5940F9F0C1B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等线"/>
      </a:defRPr>
    </a:lvl1pPr>
    <a:lvl2pPr marL="457200" algn="l" rtl="0" eaLnBrk="0" fontAlgn="base" hangingPunct="0">
      <a:spcBef>
        <a:spcPct val="30000"/>
      </a:spcBef>
      <a:spcAft>
        <a:spcPct val="0"/>
      </a:spcAft>
      <a:defRPr sz="1200" kern="1200">
        <a:solidFill>
          <a:schemeClr val="tx1"/>
        </a:solidFill>
        <a:latin typeface="+mn-lt"/>
        <a:ea typeface="+mn-ea"/>
        <a:cs typeface="等线"/>
      </a:defRPr>
    </a:lvl2pPr>
    <a:lvl3pPr marL="914400" algn="l" rtl="0" eaLnBrk="0" fontAlgn="base" hangingPunct="0">
      <a:spcBef>
        <a:spcPct val="30000"/>
      </a:spcBef>
      <a:spcAft>
        <a:spcPct val="0"/>
      </a:spcAft>
      <a:defRPr sz="1200" kern="1200">
        <a:solidFill>
          <a:schemeClr val="tx1"/>
        </a:solidFill>
        <a:latin typeface="+mn-lt"/>
        <a:ea typeface="+mn-ea"/>
        <a:cs typeface="等线"/>
      </a:defRPr>
    </a:lvl3pPr>
    <a:lvl4pPr marL="1371600" algn="l" rtl="0" eaLnBrk="0" fontAlgn="base" hangingPunct="0">
      <a:spcBef>
        <a:spcPct val="30000"/>
      </a:spcBef>
      <a:spcAft>
        <a:spcPct val="0"/>
      </a:spcAft>
      <a:defRPr sz="1200" kern="1200">
        <a:solidFill>
          <a:schemeClr val="tx1"/>
        </a:solidFill>
        <a:latin typeface="+mn-lt"/>
        <a:ea typeface="+mn-ea"/>
        <a:cs typeface="等线"/>
      </a:defRPr>
    </a:lvl4pPr>
    <a:lvl5pPr marL="1828800" algn="l" rtl="0" eaLnBrk="0" fontAlgn="base" hangingPunct="0">
      <a:spcBef>
        <a:spcPct val="30000"/>
      </a:spcBef>
      <a:spcAft>
        <a:spcPct val="0"/>
      </a:spcAft>
      <a:defRPr sz="1200" kern="1200">
        <a:solidFill>
          <a:schemeClr val="tx1"/>
        </a:solidFill>
        <a:latin typeface="+mn-lt"/>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bwMode="auto">
          <a:noFill/>
          <a:ln>
            <a:solidFill>
              <a:srgbClr val="000000"/>
            </a:solidFill>
            <a:miter lim="800000"/>
            <a:headEnd/>
            <a:tailEnd/>
          </a:ln>
        </p:spPr>
      </p:sp>
      <p:sp>
        <p:nvSpPr>
          <p:cNvPr id="71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1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99AC2E-6C36-4D71-B840-12653D306FC0}" type="slidenum">
              <a:rPr lang="zh-CN" altLang="en-US">
                <a:cs typeface="等线"/>
              </a:rPr>
              <a:pPr fontAlgn="base">
                <a:spcBef>
                  <a:spcPct val="0"/>
                </a:spcBef>
                <a:spcAft>
                  <a:spcPct val="0"/>
                </a:spcAft>
                <a:defRPr/>
              </a:pPr>
              <a:t>2</a:t>
            </a:fld>
            <a:endParaRPr lang="en-US" altLang="zh-CN">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3097"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3097"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4788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3097"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3097"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6914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3097"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3097"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638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3097"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3097"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2652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3097"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3097"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0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SimSun"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a:ea typeface="SimSun" pitchFamily="2" charset="-122"/>
        </a:defRPr>
      </a:lvl2pPr>
      <a:lvl3pPr algn="l" rtl="0" eaLnBrk="0" fontAlgn="base" hangingPunct="0">
        <a:lnSpc>
          <a:spcPct val="90000"/>
        </a:lnSpc>
        <a:spcBef>
          <a:spcPct val="0"/>
        </a:spcBef>
        <a:spcAft>
          <a:spcPct val="0"/>
        </a:spcAft>
        <a:defRPr sz="4400">
          <a:solidFill>
            <a:schemeClr val="tx1"/>
          </a:solidFill>
          <a:latin typeface="Calibri Light"/>
          <a:ea typeface="SimSun" pitchFamily="2" charset="-122"/>
        </a:defRPr>
      </a:lvl3pPr>
      <a:lvl4pPr algn="l" rtl="0" eaLnBrk="0" fontAlgn="base" hangingPunct="0">
        <a:lnSpc>
          <a:spcPct val="90000"/>
        </a:lnSpc>
        <a:spcBef>
          <a:spcPct val="0"/>
        </a:spcBef>
        <a:spcAft>
          <a:spcPct val="0"/>
        </a:spcAft>
        <a:defRPr sz="4400">
          <a:solidFill>
            <a:schemeClr val="tx1"/>
          </a:solidFill>
          <a:latin typeface="Calibri Light"/>
          <a:ea typeface="SimSun" pitchFamily="2" charset="-122"/>
        </a:defRPr>
      </a:lvl4pPr>
      <a:lvl5pPr algn="l" rtl="0" eaLnBrk="0" fontAlgn="base" hangingPunct="0">
        <a:lnSpc>
          <a:spcPct val="90000"/>
        </a:lnSpc>
        <a:spcBef>
          <a:spcPct val="0"/>
        </a:spcBef>
        <a:spcAft>
          <a:spcPct val="0"/>
        </a:spcAft>
        <a:defRPr sz="4400">
          <a:solidFill>
            <a:schemeClr val="tx1"/>
          </a:solidFill>
          <a:latin typeface="Calibri Light"/>
          <a:ea typeface="SimSun" pitchFamily="2" charset="-122"/>
        </a:defRPr>
      </a:lvl5pPr>
      <a:lvl6pPr marL="457200" algn="l" rtl="0" fontAlgn="base">
        <a:lnSpc>
          <a:spcPct val="90000"/>
        </a:lnSpc>
        <a:spcBef>
          <a:spcPct val="0"/>
        </a:spcBef>
        <a:spcAft>
          <a:spcPct val="0"/>
        </a:spcAft>
        <a:defRPr sz="4400">
          <a:solidFill>
            <a:schemeClr val="tx1"/>
          </a:solidFill>
          <a:latin typeface="Calibri Light"/>
          <a:ea typeface="SimSun" pitchFamily="2" charset="-122"/>
        </a:defRPr>
      </a:lvl6pPr>
      <a:lvl7pPr marL="914400" algn="l" rtl="0" fontAlgn="base">
        <a:lnSpc>
          <a:spcPct val="90000"/>
        </a:lnSpc>
        <a:spcBef>
          <a:spcPct val="0"/>
        </a:spcBef>
        <a:spcAft>
          <a:spcPct val="0"/>
        </a:spcAft>
        <a:defRPr sz="4400">
          <a:solidFill>
            <a:schemeClr val="tx1"/>
          </a:solidFill>
          <a:latin typeface="Calibri Light"/>
          <a:ea typeface="SimSun" pitchFamily="2" charset="-122"/>
        </a:defRPr>
      </a:lvl7pPr>
      <a:lvl8pPr marL="1371600" algn="l" rtl="0" fontAlgn="base">
        <a:lnSpc>
          <a:spcPct val="90000"/>
        </a:lnSpc>
        <a:spcBef>
          <a:spcPct val="0"/>
        </a:spcBef>
        <a:spcAft>
          <a:spcPct val="0"/>
        </a:spcAft>
        <a:defRPr sz="4400">
          <a:solidFill>
            <a:schemeClr val="tx1"/>
          </a:solidFill>
          <a:latin typeface="Calibri Light"/>
          <a:ea typeface="SimSun" pitchFamily="2" charset="-122"/>
        </a:defRPr>
      </a:lvl8pPr>
      <a:lvl9pPr marL="1828800" algn="l" rtl="0" fontAlgn="base">
        <a:lnSpc>
          <a:spcPct val="90000"/>
        </a:lnSpc>
        <a:spcBef>
          <a:spcPct val="0"/>
        </a:spcBef>
        <a:spcAft>
          <a:spcPct val="0"/>
        </a:spcAft>
        <a:defRPr sz="4400">
          <a:solidFill>
            <a:schemeClr val="tx1"/>
          </a:solidFill>
          <a:latin typeface="Calibri Light"/>
          <a:ea typeface="SimSun"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SimSun" pitchFamily="2" charset="-122"/>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SimSun" pitchFamily="2" charset="-122"/>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SimSun" pitchFamily="2" charset="-122"/>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SimSun" pitchFamily="2" charset="-122"/>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SimSun" pitchFamily="2"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file:///C:\Documents%20and%20Settings\winxp\My%20Documents\Downloads\Music\Gai%20Xuan%20-%20Trang%20Nhung.mp3"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124" y="0"/>
            <a:ext cx="11820525" cy="6858000"/>
          </a:xfrm>
        </p:spPr>
      </p:pic>
      <p:sp>
        <p:nvSpPr>
          <p:cNvPr id="5" name="TextBox 4"/>
          <p:cNvSpPr txBox="1"/>
          <p:nvPr/>
        </p:nvSpPr>
        <p:spPr>
          <a:xfrm>
            <a:off x="3821701" y="398465"/>
            <a:ext cx="7858125" cy="447673"/>
          </a:xfrm>
          <a:prstGeom prst="rect">
            <a:avLst/>
          </a:prstGeom>
          <a:noFill/>
        </p:spPr>
        <p:txBody>
          <a:bodyPr wrap="none" rtlCol="0">
            <a:prstTxWarp prst="textStop">
              <a:avLst/>
            </a:prstTxWarp>
            <a:spAutoFit/>
          </a:bodyPr>
          <a:lstStyle/>
          <a:p>
            <a:r>
              <a:rPr lang="en-US" sz="2400" dirty="0">
                <a:ln w="0"/>
                <a:solidFill>
                  <a:schemeClr val="bg1"/>
                </a:solidFill>
                <a:effectLst>
                  <a:reflection blurRad="6350" stA="53000" endA="300" endPos="35500" dir="5400000" sy="-90000" algn="bl" rotWithShape="0"/>
                </a:effectLst>
              </a:rPr>
              <a:t>XIN CHÀO ĐẾN VỚI TIẾT HỌC CỦA LỚP.......</a:t>
            </a:r>
          </a:p>
        </p:txBody>
      </p:sp>
      <p:sp>
        <p:nvSpPr>
          <p:cNvPr id="6" name="Rectangle 5"/>
          <p:cNvSpPr/>
          <p:nvPr/>
        </p:nvSpPr>
        <p:spPr>
          <a:xfrm>
            <a:off x="7243423" y="2253734"/>
            <a:ext cx="3271473" cy="584775"/>
          </a:xfrm>
          <a:prstGeom prst="rect">
            <a:avLst/>
          </a:prstGeom>
        </p:spPr>
        <p:txBody>
          <a:bodyPr wrap="none">
            <a:spAutoFit/>
          </a:bodyPr>
          <a:lstStyle/>
          <a:p>
            <a:r>
              <a:rPr lang="en-US" sz="3200" dirty="0">
                <a:solidFill>
                  <a:schemeClr val="bg1"/>
                </a:solidFill>
              </a:rPr>
              <a:t>GV:........................</a:t>
            </a:r>
          </a:p>
        </p:txBody>
      </p:sp>
    </p:spTree>
    <p:extLst>
      <p:ext uri="{BB962C8B-B14F-4D97-AF65-F5344CB8AC3E}">
        <p14:creationId xmlns:p14="http://schemas.microsoft.com/office/powerpoint/2010/main" val="286914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0" y="2599509"/>
            <a:ext cx="3230880" cy="4258491"/>
          </a:xfrm>
          <a:prstGeom prst="rect">
            <a:avLst/>
          </a:prstGeom>
        </p:spPr>
      </p:pic>
      <p:grpSp>
        <p:nvGrpSpPr>
          <p:cNvPr id="12" name="Group 11"/>
          <p:cNvGrpSpPr/>
          <p:nvPr/>
        </p:nvGrpSpPr>
        <p:grpSpPr>
          <a:xfrm>
            <a:off x="901338" y="51301"/>
            <a:ext cx="6914606" cy="1382836"/>
            <a:chOff x="425703" y="121440"/>
            <a:chExt cx="8962387" cy="1236917"/>
          </a:xfrm>
        </p:grpSpPr>
        <p:sp>
          <p:nvSpPr>
            <p:cNvPr id="13" name="Rectangle: Rounded Corners 94"/>
            <p:cNvSpPr/>
            <p:nvPr/>
          </p:nvSpPr>
          <p:spPr>
            <a:xfrm>
              <a:off x="1888663" y="290953"/>
              <a:ext cx="7499427" cy="770520"/>
            </a:xfrm>
            <a:prstGeom prst="roundRect">
              <a:avLst>
                <a:gd name="adj" fmla="val 50000"/>
              </a:avLst>
            </a:prstGeom>
            <a:solidFill>
              <a:srgbClr val="FFFBEE"/>
            </a:solidFill>
            <a:ln w="38100" cap="flat" cmpd="sng" algn="ctr">
              <a:solidFill>
                <a:srgbClr val="E52626"/>
              </a:solidFill>
              <a:prstDash val="solid"/>
            </a:ln>
            <a:effectLst/>
          </p:spPr>
          <p:txBody>
            <a:bodyPr rtlCol="0" anchor="ctr"/>
            <a:lstStyle>
              <a:defPPr marR="0" lvl="0" algn="l" rtl="0">
                <a:lnSpc>
                  <a:spcPct val="100000"/>
                </a:lnSpc>
                <a:spcBef>
                  <a:spcPts val="0"/>
                </a:spcBef>
                <a:spcAft>
                  <a:spcPts val="0"/>
                </a:spcAft>
                <a:defRPr>
                  <a:solidFill>
                    <a:schemeClr val="lt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7" name="Oval 16"/>
            <p:cNvSpPr/>
            <p:nvPr/>
          </p:nvSpPr>
          <p:spPr>
            <a:xfrm>
              <a:off x="425703" y="121440"/>
              <a:ext cx="1209317" cy="1236917"/>
            </a:xfrm>
            <a:prstGeom prst="ellipse">
              <a:avLst/>
            </a:prstGeom>
            <a:solidFill>
              <a:srgbClr val="FFFBEE"/>
            </a:solidFill>
            <a:ln w="25400" cap="flat" cmpd="sng" algn="ctr">
              <a:noFill/>
              <a:prstDash val="solid"/>
            </a:ln>
            <a:effectLst/>
          </p:spPr>
          <p:txBody>
            <a:bodyPr rtlCol="0" anchor="ctr"/>
            <a:lstStyle>
              <a:defPPr marR="0" lvl="0" algn="l" rtl="0">
                <a:lnSpc>
                  <a:spcPct val="100000"/>
                </a:lnSpc>
                <a:spcBef>
                  <a:spcPts val="0"/>
                </a:spcBef>
                <a:spcAft>
                  <a:spcPts val="0"/>
                </a:spcAft>
                <a:defRPr>
                  <a:solidFill>
                    <a:schemeClr val="lt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135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panose="020B0604020202020204"/>
              </a:endParaRPr>
            </a:p>
          </p:txBody>
        </p:sp>
        <p:cxnSp>
          <p:nvCxnSpPr>
            <p:cNvPr id="16" name="Straight Connector 15"/>
            <p:cNvCxnSpPr/>
            <p:nvPr/>
          </p:nvCxnSpPr>
          <p:spPr>
            <a:xfrm>
              <a:off x="1380531" y="680544"/>
              <a:ext cx="499393" cy="0"/>
            </a:xfrm>
            <a:prstGeom prst="line">
              <a:avLst/>
            </a:prstGeom>
            <a:noFill/>
            <a:ln w="38100" cap="flat" cmpd="sng" algn="ctr">
              <a:solidFill>
                <a:srgbClr val="E33329"/>
              </a:solidFill>
              <a:prstDash val="solid"/>
            </a:ln>
            <a:effectLst/>
          </p:spPr>
        </p:cxnSp>
      </p:grpSp>
      <p:sp>
        <p:nvSpPr>
          <p:cNvPr id="19" name="TextBox 18"/>
          <p:cNvSpPr txBox="1"/>
          <p:nvPr/>
        </p:nvSpPr>
        <p:spPr>
          <a:xfrm>
            <a:off x="2362667" y="348354"/>
            <a:ext cx="5120641" cy="646331"/>
          </a:xfrm>
          <a:prstGeom prst="rect">
            <a:avLst/>
          </a:prstGeom>
          <a:noFill/>
        </p:spPr>
        <p:txBody>
          <a:bodyPr wrap="square" rtlCol="0">
            <a:spAutoFit/>
          </a:bodyPr>
          <a:lstStyle/>
          <a:p>
            <a:pPr lvl="0" algn="ctr">
              <a:defRPr/>
            </a:pPr>
            <a:r>
              <a:rPr lang="vi-VN" sz="3600" b="1" dirty="0">
                <a:solidFill>
                  <a:srgbClr val="6600CC"/>
                </a:solidFill>
              </a:rPr>
              <a:t>YÊU CẦU ĐOẠN VĂN</a:t>
            </a:r>
          </a:p>
        </p:txBody>
      </p:sp>
      <p:graphicFrame>
        <p:nvGraphicFramePr>
          <p:cNvPr id="2" name="Table 1"/>
          <p:cNvGraphicFramePr>
            <a:graphicFrameLocks noGrp="1"/>
          </p:cNvGraphicFramePr>
          <p:nvPr>
            <p:extLst>
              <p:ext uri="{D42A27DB-BD31-4B8C-83A1-F6EECF244321}">
                <p14:modId xmlns:p14="http://schemas.microsoft.com/office/powerpoint/2010/main" val="1233272731"/>
              </p:ext>
            </p:extLst>
          </p:nvPr>
        </p:nvGraphicFramePr>
        <p:xfrm>
          <a:off x="191100" y="1301424"/>
          <a:ext cx="9463774" cy="5435600"/>
        </p:xfrm>
        <a:graphic>
          <a:graphicData uri="http://schemas.openxmlformats.org/drawingml/2006/table">
            <a:tbl>
              <a:tblPr firstRow="1" firstCol="1" bandRow="1"/>
              <a:tblGrid>
                <a:gridCol w="1998617">
                  <a:extLst>
                    <a:ext uri="{9D8B030D-6E8A-4147-A177-3AD203B41FA5}">
                      <a16:colId xmlns:a16="http://schemas.microsoft.com/office/drawing/2014/main" val="76836277"/>
                    </a:ext>
                  </a:extLst>
                </a:gridCol>
                <a:gridCol w="7465157">
                  <a:extLst>
                    <a:ext uri="{9D8B030D-6E8A-4147-A177-3AD203B41FA5}">
                      <a16:colId xmlns:a16="http://schemas.microsoft.com/office/drawing/2014/main" val="2271959817"/>
                    </a:ext>
                  </a:extLst>
                </a:gridCol>
              </a:tblGrid>
              <a:tr h="0">
                <a:tc>
                  <a:txBody>
                    <a:bodyPr/>
                    <a:lstStyle/>
                    <a:p>
                      <a:pPr algn="ctr">
                        <a:lnSpc>
                          <a:spcPct val="115000"/>
                        </a:lnSpc>
                        <a:spcAft>
                          <a:spcPts val="0"/>
                        </a:spcAft>
                      </a:pPr>
                      <a:r>
                        <a:rPr lang="vi-VN" sz="3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vi-VN" sz="3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yêu cầu về hình thức của một đoạn văn</a:t>
                      </a:r>
                      <a:endParaRPr lang="vi-VN" sz="3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626518"/>
                  </a:ext>
                </a:extLst>
              </a:tr>
              <a:tr h="0">
                <a:tc>
                  <a:txBody>
                    <a:bodyPr/>
                    <a:lstStyle/>
                    <a:p>
                      <a:pPr algn="ctr">
                        <a:lnSpc>
                          <a:spcPct val="115000"/>
                        </a:lnSpc>
                        <a:spcAft>
                          <a:spcPts val="0"/>
                        </a:spcAft>
                      </a:pPr>
                      <a:r>
                        <a:rPr lang="vi-VN" sz="3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Dung lượng</a:t>
                      </a:r>
                      <a:endParaRPr lang="vi-VN" sz="3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Khoảng 200 chữ</a:t>
                      </a:r>
                      <a:endParaRPr lang="vi-VN" sz="3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871193"/>
                  </a:ext>
                </a:extLst>
              </a:tr>
              <a:tr h="0">
                <a:tc>
                  <a:txBody>
                    <a:bodyPr/>
                    <a:lstStyle/>
                    <a:p>
                      <a:pPr algn="ctr">
                        <a:lnSpc>
                          <a:spcPct val="115000"/>
                        </a:lnSpc>
                        <a:spcAft>
                          <a:spcPts val="0"/>
                        </a:spcAft>
                      </a:pPr>
                      <a:r>
                        <a:rPr lang="vi-VN" sz="3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 tài</a:t>
                      </a:r>
                      <a:endParaRPr lang="vi-VN" sz="3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000" dirty="0">
                          <a:solidFill>
                            <a:srgbClr val="002060"/>
                          </a:solidFill>
                          <a:effectLst/>
                          <a:latin typeface="Times New Roman" panose="02020603050405020304" pitchFamily="18" charset="0"/>
                          <a:ea typeface="Calibri" panose="020F0502020204030204" pitchFamily="34" charset="0"/>
                        </a:rPr>
                        <a:t>Trình bày những thông tin được cung cấp trong biểu đồ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9126"/>
                  </a:ext>
                </a:extLst>
              </a:tr>
              <a:tr h="0">
                <a:tc>
                  <a:txBody>
                    <a:bodyPr/>
                    <a:lstStyle/>
                    <a:p>
                      <a:pPr algn="ctr">
                        <a:lnSpc>
                          <a:spcPct val="115000"/>
                        </a:lnSpc>
                        <a:spcAft>
                          <a:spcPts val="0"/>
                        </a:spcAft>
                      </a:pPr>
                      <a:r>
                        <a:rPr lang="vi-VN" sz="3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vi-VN" sz="3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3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Diễn đạt mạch lạc, có sự liên kết về mặt nội dung và hình thức</a:t>
                      </a:r>
                      <a:endParaRPr lang="vi-VN" sz="3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3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Không mắc lỗi chính tả, dùng từ, viết câu</a:t>
                      </a:r>
                      <a:endParaRPr lang="vi-VN" sz="3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3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Viết đúng yêu cầu về hình thức một đoạn văn</a:t>
                      </a:r>
                      <a:endParaRPr lang="vi-VN" sz="3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00945"/>
                  </a:ext>
                </a:extLst>
              </a:tr>
              <a:tr h="0">
                <a:tc>
                  <a:txBody>
                    <a:bodyPr/>
                    <a:lstStyle/>
                    <a:p>
                      <a:pPr algn="ctr">
                        <a:lnSpc>
                          <a:spcPct val="115000"/>
                        </a:lnSpc>
                        <a:spcAft>
                          <a:spcPts val="0"/>
                        </a:spcAft>
                      </a:pPr>
                      <a:r>
                        <a:rPr lang="vi-VN" sz="3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 điểm báo cáo</a:t>
                      </a:r>
                      <a:endParaRPr lang="vi-VN" sz="3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Tiết </a:t>
                      </a:r>
                      <a:r>
                        <a:rPr lang="vi-VN" sz="30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Ôn tập</a:t>
                      </a:r>
                      <a:endParaRPr lang="vi-VN" sz="3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209992"/>
                  </a:ext>
                </a:extLst>
              </a:tr>
            </a:tbl>
          </a:graphicData>
        </a:graphic>
      </p:graphicFrame>
    </p:spTree>
    <p:extLst>
      <p:ext uri="{BB962C8B-B14F-4D97-AF65-F5344CB8AC3E}">
        <p14:creationId xmlns:p14="http://schemas.microsoft.com/office/powerpoint/2010/main" val="40000143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857" y="605703"/>
            <a:ext cx="2998059" cy="1004180"/>
          </a:xfrm>
          <a:prstGeom prst="rect">
            <a:avLst/>
          </a:prstGeom>
        </p:spPr>
      </p:pic>
      <p:pic>
        <p:nvPicPr>
          <p:cNvPr id="40" name="Picture 39" descr="A picture containing plant&#10;&#10;Description automatically generated">
            <a:extLst>
              <a:ext uri="{FF2B5EF4-FFF2-40B4-BE49-F238E27FC236}">
                <a16:creationId xmlns:a16="http://schemas.microsoft.com/office/drawing/2014/main" id="{ACDD2D60-2E20-6D4A-A46C-08567E2AD286}"/>
              </a:ext>
            </a:extLst>
          </p:cNvPr>
          <p:cNvPicPr>
            <a:picLocks noChangeAspect="1"/>
          </p:cNvPicPr>
          <p:nvPr/>
        </p:nvPicPr>
        <p:blipFill>
          <a:blip r:embed="rId4"/>
          <a:stretch>
            <a:fillRect/>
          </a:stretch>
        </p:blipFill>
        <p:spPr>
          <a:xfrm>
            <a:off x="0" y="153499"/>
            <a:ext cx="11109519" cy="8636000"/>
          </a:xfrm>
          <a:prstGeom prst="rect">
            <a:avLst/>
          </a:prstGeom>
        </p:spPr>
      </p:pic>
      <p:sp>
        <p:nvSpPr>
          <p:cNvPr id="41" name="文本框 109"/>
          <p:cNvSpPr txBox="1"/>
          <p:nvPr/>
        </p:nvSpPr>
        <p:spPr>
          <a:xfrm>
            <a:off x="2592971" y="1107793"/>
            <a:ext cx="6453055" cy="676680"/>
          </a:xfrm>
          <a:prstGeom prst="rect">
            <a:avLst/>
          </a:prstGeom>
          <a:noFill/>
        </p:spPr>
        <p:txBody>
          <a:bodyPr wrap="square" lIns="121496" tIns="60748" rIns="121496" bIns="60748" rtlCol="0">
            <a:spAutoFit/>
          </a:bodyPr>
          <a:lstStyle/>
          <a:p>
            <a:pPr marL="0" marR="0" lvl="0" indent="0" algn="ctr" defTabSz="910773" rtl="0" eaLnBrk="1" fontAlgn="auto" latinLnBrk="0" hangingPunct="1">
              <a:lnSpc>
                <a:spcPct val="100000"/>
              </a:lnSpc>
              <a:spcBef>
                <a:spcPts val="0"/>
              </a:spcBef>
              <a:spcAft>
                <a:spcPts val="0"/>
              </a:spcAft>
              <a:buClrTx/>
              <a:buSzTx/>
              <a:buFontTx/>
              <a:buNone/>
              <a:tabLst/>
              <a:defRPr/>
            </a:pPr>
            <a:r>
              <a:rPr lang="en-US" altLang="zh-CN" sz="3600" b="1" dirty="0">
                <a:solidFill>
                  <a:srgbClr val="FF0000"/>
                </a:solidFill>
                <a:effectLst>
                  <a:outerShdw dist="38100" dir="2700000" sx="101000" sy="101000" algn="tl" rotWithShape="0">
                    <a:srgbClr val="0070C0"/>
                  </a:outerShdw>
                </a:effectLst>
                <a:latin typeface="Times New Roman" pitchFamily="18" charset="0"/>
                <a:cs typeface="Times New Roman" pitchFamily="18" charset="0"/>
                <a:sym typeface="+mn-lt"/>
              </a:rPr>
              <a:t>LUYỆN TẬP VIẾT ĐOẠN</a:t>
            </a:r>
            <a:endParaRPr kumimoji="0" lang="en-US" altLang="zh-CN" sz="3600" b="1" i="0" u="none" strike="noStrike" kern="1200" cap="none" spc="0" normalizeH="0" noProof="0" dirty="0">
              <a:ln>
                <a:noFill/>
              </a:ln>
              <a:solidFill>
                <a:srgbClr val="FF0000"/>
              </a:solidFill>
              <a:effectLst>
                <a:outerShdw dist="38100" dir="2700000" sx="101000" sy="101000" algn="tl" rotWithShape="0">
                  <a:srgbClr val="0070C0"/>
                </a:outerShdw>
              </a:effectLst>
              <a:uLnTx/>
              <a:uFillTx/>
              <a:latin typeface="Times New Roman" pitchFamily="18" charset="0"/>
              <a:cs typeface="Times New Roman" pitchFamily="18" charset="0"/>
              <a:sym typeface="+mn-lt"/>
            </a:endParaRPr>
          </a:p>
        </p:txBody>
      </p:sp>
      <p:sp>
        <p:nvSpPr>
          <p:cNvPr id="2" name="Rectangle 1"/>
          <p:cNvSpPr/>
          <p:nvPr/>
        </p:nvSpPr>
        <p:spPr>
          <a:xfrm>
            <a:off x="2429688" y="2452744"/>
            <a:ext cx="6779623" cy="2034660"/>
          </a:xfrm>
          <a:prstGeom prst="rect">
            <a:avLst/>
          </a:prstGeom>
        </p:spPr>
        <p:txBody>
          <a:bodyPr wrap="square">
            <a:spAutoFit/>
          </a:bodyPr>
          <a:lstStyle/>
          <a:p>
            <a:pPr marL="67945" marR="61595" algn="just">
              <a:lnSpc>
                <a:spcPct val="115000"/>
              </a:lnSpc>
              <a:spcAft>
                <a:spcPts val="0"/>
              </a:spcAft>
            </a:pPr>
            <a:r>
              <a:rPr lang="en-US" sz="2800" b="1" kern="100" dirty="0" err="1">
                <a:latin typeface="Times New Roman" panose="02020603050405020304" pitchFamily="18" charset="0"/>
                <a:ea typeface="Times New Roman" panose="02020603050405020304" pitchFamily="18" charset="0"/>
              </a:rPr>
              <a:t>Viết</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đoạn</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văn</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khoảng</a:t>
            </a:r>
            <a:r>
              <a:rPr lang="en-US" sz="2800" b="1" kern="100" dirty="0">
                <a:latin typeface="Times New Roman" panose="02020603050405020304" pitchFamily="18" charset="0"/>
                <a:ea typeface="Times New Roman" panose="02020603050405020304" pitchFamily="18" charset="0"/>
              </a:rPr>
              <a:t> 200 </a:t>
            </a:r>
            <a:r>
              <a:rPr lang="en-US" sz="2800" b="1" kern="100" dirty="0" err="1">
                <a:latin typeface="Times New Roman" panose="02020603050405020304" pitchFamily="18" charset="0"/>
                <a:ea typeface="Times New Roman" panose="02020603050405020304" pitchFamily="18" charset="0"/>
              </a:rPr>
              <a:t>chữ</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trình</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bày</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những</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thông</a:t>
            </a:r>
            <a:r>
              <a:rPr lang="en-US" sz="2800" b="1" kern="100" dirty="0">
                <a:latin typeface="Times New Roman" panose="02020603050405020304" pitchFamily="18" charset="0"/>
                <a:ea typeface="Times New Roman" panose="02020603050405020304" pitchFamily="18" charset="0"/>
              </a:rPr>
              <a:t> tin </a:t>
            </a:r>
            <a:r>
              <a:rPr lang="en-US" sz="2800" b="1" kern="100" dirty="0" err="1">
                <a:latin typeface="Times New Roman" panose="02020603050405020304" pitchFamily="18" charset="0"/>
                <a:ea typeface="Times New Roman" panose="02020603050405020304" pitchFamily="18" charset="0"/>
              </a:rPr>
              <a:t>được</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cung</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cấp</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trong</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biểu</a:t>
            </a:r>
            <a:r>
              <a:rPr lang="en-US" sz="2800" b="1" kern="100" dirty="0">
                <a:latin typeface="Times New Roman" panose="02020603050405020304" pitchFamily="18" charset="0"/>
                <a:ea typeface="Times New Roman" panose="02020603050405020304" pitchFamily="18" charset="0"/>
              </a:rPr>
              <a:t> </a:t>
            </a:r>
            <a:r>
              <a:rPr lang="en-US" sz="2800" b="1" kern="100" dirty="0" err="1">
                <a:latin typeface="Times New Roman" panose="02020603050405020304" pitchFamily="18" charset="0"/>
                <a:ea typeface="Times New Roman" panose="02020603050405020304" pitchFamily="18" charset="0"/>
              </a:rPr>
              <a:t>đồ</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Tổng</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hợp</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khối</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lượng</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rác</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tại</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các</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địa</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điểm</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khảo</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sát</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tại</a:t>
            </a:r>
            <a:r>
              <a:rPr lang="en-US" sz="2800" b="1" i="1" kern="100" dirty="0">
                <a:latin typeface="Times New Roman" panose="02020603050405020304" pitchFamily="18" charset="0"/>
                <a:ea typeface="Times New Roman" panose="02020603050405020304" pitchFamily="18" charset="0"/>
              </a:rPr>
              <a:t> </a:t>
            </a:r>
            <a:r>
              <a:rPr lang="en-US" sz="2800" b="1" i="1" kern="100" dirty="0" err="1">
                <a:latin typeface="Times New Roman" panose="02020603050405020304" pitchFamily="18" charset="0"/>
                <a:ea typeface="Times New Roman" panose="02020603050405020304" pitchFamily="18" charset="0"/>
              </a:rPr>
              <a:t>Việt</a:t>
            </a:r>
            <a:r>
              <a:rPr lang="en-US" sz="2800" b="1" i="1" kern="100" dirty="0">
                <a:latin typeface="Times New Roman" panose="02020603050405020304" pitchFamily="18" charset="0"/>
                <a:ea typeface="Times New Roman" panose="02020603050405020304" pitchFamily="18" charset="0"/>
              </a:rPr>
              <a:t> Nam </a:t>
            </a:r>
            <a:r>
              <a:rPr lang="en-US" sz="2800" b="1" i="1" kern="100" dirty="0" err="1">
                <a:latin typeface="Times New Roman" panose="02020603050405020304" pitchFamily="18" charset="0"/>
                <a:ea typeface="Times New Roman" panose="02020603050405020304" pitchFamily="18" charset="0"/>
              </a:rPr>
              <a:t>năm</a:t>
            </a:r>
            <a:r>
              <a:rPr lang="en-US" sz="2800" b="1" i="1" kern="100" dirty="0">
                <a:latin typeface="Times New Roman" panose="02020603050405020304" pitchFamily="18" charset="0"/>
                <a:ea typeface="Times New Roman" panose="02020603050405020304" pitchFamily="18" charset="0"/>
              </a:rPr>
              <a:t> 2020.</a:t>
            </a:r>
            <a:endParaRPr lang="vi-VN"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1981200" y="152401"/>
            <a:ext cx="8458200" cy="5973763"/>
          </a:xfrm>
        </p:spPr>
        <p:txBody>
          <a:bodyPr/>
          <a:lstStyle/>
          <a:p>
            <a:endParaRPr lang="vi-VN" altLang="vi-VN"/>
          </a:p>
        </p:txBody>
      </p:sp>
      <p:pic>
        <p:nvPicPr>
          <p:cNvPr id="110596" name="Picture 4"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0597" name="Rectangle 5"/>
          <p:cNvSpPr>
            <a:spLocks noChangeArrowheads="1"/>
          </p:cNvSpPr>
          <p:nvPr/>
        </p:nvSpPr>
        <p:spPr bwMode="auto">
          <a:xfrm>
            <a:off x="2514600" y="352697"/>
            <a:ext cx="3352800" cy="49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endParaRPr lang="en-US" altLang="vi-VN" sz="4400" b="1" dirty="0">
              <a:solidFill>
                <a:srgbClr val="002060"/>
              </a:solidFill>
              <a:latin typeface="Times New Roman" panose="02020603050405020304" pitchFamily="18" charset="0"/>
              <a:cs typeface="Times New Roman" panose="02020603050405020304" pitchFamily="18" charset="0"/>
            </a:endParaRPr>
          </a:p>
          <a:p>
            <a:pPr algn="ctr">
              <a:buFontTx/>
              <a:buNone/>
            </a:pPr>
            <a:r>
              <a:rPr lang="en-US" altLang="vi-VN" sz="4800" b="1" dirty="0">
                <a:solidFill>
                  <a:srgbClr val="002060"/>
                </a:solidFill>
                <a:latin typeface="Times New Roman" panose="02020603050405020304" pitchFamily="18" charset="0"/>
                <a:cs typeface="Times New Roman" panose="02020603050405020304" pitchFamily="18" charset="0"/>
              </a:rPr>
              <a:t>ĐOẠN </a:t>
            </a:r>
          </a:p>
          <a:p>
            <a:pPr algn="ctr">
              <a:buFontTx/>
              <a:buNone/>
            </a:pPr>
            <a:r>
              <a:rPr lang="en-US" altLang="vi-VN" sz="4800" b="1" dirty="0">
                <a:solidFill>
                  <a:srgbClr val="002060"/>
                </a:solidFill>
                <a:latin typeface="Times New Roman" panose="02020603050405020304" pitchFamily="18" charset="0"/>
                <a:cs typeface="Times New Roman" panose="02020603050405020304" pitchFamily="18" charset="0"/>
              </a:rPr>
              <a:t>VĂN</a:t>
            </a:r>
          </a:p>
          <a:p>
            <a:pPr algn="ctr">
              <a:buFontTx/>
              <a:buNone/>
            </a:pPr>
            <a:r>
              <a:rPr lang="en-US" altLang="vi-VN" sz="4800" b="1" dirty="0">
                <a:solidFill>
                  <a:srgbClr val="002060"/>
                </a:solidFill>
                <a:latin typeface="Times New Roman" panose="02020603050405020304" pitchFamily="18" charset="0"/>
                <a:cs typeface="Times New Roman" panose="02020603050405020304" pitchFamily="18" charset="0"/>
              </a:rPr>
              <a:t>THAM </a:t>
            </a:r>
          </a:p>
          <a:p>
            <a:pPr algn="ctr">
              <a:buFontTx/>
              <a:buNone/>
            </a:pPr>
            <a:r>
              <a:rPr lang="en-US" altLang="vi-VN" sz="4800" b="1" dirty="0">
                <a:solidFill>
                  <a:srgbClr val="002060"/>
                </a:solidFill>
                <a:latin typeface="Times New Roman" panose="02020603050405020304" pitchFamily="18" charset="0"/>
                <a:cs typeface="Times New Roman" panose="02020603050405020304" pitchFamily="18" charset="0"/>
              </a:rPr>
              <a:t>KHẢO</a:t>
            </a:r>
          </a:p>
        </p:txBody>
      </p:sp>
      <p:sp>
        <p:nvSpPr>
          <p:cNvPr id="110598" name="Rectangle 6"/>
          <p:cNvSpPr>
            <a:spLocks noChangeArrowheads="1"/>
          </p:cNvSpPr>
          <p:nvPr/>
        </p:nvSpPr>
        <p:spPr bwMode="auto">
          <a:xfrm>
            <a:off x="6324600" y="863685"/>
            <a:ext cx="3177988" cy="49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fontAlgn="base">
              <a:spcBef>
                <a:spcPct val="20000"/>
              </a:spcBef>
              <a:spcAft>
                <a:spcPct val="0"/>
              </a:spcAft>
              <a:buChar char="»"/>
              <a:defRPr sz="2000">
                <a:solidFill>
                  <a:schemeClr val="tx1"/>
                </a:solidFill>
                <a:latin typeface="Arial" panose="020B0604020202020204" pitchFamily="34" charset="0"/>
              </a:defRPr>
            </a:lvl6pPr>
            <a:lvl7pPr marL="3124200" indent="-381000" fontAlgn="base">
              <a:spcBef>
                <a:spcPct val="20000"/>
              </a:spcBef>
              <a:spcAft>
                <a:spcPct val="0"/>
              </a:spcAft>
              <a:buChar char="»"/>
              <a:defRPr sz="2000">
                <a:solidFill>
                  <a:schemeClr val="tx1"/>
                </a:solidFill>
                <a:latin typeface="Arial" panose="020B0604020202020204" pitchFamily="34" charset="0"/>
              </a:defRPr>
            </a:lvl7pPr>
            <a:lvl8pPr marL="3581400" indent="-381000" fontAlgn="base">
              <a:spcBef>
                <a:spcPct val="20000"/>
              </a:spcBef>
              <a:spcAft>
                <a:spcPct val="0"/>
              </a:spcAft>
              <a:buChar char="»"/>
              <a:defRPr sz="2000">
                <a:solidFill>
                  <a:schemeClr val="tx1"/>
                </a:solidFill>
                <a:latin typeface="Arial" panose="020B0604020202020204" pitchFamily="34" charset="0"/>
              </a:defRPr>
            </a:lvl8pPr>
            <a:lvl9pPr marL="4038600" indent="-381000" fontAlgn="base">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altLang="vi-VN" sz="3600" b="1" dirty="0">
                <a:solidFill>
                  <a:srgbClr val="FF0000"/>
                </a:solidFill>
                <a:latin typeface="Times New Roman" panose="02020603050405020304" pitchFamily="18" charset="0"/>
                <a:cs typeface="Times New Roman" panose="02020603050405020304" pitchFamily="18" charset="0"/>
              </a:rPr>
              <a:t>I. </a:t>
            </a:r>
            <a:r>
              <a:rPr lang="en-US" altLang="vi-VN" sz="3600" b="1" dirty="0" err="1">
                <a:solidFill>
                  <a:srgbClr val="FF0000"/>
                </a:solidFill>
                <a:latin typeface="Times New Roman" panose="02020603050405020304" pitchFamily="18" charset="0"/>
                <a:cs typeface="Times New Roman" panose="02020603050405020304" pitchFamily="18" charset="0"/>
              </a:rPr>
              <a:t>Mở</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đoạn</a:t>
            </a:r>
            <a:endParaRPr lang="en-US" altLang="vi-VN" sz="36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vi-VN" sz="3600" b="1" dirty="0">
                <a:solidFill>
                  <a:srgbClr val="FF0000"/>
                </a:solidFill>
                <a:latin typeface="Times New Roman" panose="02020603050405020304" pitchFamily="18" charset="0"/>
                <a:cs typeface="Times New Roman" panose="02020603050405020304" pitchFamily="18" charset="0"/>
              </a:rPr>
              <a:t>II. </a:t>
            </a:r>
            <a:r>
              <a:rPr lang="en-US" altLang="vi-VN" sz="3600" b="1" dirty="0" err="1">
                <a:solidFill>
                  <a:srgbClr val="FF0000"/>
                </a:solidFill>
                <a:latin typeface="Times New Roman" panose="02020603050405020304" pitchFamily="18" charset="0"/>
                <a:cs typeface="Times New Roman" panose="02020603050405020304" pitchFamily="18" charset="0"/>
              </a:rPr>
              <a:t>Thân</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đoạn</a:t>
            </a:r>
            <a:endParaRPr lang="en-US" altLang="vi-VN" sz="3600" b="1" dirty="0">
              <a:solidFill>
                <a:srgbClr val="FF0000"/>
              </a:solidFill>
              <a:latin typeface="Times New Roman" panose="02020603050405020304" pitchFamily="18" charset="0"/>
              <a:cs typeface="Times New Roman" panose="02020603050405020304" pitchFamily="18" charset="0"/>
            </a:endParaRPr>
          </a:p>
          <a:p>
            <a:pPr>
              <a:buFontTx/>
              <a:buNone/>
            </a:pPr>
            <a:r>
              <a:rPr lang="en-US" altLang="vi-VN" sz="3600" b="1" i="1" dirty="0">
                <a:solidFill>
                  <a:srgbClr val="3333FF"/>
                </a:solidFill>
                <a:latin typeface="Times New Roman" panose="02020603050405020304" pitchFamily="18" charset="0"/>
                <a:cs typeface="Times New Roman" panose="02020603050405020304" pitchFamily="18" charset="0"/>
              </a:rPr>
              <a:t>- Ý 1</a:t>
            </a:r>
          </a:p>
          <a:p>
            <a:pPr>
              <a:buFontTx/>
              <a:buNone/>
            </a:pPr>
            <a:r>
              <a:rPr lang="en-US" altLang="vi-VN" sz="3600" b="1" i="1" dirty="0">
                <a:solidFill>
                  <a:srgbClr val="3333FF"/>
                </a:solidFill>
                <a:latin typeface="Times New Roman" panose="02020603050405020304" pitchFamily="18" charset="0"/>
                <a:cs typeface="Times New Roman" panose="02020603050405020304" pitchFamily="18" charset="0"/>
              </a:rPr>
              <a:t>- Ý 2</a:t>
            </a:r>
          </a:p>
          <a:p>
            <a:pPr>
              <a:buFontTx/>
              <a:buNone/>
            </a:pPr>
            <a:r>
              <a:rPr lang="en-US" altLang="vi-VN" sz="3600" b="1" i="1" dirty="0">
                <a:solidFill>
                  <a:srgbClr val="3333FF"/>
                </a:solidFill>
                <a:latin typeface="Times New Roman" panose="02020603050405020304" pitchFamily="18" charset="0"/>
                <a:cs typeface="Times New Roman" panose="02020603050405020304" pitchFamily="18" charset="0"/>
              </a:rPr>
              <a:t>- Ý 3</a:t>
            </a:r>
          </a:p>
          <a:p>
            <a:pPr>
              <a:buFontTx/>
              <a:buNone/>
            </a:pPr>
            <a:r>
              <a:rPr lang="en-US" altLang="vi-VN" sz="3600" b="1" dirty="0">
                <a:solidFill>
                  <a:srgbClr val="0070C0"/>
                </a:solidFill>
                <a:latin typeface="Times New Roman" panose="02020603050405020304" pitchFamily="18" charset="0"/>
                <a:cs typeface="Times New Roman" panose="02020603050405020304" pitchFamily="18" charset="0"/>
              </a:rPr>
              <a:t>…</a:t>
            </a:r>
          </a:p>
          <a:p>
            <a:pPr>
              <a:buFontTx/>
              <a:buNone/>
            </a:pPr>
            <a:r>
              <a:rPr lang="en-US" altLang="vi-VN" sz="3600" b="1" dirty="0">
                <a:solidFill>
                  <a:srgbClr val="FF0000"/>
                </a:solidFill>
                <a:latin typeface="Times New Roman" panose="02020603050405020304" pitchFamily="18" charset="0"/>
                <a:cs typeface="Times New Roman" panose="02020603050405020304" pitchFamily="18" charset="0"/>
              </a:rPr>
              <a:t>III. </a:t>
            </a:r>
            <a:r>
              <a:rPr lang="en-US" altLang="vi-VN" sz="3600" b="1" dirty="0" err="1">
                <a:solidFill>
                  <a:srgbClr val="FF0000"/>
                </a:solidFill>
                <a:latin typeface="Times New Roman" panose="02020603050405020304" pitchFamily="18" charset="0"/>
                <a:cs typeface="Times New Roman" panose="02020603050405020304" pitchFamily="18" charset="0"/>
              </a:rPr>
              <a:t>Kết</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bài</a:t>
            </a:r>
            <a:endParaRPr lang="en-US" alt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432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p:cTn id="7" dur="1000" fill="hold"/>
                                        <p:tgtEl>
                                          <p:spTgt spid="110597"/>
                                        </p:tgtEl>
                                        <p:attrNameLst>
                                          <p:attrName>ppt_w</p:attrName>
                                        </p:attrNameLst>
                                      </p:cBhvr>
                                      <p:tavLst>
                                        <p:tav tm="0">
                                          <p:val>
                                            <p:fltVal val="0"/>
                                          </p:val>
                                        </p:tav>
                                        <p:tav tm="100000">
                                          <p:val>
                                            <p:strVal val="#ppt_w"/>
                                          </p:val>
                                        </p:tav>
                                      </p:tavLst>
                                    </p:anim>
                                    <p:anim calcmode="lin" valueType="num">
                                      <p:cBhvr>
                                        <p:cTn id="8" dur="1000" fill="hold"/>
                                        <p:tgtEl>
                                          <p:spTgt spid="110597"/>
                                        </p:tgtEl>
                                        <p:attrNameLst>
                                          <p:attrName>ppt_h</p:attrName>
                                        </p:attrNameLst>
                                      </p:cBhvr>
                                      <p:tavLst>
                                        <p:tav tm="0">
                                          <p:val>
                                            <p:fltVal val="0"/>
                                          </p:val>
                                        </p:tav>
                                        <p:tav tm="100000">
                                          <p:val>
                                            <p:strVal val="#ppt_h"/>
                                          </p:val>
                                        </p:tav>
                                      </p:tavLst>
                                    </p:anim>
                                    <p:anim calcmode="lin" valueType="num">
                                      <p:cBhvr>
                                        <p:cTn id="9" dur="1000" fill="hold"/>
                                        <p:tgtEl>
                                          <p:spTgt spid="110597"/>
                                        </p:tgtEl>
                                        <p:attrNameLst>
                                          <p:attrName>style.rotation</p:attrName>
                                        </p:attrNameLst>
                                      </p:cBhvr>
                                      <p:tavLst>
                                        <p:tav tm="0">
                                          <p:val>
                                            <p:fltVal val="90"/>
                                          </p:val>
                                        </p:tav>
                                        <p:tav tm="100000">
                                          <p:val>
                                            <p:fltVal val="0"/>
                                          </p:val>
                                        </p:tav>
                                      </p:tavLst>
                                    </p:anim>
                                    <p:animEffect transition="in" filter="fade">
                                      <p:cBhvr>
                                        <p:cTn id="10" dur="1000"/>
                                        <p:tgtEl>
                                          <p:spTgt spid="11059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0598"/>
                                        </p:tgtEl>
                                        <p:attrNameLst>
                                          <p:attrName>style.visibility</p:attrName>
                                        </p:attrNameLst>
                                      </p:cBhvr>
                                      <p:to>
                                        <p:strVal val="visible"/>
                                      </p:to>
                                    </p:set>
                                    <p:animEffect transition="in" filter="wheel(1)">
                                      <p:cBhvr>
                                        <p:cTn id="15" dur="20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P spid="1105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plant&#10;&#10;Description automatically generated">
            <a:extLst>
              <a:ext uri="{FF2B5EF4-FFF2-40B4-BE49-F238E27FC236}">
                <a16:creationId xmlns:a16="http://schemas.microsoft.com/office/drawing/2014/main" id="{ACDD2D60-2E20-6D4A-A46C-08567E2AD286}"/>
              </a:ext>
            </a:extLst>
          </p:cNvPr>
          <p:cNvPicPr>
            <a:picLocks noChangeAspect="1"/>
          </p:cNvPicPr>
          <p:nvPr/>
        </p:nvPicPr>
        <p:blipFill>
          <a:blip r:embed="rId3"/>
          <a:stretch>
            <a:fillRect/>
          </a:stretch>
        </p:blipFill>
        <p:spPr>
          <a:xfrm>
            <a:off x="105598" y="-217020"/>
            <a:ext cx="11109519" cy="8636000"/>
          </a:xfrm>
          <a:prstGeom prst="rect">
            <a:avLst/>
          </a:prstGeom>
        </p:spPr>
      </p:pic>
      <p:sp>
        <p:nvSpPr>
          <p:cNvPr id="41" name="文本框 109"/>
          <p:cNvSpPr txBox="1"/>
          <p:nvPr/>
        </p:nvSpPr>
        <p:spPr>
          <a:xfrm>
            <a:off x="1926133" y="2113441"/>
            <a:ext cx="7945033" cy="1630788"/>
          </a:xfrm>
          <a:prstGeom prst="rect">
            <a:avLst/>
          </a:prstGeom>
          <a:noFill/>
        </p:spPr>
        <p:txBody>
          <a:bodyPr wrap="square" lIns="121496" tIns="60748" rIns="121496" bIns="60748" rtlCol="0">
            <a:spAutoFit/>
          </a:bodyPr>
          <a:lstStyle/>
          <a:p>
            <a:pPr marL="0" marR="0" lvl="0" indent="0" algn="ctr" defTabSz="910773" rtl="0" eaLnBrk="1" fontAlgn="auto" latinLnBrk="0" hangingPunct="1">
              <a:lnSpc>
                <a:spcPct val="100000"/>
              </a:lnSpc>
              <a:spcBef>
                <a:spcPts val="0"/>
              </a:spcBef>
              <a:spcAft>
                <a:spcPts val="0"/>
              </a:spcAft>
              <a:buClrTx/>
              <a:buSzTx/>
              <a:buFontTx/>
              <a:buNone/>
              <a:tabLst/>
              <a:defRPr/>
            </a:pPr>
            <a:r>
              <a:rPr lang="en-US" altLang="zh-CN" sz="4400" b="1" noProof="0" dirty="0">
                <a:solidFill>
                  <a:prstClr val="black"/>
                </a:solidFill>
                <a:effectLst>
                  <a:outerShdw dist="38100" dir="2700000" sx="101000" sy="101000" algn="tl" rotWithShape="0">
                    <a:srgbClr val="0070C0"/>
                  </a:outerShdw>
                </a:effectLst>
                <a:latin typeface="Times New Roman" pitchFamily="18" charset="0"/>
                <a:cs typeface="Times New Roman" pitchFamily="18" charset="0"/>
                <a:sym typeface="+mn-lt"/>
              </a:rPr>
              <a:t>ĐOẠN</a:t>
            </a:r>
            <a:r>
              <a:rPr kumimoji="0" lang="en-US" altLang="zh-CN" sz="4400" b="1" i="0" u="none" strike="noStrike" kern="1200" cap="none" spc="0" normalizeH="0" noProof="0" dirty="0">
                <a:ln>
                  <a:noFill/>
                </a:ln>
                <a:solidFill>
                  <a:prstClr val="black"/>
                </a:solidFill>
                <a:effectLst>
                  <a:outerShdw dist="38100" dir="2700000" sx="101000" sy="101000" algn="tl" rotWithShape="0">
                    <a:srgbClr val="0070C0"/>
                  </a:outerShdw>
                </a:effectLst>
                <a:uLnTx/>
                <a:uFillTx/>
                <a:latin typeface="Times New Roman" pitchFamily="18" charset="0"/>
                <a:cs typeface="Times New Roman" pitchFamily="18" charset="0"/>
                <a:sym typeface="+mn-lt"/>
              </a:rPr>
              <a:t> VĂN </a:t>
            </a:r>
          </a:p>
          <a:p>
            <a:pPr marL="0" marR="0" lvl="0" indent="0" algn="ctr" defTabSz="910773"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noProof="0" dirty="0">
                <a:ln>
                  <a:noFill/>
                </a:ln>
                <a:solidFill>
                  <a:prstClr val="black"/>
                </a:solidFill>
                <a:effectLst>
                  <a:outerShdw dist="38100" dir="2700000" sx="101000" sy="101000" algn="tl" rotWithShape="0">
                    <a:srgbClr val="0070C0"/>
                  </a:outerShdw>
                </a:effectLst>
                <a:uLnTx/>
                <a:uFillTx/>
                <a:latin typeface="Times New Roman" pitchFamily="18" charset="0"/>
                <a:cs typeface="Times New Roman" pitchFamily="18" charset="0"/>
                <a:sym typeface="+mn-lt"/>
              </a:rPr>
              <a:t>THAM KHẢO</a:t>
            </a:r>
            <a:endParaRPr kumimoji="0" lang="zh-CN" altLang="en-US" sz="5400" b="1" i="0" u="none" strike="noStrike" kern="1200" cap="none" spc="0" normalizeH="0" baseline="0" noProof="0" dirty="0">
              <a:ln>
                <a:noFill/>
              </a:ln>
              <a:solidFill>
                <a:prstClr val="black"/>
              </a:solidFill>
              <a:effectLst>
                <a:outerShdw dist="38100" dir="2700000" sx="101000" sy="101000" algn="tl" rotWithShape="0">
                  <a:srgbClr val="0070C0"/>
                </a:outerShdw>
              </a:effectLst>
              <a:uLnTx/>
              <a:uFillTx/>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288787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80">
                                          <p:stCondLst>
                                            <p:cond delay="0"/>
                                          </p:stCondLst>
                                        </p:cTn>
                                        <p:tgtEl>
                                          <p:spTgt spid="41"/>
                                        </p:tgtEl>
                                      </p:cBhvr>
                                    </p:animEffect>
                                    <p:anim calcmode="lin" valueType="num">
                                      <p:cBhvr>
                                        <p:cTn id="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
                                        </p:tgtEl>
                                      </p:cBhvr>
                                      <p:to x="100000" y="60000"/>
                                    </p:animScale>
                                    <p:animScale>
                                      <p:cBhvr>
                                        <p:cTn id="14" dur="166" decel="50000">
                                          <p:stCondLst>
                                            <p:cond delay="676"/>
                                          </p:stCondLst>
                                        </p:cTn>
                                        <p:tgtEl>
                                          <p:spTgt spid="41"/>
                                        </p:tgtEl>
                                      </p:cBhvr>
                                      <p:to x="100000" y="100000"/>
                                    </p:animScale>
                                    <p:animScale>
                                      <p:cBhvr>
                                        <p:cTn id="15" dur="26">
                                          <p:stCondLst>
                                            <p:cond delay="1312"/>
                                          </p:stCondLst>
                                        </p:cTn>
                                        <p:tgtEl>
                                          <p:spTgt spid="41"/>
                                        </p:tgtEl>
                                      </p:cBhvr>
                                      <p:to x="100000" y="80000"/>
                                    </p:animScale>
                                    <p:animScale>
                                      <p:cBhvr>
                                        <p:cTn id="16" dur="166" decel="50000">
                                          <p:stCondLst>
                                            <p:cond delay="1338"/>
                                          </p:stCondLst>
                                        </p:cTn>
                                        <p:tgtEl>
                                          <p:spTgt spid="41"/>
                                        </p:tgtEl>
                                      </p:cBhvr>
                                      <p:to x="100000" y="100000"/>
                                    </p:animScale>
                                    <p:animScale>
                                      <p:cBhvr>
                                        <p:cTn id="17" dur="26">
                                          <p:stCondLst>
                                            <p:cond delay="1642"/>
                                          </p:stCondLst>
                                        </p:cTn>
                                        <p:tgtEl>
                                          <p:spTgt spid="41"/>
                                        </p:tgtEl>
                                      </p:cBhvr>
                                      <p:to x="100000" y="90000"/>
                                    </p:animScale>
                                    <p:animScale>
                                      <p:cBhvr>
                                        <p:cTn id="18" dur="166" decel="50000">
                                          <p:stCondLst>
                                            <p:cond delay="1668"/>
                                          </p:stCondLst>
                                        </p:cTn>
                                        <p:tgtEl>
                                          <p:spTgt spid="41"/>
                                        </p:tgtEl>
                                      </p:cBhvr>
                                      <p:to x="100000" y="100000"/>
                                    </p:animScale>
                                    <p:animScale>
                                      <p:cBhvr>
                                        <p:cTn id="19" dur="26">
                                          <p:stCondLst>
                                            <p:cond delay="1808"/>
                                          </p:stCondLst>
                                        </p:cTn>
                                        <p:tgtEl>
                                          <p:spTgt spid="41"/>
                                        </p:tgtEl>
                                      </p:cBhvr>
                                      <p:to x="100000" y="95000"/>
                                    </p:animScale>
                                    <p:animScale>
                                      <p:cBhvr>
                                        <p:cTn id="20"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7383" y="0"/>
            <a:ext cx="11497900" cy="5618117"/>
          </a:xfrm>
          <a:prstGeom prst="rect">
            <a:avLst/>
          </a:prstGeom>
          <a:noFill/>
          <a:ln w="9525">
            <a:noFill/>
            <a:miter lim="800000"/>
            <a:headEnd/>
            <a:tailEnd/>
          </a:ln>
        </p:spPr>
        <p:txBody>
          <a:bodyPr/>
          <a:lstStyle/>
          <a:p>
            <a:pPr marL="228600" indent="-228600" algn="just"/>
            <a:r>
              <a:rPr lang="en-US" altLang="zh-CN" sz="3200" dirty="0">
                <a:latin typeface="Times New Roman"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gặp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đều</a:t>
            </a:r>
            <a:r>
              <a:rPr lang="en-US" sz="2400" i="1" dirty="0">
                <a:latin typeface="Times New Roman" panose="02020603050405020304" pitchFamily="18" charset="0"/>
                <a:cs typeface="Times New Roman" panose="02020603050405020304" pitchFamily="18" charset="0"/>
              </a:rPr>
              <a:t> chia </a:t>
            </a:r>
            <a:r>
              <a:rPr lang="en-US" sz="2400" i="1" dirty="0" err="1">
                <a:latin typeface="Times New Roman" panose="02020603050405020304" pitchFamily="18" charset="0"/>
                <a:cs typeface="Times New Roman" panose="02020603050405020304" pitchFamily="18" charset="0"/>
              </a:rPr>
              <a:t>sẻ</a:t>
            </a:r>
            <a:r>
              <a:rPr lang="en-US" sz="2400" i="1" dirty="0">
                <a:latin typeface="Times New Roman" panose="02020603050405020304" pitchFamily="18" charset="0"/>
                <a:cs typeface="Times New Roman" panose="02020603050405020304" pitchFamily="18" charset="0"/>
              </a:rPr>
              <a:t>” (Lady Bird Johnson).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2020.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70%; Kim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3,3%;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8,9%; Cao </a:t>
            </a:r>
            <a:r>
              <a:rPr lang="en-US" sz="2400" dirty="0" err="1">
                <a:latin typeface="Times New Roman" panose="02020603050405020304" pitchFamily="18" charset="0"/>
                <a:cs typeface="Times New Roman" panose="02020603050405020304" pitchFamily="18" charset="0"/>
              </a:rPr>
              <a:t>su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14,1%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6,6%; </a:t>
            </a:r>
            <a:r>
              <a:rPr lang="en-US" sz="2400" dirty="0" err="1">
                <a:latin typeface="Times New Roman" panose="02020603050405020304" pitchFamily="18" charset="0"/>
                <a:cs typeface="Times New Roman" panose="02020603050405020304" pitchFamily="18" charset="0"/>
              </a:rPr>
              <a:t>vải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vải</a:t>
            </a:r>
            <a:r>
              <a:rPr lang="en-US" sz="2400" dirty="0">
                <a:latin typeface="Times New Roman" panose="02020603050405020304" pitchFamily="18" charset="0"/>
                <a:cs typeface="Times New Roman" panose="02020603050405020304" pitchFamily="18" charset="0"/>
              </a:rPr>
              <a:t>: 5,1%;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gỗ</a:t>
            </a:r>
            <a:r>
              <a:rPr lang="en-US" sz="2400" dirty="0">
                <a:latin typeface="Times New Roman" panose="02020603050405020304" pitchFamily="18" charset="0"/>
                <a:cs typeface="Times New Roman" panose="02020603050405020304" pitchFamily="18" charset="0"/>
              </a:rPr>
              <a:t>: 2,4%).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gỗ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Kim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xanh-sạch-đẹp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pPr marL="228600" indent="-228600" algn="just"/>
            <a:endParaRPr lang="vi-VN" sz="3200" dirty="0">
              <a:solidFill>
                <a:srgbClr val="002060"/>
              </a:solidFill>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endParaRPr lang="vi-VN" altLang="vi-VN"/>
          </a:p>
        </p:txBody>
      </p:sp>
      <p:sp>
        <p:nvSpPr>
          <p:cNvPr id="189443" name="Rectangle 3"/>
          <p:cNvSpPr>
            <a:spLocks noGrp="1" noChangeArrowheads="1"/>
          </p:cNvSpPr>
          <p:nvPr>
            <p:ph type="body" idx="1"/>
          </p:nvPr>
        </p:nvSpPr>
        <p:spPr/>
        <p:txBody>
          <a:bodyPr/>
          <a:lstStyle/>
          <a:p>
            <a:endParaRPr lang="vi-VN" altLang="vi-VN"/>
          </a:p>
        </p:txBody>
      </p:sp>
      <p:pic>
        <p:nvPicPr>
          <p:cNvPr id="189444" name="Picture 4" descr="Vintage_Twitter_BG_by_Artand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89445" name="AutoShape 5">
            <a:hlinkClick r:id="" action="ppaction://hlinkshowjump?jump=nextslide" highlightClick="1"/>
          </p:cNvPr>
          <p:cNvSpPr>
            <a:spLocks noChangeArrowheads="1"/>
          </p:cNvSpPr>
          <p:nvPr/>
        </p:nvSpPr>
        <p:spPr bwMode="auto">
          <a:xfrm>
            <a:off x="9067800" y="6096000"/>
            <a:ext cx="457200" cy="3048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189446" name="Gai Xuan - Trang Nhung.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1440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89447" name="WordArt 7"/>
          <p:cNvSpPr>
            <a:spLocks noChangeArrowheads="1" noChangeShapeType="1" noTextEdit="1"/>
          </p:cNvSpPr>
          <p:nvPr/>
        </p:nvSpPr>
        <p:spPr bwMode="auto">
          <a:xfrm>
            <a:off x="2070846" y="2157645"/>
            <a:ext cx="8319247" cy="3411071"/>
          </a:xfrm>
          <a:prstGeom prst="rect">
            <a:avLst/>
          </a:prstGeom>
        </p:spPr>
        <p:txBody>
          <a:bodyPr wrap="none" fromWordArt="1">
            <a:prstTxWarp prst="textDoubleWave1">
              <a:avLst>
                <a:gd name="adj1" fmla="val 6500"/>
                <a:gd name="adj2" fmla="val 0"/>
              </a:avLst>
            </a:prstTxWarp>
          </a:bodyPr>
          <a:lstStyle/>
          <a:p>
            <a:pPr algn="ctr"/>
            <a:r>
              <a:rPr lang="vi-VN" sz="3600" b="1" kern="10" spc="-360" dirty="0">
                <a:ln w="12700">
                  <a:solidFill>
                    <a:srgbClr val="FF3300"/>
                  </a:solidFill>
                  <a:round/>
                  <a:headEnd/>
                  <a:tailEnd/>
                </a:ln>
                <a:solidFill>
                  <a:srgbClr val="33CCFF"/>
                </a:solidFill>
                <a:effectLst>
                  <a:outerShdw dist="125724" dir="18900000" algn="ctr" rotWithShape="0">
                    <a:srgbClr val="000099"/>
                  </a:outerShdw>
                </a:effectLst>
              </a:rPr>
              <a:t>CHÂN  THÀNH </a:t>
            </a:r>
          </a:p>
          <a:p>
            <a:pPr algn="ctr"/>
            <a:r>
              <a:rPr lang="vi-VN" sz="3600" b="1" kern="10" spc="-360" dirty="0">
                <a:ln w="12700">
                  <a:solidFill>
                    <a:srgbClr val="FF3300"/>
                  </a:solidFill>
                  <a:round/>
                  <a:headEnd/>
                  <a:tailEnd/>
                </a:ln>
                <a:solidFill>
                  <a:srgbClr val="33CCFF"/>
                </a:solidFill>
                <a:effectLst>
                  <a:outerShdw dist="125724" dir="18900000" algn="ctr" rotWithShape="0">
                    <a:srgbClr val="000099"/>
                  </a:outerShdw>
                </a:effectLst>
              </a:rPr>
              <a:t> CÁM  ƠN</a:t>
            </a:r>
          </a:p>
        </p:txBody>
      </p:sp>
    </p:spTree>
    <p:extLst>
      <p:ext uri="{BB962C8B-B14F-4D97-AF65-F5344CB8AC3E}">
        <p14:creationId xmlns:p14="http://schemas.microsoft.com/office/powerpoint/2010/main" val="23021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9447"/>
                                        </p:tgtEl>
                                        <p:attrNameLst>
                                          <p:attrName>style.visibility</p:attrName>
                                        </p:attrNameLst>
                                      </p:cBhvr>
                                      <p:to>
                                        <p:strVal val="visible"/>
                                      </p:to>
                                    </p:set>
                                    <p:animEffect transition="in" filter="wipe(down)">
                                      <p:cBhvr>
                                        <p:cTn id="7" dur="580">
                                          <p:stCondLst>
                                            <p:cond delay="0"/>
                                          </p:stCondLst>
                                        </p:cTn>
                                        <p:tgtEl>
                                          <p:spTgt spid="189447"/>
                                        </p:tgtEl>
                                      </p:cBhvr>
                                    </p:animEffect>
                                    <p:anim calcmode="lin" valueType="num">
                                      <p:cBhvr>
                                        <p:cTn id="8" dur="1822" tmFilter="0,0; 0.14,0.36; 0.43,0.73; 0.71,0.91; 1.0,1.0">
                                          <p:stCondLst>
                                            <p:cond delay="0"/>
                                          </p:stCondLst>
                                        </p:cTn>
                                        <p:tgtEl>
                                          <p:spTgt spid="1894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94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94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94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9447"/>
                                        </p:tgtEl>
                                        <p:attrNameLst>
                                          <p:attrName>ppt_y</p:attrName>
                                        </p:attrNameLst>
                                      </p:cBhvr>
                                      <p:tavLst>
                                        <p:tav tm="0" fmla="#ppt_y-sin(pi*$)/81">
                                          <p:val>
                                            <p:fltVal val="0"/>
                                          </p:val>
                                        </p:tav>
                                        <p:tav tm="100000">
                                          <p:val>
                                            <p:fltVal val="1"/>
                                          </p:val>
                                        </p:tav>
                                      </p:tavLst>
                                    </p:anim>
                                    <p:animScale>
                                      <p:cBhvr>
                                        <p:cTn id="13" dur="26">
                                          <p:stCondLst>
                                            <p:cond delay="650"/>
                                          </p:stCondLst>
                                        </p:cTn>
                                        <p:tgtEl>
                                          <p:spTgt spid="189447"/>
                                        </p:tgtEl>
                                      </p:cBhvr>
                                      <p:to x="100000" y="60000"/>
                                    </p:animScale>
                                    <p:animScale>
                                      <p:cBhvr>
                                        <p:cTn id="14" dur="166" decel="50000">
                                          <p:stCondLst>
                                            <p:cond delay="676"/>
                                          </p:stCondLst>
                                        </p:cTn>
                                        <p:tgtEl>
                                          <p:spTgt spid="189447"/>
                                        </p:tgtEl>
                                      </p:cBhvr>
                                      <p:to x="100000" y="100000"/>
                                    </p:animScale>
                                    <p:animScale>
                                      <p:cBhvr>
                                        <p:cTn id="15" dur="26">
                                          <p:stCondLst>
                                            <p:cond delay="1312"/>
                                          </p:stCondLst>
                                        </p:cTn>
                                        <p:tgtEl>
                                          <p:spTgt spid="189447"/>
                                        </p:tgtEl>
                                      </p:cBhvr>
                                      <p:to x="100000" y="80000"/>
                                    </p:animScale>
                                    <p:animScale>
                                      <p:cBhvr>
                                        <p:cTn id="16" dur="166" decel="50000">
                                          <p:stCondLst>
                                            <p:cond delay="1338"/>
                                          </p:stCondLst>
                                        </p:cTn>
                                        <p:tgtEl>
                                          <p:spTgt spid="189447"/>
                                        </p:tgtEl>
                                      </p:cBhvr>
                                      <p:to x="100000" y="100000"/>
                                    </p:animScale>
                                    <p:animScale>
                                      <p:cBhvr>
                                        <p:cTn id="17" dur="26">
                                          <p:stCondLst>
                                            <p:cond delay="1642"/>
                                          </p:stCondLst>
                                        </p:cTn>
                                        <p:tgtEl>
                                          <p:spTgt spid="189447"/>
                                        </p:tgtEl>
                                      </p:cBhvr>
                                      <p:to x="100000" y="90000"/>
                                    </p:animScale>
                                    <p:animScale>
                                      <p:cBhvr>
                                        <p:cTn id="18" dur="166" decel="50000">
                                          <p:stCondLst>
                                            <p:cond delay="1668"/>
                                          </p:stCondLst>
                                        </p:cTn>
                                        <p:tgtEl>
                                          <p:spTgt spid="189447"/>
                                        </p:tgtEl>
                                      </p:cBhvr>
                                      <p:to x="100000" y="100000"/>
                                    </p:animScale>
                                    <p:animScale>
                                      <p:cBhvr>
                                        <p:cTn id="19" dur="26">
                                          <p:stCondLst>
                                            <p:cond delay="1808"/>
                                          </p:stCondLst>
                                        </p:cTn>
                                        <p:tgtEl>
                                          <p:spTgt spid="189447"/>
                                        </p:tgtEl>
                                      </p:cBhvr>
                                      <p:to x="100000" y="95000"/>
                                    </p:animScale>
                                    <p:animScale>
                                      <p:cBhvr>
                                        <p:cTn id="20" dur="166" decel="50000">
                                          <p:stCondLst>
                                            <p:cond delay="1834"/>
                                          </p:stCondLst>
                                        </p:cTn>
                                        <p:tgtEl>
                                          <p:spTgt spid="1894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89446"/>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219392" fill="hold"/>
                                        <p:tgtEl>
                                          <p:spTgt spid="189446"/>
                                        </p:tgtEl>
                                      </p:cBhvr>
                                    </p:cmd>
                                  </p:childTnLst>
                                </p:cTn>
                              </p:par>
                            </p:childTnLst>
                          </p:cTn>
                        </p:par>
                      </p:childTnLst>
                    </p:cTn>
                  </p:par>
                </p:childTnLst>
              </p:cTn>
              <p:nextCondLst>
                <p:cond evt="onClick" delay="0">
                  <p:tgtEl>
                    <p:spTgt spid="189446"/>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89446"/>
                </p:tgtEl>
              </p:cMediaNode>
            </p:audio>
          </p:childTnLst>
        </p:cTn>
      </p:par>
    </p:tnLst>
    <p:bldLst>
      <p:bldP spid="1894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9" descr="花瓣2"/>
          <p:cNvPicPr>
            <a:picLocks noChangeAspect="1"/>
          </p:cNvPicPr>
          <p:nvPr/>
        </p:nvPicPr>
        <p:blipFill>
          <a:blip r:embed="rId3"/>
          <a:srcRect/>
          <a:stretch>
            <a:fillRect/>
          </a:stretch>
        </p:blipFill>
        <p:spPr bwMode="auto">
          <a:xfrm rot="-600000">
            <a:off x="3540125" y="2155825"/>
            <a:ext cx="4251325" cy="2428875"/>
          </a:xfrm>
          <a:prstGeom prst="rect">
            <a:avLst/>
          </a:prstGeom>
          <a:noFill/>
          <a:ln w="9525">
            <a:noFill/>
            <a:miter lim="800000"/>
            <a:headEnd/>
            <a:tailEnd/>
          </a:ln>
        </p:spPr>
      </p:pic>
      <p:pic>
        <p:nvPicPr>
          <p:cNvPr id="6146" name="图片 3" descr="桃枝"/>
          <p:cNvPicPr>
            <a:picLocks noChangeAspect="1"/>
          </p:cNvPicPr>
          <p:nvPr/>
        </p:nvPicPr>
        <p:blipFill>
          <a:blip r:embed="rId4"/>
          <a:srcRect/>
          <a:stretch>
            <a:fillRect/>
          </a:stretch>
        </p:blipFill>
        <p:spPr bwMode="auto">
          <a:xfrm>
            <a:off x="0" y="873125"/>
            <a:ext cx="3209925" cy="3155950"/>
          </a:xfrm>
          <a:prstGeom prst="rect">
            <a:avLst/>
          </a:prstGeom>
          <a:noFill/>
          <a:ln w="9525">
            <a:noFill/>
            <a:miter lim="800000"/>
            <a:headEnd/>
            <a:tailEnd/>
          </a:ln>
        </p:spPr>
      </p:pic>
      <p:pic>
        <p:nvPicPr>
          <p:cNvPr id="6147" name="图片 4" descr="桃枝2"/>
          <p:cNvPicPr>
            <a:picLocks noChangeAspect="1"/>
          </p:cNvPicPr>
          <p:nvPr/>
        </p:nvPicPr>
        <p:blipFill>
          <a:blip r:embed="rId5"/>
          <a:srcRect/>
          <a:stretch>
            <a:fillRect/>
          </a:stretch>
        </p:blipFill>
        <p:spPr bwMode="auto">
          <a:xfrm>
            <a:off x="9242425" y="0"/>
            <a:ext cx="2949575" cy="2895600"/>
          </a:xfrm>
          <a:prstGeom prst="rect">
            <a:avLst/>
          </a:prstGeom>
          <a:noFill/>
          <a:ln w="9525">
            <a:noFill/>
            <a:miter lim="800000"/>
            <a:headEnd/>
            <a:tailEnd/>
          </a:ln>
        </p:spPr>
      </p:pic>
      <p:pic>
        <p:nvPicPr>
          <p:cNvPr id="6148" name="图片 8" descr="花瓣"/>
          <p:cNvPicPr>
            <a:picLocks noChangeAspect="1"/>
          </p:cNvPicPr>
          <p:nvPr/>
        </p:nvPicPr>
        <p:blipFill>
          <a:blip r:embed="rId6"/>
          <a:srcRect/>
          <a:stretch>
            <a:fillRect/>
          </a:stretch>
        </p:blipFill>
        <p:spPr bwMode="auto">
          <a:xfrm>
            <a:off x="6824663" y="4732338"/>
            <a:ext cx="527050" cy="452437"/>
          </a:xfrm>
          <a:prstGeom prst="rect">
            <a:avLst/>
          </a:prstGeom>
          <a:noFill/>
          <a:ln w="9525">
            <a:noFill/>
            <a:miter lim="800000"/>
            <a:headEnd/>
            <a:tailEnd/>
          </a:ln>
        </p:spPr>
      </p:pic>
      <p:pic>
        <p:nvPicPr>
          <p:cNvPr id="6149" name="图片 11" descr="蝴蝶"/>
          <p:cNvPicPr>
            <a:picLocks noChangeAspect="1"/>
          </p:cNvPicPr>
          <p:nvPr/>
        </p:nvPicPr>
        <p:blipFill>
          <a:blip r:embed="rId7"/>
          <a:srcRect/>
          <a:stretch>
            <a:fillRect/>
          </a:stretch>
        </p:blipFill>
        <p:spPr bwMode="auto">
          <a:xfrm>
            <a:off x="10113963" y="1328738"/>
            <a:ext cx="630237" cy="620712"/>
          </a:xfrm>
          <a:prstGeom prst="rect">
            <a:avLst/>
          </a:prstGeom>
          <a:noFill/>
          <a:ln w="9525">
            <a:noFill/>
            <a:miter lim="800000"/>
            <a:headEnd/>
            <a:tailEnd/>
          </a:ln>
        </p:spPr>
      </p:pic>
      <p:sp>
        <p:nvSpPr>
          <p:cNvPr id="6150" name="Rectangle 12"/>
          <p:cNvSpPr>
            <a:spLocks noChangeArrowheads="1"/>
          </p:cNvSpPr>
          <p:nvPr/>
        </p:nvSpPr>
        <p:spPr bwMode="auto">
          <a:xfrm>
            <a:off x="1487488" y="681385"/>
            <a:ext cx="9477375" cy="1015663"/>
          </a:xfrm>
          <a:prstGeom prst="rect">
            <a:avLst/>
          </a:prstGeom>
          <a:noFill/>
          <a:ln w="57150">
            <a:noFill/>
            <a:miter lim="800000"/>
            <a:headEnd/>
            <a:tailEnd/>
          </a:ln>
        </p:spPr>
        <p:txBody>
          <a:bodyPr>
            <a:spAutoFit/>
          </a:bodyPr>
          <a:lstStyle/>
          <a:p>
            <a:r>
              <a:rPr lang="en-US" altLang="zh-CN" sz="6000" b="1" dirty="0">
                <a:solidFill>
                  <a:srgbClr val="3333FF"/>
                </a:solidFill>
                <a:sym typeface="WenYue GuDianMingChaoTi (Non-Co"/>
              </a:rPr>
              <a:t>              </a:t>
            </a:r>
          </a:p>
        </p:txBody>
      </p:sp>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l="6493" r="12918" b="5328"/>
          <a:stretch/>
        </p:blipFill>
        <p:spPr>
          <a:xfrm rot="1158593">
            <a:off x="8203404" y="4187398"/>
            <a:ext cx="3087104" cy="22666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图片 5"/>
          <p:cNvPicPr>
            <a:picLocks noChangeAspect="1"/>
          </p:cNvPicPr>
          <p:nvPr/>
        </p:nvPicPr>
        <p:blipFill rotWithShape="1">
          <a:blip r:embed="rId9" cstate="print">
            <a:extLst>
              <a:ext uri="{28A0092B-C50C-407E-A947-70E740481C1C}">
                <a14:useLocalDpi xmlns:a14="http://schemas.microsoft.com/office/drawing/2010/main" val="0"/>
              </a:ext>
            </a:extLst>
          </a:blip>
          <a:srcRect t="23775" b="11325"/>
          <a:stretch/>
        </p:blipFill>
        <p:spPr>
          <a:xfrm rot="20485441">
            <a:off x="1774530" y="3988960"/>
            <a:ext cx="3174005" cy="27112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394447" y="514246"/>
            <a:ext cx="11183986" cy="259975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15000"/>
              </a:lnSpc>
              <a:spcAft>
                <a:spcPts val="0"/>
              </a:spcAft>
            </a:pPr>
            <a:r>
              <a:rPr lang="en-US" sz="3600" b="1" dirty="0" err="1">
                <a:solidFill>
                  <a:schemeClr val="accent5">
                    <a:lumMod val="50000"/>
                  </a:schemeClr>
                </a:solidFill>
                <a:cs typeface="Times New Roman" panose="02020603050405020304" pitchFamily="18" charset="0"/>
              </a:rPr>
              <a:t>Tiếng</a:t>
            </a:r>
            <a:r>
              <a:rPr lang="en-US" sz="3600" b="1" dirty="0">
                <a:solidFill>
                  <a:schemeClr val="accent5">
                    <a:lumMod val="50000"/>
                  </a:schemeClr>
                </a:solidFill>
                <a:cs typeface="Times New Roman" panose="02020603050405020304" pitchFamily="18" charset="0"/>
              </a:rPr>
              <a:t> </a:t>
            </a:r>
            <a:r>
              <a:rPr lang="en-US" sz="3600" b="1" dirty="0" err="1">
                <a:solidFill>
                  <a:schemeClr val="accent5">
                    <a:lumMod val="50000"/>
                  </a:schemeClr>
                </a:solidFill>
                <a:cs typeface="Times New Roman" panose="02020603050405020304" pitchFamily="18" charset="0"/>
              </a:rPr>
              <a:t>Việt</a:t>
            </a:r>
            <a:endParaRPr lang="en-US" sz="3600" b="1" dirty="0">
              <a:solidFill>
                <a:schemeClr val="accent5">
                  <a:lumMod val="50000"/>
                </a:schemeClr>
              </a:solidFill>
              <a:cs typeface="Times New Roman" panose="02020603050405020304" pitchFamily="18" charset="0"/>
            </a:endParaRPr>
          </a:p>
          <a:p>
            <a:pPr algn="ctr">
              <a:lnSpc>
                <a:spcPct val="115000"/>
              </a:lnSpc>
              <a:spcAft>
                <a:spcPts val="0"/>
              </a:spcAft>
            </a:pPr>
            <a:r>
              <a:rPr lang="en-US" sz="3600" b="1" dirty="0">
                <a:solidFill>
                  <a:schemeClr val="accent5">
                    <a:lumMod val="50000"/>
                  </a:schemeClr>
                </a:solidFill>
                <a:cs typeface="Times New Roman" panose="02020603050405020304" pitchFamily="18" charset="0"/>
              </a:rPr>
              <a:t>VIỆC TÔN TRỌNG VÀ BẢO VỆ QUYỀN SỞ HỮU TRÍ TUỆ TRONG HỌC TẬP, NGHIÊN CỨU, SỰ KẾT HỢP GIỮA NGÔN NGỮ VỚI YẾU TỐ PHI NGÔN NGỮ TRONG VĂN BẢN </a:t>
            </a:r>
            <a:endParaRPr lang="vi-VN" sz="3600" dirty="0">
              <a:solidFill>
                <a:schemeClr val="accent5">
                  <a:lumMod val="50000"/>
                </a:schemeClr>
              </a:solidFill>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ircle(in)">
                                      <p:cBhvr>
                                        <p:cTn id="7"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01" y="679268"/>
            <a:ext cx="3066911" cy="4278087"/>
          </a:xfrm>
          <a:prstGeom prst="rect">
            <a:avLst/>
          </a:prstGeom>
        </p:spPr>
      </p:pic>
      <p:sp>
        <p:nvSpPr>
          <p:cNvPr id="4" name="文本框 3"/>
          <p:cNvSpPr txBox="1"/>
          <p:nvPr/>
        </p:nvSpPr>
        <p:spPr>
          <a:xfrm>
            <a:off x="611422" y="1649917"/>
            <a:ext cx="2411784" cy="1784676"/>
          </a:xfrm>
          <a:prstGeom prst="rect">
            <a:avLst/>
          </a:prstGeom>
          <a:noFill/>
        </p:spPr>
        <p:txBody>
          <a:bodyPr wrap="square" lIns="121496" tIns="60748" rIns="121496" bIns="60748" rtlCol="0">
            <a:spAutoFit/>
          </a:bodyPr>
          <a:lstStyle/>
          <a:p>
            <a:pPr defTabSz="910773"/>
            <a:r>
              <a:rPr lang="en-US" altLang="zh-CN" sz="5400" dirty="0">
                <a:solidFill>
                  <a:srgbClr val="FFFF00"/>
                </a:solidFill>
                <a:latin typeface="Times New Roman" pitchFamily="18" charset="0"/>
                <a:cs typeface="Times New Roman" pitchFamily="18" charset="0"/>
                <a:sym typeface="+mn-lt"/>
              </a:rPr>
              <a:t>KHỞI </a:t>
            </a:r>
          </a:p>
          <a:p>
            <a:pPr defTabSz="910773"/>
            <a:r>
              <a:rPr lang="en-US" altLang="zh-CN" sz="5400" dirty="0">
                <a:solidFill>
                  <a:srgbClr val="FFFF00"/>
                </a:solidFill>
                <a:latin typeface="Times New Roman" pitchFamily="18" charset="0"/>
                <a:cs typeface="Times New Roman" pitchFamily="18" charset="0"/>
                <a:sym typeface="+mn-lt"/>
              </a:rPr>
              <a:t>ĐỘNG</a:t>
            </a:r>
            <a:endParaRPr lang="zh-CN" altLang="en-US" sz="5400" dirty="0">
              <a:solidFill>
                <a:srgbClr val="FFFF00"/>
              </a:solidFill>
              <a:latin typeface="Times New Roman" pitchFamily="18" charset="0"/>
              <a:cs typeface="Times New Roman" pitchFamily="18" charset="0"/>
              <a:sym typeface="+mn-lt"/>
            </a:endParaRPr>
          </a:p>
        </p:txBody>
      </p:sp>
      <p:sp>
        <p:nvSpPr>
          <p:cNvPr id="7" name="Rounded Rectangle 6"/>
          <p:cNvSpPr>
            <a:spLocks noChangeArrowheads="1"/>
          </p:cNvSpPr>
          <p:nvPr/>
        </p:nvSpPr>
        <p:spPr bwMode="auto">
          <a:xfrm>
            <a:off x="4389120" y="195944"/>
            <a:ext cx="7628708" cy="3238649"/>
          </a:xfrm>
          <a:prstGeom prst="roundRect">
            <a:avLst>
              <a:gd name="adj" fmla="val 16667"/>
            </a:avLst>
          </a:prstGeom>
          <a:solidFill>
            <a:srgbClr val="003300"/>
          </a:solidFill>
          <a:ln w="12700" algn="ctr">
            <a:solidFill>
              <a:srgbClr val="8C0000"/>
            </a:solidFill>
            <a:miter lim="800000"/>
            <a:headEnd/>
            <a:tailEnd/>
          </a:ln>
        </p:spPr>
        <p:txBody>
          <a:bodyPr anchor="ctr"/>
          <a:lstStyle/>
          <a:p>
            <a:r>
              <a:rPr lang="en-US" sz="2600" b="1" u="sng" dirty="0" err="1">
                <a:solidFill>
                  <a:schemeClr val="bg1"/>
                </a:solidFill>
                <a:latin typeface="Times New Roman" panose="02020603050405020304" pitchFamily="18" charset="0"/>
                <a:cs typeface="Times New Roman" panose="02020603050405020304" pitchFamily="18" charset="0"/>
              </a:rPr>
              <a:t>Câu</a:t>
            </a:r>
            <a:r>
              <a:rPr lang="en-US" sz="2600" b="1" u="sng" dirty="0">
                <a:solidFill>
                  <a:schemeClr val="bg1"/>
                </a:solidFill>
                <a:latin typeface="Times New Roman" panose="02020603050405020304" pitchFamily="18" charset="0"/>
                <a:cs typeface="Times New Roman" panose="02020603050405020304" pitchFamily="18" charset="0"/>
              </a:rPr>
              <a:t> 1</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Hoàn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thành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khái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niệm</a:t>
            </a:r>
            <a:r>
              <a:rPr lang="en-US" sz="2600"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Quyền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sở</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hữu</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trí</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tuệ</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là</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quyền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của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tổ</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chức</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cá</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nhân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đối</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với</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tài</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sản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trí</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tuệ</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bao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gồm</a:t>
            </a:r>
            <a:r>
              <a:rPr lang="en-US" sz="2600" i="1" dirty="0">
                <a:solidFill>
                  <a:schemeClr val="bg1"/>
                </a:solidFill>
                <a:latin typeface="Times New Roman" panose="02020603050405020304" pitchFamily="18" charset="0"/>
                <a:cs typeface="Times New Roman" panose="02020603050405020304" pitchFamily="18" charset="0"/>
              </a:rPr>
              <a:t> …</a:t>
            </a:r>
            <a:endParaRPr lang="vi-VN" sz="2600" i="1" dirty="0">
              <a:solidFill>
                <a:schemeClr val="bg1"/>
              </a:solidFill>
              <a:latin typeface="Times New Roman" panose="02020603050405020304" pitchFamily="18" charset="0"/>
              <a:cs typeface="Times New Roman" panose="02020603050405020304" pitchFamily="18" charset="0"/>
            </a:endParaRPr>
          </a:p>
          <a:p>
            <a:r>
              <a:rPr lang="en-US" sz="2600" dirty="0">
                <a:solidFill>
                  <a:schemeClr val="bg1"/>
                </a:solidFill>
                <a:latin typeface="Times New Roman" panose="02020603050405020304" pitchFamily="18" charset="0"/>
                <a:cs typeface="Times New Roman" panose="02020603050405020304" pitchFamily="18" charset="0"/>
              </a:rPr>
              <a:t>a. </a:t>
            </a:r>
            <a:r>
              <a:rPr lang="en-US" sz="2600" dirty="0" err="1">
                <a:solidFill>
                  <a:schemeClr val="bg1"/>
                </a:solidFill>
                <a:latin typeface="Times New Roman" panose="02020603050405020304" pitchFamily="18" charset="0"/>
                <a:cs typeface="Times New Roman" panose="02020603050405020304" pitchFamily="18" charset="0"/>
              </a:rPr>
              <a:t>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tác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giả</a:t>
            </a:r>
            <a:endParaRPr lang="vi-VN" sz="2600" dirty="0">
              <a:solidFill>
                <a:schemeClr val="bg1"/>
              </a:solidFill>
              <a:latin typeface="Times New Roman" panose="02020603050405020304" pitchFamily="18" charset="0"/>
              <a:cs typeface="Times New Roman" panose="02020603050405020304" pitchFamily="18" charset="0"/>
            </a:endParaRPr>
          </a:p>
          <a:p>
            <a:r>
              <a:rPr lang="en-US" sz="2600" dirty="0">
                <a:solidFill>
                  <a:schemeClr val="bg1"/>
                </a:solidFill>
                <a:latin typeface="Times New Roman" panose="02020603050405020304" pitchFamily="18" charset="0"/>
                <a:cs typeface="Times New Roman" panose="02020603050405020304" pitchFamily="18" charset="0"/>
              </a:rPr>
              <a:t>b. </a:t>
            </a:r>
            <a:r>
              <a:rPr lang="en-US" sz="2600" dirty="0" err="1">
                <a:solidFill>
                  <a:schemeClr val="bg1"/>
                </a:solidFill>
                <a:latin typeface="Times New Roman" panose="02020603050405020304" pitchFamily="18" charset="0"/>
                <a:cs typeface="Times New Roman" panose="02020603050405020304" pitchFamily="18" charset="0"/>
              </a:rPr>
              <a:t>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liên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quan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tác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giả</a:t>
            </a:r>
            <a:endParaRPr lang="vi-VN" sz="2600" dirty="0">
              <a:solidFill>
                <a:schemeClr val="bg1"/>
              </a:solidFill>
              <a:latin typeface="Times New Roman" panose="02020603050405020304" pitchFamily="18" charset="0"/>
              <a:cs typeface="Times New Roman" panose="02020603050405020304" pitchFamily="18" charset="0"/>
            </a:endParaRPr>
          </a:p>
          <a:p>
            <a:r>
              <a:rPr lang="en-US" sz="2600" dirty="0">
                <a:solidFill>
                  <a:schemeClr val="bg1"/>
                </a:solidFill>
                <a:latin typeface="Times New Roman" panose="02020603050405020304" pitchFamily="18" charset="0"/>
                <a:cs typeface="Times New Roman" panose="02020603050405020304" pitchFamily="18" charset="0"/>
              </a:rPr>
              <a:t>c. </a:t>
            </a:r>
            <a:r>
              <a:rPr lang="en-US" sz="2600" dirty="0" err="1">
                <a:solidFill>
                  <a:schemeClr val="bg1"/>
                </a:solidFill>
                <a:latin typeface="Times New Roman" panose="02020603050405020304" pitchFamily="18" charset="0"/>
                <a:cs typeface="Times New Roman" panose="02020603050405020304" pitchFamily="18" charset="0"/>
              </a:rPr>
              <a:t>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sở</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hữu</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công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nghiệp</a:t>
            </a:r>
            <a:endParaRPr lang="en-US" sz="2600" dirty="0">
              <a:solidFill>
                <a:schemeClr val="bg1"/>
              </a:solidFill>
              <a:latin typeface="Times New Roman" panose="02020603050405020304" pitchFamily="18" charset="0"/>
              <a:cs typeface="Times New Roman" panose="02020603050405020304" pitchFamily="18" charset="0"/>
            </a:endParaRPr>
          </a:p>
          <a:p>
            <a:r>
              <a:rPr lang="en-US" sz="2600" dirty="0">
                <a:solidFill>
                  <a:schemeClr val="bg1"/>
                </a:solidFill>
                <a:latin typeface="Times New Roman" panose="02020603050405020304" pitchFamily="18" charset="0"/>
                <a:cs typeface="Times New Roman" panose="02020603050405020304" pitchFamily="18" charset="0"/>
              </a:rPr>
              <a:t>d. </a:t>
            </a:r>
            <a:r>
              <a:rPr lang="en-US" sz="2600" dirty="0" err="1">
                <a:solidFill>
                  <a:schemeClr val="bg1"/>
                </a:solidFill>
                <a:latin typeface="Times New Roman" panose="02020603050405020304" pitchFamily="18" charset="0"/>
                <a:cs typeface="Times New Roman" panose="02020603050405020304" pitchFamily="18" charset="0"/>
              </a:rPr>
              <a:t>Cả</a:t>
            </a:r>
            <a:r>
              <a:rPr lang="en-US" sz="2600" dirty="0">
                <a:solidFill>
                  <a:schemeClr val="bg1"/>
                </a:solidFill>
                <a:latin typeface="Times New Roman" panose="02020603050405020304" pitchFamily="18" charset="0"/>
                <a:cs typeface="Times New Roman" panose="02020603050405020304" pitchFamily="18" charset="0"/>
              </a:rPr>
              <a:t> a, b, c</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9" name="Rounded Rectangle 8"/>
          <p:cNvSpPr>
            <a:spLocks noChangeArrowheads="1"/>
          </p:cNvSpPr>
          <p:nvPr/>
        </p:nvSpPr>
        <p:spPr bwMode="auto">
          <a:xfrm>
            <a:off x="3780852" y="3666671"/>
            <a:ext cx="7850777" cy="3238649"/>
          </a:xfrm>
          <a:prstGeom prst="roundRect">
            <a:avLst>
              <a:gd name="adj" fmla="val 16667"/>
            </a:avLst>
          </a:prstGeom>
          <a:solidFill>
            <a:schemeClr val="accent5">
              <a:lumMod val="50000"/>
            </a:schemeClr>
          </a:solidFill>
          <a:ln w="12700" algn="ctr">
            <a:solidFill>
              <a:srgbClr val="8C0000"/>
            </a:solidFill>
            <a:miter lim="800000"/>
            <a:headEnd/>
            <a:tailEnd/>
          </a:ln>
        </p:spPr>
        <p:txBody>
          <a:bodyPr anchor="ctr"/>
          <a:lstStyle/>
          <a:p>
            <a:r>
              <a:rPr lang="en-US" sz="2600" b="1" u="sng" dirty="0" err="1">
                <a:solidFill>
                  <a:srgbClr val="FFFF00"/>
                </a:solidFill>
                <a:latin typeface="Times New Roman" panose="02020603050405020304" pitchFamily="18" charset="0"/>
                <a:cs typeface="Times New Roman" panose="02020603050405020304" pitchFamily="18" charset="0"/>
              </a:rPr>
              <a:t>Câu</a:t>
            </a:r>
            <a:r>
              <a:rPr lang="en-US" sz="2600" b="1" u="sng" dirty="0">
                <a:solidFill>
                  <a:srgbClr val="FFFF00"/>
                </a:solidFill>
                <a:latin typeface="Times New Roman" panose="02020603050405020304" pitchFamily="18" charset="0"/>
                <a:cs typeface="Times New Roman" panose="02020603050405020304" pitchFamily="18" charset="0"/>
              </a:rPr>
              <a:t> 2</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Một</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vài</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biểu</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hiện</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của</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việc</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tôn</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trọng</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và</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bảo</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vệ</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quyền</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sở</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hữu</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trí</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tuệ</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trong</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học</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tập</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nghiên</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cứu</a:t>
            </a:r>
            <a:r>
              <a:rPr lang="en-US" sz="2600" dirty="0">
                <a:solidFill>
                  <a:srgbClr val="FFFF00"/>
                </a:solidFill>
                <a:latin typeface="Times New Roman" panose="02020603050405020304" pitchFamily="18" charset="0"/>
                <a:cs typeface="Times New Roman" panose="02020603050405020304" pitchFamily="18" charset="0"/>
              </a:rPr>
              <a:t>:</a:t>
            </a:r>
            <a:endParaRPr lang="vi-VN" sz="2600" dirty="0">
              <a:solidFill>
                <a:srgbClr val="FFFF00"/>
              </a:solidFill>
              <a:latin typeface="Times New Roman" panose="02020603050405020304" pitchFamily="18" charset="0"/>
              <a:cs typeface="Times New Roman" panose="02020603050405020304" pitchFamily="18" charset="0"/>
            </a:endParaRPr>
          </a:p>
          <a:p>
            <a:r>
              <a:rPr lang="en-US" sz="2600" dirty="0">
                <a:solidFill>
                  <a:srgbClr val="FFFF00"/>
                </a:solidFill>
                <a:latin typeface="Times New Roman" panose="02020603050405020304" pitchFamily="18" charset="0"/>
                <a:cs typeface="Times New Roman" panose="02020603050405020304" pitchFamily="18" charset="0"/>
              </a:rPr>
              <a:t>a. </a:t>
            </a:r>
            <a:r>
              <a:rPr lang="en-US" sz="2600" dirty="0" err="1">
                <a:solidFill>
                  <a:srgbClr val="FFFF00"/>
                </a:solidFill>
                <a:latin typeface="Times New Roman" panose="02020603050405020304" pitchFamily="18" charset="0"/>
                <a:cs typeface="Times New Roman" panose="02020603050405020304" pitchFamily="18" charset="0"/>
              </a:rPr>
              <a:t>Liệt</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kê</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đầy</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đủ</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các</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tài</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liệu</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tham</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khảo</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đã</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sử</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dụng</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và</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trình</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bày</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tham</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khảo</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đúng</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quy</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cách</a:t>
            </a:r>
            <a:r>
              <a:rPr lang="en-US" sz="2600" dirty="0">
                <a:solidFill>
                  <a:srgbClr val="FFFF00"/>
                </a:solidFill>
                <a:latin typeface="Times New Roman" panose="02020603050405020304" pitchFamily="18" charset="0"/>
                <a:cs typeface="Times New Roman" panose="02020603050405020304" pitchFamily="18" charset="0"/>
              </a:rPr>
              <a:t>.</a:t>
            </a:r>
            <a:endParaRPr lang="vi-VN" sz="2600" dirty="0">
              <a:solidFill>
                <a:srgbClr val="FFFF00"/>
              </a:solidFill>
              <a:latin typeface="Times New Roman" panose="02020603050405020304" pitchFamily="18" charset="0"/>
              <a:cs typeface="Times New Roman" panose="02020603050405020304" pitchFamily="18" charset="0"/>
            </a:endParaRPr>
          </a:p>
          <a:p>
            <a:r>
              <a:rPr lang="en-US" sz="2600" dirty="0">
                <a:solidFill>
                  <a:srgbClr val="FFFF00"/>
                </a:solidFill>
                <a:latin typeface="Times New Roman" panose="02020603050405020304" pitchFamily="18" charset="0"/>
                <a:cs typeface="Times New Roman" panose="02020603050405020304" pitchFamily="18" charset="0"/>
              </a:rPr>
              <a:t>b. </a:t>
            </a:r>
            <a:r>
              <a:rPr lang="en-US" sz="2600" dirty="0" err="1">
                <a:solidFill>
                  <a:srgbClr val="FFFF00"/>
                </a:solidFill>
                <a:latin typeface="Times New Roman" panose="02020603050405020304" pitchFamily="18" charset="0"/>
                <a:cs typeface="Times New Roman" panose="02020603050405020304" pitchFamily="18" charset="0"/>
              </a:rPr>
              <a:t>Chú</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thích</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trích</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dẫn</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và</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ghi</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cước</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chú</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đúng</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quy</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cách</a:t>
            </a:r>
            <a:r>
              <a:rPr lang="en-US" sz="2600" dirty="0">
                <a:solidFill>
                  <a:srgbClr val="FFFF00"/>
                </a:solidFill>
                <a:latin typeface="Times New Roman" panose="02020603050405020304" pitchFamily="18" charset="0"/>
                <a:cs typeface="Times New Roman" panose="02020603050405020304" pitchFamily="18" charset="0"/>
              </a:rPr>
              <a:t>.</a:t>
            </a:r>
            <a:endParaRPr lang="vi-VN" sz="2600" dirty="0">
              <a:solidFill>
                <a:srgbClr val="FFFF00"/>
              </a:solidFill>
              <a:latin typeface="Times New Roman" panose="02020603050405020304" pitchFamily="18" charset="0"/>
              <a:cs typeface="Times New Roman" panose="02020603050405020304" pitchFamily="18" charset="0"/>
            </a:endParaRPr>
          </a:p>
          <a:p>
            <a:r>
              <a:rPr lang="en-US" sz="2600" dirty="0">
                <a:solidFill>
                  <a:srgbClr val="FFFF00"/>
                </a:solidFill>
                <a:latin typeface="Times New Roman" panose="02020603050405020304" pitchFamily="18" charset="0"/>
                <a:cs typeface="Times New Roman" panose="02020603050405020304" pitchFamily="18" charset="0"/>
              </a:rPr>
              <a:t>c. </a:t>
            </a:r>
            <a:r>
              <a:rPr lang="en-US" sz="2600" dirty="0" err="1">
                <a:solidFill>
                  <a:srgbClr val="FFFF00"/>
                </a:solidFill>
                <a:latin typeface="Times New Roman" panose="02020603050405020304" pitchFamily="18" charset="0"/>
                <a:cs typeface="Times New Roman" panose="02020603050405020304" pitchFamily="18" charset="0"/>
              </a:rPr>
              <a:t>Tham</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khảo</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thông</a:t>
            </a:r>
            <a:r>
              <a:rPr lang="en-US" sz="2600" dirty="0">
                <a:solidFill>
                  <a:srgbClr val="FFFF00"/>
                </a:solidFill>
                <a:latin typeface="Times New Roman" panose="02020603050405020304" pitchFamily="18" charset="0"/>
                <a:cs typeface="Times New Roman" panose="02020603050405020304" pitchFamily="18" charset="0"/>
              </a:rPr>
              <a:t> tin </a:t>
            </a:r>
            <a:r>
              <a:rPr lang="en-US" sz="2600" dirty="0" err="1">
                <a:solidFill>
                  <a:srgbClr val="FFFF00"/>
                </a:solidFill>
                <a:latin typeface="Times New Roman" panose="02020603050405020304" pitchFamily="18" charset="0"/>
                <a:cs typeface="Times New Roman" panose="02020603050405020304" pitchFamily="18" charset="0"/>
              </a:rPr>
              <a:t>từ</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các</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nguồn</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có</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độ</a:t>
            </a:r>
            <a:r>
              <a:rPr lang="en-US" sz="2600" dirty="0">
                <a:solidFill>
                  <a:srgbClr val="FFFF00"/>
                </a:solidFill>
                <a:latin typeface="Times New Roman" panose="02020603050405020304" pitchFamily="18" charset="0"/>
                <a:cs typeface="Times New Roman" panose="02020603050405020304" pitchFamily="18" charset="0"/>
              </a:rPr>
              <a:t> tin </a:t>
            </a:r>
            <a:r>
              <a:rPr lang="en-US" sz="2600" dirty="0" err="1">
                <a:solidFill>
                  <a:srgbClr val="FFFF00"/>
                </a:solidFill>
                <a:latin typeface="Times New Roman" panose="02020603050405020304" pitchFamily="18" charset="0"/>
                <a:cs typeface="Times New Roman" panose="02020603050405020304" pitchFamily="18" charset="0"/>
              </a:rPr>
              <a:t>cậy</a:t>
            </a:r>
            <a:r>
              <a:rPr lang="en-US" sz="2600" dirty="0">
                <a:solidFill>
                  <a:srgbClr val="FFFF00"/>
                </a:solidFill>
                <a:latin typeface="Times New Roman" panose="02020603050405020304" pitchFamily="18" charset="0"/>
                <a:cs typeface="Times New Roman" panose="02020603050405020304" pitchFamily="18" charset="0"/>
              </a:rPr>
              <a:t> </a:t>
            </a:r>
            <a:r>
              <a:rPr lang="en-US" sz="2600" dirty="0" err="1">
                <a:solidFill>
                  <a:srgbClr val="FFFF00"/>
                </a:solidFill>
                <a:latin typeface="Times New Roman" panose="02020603050405020304" pitchFamily="18" charset="0"/>
                <a:cs typeface="Times New Roman" panose="02020603050405020304" pitchFamily="18" charset="0"/>
              </a:rPr>
              <a:t>cao</a:t>
            </a:r>
            <a:r>
              <a:rPr lang="en-US" sz="2600" dirty="0">
                <a:solidFill>
                  <a:srgbClr val="FFFF00"/>
                </a:solidFill>
                <a:latin typeface="Times New Roman" panose="02020603050405020304" pitchFamily="18" charset="0"/>
                <a:cs typeface="Times New Roman" panose="02020603050405020304" pitchFamily="18" charset="0"/>
              </a:rPr>
              <a:t>.</a:t>
            </a:r>
            <a:endParaRPr lang="vi-VN" sz="2600" dirty="0">
              <a:solidFill>
                <a:srgbClr val="FFFF00"/>
              </a:solidFill>
              <a:latin typeface="Times New Roman" panose="02020603050405020304" pitchFamily="18" charset="0"/>
              <a:cs typeface="Times New Roman" panose="02020603050405020304" pitchFamily="18" charset="0"/>
            </a:endParaRPr>
          </a:p>
          <a:p>
            <a:r>
              <a:rPr lang="en-US" sz="2600" dirty="0">
                <a:solidFill>
                  <a:srgbClr val="FFFF00"/>
                </a:solidFill>
                <a:latin typeface="Times New Roman" panose="02020603050405020304" pitchFamily="18" charset="0"/>
                <a:cs typeface="Times New Roman" panose="02020603050405020304" pitchFamily="18" charset="0"/>
              </a:rPr>
              <a:t>d. </a:t>
            </a:r>
            <a:r>
              <a:rPr lang="en-US" sz="2600" dirty="0" err="1">
                <a:solidFill>
                  <a:srgbClr val="FFFF00"/>
                </a:solidFill>
                <a:latin typeface="Times New Roman" panose="02020603050405020304" pitchFamily="18" charset="0"/>
                <a:cs typeface="Times New Roman" panose="02020603050405020304" pitchFamily="18" charset="0"/>
              </a:rPr>
              <a:t>Cả</a:t>
            </a:r>
            <a:r>
              <a:rPr lang="en-US" sz="2600" dirty="0">
                <a:solidFill>
                  <a:srgbClr val="FFFF00"/>
                </a:solidFill>
                <a:latin typeface="Times New Roman" panose="02020603050405020304" pitchFamily="18" charset="0"/>
                <a:cs typeface="Times New Roman" panose="02020603050405020304" pitchFamily="18" charset="0"/>
              </a:rPr>
              <a:t> a, b, c</a:t>
            </a:r>
            <a:endParaRPr lang="vi-VN" sz="2600"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639" y="3902075"/>
            <a:ext cx="1468233" cy="2955925"/>
          </a:xfrm>
          <a:prstGeom prst="rect">
            <a:avLst/>
          </a:prstGeom>
        </p:spPr>
      </p:pic>
    </p:spTree>
    <p:extLst>
      <p:ext uri="{BB962C8B-B14F-4D97-AF65-F5344CB8AC3E}">
        <p14:creationId xmlns:p14="http://schemas.microsoft.com/office/powerpoint/2010/main" val="35657978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additive="base">
                                        <p:cTn id="2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additive="base">
                                        <p:cTn id="3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857" y="605703"/>
            <a:ext cx="2998059" cy="1004180"/>
          </a:xfrm>
          <a:prstGeom prst="rect">
            <a:avLst/>
          </a:prstGeom>
        </p:spPr>
      </p:pic>
      <p:pic>
        <p:nvPicPr>
          <p:cNvPr id="40" name="Picture 39" descr="A picture containing plant&#10;&#10;Description automatically generated">
            <a:extLst>
              <a:ext uri="{FF2B5EF4-FFF2-40B4-BE49-F238E27FC236}">
                <a16:creationId xmlns:a16="http://schemas.microsoft.com/office/drawing/2014/main" id="{ACDD2D60-2E20-6D4A-A46C-08567E2AD286}"/>
              </a:ext>
            </a:extLst>
          </p:cNvPr>
          <p:cNvPicPr>
            <a:picLocks noChangeAspect="1"/>
          </p:cNvPicPr>
          <p:nvPr/>
        </p:nvPicPr>
        <p:blipFill>
          <a:blip r:embed="rId4"/>
          <a:stretch>
            <a:fillRect/>
          </a:stretch>
        </p:blipFill>
        <p:spPr>
          <a:xfrm>
            <a:off x="0" y="-1778000"/>
            <a:ext cx="11109519" cy="8636000"/>
          </a:xfrm>
          <a:prstGeom prst="rect">
            <a:avLst/>
          </a:prstGeom>
        </p:spPr>
      </p:pic>
      <p:sp>
        <p:nvSpPr>
          <p:cNvPr id="41" name="文本框 109"/>
          <p:cNvSpPr txBox="1"/>
          <p:nvPr/>
        </p:nvSpPr>
        <p:spPr>
          <a:xfrm>
            <a:off x="2766508" y="605703"/>
            <a:ext cx="6412609" cy="1353789"/>
          </a:xfrm>
          <a:prstGeom prst="rect">
            <a:avLst/>
          </a:prstGeom>
          <a:noFill/>
        </p:spPr>
        <p:txBody>
          <a:bodyPr wrap="square" lIns="121496" tIns="60748" rIns="121496" bIns="60748" rtlCol="0">
            <a:spAutoFit/>
          </a:bodyPr>
          <a:lstStyle/>
          <a:p>
            <a:pPr algn="ctr" defTabSz="910773"/>
            <a:r>
              <a:rPr lang="en-US" altLang="zh-CN" sz="4000" b="1" dirty="0">
                <a:solidFill>
                  <a:srgbClr val="FF0000"/>
                </a:solidFill>
                <a:effectLst>
                  <a:outerShdw dist="38100" dir="2700000" sx="101000" sy="101000" algn="tl" rotWithShape="0">
                    <a:srgbClr val="0070C0"/>
                  </a:outerShdw>
                </a:effectLst>
                <a:latin typeface="Times New Roman" pitchFamily="18" charset="0"/>
                <a:cs typeface="Times New Roman" pitchFamily="18" charset="0"/>
                <a:sym typeface="+mn-lt"/>
              </a:rPr>
              <a:t>HOẠT ĐỘNG </a:t>
            </a:r>
          </a:p>
          <a:p>
            <a:pPr algn="ctr" defTabSz="910773"/>
            <a:r>
              <a:rPr lang="en-US" altLang="zh-CN" sz="4000" b="1" dirty="0">
                <a:solidFill>
                  <a:prstClr val="black"/>
                </a:solidFill>
                <a:effectLst>
                  <a:outerShdw dist="38100" dir="2700000" sx="101000" sy="101000" algn="tl" rotWithShape="0">
                    <a:srgbClr val="0070C0"/>
                  </a:outerShdw>
                </a:effectLst>
                <a:latin typeface="Times New Roman" pitchFamily="18" charset="0"/>
                <a:cs typeface="Times New Roman" pitchFamily="18" charset="0"/>
                <a:sym typeface="+mn-lt"/>
              </a:rPr>
              <a:t>THỰC HÀNH BÀI TẬP</a:t>
            </a:r>
          </a:p>
        </p:txBody>
      </p:sp>
      <p:sp>
        <p:nvSpPr>
          <p:cNvPr id="5" name="Rounded Rectangle 4"/>
          <p:cNvSpPr>
            <a:spLocks noChangeArrowheads="1"/>
          </p:cNvSpPr>
          <p:nvPr/>
        </p:nvSpPr>
        <p:spPr bwMode="auto">
          <a:xfrm>
            <a:off x="248195" y="3004457"/>
            <a:ext cx="11769634" cy="3853543"/>
          </a:xfrm>
          <a:prstGeom prst="roundRect">
            <a:avLst>
              <a:gd name="adj" fmla="val 16667"/>
            </a:avLst>
          </a:prstGeom>
          <a:solidFill>
            <a:srgbClr val="003300"/>
          </a:solidFill>
          <a:ln w="12700" algn="ctr">
            <a:solidFill>
              <a:srgbClr val="8C0000"/>
            </a:solidFill>
            <a:miter lim="800000"/>
            <a:headEnd/>
            <a:tailEnd/>
          </a:ln>
        </p:spPr>
        <p:txBody>
          <a:bodyPr anchor="ctr"/>
          <a:lstStyle/>
          <a:p>
            <a:pPr marL="269875" indent="-269875"/>
            <a:r>
              <a:rPr lang="vi-VN" sz="3200" b="1" i="1" u="sng" dirty="0">
                <a:solidFill>
                  <a:schemeClr val="bg1"/>
                </a:solidFill>
                <a:latin typeface="Times New Roman" pitchFamily="18" charset="0"/>
              </a:rPr>
              <a:t>Bài tập 1</a:t>
            </a:r>
            <a:r>
              <a:rPr lang="vi-VN" sz="3200" b="1" i="1" dirty="0">
                <a:solidFill>
                  <a:schemeClr val="bg1"/>
                </a:solidFill>
                <a:latin typeface="Times New Roman" pitchFamily="18" charset="0"/>
              </a:rPr>
              <a:t>: Nhóm biên soạn đã dẫn nguồn bài thơ đúng quy cách, phần dẫn nguồn bao gồm những yếu tố theo thứ tự sau: </a:t>
            </a:r>
          </a:p>
          <a:p>
            <a:pPr marL="269875" indent="-269875"/>
            <a:endParaRPr lang="vi-VN" sz="3200" b="1" i="1" dirty="0">
              <a:solidFill>
                <a:schemeClr val="bg1"/>
              </a:solidFill>
              <a:latin typeface="Times New Roman" pitchFamily="18" charset="0"/>
            </a:endParaRPr>
          </a:p>
          <a:p>
            <a:pPr marL="269875" indent="-269875"/>
            <a:endParaRPr lang="en-US" sz="3200" b="1" i="1" dirty="0">
              <a:solidFill>
                <a:schemeClr val="bg1"/>
              </a:solidFill>
              <a:latin typeface="Times New Roman" pitchFamily="18" charset="0"/>
            </a:endParaRPr>
          </a:p>
          <a:p>
            <a:pPr marL="269875" indent="-269875"/>
            <a:endParaRPr lang="en-US" sz="3200" b="1" i="1" dirty="0">
              <a:solidFill>
                <a:schemeClr val="bg1"/>
              </a:solidFill>
              <a:latin typeface="Times New Roman" pitchFamily="18" charset="0"/>
            </a:endParaRPr>
          </a:p>
          <a:p>
            <a:pPr marL="269875" indent="-269875"/>
            <a:r>
              <a:rPr lang="vi-VN" sz="3200" b="1" i="1" dirty="0">
                <a:solidFill>
                  <a:schemeClr val="bg1"/>
                </a:solidFill>
                <a:latin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609482775"/>
              </p:ext>
            </p:extLst>
          </p:nvPr>
        </p:nvGraphicFramePr>
        <p:xfrm>
          <a:off x="548638" y="4728753"/>
          <a:ext cx="11011990" cy="1463040"/>
        </p:xfrm>
        <a:graphic>
          <a:graphicData uri="http://schemas.openxmlformats.org/drawingml/2006/table">
            <a:tbl>
              <a:tblPr firstRow="1" bandRow="1">
                <a:tableStyleId>{5C22544A-7EE6-4342-B048-85BDC9FD1C3A}</a:tableStyleId>
              </a:tblPr>
              <a:tblGrid>
                <a:gridCol w="2202398">
                  <a:extLst>
                    <a:ext uri="{9D8B030D-6E8A-4147-A177-3AD203B41FA5}">
                      <a16:colId xmlns:a16="http://schemas.microsoft.com/office/drawing/2014/main" val="545721369"/>
                    </a:ext>
                  </a:extLst>
                </a:gridCol>
                <a:gridCol w="2202398">
                  <a:extLst>
                    <a:ext uri="{9D8B030D-6E8A-4147-A177-3AD203B41FA5}">
                      <a16:colId xmlns:a16="http://schemas.microsoft.com/office/drawing/2014/main" val="1529945788"/>
                    </a:ext>
                  </a:extLst>
                </a:gridCol>
                <a:gridCol w="2202398">
                  <a:extLst>
                    <a:ext uri="{9D8B030D-6E8A-4147-A177-3AD203B41FA5}">
                      <a16:colId xmlns:a16="http://schemas.microsoft.com/office/drawing/2014/main" val="3244037171"/>
                    </a:ext>
                  </a:extLst>
                </a:gridCol>
                <a:gridCol w="2202398">
                  <a:extLst>
                    <a:ext uri="{9D8B030D-6E8A-4147-A177-3AD203B41FA5}">
                      <a16:colId xmlns:a16="http://schemas.microsoft.com/office/drawing/2014/main" val="661927070"/>
                    </a:ext>
                  </a:extLst>
                </a:gridCol>
                <a:gridCol w="2202398">
                  <a:extLst>
                    <a:ext uri="{9D8B030D-6E8A-4147-A177-3AD203B41FA5}">
                      <a16:colId xmlns:a16="http://schemas.microsoft.com/office/drawing/2014/main" val="1078616948"/>
                    </a:ext>
                  </a:extLst>
                </a:gridCol>
              </a:tblGrid>
              <a:tr h="472682">
                <a:tc>
                  <a:txBody>
                    <a:bodyPr/>
                    <a:lstStyle/>
                    <a:p>
                      <a:pPr algn="ctr"/>
                      <a:r>
                        <a:rPr lang="vi-VN" sz="2400" b="1" i="0" dirty="0">
                          <a:solidFill>
                            <a:srgbClr val="C00000"/>
                          </a:solidFill>
                          <a:latin typeface="Times New Roman" panose="02020603050405020304" pitchFamily="18" charset="0"/>
                          <a:cs typeface="Times New Roman" panose="02020603050405020304" pitchFamily="18" charset="0"/>
                        </a:rPr>
                        <a:t>Tên tác giả </a:t>
                      </a:r>
                    </a:p>
                  </a:txBody>
                  <a:tcPr/>
                </a:tc>
                <a:tc>
                  <a:txBody>
                    <a:bodyPr/>
                    <a:lstStyle/>
                    <a:p>
                      <a:pPr algn="ctr"/>
                      <a:r>
                        <a:rPr lang="vi-VN" sz="2400" b="1" i="0" dirty="0">
                          <a:solidFill>
                            <a:srgbClr val="C00000"/>
                          </a:solidFill>
                          <a:latin typeface="Times New Roman" panose="02020603050405020304" pitchFamily="18" charset="0"/>
                          <a:cs typeface="Times New Roman" panose="02020603050405020304" pitchFamily="18" charset="0"/>
                        </a:rPr>
                        <a:t>Tên</a:t>
                      </a:r>
                      <a:r>
                        <a:rPr lang="vi-VN" sz="2400" b="1" i="0" baseline="0" dirty="0">
                          <a:solidFill>
                            <a:srgbClr val="C00000"/>
                          </a:solidFill>
                          <a:latin typeface="Times New Roman" panose="02020603050405020304" pitchFamily="18" charset="0"/>
                          <a:cs typeface="Times New Roman" panose="02020603050405020304" pitchFamily="18" charset="0"/>
                        </a:rPr>
                        <a:t> tập thơ</a:t>
                      </a:r>
                      <a:endParaRPr lang="vi-VN" sz="2400" b="1" i="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vi-VN" sz="2400" b="1" i="0" dirty="0">
                          <a:solidFill>
                            <a:srgbClr val="C00000"/>
                          </a:solidFill>
                          <a:latin typeface="Times New Roman" panose="02020603050405020304" pitchFamily="18" charset="0"/>
                          <a:cs typeface="Times New Roman" panose="02020603050405020304" pitchFamily="18" charset="0"/>
                        </a:rPr>
                        <a:t>Nhà</a:t>
                      </a:r>
                      <a:r>
                        <a:rPr lang="vi-VN" sz="2400" b="1" i="0" baseline="0" dirty="0">
                          <a:solidFill>
                            <a:srgbClr val="C00000"/>
                          </a:solidFill>
                          <a:latin typeface="Times New Roman" panose="02020603050405020304" pitchFamily="18" charset="0"/>
                          <a:cs typeface="Times New Roman" panose="02020603050405020304" pitchFamily="18" charset="0"/>
                        </a:rPr>
                        <a:t> xuất bản</a:t>
                      </a:r>
                      <a:endParaRPr lang="vi-VN" sz="2400" b="1" i="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vi-VN" sz="2400" b="1" i="0" dirty="0">
                          <a:solidFill>
                            <a:srgbClr val="C00000"/>
                          </a:solidFill>
                          <a:latin typeface="Times New Roman" panose="02020603050405020304" pitchFamily="18" charset="0"/>
                          <a:cs typeface="Times New Roman" panose="02020603050405020304" pitchFamily="18" charset="0"/>
                        </a:rPr>
                        <a:t>Năm</a:t>
                      </a:r>
                      <a:r>
                        <a:rPr lang="vi-VN" sz="2400" b="1" i="0" baseline="0" dirty="0">
                          <a:solidFill>
                            <a:srgbClr val="C00000"/>
                          </a:solidFill>
                          <a:latin typeface="Times New Roman" panose="02020603050405020304" pitchFamily="18" charset="0"/>
                          <a:cs typeface="Times New Roman" panose="02020603050405020304" pitchFamily="18" charset="0"/>
                        </a:rPr>
                        <a:t> xuất bản</a:t>
                      </a:r>
                      <a:endParaRPr lang="vi-VN" sz="2400" b="1" i="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b="1" i="0" dirty="0">
                          <a:solidFill>
                            <a:srgbClr val="C00000"/>
                          </a:solidFill>
                          <a:latin typeface="Times New Roman" panose="02020603050405020304" pitchFamily="18" charset="0"/>
                          <a:cs typeface="Times New Roman" panose="02020603050405020304" pitchFamily="18" charset="0"/>
                        </a:rPr>
                        <a:t>Trang</a:t>
                      </a:r>
                    </a:p>
                    <a:p>
                      <a:pPr algn="ctr"/>
                      <a:endParaRPr lang="vi-VN" sz="2400" b="1" i="0"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5583362"/>
                  </a:ext>
                </a:extLst>
              </a:tr>
              <a:tr h="472682">
                <a:tc>
                  <a:txBody>
                    <a:bodyPr/>
                    <a:lstStyle/>
                    <a:p>
                      <a:endParaRPr lang="vi-VN" dirty="0"/>
                    </a:p>
                    <a:p>
                      <a:endParaRPr lang="vi-VN" dirty="0"/>
                    </a:p>
                  </a:txBody>
                  <a:tcPr/>
                </a:tc>
                <a:tc>
                  <a:txBody>
                    <a:bodyPr/>
                    <a:lstStyle/>
                    <a:p>
                      <a:endParaRPr lang="vi-VN" dirty="0"/>
                    </a:p>
                  </a:txBody>
                  <a:tcPr/>
                </a:tc>
                <a:tc>
                  <a:txBody>
                    <a:bodyPr/>
                    <a:lstStyle/>
                    <a:p>
                      <a:endParaRPr lang="vi-VN"/>
                    </a:p>
                  </a:txBody>
                  <a:tcPr/>
                </a:tc>
                <a:tc>
                  <a:txBody>
                    <a:bodyPr/>
                    <a:lstStyle/>
                    <a:p>
                      <a:endParaRPr lang="vi-VN"/>
                    </a:p>
                  </a:txBody>
                  <a:tcPr/>
                </a:tc>
                <a:tc>
                  <a:txBody>
                    <a:bodyPr/>
                    <a:lstStyle/>
                    <a:p>
                      <a:endParaRPr lang="vi-VN" dirty="0"/>
                    </a:p>
                  </a:txBody>
                  <a:tcPr/>
                </a:tc>
                <a:extLst>
                  <a:ext uri="{0D108BD9-81ED-4DB2-BD59-A6C34878D82A}">
                    <a16:rowId xmlns:a16="http://schemas.microsoft.com/office/drawing/2014/main" val="1882412435"/>
                  </a:ext>
                </a:extLst>
              </a:tr>
            </a:tbl>
          </a:graphicData>
        </a:graphic>
      </p:graphicFrame>
    </p:spTree>
    <p:extLst>
      <p:ext uri="{BB962C8B-B14F-4D97-AF65-F5344CB8AC3E}">
        <p14:creationId xmlns:p14="http://schemas.microsoft.com/office/powerpoint/2010/main" val="19073009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8667" fill="hold" nodeType="withEffect">
                                  <p:stCondLst>
                                    <p:cond delay="2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2000"/>
                                        <p:tgtEl>
                                          <p:spTgt spid="41"/>
                                        </p:tgtEl>
                                      </p:cBhvr>
                                    </p:animEffect>
                                    <p:anim calcmode="lin" valueType="num">
                                      <p:cBhvr>
                                        <p:cTn id="14" dur="2000" fill="hold"/>
                                        <p:tgtEl>
                                          <p:spTgt spid="41"/>
                                        </p:tgtEl>
                                        <p:attrNameLst>
                                          <p:attrName>ppt_w</p:attrName>
                                        </p:attrNameLst>
                                      </p:cBhvr>
                                      <p:tavLst>
                                        <p:tav tm="0" fmla="#ppt_w*sin(2.5*pi*$)">
                                          <p:val>
                                            <p:fltVal val="0"/>
                                          </p:val>
                                        </p:tav>
                                        <p:tav tm="100000">
                                          <p:val>
                                            <p:fltVal val="1"/>
                                          </p:val>
                                        </p:tav>
                                      </p:tavLst>
                                    </p:anim>
                                    <p:anim calcmode="lin" valueType="num">
                                      <p:cBhvr>
                                        <p:cTn id="15"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2889870531564255827_574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1075" name="Rectangle 3"/>
          <p:cNvSpPr>
            <a:spLocks noChangeArrowheads="1"/>
          </p:cNvSpPr>
          <p:nvPr/>
        </p:nvSpPr>
        <p:spPr bwMode="auto">
          <a:xfrm>
            <a:off x="1828800" y="457200"/>
            <a:ext cx="85344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vi-VN" b="1" dirty="0">
              <a:solidFill>
                <a:srgbClr val="D60093"/>
              </a:solidFill>
            </a:endParaRPr>
          </a:p>
        </p:txBody>
      </p:sp>
      <p:sp>
        <p:nvSpPr>
          <p:cNvPr id="131077" name="Rectangle 5"/>
          <p:cNvSpPr>
            <a:spLocks noChangeArrowheads="1"/>
          </p:cNvSpPr>
          <p:nvPr/>
        </p:nvSpPr>
        <p:spPr bwMode="auto">
          <a:xfrm>
            <a:off x="2286000" y="1524000"/>
            <a:ext cx="746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vi-VN" sz="3400" b="1" dirty="0">
              <a:solidFill>
                <a:srgbClr val="0000CC"/>
              </a:solidFill>
            </a:endParaRPr>
          </a:p>
        </p:txBody>
      </p:sp>
      <p:sp>
        <p:nvSpPr>
          <p:cNvPr id="2" name="Rectangle 1"/>
          <p:cNvSpPr/>
          <p:nvPr/>
        </p:nvSpPr>
        <p:spPr>
          <a:xfrm>
            <a:off x="705009" y="538895"/>
            <a:ext cx="2482713" cy="584775"/>
          </a:xfrm>
          <a:prstGeom prst="rect">
            <a:avLst/>
          </a:prstGeom>
        </p:spPr>
        <p:txBody>
          <a:bodyPr wrap="square">
            <a:spAutoFit/>
          </a:bodyPr>
          <a:lstStyle/>
          <a:p>
            <a:pPr>
              <a:buFontTx/>
              <a:buNone/>
            </a:pPr>
            <a:r>
              <a:rPr lang="en-US" altLang="vi-VN" sz="3200" b="1" dirty="0" err="1">
                <a:solidFill>
                  <a:srgbClr val="FF0000"/>
                </a:solidFill>
              </a:rPr>
              <a:t>Bài</a:t>
            </a:r>
            <a:r>
              <a:rPr lang="en-US" altLang="vi-VN" sz="3200" b="1" dirty="0">
                <a:solidFill>
                  <a:srgbClr val="FF0000"/>
                </a:solidFill>
              </a:rPr>
              <a:t> </a:t>
            </a:r>
            <a:r>
              <a:rPr lang="en-US" altLang="vi-VN" sz="3200" b="1" dirty="0" err="1">
                <a:solidFill>
                  <a:srgbClr val="FF0000"/>
                </a:solidFill>
              </a:rPr>
              <a:t>tập</a:t>
            </a:r>
            <a:r>
              <a:rPr lang="en-US" altLang="vi-VN" sz="3200" b="1" dirty="0">
                <a:solidFill>
                  <a:srgbClr val="FF0000"/>
                </a:solidFill>
              </a:rPr>
              <a:t> 2: </a:t>
            </a:r>
            <a:endParaRPr lang="en-US" altLang="vi-VN" sz="3200" b="1" i="1" dirty="0">
              <a:solidFill>
                <a:srgbClr val="FF0000"/>
              </a:solidFill>
            </a:endParaRPr>
          </a:p>
        </p:txBody>
      </p:sp>
      <p:sp>
        <p:nvSpPr>
          <p:cNvPr id="7" name="Rectangle 3"/>
          <p:cNvSpPr>
            <a:spLocks noChangeArrowheads="1"/>
          </p:cNvSpPr>
          <p:nvPr/>
        </p:nvSpPr>
        <p:spPr bwMode="auto">
          <a:xfrm>
            <a:off x="953587" y="2457450"/>
            <a:ext cx="9679577" cy="5143500"/>
          </a:xfrm>
          <a:prstGeom prst="rect">
            <a:avLst/>
          </a:prstGeom>
          <a:noFill/>
          <a:ln w="9525">
            <a:noFill/>
            <a:miter lim="800000"/>
            <a:headEnd/>
            <a:tailEnd/>
          </a:ln>
        </p:spPr>
        <p:txBody>
          <a:bodyPr/>
          <a:lstStyle/>
          <a:p>
            <a:pPr marL="228600" indent="-228600"/>
            <a:endParaRPr lang="en-US" altLang="zh-CN" sz="3000" b="1" u="sng" dirty="0">
              <a:solidFill>
                <a:srgbClr val="002060"/>
              </a:solidFill>
              <a:latin typeface="Times New Roman" pitchFamily="18" charset="0"/>
            </a:endParaRPr>
          </a:p>
        </p:txBody>
      </p:sp>
      <p:pic>
        <p:nvPicPr>
          <p:cNvPr id="8" name="Picture 4"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030" y="5389460"/>
            <a:ext cx="3735976" cy="12518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1703" y="1152993"/>
            <a:ext cx="11077303" cy="5116850"/>
          </a:xfrm>
          <a:prstGeom prst="rect">
            <a:avLst/>
          </a:prstGeom>
        </p:spPr>
        <p:txBody>
          <a:bodyPr wrap="square">
            <a:spAutoFit/>
          </a:bodyPr>
          <a:lstStyle/>
          <a:p>
            <a:pPr algn="just">
              <a:lnSpc>
                <a:spcPct val="115000"/>
              </a:lnSpc>
              <a:spcAft>
                <a:spcPts val="0"/>
              </a:spcAft>
              <a:tabLst>
                <a:tab pos="347345" algn="l"/>
              </a:tabLst>
            </a:pP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Chú</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trích</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ý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vi-VN"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Nam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đứng</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rác</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1,83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triệu</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tấn</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Jambeck</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2015).</a:t>
            </a:r>
            <a:endParaRPr lang="vi-VN"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Rác</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rắn</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đó</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rắn</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ra</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doanh</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vụ</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sinh</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hoà</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xã</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Nam, 2020).</a:t>
            </a:r>
            <a:endParaRPr lang="vi-VN"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Chú</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rác</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thu</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gom</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đủ</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rõ</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ràng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rác</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thu</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gom</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cung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ty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Xử</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lí</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môi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Hà</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Uỷ</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dân</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phường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Thượng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Cát</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2020)”.</a:t>
            </a:r>
            <a:endParaRPr lang="vi-VN"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bày</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danh</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tài</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tham</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quy</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vi-VN" sz="2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66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2889870531564255827_574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1075" name="Rectangle 3"/>
          <p:cNvSpPr>
            <a:spLocks noChangeArrowheads="1"/>
          </p:cNvSpPr>
          <p:nvPr/>
        </p:nvSpPr>
        <p:spPr bwMode="auto">
          <a:xfrm>
            <a:off x="1828800" y="457200"/>
            <a:ext cx="85344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vi-VN" b="1" dirty="0">
              <a:solidFill>
                <a:srgbClr val="D60093"/>
              </a:solidFill>
            </a:endParaRPr>
          </a:p>
        </p:txBody>
      </p:sp>
      <p:sp>
        <p:nvSpPr>
          <p:cNvPr id="131077" name="Rectangle 5"/>
          <p:cNvSpPr>
            <a:spLocks noChangeArrowheads="1"/>
          </p:cNvSpPr>
          <p:nvPr/>
        </p:nvSpPr>
        <p:spPr bwMode="auto">
          <a:xfrm>
            <a:off x="2286000" y="1524000"/>
            <a:ext cx="746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vi-VN" sz="3400" b="1" dirty="0">
              <a:solidFill>
                <a:srgbClr val="0000CC"/>
              </a:solidFill>
            </a:endParaRPr>
          </a:p>
        </p:txBody>
      </p:sp>
      <p:sp>
        <p:nvSpPr>
          <p:cNvPr id="2" name="Rectangle 1"/>
          <p:cNvSpPr/>
          <p:nvPr/>
        </p:nvSpPr>
        <p:spPr>
          <a:xfrm>
            <a:off x="705009" y="538895"/>
            <a:ext cx="2482713" cy="584775"/>
          </a:xfrm>
          <a:prstGeom prst="rect">
            <a:avLst/>
          </a:prstGeom>
        </p:spPr>
        <p:txBody>
          <a:bodyPr wrap="square">
            <a:spAutoFit/>
          </a:bodyPr>
          <a:lstStyle/>
          <a:p>
            <a:pPr>
              <a:buFontTx/>
              <a:buNone/>
            </a:pPr>
            <a:r>
              <a:rPr lang="en-US" altLang="vi-VN" sz="3200" b="1" dirty="0" err="1">
                <a:solidFill>
                  <a:srgbClr val="FF0000"/>
                </a:solidFill>
              </a:rPr>
              <a:t>Bài</a:t>
            </a:r>
            <a:r>
              <a:rPr lang="en-US" altLang="vi-VN" sz="3200" b="1" dirty="0">
                <a:solidFill>
                  <a:srgbClr val="FF0000"/>
                </a:solidFill>
              </a:rPr>
              <a:t> </a:t>
            </a:r>
            <a:r>
              <a:rPr lang="en-US" altLang="vi-VN" sz="3200" b="1" dirty="0" err="1">
                <a:solidFill>
                  <a:srgbClr val="FF0000"/>
                </a:solidFill>
              </a:rPr>
              <a:t>tập</a:t>
            </a:r>
            <a:r>
              <a:rPr lang="en-US" altLang="vi-VN" sz="3200" b="1" dirty="0">
                <a:solidFill>
                  <a:srgbClr val="FF0000"/>
                </a:solidFill>
              </a:rPr>
              <a:t> 3a: </a:t>
            </a:r>
            <a:endParaRPr lang="en-US" altLang="vi-VN" sz="3200" b="1" i="1" dirty="0">
              <a:solidFill>
                <a:srgbClr val="FF0000"/>
              </a:solidFill>
            </a:endParaRPr>
          </a:p>
        </p:txBody>
      </p:sp>
      <p:sp>
        <p:nvSpPr>
          <p:cNvPr id="7" name="Rectangle 3"/>
          <p:cNvSpPr>
            <a:spLocks noChangeArrowheads="1"/>
          </p:cNvSpPr>
          <p:nvPr/>
        </p:nvSpPr>
        <p:spPr bwMode="auto">
          <a:xfrm>
            <a:off x="953587" y="2457450"/>
            <a:ext cx="9679577" cy="5143500"/>
          </a:xfrm>
          <a:prstGeom prst="rect">
            <a:avLst/>
          </a:prstGeom>
          <a:noFill/>
          <a:ln w="9525">
            <a:noFill/>
            <a:miter lim="800000"/>
            <a:headEnd/>
            <a:tailEnd/>
          </a:ln>
        </p:spPr>
        <p:txBody>
          <a:bodyPr/>
          <a:lstStyle/>
          <a:p>
            <a:pPr marL="228600" indent="-228600"/>
            <a:endParaRPr lang="en-US" altLang="zh-CN" sz="3000" b="1" u="sng" dirty="0">
              <a:solidFill>
                <a:srgbClr val="002060"/>
              </a:solidFill>
              <a:latin typeface="Times New Roman" pitchFamily="18" charset="0"/>
            </a:endParaRPr>
          </a:p>
        </p:txBody>
      </p:sp>
      <p:pic>
        <p:nvPicPr>
          <p:cNvPr id="8" name="Picture 4"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377" y="5053549"/>
            <a:ext cx="4702629" cy="15877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2991" y="1423451"/>
            <a:ext cx="10480767" cy="4056495"/>
          </a:xfrm>
          <a:prstGeom prst="rect">
            <a:avLst/>
          </a:prstGeom>
        </p:spPr>
        <p:txBody>
          <a:bodyPr wrap="square">
            <a:spAutoFit/>
          </a:bodyPr>
          <a:lstStyle/>
          <a:p>
            <a:pPr algn="just">
              <a:lnSpc>
                <a:spcPct val="115000"/>
              </a:lnSpc>
              <a:spcAft>
                <a:spcPts val="0"/>
              </a:spcAft>
              <a:tabLst>
                <a:tab pos="347345" algn="l"/>
              </a:tabLs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tiện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phi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ngôn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hoạ</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khuôn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đúc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mũi</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tên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cạnh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mũi</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lao</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cánh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én</a:t>
            </a:r>
            <a:endParaRPr lang="vi-V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tin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thêm</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hấp</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dẫn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chú</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nêu</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a:t>
            </a:r>
            <a:endPar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12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2889870531564255827_574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1075" name="Rectangle 3"/>
          <p:cNvSpPr>
            <a:spLocks noChangeArrowheads="1"/>
          </p:cNvSpPr>
          <p:nvPr/>
        </p:nvSpPr>
        <p:spPr bwMode="auto">
          <a:xfrm>
            <a:off x="1828800" y="457200"/>
            <a:ext cx="85344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vi-VN" b="1" dirty="0">
              <a:solidFill>
                <a:srgbClr val="D60093"/>
              </a:solidFill>
            </a:endParaRPr>
          </a:p>
        </p:txBody>
      </p:sp>
      <p:sp>
        <p:nvSpPr>
          <p:cNvPr id="131077" name="Rectangle 5"/>
          <p:cNvSpPr>
            <a:spLocks noChangeArrowheads="1"/>
          </p:cNvSpPr>
          <p:nvPr/>
        </p:nvSpPr>
        <p:spPr bwMode="auto">
          <a:xfrm>
            <a:off x="2286000" y="1524000"/>
            <a:ext cx="746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vi-VN" sz="3400" b="1" dirty="0">
              <a:solidFill>
                <a:srgbClr val="0000CC"/>
              </a:solidFill>
            </a:endParaRPr>
          </a:p>
        </p:txBody>
      </p:sp>
      <p:sp>
        <p:nvSpPr>
          <p:cNvPr id="2" name="Rectangle 1"/>
          <p:cNvSpPr/>
          <p:nvPr/>
        </p:nvSpPr>
        <p:spPr>
          <a:xfrm>
            <a:off x="705009" y="538895"/>
            <a:ext cx="2482713" cy="584775"/>
          </a:xfrm>
          <a:prstGeom prst="rect">
            <a:avLst/>
          </a:prstGeom>
        </p:spPr>
        <p:txBody>
          <a:bodyPr wrap="square">
            <a:spAutoFit/>
          </a:bodyPr>
          <a:lstStyle/>
          <a:p>
            <a:pPr>
              <a:buFontTx/>
              <a:buNone/>
            </a:pPr>
            <a:r>
              <a:rPr lang="en-US" altLang="vi-VN" sz="3200" b="1" dirty="0" err="1">
                <a:solidFill>
                  <a:srgbClr val="FF0000"/>
                </a:solidFill>
              </a:rPr>
              <a:t>Bài</a:t>
            </a:r>
            <a:r>
              <a:rPr lang="en-US" altLang="vi-VN" sz="3200" b="1" dirty="0">
                <a:solidFill>
                  <a:srgbClr val="FF0000"/>
                </a:solidFill>
              </a:rPr>
              <a:t> </a:t>
            </a:r>
            <a:r>
              <a:rPr lang="en-US" altLang="vi-VN" sz="3200" b="1" dirty="0" err="1">
                <a:solidFill>
                  <a:srgbClr val="FF0000"/>
                </a:solidFill>
              </a:rPr>
              <a:t>tập</a:t>
            </a:r>
            <a:r>
              <a:rPr lang="en-US" altLang="vi-VN" sz="3200" b="1" dirty="0">
                <a:solidFill>
                  <a:srgbClr val="FF0000"/>
                </a:solidFill>
              </a:rPr>
              <a:t> 3b: </a:t>
            </a:r>
            <a:endParaRPr lang="en-US" altLang="vi-VN" sz="3200" b="1" i="1" dirty="0">
              <a:solidFill>
                <a:srgbClr val="FF0000"/>
              </a:solidFill>
            </a:endParaRPr>
          </a:p>
        </p:txBody>
      </p:sp>
      <p:sp>
        <p:nvSpPr>
          <p:cNvPr id="7" name="Rectangle 3"/>
          <p:cNvSpPr>
            <a:spLocks noChangeArrowheads="1"/>
          </p:cNvSpPr>
          <p:nvPr/>
        </p:nvSpPr>
        <p:spPr bwMode="auto">
          <a:xfrm>
            <a:off x="953587" y="2457450"/>
            <a:ext cx="9679577" cy="5143500"/>
          </a:xfrm>
          <a:prstGeom prst="rect">
            <a:avLst/>
          </a:prstGeom>
          <a:noFill/>
          <a:ln w="9525">
            <a:noFill/>
            <a:miter lim="800000"/>
            <a:headEnd/>
            <a:tailEnd/>
          </a:ln>
        </p:spPr>
        <p:txBody>
          <a:bodyPr/>
          <a:lstStyle/>
          <a:p>
            <a:pPr marL="228600" indent="-228600"/>
            <a:endParaRPr lang="en-US" altLang="zh-CN" sz="3000" b="1" u="sng" dirty="0">
              <a:solidFill>
                <a:srgbClr val="002060"/>
              </a:solidFill>
              <a:latin typeface="Times New Roman" pitchFamily="18" charset="0"/>
            </a:endParaRPr>
          </a:p>
        </p:txBody>
      </p:sp>
      <p:pic>
        <p:nvPicPr>
          <p:cNvPr id="8" name="Picture 4"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377" y="5277394"/>
            <a:ext cx="4702629" cy="13639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7489" y="1236881"/>
            <a:ext cx="10929260" cy="4827988"/>
          </a:xfrm>
          <a:prstGeom prst="rect">
            <a:avLst/>
          </a:prstGeom>
        </p:spPr>
        <p:txBody>
          <a:bodyPr wrap="square">
            <a:spAutoFit/>
          </a:bodyPr>
          <a:lstStyle/>
          <a:p>
            <a:pPr algn="just">
              <a:lnSpc>
                <a:spcPct val="115000"/>
              </a:lnSpc>
              <a:spcAft>
                <a:spcPts val="0"/>
              </a:spcAft>
              <a:tabLst>
                <a:tab pos="347345" algn="l"/>
              </a:tabLst>
            </a:pP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tiện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phi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đồ</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WQI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năm</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giai</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2016 – 2022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lưu</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sông</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dễ</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VB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hấp</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VB. </a:t>
            </a:r>
            <a:endParaRPr lang="vi-VN" sz="3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347345" algn="l"/>
              </a:tabLst>
            </a:pP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tên</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4.4.</a:t>
            </a:r>
            <a:endParaRPr lang="vi-VN"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54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857" y="605703"/>
            <a:ext cx="2998059" cy="1004180"/>
          </a:xfrm>
          <a:prstGeom prst="rect">
            <a:avLst/>
          </a:prstGeom>
        </p:spPr>
      </p:pic>
      <p:pic>
        <p:nvPicPr>
          <p:cNvPr id="40" name="Picture 39" descr="A picture containing plant&#10;&#10;Description automatically generated">
            <a:extLst>
              <a:ext uri="{FF2B5EF4-FFF2-40B4-BE49-F238E27FC236}">
                <a16:creationId xmlns:a16="http://schemas.microsoft.com/office/drawing/2014/main" id="{ACDD2D60-2E20-6D4A-A46C-08567E2AD286}"/>
              </a:ext>
            </a:extLst>
          </p:cNvPr>
          <p:cNvPicPr>
            <a:picLocks noChangeAspect="1"/>
          </p:cNvPicPr>
          <p:nvPr/>
        </p:nvPicPr>
        <p:blipFill>
          <a:blip r:embed="rId4"/>
          <a:stretch>
            <a:fillRect/>
          </a:stretch>
        </p:blipFill>
        <p:spPr>
          <a:xfrm>
            <a:off x="-117565" y="-301897"/>
            <a:ext cx="11109519" cy="8636000"/>
          </a:xfrm>
          <a:prstGeom prst="rect">
            <a:avLst/>
          </a:prstGeom>
        </p:spPr>
      </p:pic>
      <p:sp>
        <p:nvSpPr>
          <p:cNvPr id="41" name="文本框 109"/>
          <p:cNvSpPr txBox="1"/>
          <p:nvPr/>
        </p:nvSpPr>
        <p:spPr>
          <a:xfrm>
            <a:off x="2596691" y="2029554"/>
            <a:ext cx="6412609" cy="1661565"/>
          </a:xfrm>
          <a:prstGeom prst="rect">
            <a:avLst/>
          </a:prstGeom>
          <a:noFill/>
        </p:spPr>
        <p:txBody>
          <a:bodyPr wrap="square" lIns="121496" tIns="60748" rIns="121496" bIns="60748" rtlCol="0">
            <a:spAutoFit/>
          </a:bodyPr>
          <a:lstStyle/>
          <a:p>
            <a:pPr algn="ctr" defTabSz="910773"/>
            <a:r>
              <a:rPr lang="en-US" altLang="zh-CN" sz="4000" b="1" dirty="0">
                <a:solidFill>
                  <a:srgbClr val="FF0000"/>
                </a:solidFill>
                <a:effectLst>
                  <a:outerShdw dist="38100" dir="2700000" sx="101000" sy="101000" algn="tl" rotWithShape="0">
                    <a:srgbClr val="0070C0"/>
                  </a:outerShdw>
                </a:effectLst>
                <a:latin typeface="Times New Roman" pitchFamily="18" charset="0"/>
                <a:cs typeface="Times New Roman" pitchFamily="18" charset="0"/>
                <a:sym typeface="+mn-lt"/>
              </a:rPr>
              <a:t>HOẠT ĐỘNG </a:t>
            </a:r>
          </a:p>
          <a:p>
            <a:pPr algn="ctr" defTabSz="910773"/>
            <a:r>
              <a:rPr lang="en-US" altLang="zh-CN" sz="6000" b="1" dirty="0">
                <a:solidFill>
                  <a:prstClr val="black"/>
                </a:solidFill>
                <a:effectLst>
                  <a:outerShdw dist="38100" dir="2700000" sx="101000" sy="101000" algn="tl" rotWithShape="0">
                    <a:srgbClr val="0070C0"/>
                  </a:outerShdw>
                </a:effectLst>
                <a:latin typeface="Times New Roman" pitchFamily="18" charset="0"/>
                <a:cs typeface="Times New Roman" pitchFamily="18" charset="0"/>
                <a:sym typeface="+mn-lt"/>
              </a:rPr>
              <a:t>LUYỆN TẬP</a:t>
            </a:r>
          </a:p>
        </p:txBody>
      </p:sp>
    </p:spTree>
    <p:extLst>
      <p:ext uri="{BB962C8B-B14F-4D97-AF65-F5344CB8AC3E}">
        <p14:creationId xmlns:p14="http://schemas.microsoft.com/office/powerpoint/2010/main" val="33981815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8667" fill="hold" nodeType="withEffect">
                                  <p:stCondLst>
                                    <p:cond delay="2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2000"/>
                                        <p:tgtEl>
                                          <p:spTgt spid="41"/>
                                        </p:tgtEl>
                                      </p:cBhvr>
                                    </p:animEffect>
                                    <p:anim calcmode="lin" valueType="num">
                                      <p:cBhvr>
                                        <p:cTn id="14" dur="2000" fill="hold"/>
                                        <p:tgtEl>
                                          <p:spTgt spid="41"/>
                                        </p:tgtEl>
                                        <p:attrNameLst>
                                          <p:attrName>ppt_w</p:attrName>
                                        </p:attrNameLst>
                                      </p:cBhvr>
                                      <p:tavLst>
                                        <p:tav tm="0" fmla="#ppt_w*sin(2.5*pi*$)">
                                          <p:val>
                                            <p:fltVal val="0"/>
                                          </p:val>
                                        </p:tav>
                                        <p:tav tm="100000">
                                          <p:val>
                                            <p:fltVal val="1"/>
                                          </p:val>
                                        </p:tav>
                                      </p:tavLst>
                                    </p:anim>
                                    <p:anim calcmode="lin" valueType="num">
                                      <p:cBhvr>
                                        <p:cTn id="15" dur="20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024051" y="910010"/>
            <a:ext cx="6035040" cy="3790950"/>
          </a:xfrm>
          <a:prstGeom prst="ellipse">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FF00"/>
                </a:solidFill>
                <a:latin typeface="Times New Roman" panose="02020603050405020304" pitchFamily="18" charset="0"/>
                <a:cs typeface="Times New Roman" panose="02020603050405020304" pitchFamily="18" charset="0"/>
              </a:rPr>
              <a:t>Trình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bày</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những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yêu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cầu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viết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đoạn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văn</a:t>
            </a:r>
            <a:r>
              <a:rPr lang="en-US" sz="3200" b="1" dirty="0">
                <a:solidFill>
                  <a:srgbClr val="FFFF00"/>
                </a:solidFill>
                <a:latin typeface="Times New Roman" panose="02020603050405020304" pitchFamily="18" charset="0"/>
                <a:cs typeface="Times New Roman" panose="02020603050405020304" pitchFamily="18" charset="0"/>
              </a:rPr>
              <a:t> 200 </a:t>
            </a:r>
            <a:r>
              <a:rPr lang="en-US" sz="3200" b="1" dirty="0" err="1">
                <a:solidFill>
                  <a:srgbClr val="FFFF00"/>
                </a:solidFill>
                <a:latin typeface="Times New Roman" panose="02020603050405020304" pitchFamily="18" charset="0"/>
                <a:cs typeface="Times New Roman" panose="02020603050405020304" pitchFamily="18" charset="0"/>
              </a:rPr>
              <a:t>chữ</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về</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thông</a:t>
            </a:r>
            <a:r>
              <a:rPr lang="en-US" sz="3200" b="1" dirty="0">
                <a:solidFill>
                  <a:srgbClr val="FFFF00"/>
                </a:solidFill>
                <a:latin typeface="Times New Roman" panose="02020603050405020304" pitchFamily="18" charset="0"/>
                <a:cs typeface="Times New Roman" panose="02020603050405020304" pitchFamily="18" charset="0"/>
              </a:rPr>
              <a:t> tin </a:t>
            </a:r>
          </a:p>
          <a:p>
            <a:pPr algn="ctr"/>
            <a:r>
              <a:rPr lang="en-US" sz="3200" b="1" dirty="0" err="1">
                <a:solidFill>
                  <a:srgbClr val="FFFF00"/>
                </a:solidFill>
                <a:latin typeface="Times New Roman" panose="02020603050405020304" pitchFamily="18" charset="0"/>
                <a:cs typeface="Times New Roman" panose="02020603050405020304" pitchFamily="18" charset="0"/>
              </a:rPr>
              <a:t>được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cung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cấp</a:t>
            </a:r>
            <a:endParaRPr lang="vi-VN" sz="3200" b="1"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 y="3840336"/>
            <a:ext cx="3323160" cy="2887035"/>
          </a:xfrm>
          <a:prstGeom prst="rect">
            <a:avLst/>
          </a:prstGeom>
        </p:spPr>
      </p:pic>
      <p:pic>
        <p:nvPicPr>
          <p:cNvPr id="8" name="图片 41"/>
          <p:cNvPicPr>
            <a:picLocks noChangeAspect="1"/>
          </p:cNvPicPr>
          <p:nvPr/>
        </p:nvPicPr>
        <p:blipFill>
          <a:blip r:embed="rId3" cstate="screen"/>
          <a:stretch>
            <a:fillRect/>
          </a:stretch>
        </p:blipFill>
        <p:spPr>
          <a:xfrm>
            <a:off x="326571" y="510068"/>
            <a:ext cx="3289838" cy="13257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091" y="2965268"/>
            <a:ext cx="3132909" cy="3762103"/>
          </a:xfrm>
          <a:prstGeom prst="rect">
            <a:avLst/>
          </a:prstGeom>
        </p:spPr>
      </p:pic>
    </p:spTree>
    <p:extLst>
      <p:ext uri="{BB962C8B-B14F-4D97-AF65-F5344CB8AC3E}">
        <p14:creationId xmlns:p14="http://schemas.microsoft.com/office/powerpoint/2010/main" val="2346730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par>
                                <p:cTn id="31" presetID="14" presetClass="entr" presetSubtype="1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1155</Words>
  <Application>Microsoft Office PowerPoint</Application>
  <PresentationFormat>Widescreen</PresentationFormat>
  <Paragraphs>89</Paragraphs>
  <Slides>15</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等线</vt:lpstr>
      <vt:lpstr>Arial</vt:lpstr>
      <vt:lpstr>Calibri</vt:lpstr>
      <vt:lpstr>Calibri Light</vt:lpstr>
      <vt:lpstr>Times New Roman</vt:lpstr>
      <vt:lpstr>WenYue GuDianMingChaoTi (Non-Co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中国风古风类</dc:title>
  <dc:subject>RP</dc:subject>
  <dc:creator>Administrator</dc:creator>
  <cp:keywords>RP</cp:keywords>
  <dc:description>RP</dc:description>
  <cp:lastModifiedBy>nguyen binh an</cp:lastModifiedBy>
  <cp:revision>95</cp:revision>
  <dcterms:created xsi:type="dcterms:W3CDTF">2017-06-14T07:10:00Z</dcterms:created>
  <dcterms:modified xsi:type="dcterms:W3CDTF">2024-07-31T10:10:30Z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