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20"/>
  </p:notesMasterIdLst>
  <p:sldIdLst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768"/>
    <a:srgbClr val="45BA6C"/>
    <a:srgbClr val="FF3600"/>
    <a:srgbClr val="E84152"/>
    <a:srgbClr val="EF5160"/>
    <a:srgbClr val="F99CA4"/>
    <a:srgbClr val="8CE28F"/>
    <a:srgbClr val="FF9C00"/>
    <a:srgbClr val="9FF6A7"/>
    <a:srgbClr val="DEF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4705" autoAdjust="0"/>
  </p:normalViewPr>
  <p:slideViewPr>
    <p:cSldViewPr snapToGrid="0" showGuides="1">
      <p:cViewPr varScale="1">
        <p:scale>
          <a:sx n="107" d="100"/>
          <a:sy n="107" d="100"/>
        </p:scale>
        <p:origin x="754" y="370"/>
      </p:cViewPr>
      <p:guideLst>
        <p:guide orient="horz" pos="1572"/>
        <p:guide pos="288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E703CD22-F7C3-41AB-A42D-AE2B3AAF0D7E}"/>
    <pc:docChg chg="undo custSel addSld delSld modSld sldOrd delMainMaster">
      <pc:chgData name="Thúy Mai" userId="222f1c7e07c9bd7a" providerId="LiveId" clId="{E703CD22-F7C3-41AB-A42D-AE2B3AAF0D7E}" dt="2023-05-22T14:29:09.151" v="2677" actId="196"/>
      <pc:docMkLst>
        <pc:docMk/>
      </pc:docMkLst>
      <pc:sldChg chg="modSp mod modAnim">
        <pc:chgData name="Thúy Mai" userId="222f1c7e07c9bd7a" providerId="LiveId" clId="{E703CD22-F7C3-41AB-A42D-AE2B3AAF0D7E}" dt="2023-05-22T08:48:57.050" v="434" actId="1076"/>
        <pc:sldMkLst>
          <pc:docMk/>
          <pc:sldMk cId="3932702543" sldId="256"/>
        </pc:sldMkLst>
        <pc:spChg chg="mod">
          <ac:chgData name="Thúy Mai" userId="222f1c7e07c9bd7a" providerId="LiveId" clId="{E703CD22-F7C3-41AB-A42D-AE2B3AAF0D7E}" dt="2023-05-22T08:48:56.022" v="433" actId="207"/>
          <ac:spMkLst>
            <pc:docMk/>
            <pc:sldMk cId="3932702543" sldId="256"/>
            <ac:spMk id="4" creationId="{618E254F-6DA2-4652-82E0-E52A48883924}"/>
          </ac:spMkLst>
        </pc:spChg>
        <pc:spChg chg="mod">
          <ac:chgData name="Thúy Mai" userId="222f1c7e07c9bd7a" providerId="LiveId" clId="{E703CD22-F7C3-41AB-A42D-AE2B3AAF0D7E}" dt="2023-05-22T08:43:47.078" v="165" actId="1076"/>
          <ac:spMkLst>
            <pc:docMk/>
            <pc:sldMk cId="3932702543" sldId="256"/>
            <ac:spMk id="10" creationId="{05A015BE-B05F-4F67-8865-D0CF5AA873AF}"/>
          </ac:spMkLst>
        </pc:spChg>
        <pc:spChg chg="mod">
          <ac:chgData name="Thúy Mai" userId="222f1c7e07c9bd7a" providerId="LiveId" clId="{E703CD22-F7C3-41AB-A42D-AE2B3AAF0D7E}" dt="2023-05-22T08:43:58.288" v="167" actId="1076"/>
          <ac:spMkLst>
            <pc:docMk/>
            <pc:sldMk cId="3932702543" sldId="256"/>
            <ac:spMk id="28" creationId="{B1086F08-CE23-432A-B7D2-1D2E0FC7AA1A}"/>
          </ac:spMkLst>
        </pc:spChg>
        <pc:spChg chg="mod">
          <ac:chgData name="Thúy Mai" userId="222f1c7e07c9bd7a" providerId="LiveId" clId="{E703CD22-F7C3-41AB-A42D-AE2B3AAF0D7E}" dt="2023-05-22T08:43:51.246" v="166" actId="1076"/>
          <ac:spMkLst>
            <pc:docMk/>
            <pc:sldMk cId="3932702543" sldId="256"/>
            <ac:spMk id="49" creationId="{33F97BEB-5B8A-4908-B148-417889F035A7}"/>
          </ac:spMkLst>
        </pc:spChg>
        <pc:picChg chg="mod">
          <ac:chgData name="Thúy Mai" userId="222f1c7e07c9bd7a" providerId="LiveId" clId="{E703CD22-F7C3-41AB-A42D-AE2B3AAF0D7E}" dt="2023-05-22T08:48:57.050" v="434" actId="1076"/>
          <ac:picMkLst>
            <pc:docMk/>
            <pc:sldMk cId="3932702543" sldId="256"/>
            <ac:picMk id="7" creationId="{A8F922C4-E176-47E9-B6CE-DBD706CC70F4}"/>
          </ac:picMkLst>
        </pc:picChg>
        <pc:picChg chg="mod">
          <ac:chgData name="Thúy Mai" userId="222f1c7e07c9bd7a" providerId="LiveId" clId="{E703CD22-F7C3-41AB-A42D-AE2B3AAF0D7E}" dt="2023-05-22T08:43:41.008" v="163" actId="1076"/>
          <ac:picMkLst>
            <pc:docMk/>
            <pc:sldMk cId="3932702543" sldId="256"/>
            <ac:picMk id="15" creationId="{15317117-2AD0-41E5-956B-DC867A4261FB}"/>
          </ac:picMkLst>
        </pc:picChg>
        <pc:picChg chg="mod">
          <ac:chgData name="Thúy Mai" userId="222f1c7e07c9bd7a" providerId="LiveId" clId="{E703CD22-F7C3-41AB-A42D-AE2B3AAF0D7E}" dt="2023-05-22T08:42:32.367" v="124" actId="1076"/>
          <ac:picMkLst>
            <pc:docMk/>
            <pc:sldMk cId="3932702543" sldId="256"/>
            <ac:picMk id="46" creationId="{15A760AE-7D80-4275-A4A8-D85C79BBBFE6}"/>
          </ac:picMkLst>
        </pc:picChg>
      </pc:sldChg>
      <pc:sldChg chg="addSp delSp modSp mod modAnim">
        <pc:chgData name="Thúy Mai" userId="222f1c7e07c9bd7a" providerId="LiveId" clId="{E703CD22-F7C3-41AB-A42D-AE2B3AAF0D7E}" dt="2023-05-22T08:49:53.920" v="435" actId="113"/>
        <pc:sldMkLst>
          <pc:docMk/>
          <pc:sldMk cId="922984877" sldId="257"/>
        </pc:sldMkLst>
        <pc:spChg chg="mod">
          <ac:chgData name="Thúy Mai" userId="222f1c7e07c9bd7a" providerId="LiveId" clId="{E703CD22-F7C3-41AB-A42D-AE2B3AAF0D7E}" dt="2023-05-22T08:49:53.920" v="435" actId="113"/>
          <ac:spMkLst>
            <pc:docMk/>
            <pc:sldMk cId="922984877" sldId="257"/>
            <ac:spMk id="15" creationId="{3AA71AD9-A409-4DC2-9572-44BCB372727B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16" creationId="{C5A87D7B-9438-4030-8293-0514B45151AC}"/>
          </ac:spMkLst>
        </pc:spChg>
        <pc:spChg chg="mod">
          <ac:chgData name="Thúy Mai" userId="222f1c7e07c9bd7a" providerId="LiveId" clId="{E703CD22-F7C3-41AB-A42D-AE2B3AAF0D7E}" dt="2023-05-22T08:48:17.207" v="408" actId="207"/>
          <ac:spMkLst>
            <pc:docMk/>
            <pc:sldMk cId="922984877" sldId="257"/>
            <ac:spMk id="17" creationId="{46994407-05C7-4D93-9E4C-F9CAE5E7AA9E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24" creationId="{A83F049E-3029-4FDB-9A20-666B7EBB07F4}"/>
          </ac:spMkLst>
        </pc:spChg>
        <pc:spChg chg="mod">
          <ac:chgData name="Thúy Mai" userId="222f1c7e07c9bd7a" providerId="LiveId" clId="{E703CD22-F7C3-41AB-A42D-AE2B3AAF0D7E}" dt="2023-05-22T08:48:12.521" v="407" actId="207"/>
          <ac:spMkLst>
            <pc:docMk/>
            <pc:sldMk cId="922984877" sldId="257"/>
            <ac:spMk id="25" creationId="{A2E9818A-466B-424B-9A0E-F2082F9BEA6F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27" creationId="{1445A890-CE82-4070-841D-8344E1DC8248}"/>
          </ac:spMkLst>
        </pc:spChg>
        <pc:spChg chg="mod">
          <ac:chgData name="Thúy Mai" userId="222f1c7e07c9bd7a" providerId="LiveId" clId="{E703CD22-F7C3-41AB-A42D-AE2B3AAF0D7E}" dt="2023-05-22T08:48:23.009" v="410" actId="207"/>
          <ac:spMkLst>
            <pc:docMk/>
            <pc:sldMk cId="922984877" sldId="257"/>
            <ac:spMk id="28" creationId="{8075A688-517C-4044-9280-AF34C1B01E3C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30" creationId="{9A4D1BAE-D3EE-4BD2-A867-ACB78840492C}"/>
          </ac:spMkLst>
        </pc:spChg>
        <pc:spChg chg="mod">
          <ac:chgData name="Thúy Mai" userId="222f1c7e07c9bd7a" providerId="LiveId" clId="{E703CD22-F7C3-41AB-A42D-AE2B3AAF0D7E}" dt="2023-05-22T08:48:37.540" v="432" actId="207"/>
          <ac:spMkLst>
            <pc:docMk/>
            <pc:sldMk cId="922984877" sldId="257"/>
            <ac:spMk id="31" creationId="{0C744E7C-F708-4327-9AE7-5E2F443D36DA}"/>
          </ac:spMkLst>
        </pc:spChg>
        <pc:grpChg chg="mod">
          <ac:chgData name="Thúy Mai" userId="222f1c7e07c9bd7a" providerId="LiveId" clId="{E703CD22-F7C3-41AB-A42D-AE2B3AAF0D7E}" dt="2023-05-22T08:45:32.964" v="203" actId="14100"/>
          <ac:grpSpMkLst>
            <pc:docMk/>
            <pc:sldMk cId="922984877" sldId="257"/>
            <ac:grpSpMk id="40" creationId="{A399ACD3-A93D-4A04-8A1C-0AF18451DB44}"/>
          </ac:grpSpMkLst>
        </pc:grpChg>
        <pc:graphicFrameChg chg="add del mod">
          <ac:chgData name="Thúy Mai" userId="222f1c7e07c9bd7a" providerId="LiveId" clId="{E703CD22-F7C3-41AB-A42D-AE2B3AAF0D7E}" dt="2023-05-22T08:46:25.277" v="236"/>
          <ac:graphicFrameMkLst>
            <pc:docMk/>
            <pc:sldMk cId="922984877" sldId="257"/>
            <ac:graphicFrameMk id="2" creationId="{99736CCB-F078-8CC4-5A96-8F208B6102C6}"/>
          </ac:graphicFrameMkLst>
        </pc:graphicFrameChg>
        <pc:graphicFrameChg chg="add del mod">
          <ac:chgData name="Thúy Mai" userId="222f1c7e07c9bd7a" providerId="LiveId" clId="{E703CD22-F7C3-41AB-A42D-AE2B3AAF0D7E}" dt="2023-05-22T08:46:43.662" v="315"/>
          <ac:graphicFrameMkLst>
            <pc:docMk/>
            <pc:sldMk cId="922984877" sldId="257"/>
            <ac:graphicFrameMk id="3" creationId="{DCE50B9E-1ABA-12FA-B98C-EC01B52FCAF5}"/>
          </ac:graphicFrameMkLst>
        </pc:graphicFrameChg>
        <pc:picChg chg="mod">
          <ac:chgData name="Thúy Mai" userId="222f1c7e07c9bd7a" providerId="LiveId" clId="{E703CD22-F7C3-41AB-A42D-AE2B3AAF0D7E}" dt="2023-05-22T08:46:57.260" v="350" actId="1076"/>
          <ac:picMkLst>
            <pc:docMk/>
            <pc:sldMk cId="922984877" sldId="257"/>
            <ac:picMk id="8" creationId="{4CC979BD-DE26-4E88-9802-659EBFF023D4}"/>
          </ac:picMkLst>
        </pc:picChg>
      </pc:sldChg>
      <pc:sldChg chg="addSp delSp modSp mod delAnim modAnim">
        <pc:chgData name="Thúy Mai" userId="222f1c7e07c9bd7a" providerId="LiveId" clId="{E703CD22-F7C3-41AB-A42D-AE2B3AAF0D7E}" dt="2023-05-22T09:31:45.763" v="841" actId="478"/>
        <pc:sldMkLst>
          <pc:docMk/>
          <pc:sldMk cId="2016845508" sldId="258"/>
        </pc:sldMkLst>
        <pc:spChg chg="del">
          <ac:chgData name="Thúy Mai" userId="222f1c7e07c9bd7a" providerId="LiveId" clId="{E703CD22-F7C3-41AB-A42D-AE2B3AAF0D7E}" dt="2023-05-22T09:21:04.749" v="714" actId="478"/>
          <ac:spMkLst>
            <pc:docMk/>
            <pc:sldMk cId="2016845508" sldId="258"/>
            <ac:spMk id="2" creationId="{08D1732E-9521-46F9-917A-2E52EB34668D}"/>
          </ac:spMkLst>
        </pc:spChg>
        <pc:spChg chg="add del mod">
          <ac:chgData name="Thúy Mai" userId="222f1c7e07c9bd7a" providerId="LiveId" clId="{E703CD22-F7C3-41AB-A42D-AE2B3AAF0D7E}" dt="2023-05-22T09:31:45.763" v="841" actId="478"/>
          <ac:spMkLst>
            <pc:docMk/>
            <pc:sldMk cId="2016845508" sldId="258"/>
            <ac:spMk id="6" creationId="{6137586A-5262-6D60-DA51-15CD8AB6A96E}"/>
          </ac:spMkLst>
        </pc:spChg>
        <pc:spChg chg="add mod">
          <ac:chgData name="Thúy Mai" userId="222f1c7e07c9bd7a" providerId="LiveId" clId="{E703CD22-F7C3-41AB-A42D-AE2B3AAF0D7E}" dt="2023-05-22T09:28:36.747" v="834" actId="1076"/>
          <ac:spMkLst>
            <pc:docMk/>
            <pc:sldMk cId="2016845508" sldId="258"/>
            <ac:spMk id="8" creationId="{8726EBAB-3FF3-2479-13F2-7B2D90537547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9" creationId="{BDA210F4-7A49-0496-11D9-5A76D2794AB7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1" creationId="{67028352-33A0-2044-0783-100B74C4271A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2" creationId="{08D92B34-B818-8D3C-963B-B01892D5A994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3" creationId="{2E344352-D73C-D42F-F460-D344DFF11B46}"/>
          </ac:spMkLst>
        </pc:spChg>
        <pc:spChg chg="mod">
          <ac:chgData name="Thúy Mai" userId="222f1c7e07c9bd7a" providerId="LiveId" clId="{E703CD22-F7C3-41AB-A42D-AE2B3AAF0D7E}" dt="2023-05-22T09:09:17.194" v="702" actId="1076"/>
          <ac:spMkLst>
            <pc:docMk/>
            <pc:sldMk cId="2016845508" sldId="258"/>
            <ac:spMk id="14" creationId="{94D53DFA-1D49-4A1B-B587-312D6A6E11CC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5" creationId="{BB5442C6-3E8F-0E9E-8D34-E47597B2C1D6}"/>
          </ac:spMkLst>
        </pc:spChg>
        <pc:spChg chg="add mod">
          <ac:chgData name="Thúy Mai" userId="222f1c7e07c9bd7a" providerId="LiveId" clId="{E703CD22-F7C3-41AB-A42D-AE2B3AAF0D7E}" dt="2023-05-22T09:29:48.814" v="839" actId="1076"/>
          <ac:spMkLst>
            <pc:docMk/>
            <pc:sldMk cId="2016845508" sldId="258"/>
            <ac:spMk id="16" creationId="{619EC6D7-8FDA-16C9-9B58-84AEEB55135F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7" creationId="{4F201B02-F0CF-FC42-8FE2-E137E93E2DBA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8" creationId="{48EA44A0-382E-4BC6-CC56-56A1FDF61603}"/>
          </ac:spMkLst>
        </pc:spChg>
        <pc:spChg chg="mod">
          <ac:chgData name="Thúy Mai" userId="222f1c7e07c9bd7a" providerId="LiveId" clId="{E703CD22-F7C3-41AB-A42D-AE2B3AAF0D7E}" dt="2023-05-22T09:25:48.941" v="796"/>
          <ac:spMkLst>
            <pc:docMk/>
            <pc:sldMk cId="2016845508" sldId="258"/>
            <ac:spMk id="20" creationId="{223BEAEB-C2BA-E903-6072-ED4F331CD96A}"/>
          </ac:spMkLst>
        </pc:spChg>
        <pc:spChg chg="del">
          <ac:chgData name="Thúy Mai" userId="222f1c7e07c9bd7a" providerId="LiveId" clId="{E703CD22-F7C3-41AB-A42D-AE2B3AAF0D7E}" dt="2023-05-22T09:20:51.549" v="706" actId="478"/>
          <ac:spMkLst>
            <pc:docMk/>
            <pc:sldMk cId="2016845508" sldId="258"/>
            <ac:spMk id="29" creationId="{8F4C9911-15E2-4E71-9F6A-B2CD570FF8AF}"/>
          </ac:spMkLst>
        </pc:spChg>
        <pc:spChg chg="del">
          <ac:chgData name="Thúy Mai" userId="222f1c7e07c9bd7a" providerId="LiveId" clId="{E703CD22-F7C3-41AB-A42D-AE2B3AAF0D7E}" dt="2023-05-22T09:20:47.924" v="705" actId="478"/>
          <ac:spMkLst>
            <pc:docMk/>
            <pc:sldMk cId="2016845508" sldId="258"/>
            <ac:spMk id="30" creationId="{E41EB805-0D5B-43B8-82AD-0DDB2F022110}"/>
          </ac:spMkLst>
        </pc:spChg>
        <pc:spChg chg="del">
          <ac:chgData name="Thúy Mai" userId="222f1c7e07c9bd7a" providerId="LiveId" clId="{E703CD22-F7C3-41AB-A42D-AE2B3AAF0D7E}" dt="2023-05-22T09:20:47.924" v="705" actId="478"/>
          <ac:spMkLst>
            <pc:docMk/>
            <pc:sldMk cId="2016845508" sldId="258"/>
            <ac:spMk id="31" creationId="{2FD92ACE-05DE-49CA-9738-F1DCBEB01C63}"/>
          </ac:spMkLst>
        </pc:spChg>
        <pc:spChg chg="del">
          <ac:chgData name="Thúy Mai" userId="222f1c7e07c9bd7a" providerId="LiveId" clId="{E703CD22-F7C3-41AB-A42D-AE2B3AAF0D7E}" dt="2023-05-22T09:20:47.924" v="705" actId="478"/>
          <ac:spMkLst>
            <pc:docMk/>
            <pc:sldMk cId="2016845508" sldId="258"/>
            <ac:spMk id="32" creationId="{BD36C9D5-5D2D-45F5-8C20-9906B330EED4}"/>
          </ac:spMkLst>
        </pc:spChg>
        <pc:spChg chg="del">
          <ac:chgData name="Thúy Mai" userId="222f1c7e07c9bd7a" providerId="LiveId" clId="{E703CD22-F7C3-41AB-A42D-AE2B3AAF0D7E}" dt="2023-05-22T09:20:51.549" v="706" actId="478"/>
          <ac:spMkLst>
            <pc:docMk/>
            <pc:sldMk cId="2016845508" sldId="258"/>
            <ac:spMk id="33" creationId="{127EFC0B-3F59-470F-8F97-1839174F8786}"/>
          </ac:spMkLst>
        </pc:spChg>
        <pc:spChg chg="add mod">
          <ac:chgData name="Thúy Mai" userId="222f1c7e07c9bd7a" providerId="LiveId" clId="{E703CD22-F7C3-41AB-A42D-AE2B3AAF0D7E}" dt="2023-05-22T09:29:42.229" v="838" actId="1076"/>
          <ac:spMkLst>
            <pc:docMk/>
            <pc:sldMk cId="2016845508" sldId="258"/>
            <ac:spMk id="49" creationId="{60D65487-2EB1-9C6B-664F-656C08643D02}"/>
          </ac:spMkLst>
        </pc:spChg>
        <pc:spChg chg="mod">
          <ac:chgData name="Thúy Mai" userId="222f1c7e07c9bd7a" providerId="LiveId" clId="{E703CD22-F7C3-41AB-A42D-AE2B3AAF0D7E}" dt="2023-05-22T09:27:22.853" v="816"/>
          <ac:spMkLst>
            <pc:docMk/>
            <pc:sldMk cId="2016845508" sldId="258"/>
            <ac:spMk id="51" creationId="{0E24EC2F-F488-FE32-6C3C-7691A7806124}"/>
          </ac:spMkLst>
        </pc:spChg>
        <pc:grpChg chg="add mod">
          <ac:chgData name="Thúy Mai" userId="222f1c7e07c9bd7a" providerId="LiveId" clId="{E703CD22-F7C3-41AB-A42D-AE2B3AAF0D7E}" dt="2023-05-22T09:27:56.401" v="822" actId="1076"/>
          <ac:grpSpMkLst>
            <pc:docMk/>
            <pc:sldMk cId="2016845508" sldId="258"/>
            <ac:grpSpMk id="19" creationId="{2EFF7CC1-594D-87E6-68C4-3EA84A1EF83F}"/>
          </ac:grpSpMkLst>
        </pc:grpChg>
        <pc:grpChg chg="del">
          <ac:chgData name="Thúy Mai" userId="222f1c7e07c9bd7a" providerId="LiveId" clId="{E703CD22-F7C3-41AB-A42D-AE2B3AAF0D7E}" dt="2023-05-22T09:20:58.204" v="712" actId="478"/>
          <ac:grpSpMkLst>
            <pc:docMk/>
            <pc:sldMk cId="2016845508" sldId="258"/>
            <ac:grpSpMk id="22" creationId="{79435566-534B-4567-A600-8455CDC5AB06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23" creationId="{64E3893F-913B-4F05-B423-CB51CB2DECDE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26" creationId="{00AF730A-A52E-468C-9D9B-05B56FE7A73F}"/>
          </ac:grpSpMkLst>
        </pc:grpChg>
        <pc:grpChg chg="del">
          <ac:chgData name="Thúy Mai" userId="222f1c7e07c9bd7a" providerId="LiveId" clId="{E703CD22-F7C3-41AB-A42D-AE2B3AAF0D7E}" dt="2023-05-22T09:21:08.306" v="716" actId="478"/>
          <ac:grpSpMkLst>
            <pc:docMk/>
            <pc:sldMk cId="2016845508" sldId="258"/>
            <ac:grpSpMk id="37" creationId="{5684E955-6811-4A96-8342-566DAA793F37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38" creationId="{54678445-EF9E-4FE5-9FBA-179AFED3FB3D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41" creationId="{96C5540E-EB48-4F31-BB71-C968DB24ADDE}"/>
          </ac:grpSpMkLst>
        </pc:grpChg>
        <pc:grpChg chg="add mod">
          <ac:chgData name="Thúy Mai" userId="222f1c7e07c9bd7a" providerId="LiveId" clId="{E703CD22-F7C3-41AB-A42D-AE2B3AAF0D7E}" dt="2023-05-22T09:27:59.332" v="823" actId="1076"/>
          <ac:grpSpMkLst>
            <pc:docMk/>
            <pc:sldMk cId="2016845508" sldId="258"/>
            <ac:grpSpMk id="46" creationId="{1CF55BE4-2782-B30C-EE59-31B78FFEEAA4}"/>
          </ac:grpSpMkLst>
        </pc:grpChg>
        <pc:grpChg chg="add mod">
          <ac:chgData name="Thúy Mai" userId="222f1c7e07c9bd7a" providerId="LiveId" clId="{E703CD22-F7C3-41AB-A42D-AE2B3AAF0D7E}" dt="2023-05-22T09:28:15.919" v="831" actId="1076"/>
          <ac:grpSpMkLst>
            <pc:docMk/>
            <pc:sldMk cId="2016845508" sldId="258"/>
            <ac:grpSpMk id="50" creationId="{F461BFB8-C6D2-D403-245E-880DC2829429}"/>
          </ac:grpSpMkLst>
        </pc:grpChg>
        <pc:grpChg chg="add mod">
          <ac:chgData name="Thúy Mai" userId="222f1c7e07c9bd7a" providerId="LiveId" clId="{E703CD22-F7C3-41AB-A42D-AE2B3AAF0D7E}" dt="2023-05-22T09:28:17.823" v="832" actId="1076"/>
          <ac:grpSpMkLst>
            <pc:docMk/>
            <pc:sldMk cId="2016845508" sldId="258"/>
            <ac:grpSpMk id="53" creationId="{EF06B9F7-DC9C-261C-357A-729AA46BB520}"/>
          </ac:grpSpMkLst>
        </pc:grpChg>
        <pc:graphicFrameChg chg="add del mod">
          <ac:chgData name="Thúy Mai" userId="222f1c7e07c9bd7a" providerId="LiveId" clId="{E703CD22-F7C3-41AB-A42D-AE2B3AAF0D7E}" dt="2023-05-22T09:20:54.055" v="709"/>
          <ac:graphicFrameMkLst>
            <pc:docMk/>
            <pc:sldMk cId="2016845508" sldId="258"/>
            <ac:graphicFrameMk id="3" creationId="{2AC4F8A6-EC3A-4813-7598-4B7185956DAD}"/>
          </ac:graphicFrameMkLst>
        </pc:graphicFrameChg>
        <pc:picChg chg="add del mod">
          <ac:chgData name="Thúy Mai" userId="222f1c7e07c9bd7a" providerId="LiveId" clId="{E703CD22-F7C3-41AB-A42D-AE2B3AAF0D7E}" dt="2023-05-22T09:25:47.678" v="795" actId="478"/>
          <ac:picMkLst>
            <pc:docMk/>
            <pc:sldMk cId="2016845508" sldId="258"/>
            <ac:picMk id="10" creationId="{3EFED97F-F454-E306-8940-E40EBC77475F}"/>
          </ac:picMkLst>
        </pc:picChg>
        <pc:picChg chg="mod">
          <ac:chgData name="Thúy Mai" userId="222f1c7e07c9bd7a" providerId="LiveId" clId="{E703CD22-F7C3-41AB-A42D-AE2B3AAF0D7E}" dt="2023-05-22T09:09:22.407" v="704" actId="1076"/>
          <ac:picMkLst>
            <pc:docMk/>
            <pc:sldMk cId="2016845508" sldId="258"/>
            <ac:picMk id="36" creationId="{A0F3AE74-40FF-407B-B5D5-6E08CF2F75EA}"/>
          </ac:picMkLst>
        </pc:picChg>
        <pc:picChg chg="mod">
          <ac:chgData name="Thúy Mai" userId="222f1c7e07c9bd7a" providerId="LiveId" clId="{E703CD22-F7C3-41AB-A42D-AE2B3AAF0D7E}" dt="2023-05-22T09:09:19.430" v="703" actId="1076"/>
          <ac:picMkLst>
            <pc:docMk/>
            <pc:sldMk cId="2016845508" sldId="258"/>
            <ac:picMk id="44" creationId="{1F20F8AB-3937-4307-A08F-6223F554DA5B}"/>
          </ac:picMkLst>
        </pc:picChg>
        <pc:picChg chg="mod">
          <ac:chgData name="Thúy Mai" userId="222f1c7e07c9bd7a" providerId="LiveId" clId="{E703CD22-F7C3-41AB-A42D-AE2B3AAF0D7E}" dt="2023-05-22T09:25:48.941" v="796"/>
          <ac:picMkLst>
            <pc:docMk/>
            <pc:sldMk cId="2016845508" sldId="258"/>
            <ac:picMk id="45" creationId="{6053B3FA-8ACF-1287-80F3-F068F7C2DB39}"/>
          </ac:picMkLst>
        </pc:picChg>
        <pc:picChg chg="mod">
          <ac:chgData name="Thúy Mai" userId="222f1c7e07c9bd7a" providerId="LiveId" clId="{E703CD22-F7C3-41AB-A42D-AE2B3AAF0D7E}" dt="2023-05-22T09:27:22.853" v="816"/>
          <ac:picMkLst>
            <pc:docMk/>
            <pc:sldMk cId="2016845508" sldId="258"/>
            <ac:picMk id="52" creationId="{C2A5A444-6446-9134-973A-A9324022BF8C}"/>
          </ac:picMkLst>
        </pc:picChg>
        <pc:cxnChg chg="mod">
          <ac:chgData name="Thúy Mai" userId="222f1c7e07c9bd7a" providerId="LiveId" clId="{E703CD22-F7C3-41AB-A42D-AE2B3AAF0D7E}" dt="2023-05-22T09:25:48.941" v="796"/>
          <ac:cxnSpMkLst>
            <pc:docMk/>
            <pc:sldMk cId="2016845508" sldId="258"/>
            <ac:cxnSpMk id="47" creationId="{089E4B3C-11E5-2BF0-9AFC-516F536CAD69}"/>
          </ac:cxnSpMkLst>
        </pc:cxnChg>
        <pc:cxnChg chg="mod">
          <ac:chgData name="Thúy Mai" userId="222f1c7e07c9bd7a" providerId="LiveId" clId="{E703CD22-F7C3-41AB-A42D-AE2B3AAF0D7E}" dt="2023-05-22T09:25:48.941" v="796"/>
          <ac:cxnSpMkLst>
            <pc:docMk/>
            <pc:sldMk cId="2016845508" sldId="258"/>
            <ac:cxnSpMk id="48" creationId="{9A51312A-53DE-ED07-7494-F5DA17311C6C}"/>
          </ac:cxnSpMkLst>
        </pc:cxnChg>
        <pc:cxnChg chg="mod">
          <ac:chgData name="Thúy Mai" userId="222f1c7e07c9bd7a" providerId="LiveId" clId="{E703CD22-F7C3-41AB-A42D-AE2B3AAF0D7E}" dt="2023-05-22T09:27:22.853" v="816"/>
          <ac:cxnSpMkLst>
            <pc:docMk/>
            <pc:sldMk cId="2016845508" sldId="258"/>
            <ac:cxnSpMk id="54" creationId="{D2531E9A-52BB-96FC-D91E-A8A39454E8B6}"/>
          </ac:cxnSpMkLst>
        </pc:cxnChg>
        <pc:cxnChg chg="mod">
          <ac:chgData name="Thúy Mai" userId="222f1c7e07c9bd7a" providerId="LiveId" clId="{E703CD22-F7C3-41AB-A42D-AE2B3AAF0D7E}" dt="2023-05-22T09:27:22.853" v="816"/>
          <ac:cxnSpMkLst>
            <pc:docMk/>
            <pc:sldMk cId="2016845508" sldId="258"/>
            <ac:cxnSpMk id="55" creationId="{1402CC10-EAF9-5B22-A99B-DB5D6C91A453}"/>
          </ac:cxnSpMkLst>
        </pc:cxnChg>
      </pc:sldChg>
      <pc:sldChg chg="delSp modSp mod delAnim">
        <pc:chgData name="Thúy Mai" userId="222f1c7e07c9bd7a" providerId="LiveId" clId="{E703CD22-F7C3-41AB-A42D-AE2B3AAF0D7E}" dt="2023-05-22T08:50:22.215" v="469" actId="14100"/>
        <pc:sldMkLst>
          <pc:docMk/>
          <pc:sldMk cId="666827309" sldId="259"/>
        </pc:sldMkLst>
        <pc:spChg chg="mod">
          <ac:chgData name="Thúy Mai" userId="222f1c7e07c9bd7a" providerId="LiveId" clId="{E703CD22-F7C3-41AB-A42D-AE2B3AAF0D7E}" dt="2023-05-22T08:50:22.215" v="469" actId="14100"/>
          <ac:spMkLst>
            <pc:docMk/>
            <pc:sldMk cId="666827309" sldId="259"/>
            <ac:spMk id="19" creationId="{D3642C8E-4D0F-4704-9DC0-38561EFA2A69}"/>
          </ac:spMkLst>
        </pc:spChg>
        <pc:spChg chg="del">
          <ac:chgData name="Thúy Mai" userId="222f1c7e07c9bd7a" providerId="LiveId" clId="{E703CD22-F7C3-41AB-A42D-AE2B3AAF0D7E}" dt="2023-05-22T08:50:09.186" v="436" actId="478"/>
          <ac:spMkLst>
            <pc:docMk/>
            <pc:sldMk cId="666827309" sldId="259"/>
            <ac:spMk id="35" creationId="{03024D75-9B26-49A6-B150-0709B7076C8D}"/>
          </ac:spMkLst>
        </pc:spChg>
      </pc:sldChg>
      <pc:sldChg chg="del">
        <pc:chgData name="Thúy Mai" userId="222f1c7e07c9bd7a" providerId="LiveId" clId="{E703CD22-F7C3-41AB-A42D-AE2B3AAF0D7E}" dt="2023-05-22T14:15:20.558" v="2549" actId="47"/>
        <pc:sldMkLst>
          <pc:docMk/>
          <pc:sldMk cId="340213230" sldId="260"/>
        </pc:sldMkLst>
      </pc:sldChg>
      <pc:sldChg chg="del">
        <pc:chgData name="Thúy Mai" userId="222f1c7e07c9bd7a" providerId="LiveId" clId="{E703CD22-F7C3-41AB-A42D-AE2B3AAF0D7E}" dt="2023-05-22T14:15:39.769" v="2563" actId="47"/>
        <pc:sldMkLst>
          <pc:docMk/>
          <pc:sldMk cId="687594036" sldId="261"/>
        </pc:sldMkLst>
      </pc:sldChg>
      <pc:sldChg chg="del">
        <pc:chgData name="Thúy Mai" userId="222f1c7e07c9bd7a" providerId="LiveId" clId="{E703CD22-F7C3-41AB-A42D-AE2B3AAF0D7E}" dt="2023-05-22T14:15:21.968" v="2551" actId="47"/>
        <pc:sldMkLst>
          <pc:docMk/>
          <pc:sldMk cId="990117483" sldId="262"/>
        </pc:sldMkLst>
      </pc:sldChg>
      <pc:sldChg chg="del">
        <pc:chgData name="Thúy Mai" userId="222f1c7e07c9bd7a" providerId="LiveId" clId="{E703CD22-F7C3-41AB-A42D-AE2B3AAF0D7E}" dt="2023-05-22T14:15:22.592" v="2552" actId="47"/>
        <pc:sldMkLst>
          <pc:docMk/>
          <pc:sldMk cId="1359526450" sldId="263"/>
        </pc:sldMkLst>
      </pc:sldChg>
      <pc:sldChg chg="add del">
        <pc:chgData name="Thúy Mai" userId="222f1c7e07c9bd7a" providerId="LiveId" clId="{E703CD22-F7C3-41AB-A42D-AE2B3AAF0D7E}" dt="2023-05-22T14:15:52.948" v="2570" actId="47"/>
        <pc:sldMkLst>
          <pc:docMk/>
          <pc:sldMk cId="2722992994" sldId="264"/>
        </pc:sldMkLst>
      </pc:sldChg>
      <pc:sldChg chg="del">
        <pc:chgData name="Thúy Mai" userId="222f1c7e07c9bd7a" providerId="LiveId" clId="{E703CD22-F7C3-41AB-A42D-AE2B3AAF0D7E}" dt="2023-05-22T14:15:51.811" v="2569" actId="47"/>
        <pc:sldMkLst>
          <pc:docMk/>
          <pc:sldMk cId="3197907599" sldId="265"/>
        </pc:sldMkLst>
      </pc:sldChg>
      <pc:sldChg chg="del">
        <pc:chgData name="Thúy Mai" userId="222f1c7e07c9bd7a" providerId="LiveId" clId="{E703CD22-F7C3-41AB-A42D-AE2B3AAF0D7E}" dt="2023-05-22T14:15:35.025" v="2559" actId="47"/>
        <pc:sldMkLst>
          <pc:docMk/>
          <pc:sldMk cId="3024328078" sldId="266"/>
        </pc:sldMkLst>
      </pc:sldChg>
      <pc:sldChg chg="del">
        <pc:chgData name="Thúy Mai" userId="222f1c7e07c9bd7a" providerId="LiveId" clId="{E703CD22-F7C3-41AB-A42D-AE2B3AAF0D7E}" dt="2023-05-22T14:15:37.726" v="2561" actId="47"/>
        <pc:sldMkLst>
          <pc:docMk/>
          <pc:sldMk cId="3753188987" sldId="267"/>
        </pc:sldMkLst>
      </pc:sldChg>
      <pc:sldChg chg="del">
        <pc:chgData name="Thúy Mai" userId="222f1c7e07c9bd7a" providerId="LiveId" clId="{E703CD22-F7C3-41AB-A42D-AE2B3AAF0D7E}" dt="2023-05-22T14:15:49.364" v="2568" actId="47"/>
        <pc:sldMkLst>
          <pc:docMk/>
          <pc:sldMk cId="1564713832" sldId="268"/>
        </pc:sldMkLst>
      </pc:sldChg>
      <pc:sldChg chg="addSp delSp del mod addAnim delAnim">
        <pc:chgData name="Thúy Mai" userId="222f1c7e07c9bd7a" providerId="LiveId" clId="{E703CD22-F7C3-41AB-A42D-AE2B3AAF0D7E}" dt="2023-05-22T14:15:34.636" v="2558" actId="47"/>
        <pc:sldMkLst>
          <pc:docMk/>
          <pc:sldMk cId="3162932953" sldId="269"/>
        </pc:sldMkLst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28" creationId="{7635F541-5E4D-4A05-88B6-63A923EFA49F}"/>
          </ac:grpSpMkLst>
        </pc:grpChg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29" creationId="{13753014-EC29-4632-B4A8-9E391E06D7E1}"/>
          </ac:grpSpMkLst>
        </pc:grpChg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30" creationId="{02E5A8FB-B16E-488E-ACB4-414722FD4F40}"/>
          </ac:grpSpMkLst>
        </pc:grpChg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31" creationId="{4652D7B1-1754-4A21-AB3C-11C096ADD743}"/>
          </ac:grpSpMkLst>
        </pc:grpChg>
      </pc:sldChg>
      <pc:sldChg chg="modSp del mod">
        <pc:chgData name="Thúy Mai" userId="222f1c7e07c9bd7a" providerId="LiveId" clId="{E703CD22-F7C3-41AB-A42D-AE2B3AAF0D7E}" dt="2023-05-22T14:15:36.565" v="2560" actId="47"/>
        <pc:sldMkLst>
          <pc:docMk/>
          <pc:sldMk cId="4280899951" sldId="270"/>
        </pc:sldMkLst>
        <pc:grpChg chg="mod">
          <ac:chgData name="Thúy Mai" userId="222f1c7e07c9bd7a" providerId="LiveId" clId="{E703CD22-F7C3-41AB-A42D-AE2B3AAF0D7E}" dt="2023-05-22T14:01:15.536" v="2170" actId="1076"/>
          <ac:grpSpMkLst>
            <pc:docMk/>
            <pc:sldMk cId="4280899951" sldId="270"/>
            <ac:grpSpMk id="32" creationId="{FE4F2BA7-76D8-42BB-9AF1-8EC07905F75A}"/>
          </ac:grpSpMkLst>
        </pc:grpChg>
      </pc:sldChg>
      <pc:sldChg chg="del">
        <pc:chgData name="Thúy Mai" userId="222f1c7e07c9bd7a" providerId="LiveId" clId="{E703CD22-F7C3-41AB-A42D-AE2B3AAF0D7E}" dt="2023-05-22T14:15:23.096" v="2553" actId="47"/>
        <pc:sldMkLst>
          <pc:docMk/>
          <pc:sldMk cId="3667105640" sldId="271"/>
        </pc:sldMkLst>
      </pc:sldChg>
      <pc:sldChg chg="del">
        <pc:chgData name="Thúy Mai" userId="222f1c7e07c9bd7a" providerId="LiveId" clId="{E703CD22-F7C3-41AB-A42D-AE2B3AAF0D7E}" dt="2023-05-22T14:15:21.402" v="2550" actId="47"/>
        <pc:sldMkLst>
          <pc:docMk/>
          <pc:sldMk cId="78321999" sldId="272"/>
        </pc:sldMkLst>
      </pc:sldChg>
      <pc:sldChg chg="del">
        <pc:chgData name="Thúy Mai" userId="222f1c7e07c9bd7a" providerId="LiveId" clId="{E703CD22-F7C3-41AB-A42D-AE2B3AAF0D7E}" dt="2023-05-22T14:15:41.392" v="2564" actId="47"/>
        <pc:sldMkLst>
          <pc:docMk/>
          <pc:sldMk cId="1066990176" sldId="273"/>
        </pc:sldMkLst>
      </pc:sldChg>
      <pc:sldChg chg="addSp delSp modSp mod delAnim modAnim">
        <pc:chgData name="Thúy Mai" userId="222f1c7e07c9bd7a" providerId="LiveId" clId="{E703CD22-F7C3-41AB-A42D-AE2B3AAF0D7E}" dt="2023-05-22T14:29:09.151" v="2677" actId="196"/>
        <pc:sldMkLst>
          <pc:docMk/>
          <pc:sldMk cId="44419257" sldId="274"/>
        </pc:sldMkLst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4" creationId="{76F49EFA-7710-4E4B-9B36-C428C973F30B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5" creationId="{1EDB126E-582D-471B-89D0-0084E1B1C536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6" creationId="{45BD0C69-856E-4F85-BC17-F0066E5E563B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7" creationId="{3F8A2F14-3338-4A4F-A969-239AB40B9688}"/>
          </ac:spMkLst>
        </pc:spChg>
        <pc:spChg chg="del">
          <ac:chgData name="Thúy Mai" userId="222f1c7e07c9bd7a" providerId="LiveId" clId="{E703CD22-F7C3-41AB-A42D-AE2B3AAF0D7E}" dt="2023-05-22T14:16:11.835" v="2580" actId="478"/>
          <ac:spMkLst>
            <pc:docMk/>
            <pc:sldMk cId="44419257" sldId="274"/>
            <ac:spMk id="8" creationId="{9187653A-D662-417D-8122-75508D2570CB}"/>
          </ac:spMkLst>
        </pc:spChg>
        <pc:spChg chg="del">
          <ac:chgData name="Thúy Mai" userId="222f1c7e07c9bd7a" providerId="LiveId" clId="{E703CD22-F7C3-41AB-A42D-AE2B3AAF0D7E}" dt="2023-05-22T14:16:13.352" v="2581" actId="478"/>
          <ac:spMkLst>
            <pc:docMk/>
            <pc:sldMk cId="44419257" sldId="274"/>
            <ac:spMk id="9" creationId="{B2B6CA44-C8B4-4BD9-AB28-83F9F7005166}"/>
          </ac:spMkLst>
        </pc:spChg>
        <pc:spChg chg="del">
          <ac:chgData name="Thúy Mai" userId="222f1c7e07c9bd7a" providerId="LiveId" clId="{E703CD22-F7C3-41AB-A42D-AE2B3AAF0D7E}" dt="2023-05-22T14:16:10.211" v="2579" actId="478"/>
          <ac:spMkLst>
            <pc:docMk/>
            <pc:sldMk cId="44419257" sldId="274"/>
            <ac:spMk id="10" creationId="{309BAB49-5AC5-4BE5-80A7-18512D5B7A61}"/>
          </ac:spMkLst>
        </pc:spChg>
        <pc:spChg chg="del">
          <ac:chgData name="Thúy Mai" userId="222f1c7e07c9bd7a" providerId="LiveId" clId="{E703CD22-F7C3-41AB-A42D-AE2B3AAF0D7E}" dt="2023-05-22T14:16:14.716" v="2582" actId="478"/>
          <ac:spMkLst>
            <pc:docMk/>
            <pc:sldMk cId="44419257" sldId="274"/>
            <ac:spMk id="11" creationId="{EA8286EC-AC6D-4C70-A23F-CB1969CFEFD5}"/>
          </ac:spMkLst>
        </pc:spChg>
        <pc:spChg chg="add mod">
          <ac:chgData name="Thúy Mai" userId="222f1c7e07c9bd7a" providerId="LiveId" clId="{E703CD22-F7C3-41AB-A42D-AE2B3AAF0D7E}" dt="2023-05-22T14:18:06.667" v="2647" actId="1036"/>
          <ac:spMkLst>
            <pc:docMk/>
            <pc:sldMk cId="44419257" sldId="274"/>
            <ac:spMk id="12" creationId="{36ED1459-DF19-8C4A-2783-C660409DB430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15" creationId="{0CE277CB-8A7B-498B-B6CC-53F1679FD598}"/>
          </ac:spMkLst>
        </pc:spChg>
        <pc:spChg chg="mod">
          <ac:chgData name="Thúy Mai" userId="222f1c7e07c9bd7a" providerId="LiveId" clId="{E703CD22-F7C3-41AB-A42D-AE2B3AAF0D7E}" dt="2023-05-22T14:16:20.873" v="2600" actId="113"/>
          <ac:spMkLst>
            <pc:docMk/>
            <pc:sldMk cId="44419257" sldId="274"/>
            <ac:spMk id="16" creationId="{BE1C8904-F638-46CB-A2EF-9E5950978C84}"/>
          </ac:spMkLst>
        </pc:spChg>
        <pc:graphicFrameChg chg="add del mod">
          <ac:chgData name="Thúy Mai" userId="222f1c7e07c9bd7a" providerId="LiveId" clId="{E703CD22-F7C3-41AB-A42D-AE2B3AAF0D7E}" dt="2023-05-22T14:16:02.558" v="2575"/>
          <ac:graphicFrameMkLst>
            <pc:docMk/>
            <pc:sldMk cId="44419257" sldId="274"/>
            <ac:graphicFrameMk id="2" creationId="{A079328C-8F45-117C-CCAF-3A53E46F64D7}"/>
          </ac:graphicFrameMkLst>
        </pc:graphicFrameChg>
        <pc:picChg chg="add del mod">
          <ac:chgData name="Thúy Mai" userId="222f1c7e07c9bd7a" providerId="LiveId" clId="{E703CD22-F7C3-41AB-A42D-AE2B3AAF0D7E}" dt="2023-05-22T14:28:55.513" v="2673" actId="478"/>
          <ac:picMkLst>
            <pc:docMk/>
            <pc:sldMk cId="44419257" sldId="274"/>
            <ac:picMk id="14" creationId="{7B64D12B-7499-5804-CCAB-04B5FD75E47B}"/>
          </ac:picMkLst>
        </pc:picChg>
        <pc:picChg chg="add mod">
          <ac:chgData name="Thúy Mai" userId="222f1c7e07c9bd7a" providerId="LiveId" clId="{E703CD22-F7C3-41AB-A42D-AE2B3AAF0D7E}" dt="2023-05-22T14:29:09.151" v="2677" actId="196"/>
          <ac:picMkLst>
            <pc:docMk/>
            <pc:sldMk cId="44419257" sldId="274"/>
            <ac:picMk id="20" creationId="{587F073D-9F12-A006-F6E9-A95A93357BF4}"/>
          </ac:picMkLst>
        </pc:picChg>
      </pc:sldChg>
      <pc:sldChg chg="del">
        <pc:chgData name="Thúy Mai" userId="222f1c7e07c9bd7a" providerId="LiveId" clId="{E703CD22-F7C3-41AB-A42D-AE2B3AAF0D7E}" dt="2023-05-22T14:15:45.015" v="2565" actId="47"/>
        <pc:sldMkLst>
          <pc:docMk/>
          <pc:sldMk cId="1618867188" sldId="275"/>
        </pc:sldMkLst>
      </pc:sldChg>
      <pc:sldChg chg="addSp delSp modSp mod ord delAnim modAnim">
        <pc:chgData name="Thúy Mai" userId="222f1c7e07c9bd7a" providerId="LiveId" clId="{E703CD22-F7C3-41AB-A42D-AE2B3AAF0D7E}" dt="2023-05-22T09:58:48.443" v="1366"/>
        <pc:sldMkLst>
          <pc:docMk/>
          <pc:sldMk cId="591799511" sldId="278"/>
        </pc:sldMkLst>
        <pc:spChg chg="add mod">
          <ac:chgData name="Thúy Mai" userId="222f1c7e07c9bd7a" providerId="LiveId" clId="{E703CD22-F7C3-41AB-A42D-AE2B3AAF0D7E}" dt="2023-05-22T09:44:09.637" v="1100" actId="1076"/>
          <ac:spMkLst>
            <pc:docMk/>
            <pc:sldMk cId="591799511" sldId="278"/>
            <ac:spMk id="2" creationId="{7EAEC9EA-AF7F-BE2F-DF47-FC058E85BC14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8" creationId="{4DA418C5-D199-8AFC-DF5C-045FA9F2BE22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9" creationId="{80B89D54-828F-A827-7D4C-C7B7AD7F0BEE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1" creationId="{D151043B-067B-98A2-CFCB-772398F0D025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2" creationId="{BDD6A8F2-C2B7-2C95-AB06-823C6CEF99F2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4" creationId="{59BEE20D-B6B2-0E03-0380-EE7EF6B98475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5" creationId="{D4B2EB4A-F13C-3C10-4C0E-BD1FE8789593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7" creationId="{DFBF759B-9D4A-B73A-4CAC-6F70D3C44C2A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8" creationId="{57CA6695-6DC3-A0E2-5488-3D31FA4F1BCD}"/>
          </ac:spMkLst>
        </pc:spChg>
        <pc:spChg chg="mod">
          <ac:chgData name="Thúy Mai" userId="222f1c7e07c9bd7a" providerId="LiveId" clId="{E703CD22-F7C3-41AB-A42D-AE2B3AAF0D7E}" dt="2023-05-22T09:42:14.601" v="1033" actId="20577"/>
          <ac:spMkLst>
            <pc:docMk/>
            <pc:sldMk cId="591799511" sldId="278"/>
            <ac:spMk id="23" creationId="{EBF4616F-B6C4-46A5-952A-84F6159ADA3B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26" creationId="{A4131152-AEE0-4B93-80E1-4FE7868B06D0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39" creationId="{1460F355-35C1-4483-ACBD-12B6BDB78A83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40" creationId="{39A99BBB-532E-4133-A53C-EA76AF5D12C3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41" creationId="{5B72BC27-8B33-4B2C-B80D-3038A10BFE0B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3" creationId="{967450FE-439F-D801-C5C9-715BBE3220D9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4" creationId="{54AD6206-521C-4610-E5D3-FE293EC13312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6" creationId="{F72D8D66-5538-FFDA-0C94-D180A379338E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7" creationId="{3C1ACAF8-16C8-551B-E59A-3650C100995B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9" creationId="{2B5EFBD8-15FD-8E2B-31FB-627554BAAC0F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50" creationId="{35D37C0B-4AC9-7BF4-A4D1-4E965A13C782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52" creationId="{84401D47-4F14-6175-0DAE-022909CB0E7D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53" creationId="{0020C289-9054-F6E3-07BC-1FAB0FE66EB9}"/>
          </ac:spMkLst>
        </pc:s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7" creationId="{6DFB3959-FA56-E0C9-B4BF-C41854CB0CB4}"/>
          </ac:grpSpMkLst>
        </pc:gr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10" creationId="{DD51B0B4-0E6F-E1F8-5D97-212C31F1F7E0}"/>
          </ac:grpSpMkLst>
        </pc:gr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13" creationId="{9769FB79-6CC4-3130-C1A3-51BFC946F459}"/>
          </ac:grpSpMkLst>
        </pc:gr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16" creationId="{CC86BB48-FA0E-BC68-1ECC-FB701E54B4BB}"/>
          </ac:grpSpMkLst>
        </pc:grpChg>
        <pc:grpChg chg="del">
          <ac:chgData name="Thúy Mai" userId="222f1c7e07c9bd7a" providerId="LiveId" clId="{E703CD22-F7C3-41AB-A42D-AE2B3AAF0D7E}" dt="2023-05-22T09:47:50.169" v="1191" actId="478"/>
          <ac:grpSpMkLst>
            <pc:docMk/>
            <pc:sldMk cId="591799511" sldId="278"/>
            <ac:grpSpMk id="27" creationId="{1150E722-7EB6-4D89-8DAB-B9E012899043}"/>
          </ac:grpSpMkLst>
        </pc:grpChg>
        <pc:grpChg chg="del">
          <ac:chgData name="Thúy Mai" userId="222f1c7e07c9bd7a" providerId="LiveId" clId="{E703CD22-F7C3-41AB-A42D-AE2B3AAF0D7E}" dt="2023-05-22T09:47:50.169" v="1191" actId="478"/>
          <ac:grpSpMkLst>
            <pc:docMk/>
            <pc:sldMk cId="591799511" sldId="278"/>
            <ac:grpSpMk id="31" creationId="{32851B74-097A-4529-B5EE-648FEC9BC67E}"/>
          </ac:grpSpMkLst>
        </pc:grpChg>
        <pc:grpChg chg="del">
          <ac:chgData name="Thúy Mai" userId="222f1c7e07c9bd7a" providerId="LiveId" clId="{E703CD22-F7C3-41AB-A42D-AE2B3AAF0D7E}" dt="2023-05-22T09:47:50.169" v="1191" actId="478"/>
          <ac:grpSpMkLst>
            <pc:docMk/>
            <pc:sldMk cId="591799511" sldId="278"/>
            <ac:grpSpMk id="35" creationId="{25A2C05E-5385-4650-ADAF-B5529398C03E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42" creationId="{9A407D0D-BD07-E983-DE31-C123EB53D616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45" creationId="{7775FB3D-A058-4DF0-300E-DF5B7E865568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48" creationId="{C200CF28-8DDC-8085-E0C5-B8C68EAA4511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51" creationId="{ABA98CE6-B587-0798-06CF-ED2BDF21E77C}"/>
          </ac:grpSpMkLst>
        </pc:grpChg>
        <pc:picChg chg="add mod">
          <ac:chgData name="Thúy Mai" userId="222f1c7e07c9bd7a" providerId="LiveId" clId="{E703CD22-F7C3-41AB-A42D-AE2B3AAF0D7E}" dt="2023-05-22T09:57:51.062" v="1337" actId="1076"/>
          <ac:picMkLst>
            <pc:docMk/>
            <pc:sldMk cId="591799511" sldId="278"/>
            <ac:picMk id="4" creationId="{D5F0C50B-FFEC-428A-79DF-E3017FA86927}"/>
          </ac:picMkLst>
        </pc:picChg>
        <pc:picChg chg="add mod">
          <ac:chgData name="Thúy Mai" userId="222f1c7e07c9bd7a" providerId="LiveId" clId="{E703CD22-F7C3-41AB-A42D-AE2B3AAF0D7E}" dt="2023-05-22T09:57:59.985" v="1341" actId="1076"/>
          <ac:picMkLst>
            <pc:docMk/>
            <pc:sldMk cId="591799511" sldId="278"/>
            <ac:picMk id="5" creationId="{71327DEC-2312-FA79-DFCD-0EF9951974C5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6" creationId="{B49FFA91-150A-1583-E523-3888EBD59A23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19" creationId="{909F4B98-3581-97A5-A7E3-F0376D42B099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20" creationId="{29EB91E9-DED9-00D3-B65C-70F64890EE0F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21" creationId="{37260DAE-4E97-2721-3F7B-95F789AE548D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22" creationId="{D3DA77A9-3691-D980-98B3-948FC50171F0}"/>
          </ac:picMkLst>
        </pc:picChg>
        <pc:picChg chg="mod">
          <ac:chgData name="Thúy Mai" userId="222f1c7e07c9bd7a" providerId="LiveId" clId="{E703CD22-F7C3-41AB-A42D-AE2B3AAF0D7E}" dt="2023-05-22T09:41:38.639" v="980" actId="1076"/>
          <ac:picMkLst>
            <pc:docMk/>
            <pc:sldMk cId="591799511" sldId="278"/>
            <ac:picMk id="24" creationId="{DE010E60-AA29-4CF7-84CF-8DFCE56EAB2E}"/>
          </ac:picMkLst>
        </pc:picChg>
        <pc:picChg chg="mod">
          <ac:chgData name="Thúy Mai" userId="222f1c7e07c9bd7a" providerId="LiveId" clId="{E703CD22-F7C3-41AB-A42D-AE2B3AAF0D7E}" dt="2023-05-22T09:42:10.611" v="1027" actId="1076"/>
          <ac:picMkLst>
            <pc:docMk/>
            <pc:sldMk cId="591799511" sldId="278"/>
            <ac:picMk id="25" creationId="{22CF7386-B0AB-41B1-8BFF-6C2790E1B223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54" creationId="{B1B20B45-9D84-7B47-FC8D-D182411FD3C2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55" creationId="{BC190055-1216-067D-A1F3-3CC51842FC95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56" creationId="{4453EDC2-C8DA-E315-4824-0521BA8DF2B0}"/>
          </ac:picMkLst>
        </pc:picChg>
      </pc:sldChg>
      <pc:sldChg chg="delSp modSp mod ord delAnim">
        <pc:chgData name="Thúy Mai" userId="222f1c7e07c9bd7a" providerId="LiveId" clId="{E703CD22-F7C3-41AB-A42D-AE2B3AAF0D7E}" dt="2023-05-22T09:04:35.510" v="632" actId="1076"/>
        <pc:sldMkLst>
          <pc:docMk/>
          <pc:sldMk cId="1443878378" sldId="280"/>
        </pc:sldMkLst>
        <pc:spChg chg="mod">
          <ac:chgData name="Thúy Mai" userId="222f1c7e07c9bd7a" providerId="LiveId" clId="{E703CD22-F7C3-41AB-A42D-AE2B3AAF0D7E}" dt="2023-05-22T09:04:35.510" v="632" actId="1076"/>
          <ac:spMkLst>
            <pc:docMk/>
            <pc:sldMk cId="1443878378" sldId="280"/>
            <ac:spMk id="19" creationId="{D3642C8E-4D0F-4704-9DC0-38561EFA2A69}"/>
          </ac:spMkLst>
        </pc:spChg>
        <pc:spChg chg="del">
          <ac:chgData name="Thúy Mai" userId="222f1c7e07c9bd7a" providerId="LiveId" clId="{E703CD22-F7C3-41AB-A42D-AE2B3AAF0D7E}" dt="2023-05-22T09:04:27.444" v="628" actId="478"/>
          <ac:spMkLst>
            <pc:docMk/>
            <pc:sldMk cId="1443878378" sldId="280"/>
            <ac:spMk id="35" creationId="{03024D75-9B26-49A6-B150-0709B7076C8D}"/>
          </ac:spMkLst>
        </pc:spChg>
      </pc:sldChg>
      <pc:sldChg chg="delSp modSp mod ord delAnim modAnim">
        <pc:chgData name="Thúy Mai" userId="222f1c7e07c9bd7a" providerId="LiveId" clId="{E703CD22-F7C3-41AB-A42D-AE2B3AAF0D7E}" dt="2023-05-22T14:06:27.721" v="2295" actId="1076"/>
        <pc:sldMkLst>
          <pc:docMk/>
          <pc:sldMk cId="2034534828" sldId="281"/>
        </pc:sldMkLst>
        <pc:spChg chg="mod">
          <ac:chgData name="Thúy Mai" userId="222f1c7e07c9bd7a" providerId="LiveId" clId="{E703CD22-F7C3-41AB-A42D-AE2B3AAF0D7E}" dt="2023-05-22T14:06:26.442" v="2294" actId="1076"/>
          <ac:spMkLst>
            <pc:docMk/>
            <pc:sldMk cId="2034534828" sldId="281"/>
            <ac:spMk id="19" creationId="{D3642C8E-4D0F-4704-9DC0-38561EFA2A69}"/>
          </ac:spMkLst>
        </pc:spChg>
        <pc:spChg chg="del">
          <ac:chgData name="Thúy Mai" userId="222f1c7e07c9bd7a" providerId="LiveId" clId="{E703CD22-F7C3-41AB-A42D-AE2B3AAF0D7E}" dt="2023-05-22T14:06:07.979" v="2287" actId="478"/>
          <ac:spMkLst>
            <pc:docMk/>
            <pc:sldMk cId="2034534828" sldId="281"/>
            <ac:spMk id="35" creationId="{03024D75-9B26-49A6-B150-0709B7076C8D}"/>
          </ac:spMkLst>
        </pc:spChg>
        <pc:grpChg chg="mod">
          <ac:chgData name="Thúy Mai" userId="222f1c7e07c9bd7a" providerId="LiveId" clId="{E703CD22-F7C3-41AB-A42D-AE2B3AAF0D7E}" dt="2023-05-22T14:06:27.721" v="2295" actId="1076"/>
          <ac:grpSpMkLst>
            <pc:docMk/>
            <pc:sldMk cId="2034534828" sldId="281"/>
            <ac:grpSpMk id="4" creationId="{15F3100C-D4A1-4CD0-9B86-03639319C0F4}"/>
          </ac:grpSpMkLst>
        </pc:grpChg>
      </pc:sldChg>
      <pc:sldChg chg="del">
        <pc:chgData name="Thúy Mai" userId="222f1c7e07c9bd7a" providerId="LiveId" clId="{E703CD22-F7C3-41AB-A42D-AE2B3AAF0D7E}" dt="2023-05-22T14:15:38.854" v="2562" actId="47"/>
        <pc:sldMkLst>
          <pc:docMk/>
          <pc:sldMk cId="3505303766" sldId="282"/>
        </pc:sldMkLst>
      </pc:sldChg>
      <pc:sldChg chg="del">
        <pc:chgData name="Thúy Mai" userId="222f1c7e07c9bd7a" providerId="LiveId" clId="{E703CD22-F7C3-41AB-A42D-AE2B3AAF0D7E}" dt="2023-05-22T14:15:45.536" v="2566" actId="47"/>
        <pc:sldMkLst>
          <pc:docMk/>
          <pc:sldMk cId="2153981734" sldId="283"/>
        </pc:sldMkLst>
      </pc:sldChg>
      <pc:sldChg chg="del">
        <pc:chgData name="Thúy Mai" userId="222f1c7e07c9bd7a" providerId="LiveId" clId="{E703CD22-F7C3-41AB-A42D-AE2B3AAF0D7E}" dt="2023-05-22T14:15:46.151" v="2567" actId="47"/>
        <pc:sldMkLst>
          <pc:docMk/>
          <pc:sldMk cId="3850138834" sldId="284"/>
        </pc:sldMkLst>
      </pc:sldChg>
      <pc:sldChg chg="addSp delSp modSp add mod ord delAnim modAnim">
        <pc:chgData name="Thúy Mai" userId="222f1c7e07c9bd7a" providerId="LiveId" clId="{E703CD22-F7C3-41AB-A42D-AE2B3AAF0D7E}" dt="2023-05-22T09:01:38.820" v="547" actId="14100"/>
        <pc:sldMkLst>
          <pc:docMk/>
          <pc:sldMk cId="1981151454" sldId="285"/>
        </pc:sldMkLst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2" creationId="{08D1732E-9521-46F9-917A-2E52EB34668D}"/>
          </ac:spMkLst>
        </pc:spChg>
        <pc:spChg chg="add del">
          <ac:chgData name="Thúy Mai" userId="222f1c7e07c9bd7a" providerId="LiveId" clId="{E703CD22-F7C3-41AB-A42D-AE2B3AAF0D7E}" dt="2023-05-22T08:54:22.868" v="477" actId="478"/>
          <ac:spMkLst>
            <pc:docMk/>
            <pc:sldMk cId="1981151454" sldId="285"/>
            <ac:spMk id="6" creationId="{F75A1B45-167E-885C-B5BB-2AA7A673D54C}"/>
          </ac:spMkLst>
        </pc:spChg>
        <pc:spChg chg="add mod">
          <ac:chgData name="Thúy Mai" userId="222f1c7e07c9bd7a" providerId="LiveId" clId="{E703CD22-F7C3-41AB-A42D-AE2B3AAF0D7E}" dt="2023-05-22T09:01:38.820" v="547" actId="14100"/>
          <ac:spMkLst>
            <pc:docMk/>
            <pc:sldMk cId="1981151454" sldId="285"/>
            <ac:spMk id="10" creationId="{623CE571-D8E0-4189-118D-068B4BB4FE6C}"/>
          </ac:spMkLst>
        </pc:spChg>
        <pc:spChg chg="mod">
          <ac:chgData name="Thúy Mai" userId="222f1c7e07c9bd7a" providerId="LiveId" clId="{E703CD22-F7C3-41AB-A42D-AE2B3AAF0D7E}" dt="2023-05-22T08:55:13.978" v="499" actId="20577"/>
          <ac:spMkLst>
            <pc:docMk/>
            <pc:sldMk cId="1981151454" sldId="285"/>
            <ac:spMk id="14" creationId="{94D53DFA-1D49-4A1B-B587-312D6A6E11CC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29" creationId="{8F4C9911-15E2-4E71-9F6A-B2CD570FF8AF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0" creationId="{E41EB805-0D5B-43B8-82AD-0DDB2F022110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1" creationId="{2FD92ACE-05DE-49CA-9738-F1DCBEB01C63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2" creationId="{BD36C9D5-5D2D-45F5-8C20-9906B330EED4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3" creationId="{127EFC0B-3F59-470F-8F97-1839174F8786}"/>
          </ac:spMkLst>
        </pc:s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22" creationId="{79435566-534B-4567-A600-8455CDC5AB06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23" creationId="{64E3893F-913B-4F05-B423-CB51CB2DECDE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26" creationId="{00AF730A-A52E-468C-9D9B-05B56FE7A73F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37" creationId="{5684E955-6811-4A96-8342-566DAA793F37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38" creationId="{54678445-EF9E-4FE5-9FBA-179AFED3FB3D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41" creationId="{96C5540E-EB48-4F31-BB71-C968DB24ADDE}"/>
          </ac:grpSpMkLst>
        </pc:grpChg>
        <pc:graphicFrameChg chg="add del mod">
          <ac:chgData name="Thúy Mai" userId="222f1c7e07c9bd7a" providerId="LiveId" clId="{E703CD22-F7C3-41AB-A42D-AE2B3AAF0D7E}" dt="2023-05-22T08:54:20.494" v="474"/>
          <ac:graphicFrameMkLst>
            <pc:docMk/>
            <pc:sldMk cId="1981151454" sldId="285"/>
            <ac:graphicFrameMk id="3" creationId="{0ECC53DA-D99F-706B-4B44-10B2C23C015B}"/>
          </ac:graphicFrameMkLst>
        </pc:graphicFrameChg>
        <pc:graphicFrameChg chg="add del mod">
          <ac:chgData name="Thúy Mai" userId="222f1c7e07c9bd7a" providerId="LiveId" clId="{E703CD22-F7C3-41AB-A42D-AE2B3AAF0D7E}" dt="2023-05-22T08:59:27.290" v="518"/>
          <ac:graphicFrameMkLst>
            <pc:docMk/>
            <pc:sldMk cId="1981151454" sldId="285"/>
            <ac:graphicFrameMk id="8" creationId="{5759ECFA-E8B0-C7D1-562E-884A3BD6B65B}"/>
          </ac:graphicFrameMkLst>
        </pc:graphicFrameChg>
        <pc:picChg chg="add mod">
          <ac:chgData name="Thúy Mai" userId="222f1c7e07c9bd7a" providerId="LiveId" clId="{E703CD22-F7C3-41AB-A42D-AE2B3AAF0D7E}" dt="2023-05-22T08:59:54.983" v="528" actId="1076"/>
          <ac:picMkLst>
            <pc:docMk/>
            <pc:sldMk cId="1981151454" sldId="285"/>
            <ac:picMk id="7" creationId="{787E882A-94BE-037D-1619-DB3D6194FA41}"/>
          </ac:picMkLst>
        </pc:picChg>
        <pc:picChg chg="add mod">
          <ac:chgData name="Thúy Mai" userId="222f1c7e07c9bd7a" providerId="LiveId" clId="{E703CD22-F7C3-41AB-A42D-AE2B3AAF0D7E}" dt="2023-05-22T09:01:04.881" v="542" actId="1076"/>
          <ac:picMkLst>
            <pc:docMk/>
            <pc:sldMk cId="1981151454" sldId="285"/>
            <ac:picMk id="12" creationId="{68AEA8A3-36A2-55ED-D15D-AC0DE2C1F1EE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09:03:06.365" v="580" actId="20577"/>
        <pc:sldMkLst>
          <pc:docMk/>
          <pc:sldMk cId="2211003140" sldId="286"/>
        </pc:sldMkLst>
        <pc:spChg chg="add mod">
          <ac:chgData name="Thúy Mai" userId="222f1c7e07c9bd7a" providerId="LiveId" clId="{E703CD22-F7C3-41AB-A42D-AE2B3AAF0D7E}" dt="2023-05-22T09:02:57.947" v="560" actId="14100"/>
          <ac:spMkLst>
            <pc:docMk/>
            <pc:sldMk cId="2211003140" sldId="286"/>
            <ac:spMk id="4" creationId="{47D5D616-AE52-60BB-30C7-46290781D4BF}"/>
          </ac:spMkLst>
        </pc:spChg>
        <pc:spChg chg="del">
          <ac:chgData name="Thúy Mai" userId="222f1c7e07c9bd7a" providerId="LiveId" clId="{E703CD22-F7C3-41AB-A42D-AE2B3AAF0D7E}" dt="2023-05-22T09:02:31.687" v="550" actId="478"/>
          <ac:spMkLst>
            <pc:docMk/>
            <pc:sldMk cId="2211003140" sldId="286"/>
            <ac:spMk id="10" creationId="{623CE571-D8E0-4189-118D-068B4BB4FE6C}"/>
          </ac:spMkLst>
        </pc:spChg>
        <pc:spChg chg="mod">
          <ac:chgData name="Thúy Mai" userId="222f1c7e07c9bd7a" providerId="LiveId" clId="{E703CD22-F7C3-41AB-A42D-AE2B3AAF0D7E}" dt="2023-05-22T09:03:06.365" v="580" actId="20577"/>
          <ac:spMkLst>
            <pc:docMk/>
            <pc:sldMk cId="2211003140" sldId="286"/>
            <ac:spMk id="14" creationId="{94D53DFA-1D49-4A1B-B587-312D6A6E11CC}"/>
          </ac:spMkLst>
        </pc:spChg>
        <pc:graphicFrameChg chg="add del mod">
          <ac:chgData name="Thúy Mai" userId="222f1c7e07c9bd7a" providerId="LiveId" clId="{E703CD22-F7C3-41AB-A42D-AE2B3AAF0D7E}" dt="2023-05-22T09:02:43.576" v="553"/>
          <ac:graphicFrameMkLst>
            <pc:docMk/>
            <pc:sldMk cId="2211003140" sldId="286"/>
            <ac:graphicFrameMk id="2" creationId="{B5FDA785-18B1-7809-F16D-54F0331F44E0}"/>
          </ac:graphicFrameMkLst>
        </pc:graphicFrameChg>
        <pc:picChg chg="del">
          <ac:chgData name="Thúy Mai" userId="222f1c7e07c9bd7a" providerId="LiveId" clId="{E703CD22-F7C3-41AB-A42D-AE2B3AAF0D7E}" dt="2023-05-22T09:02:30.128" v="549" actId="478"/>
          <ac:picMkLst>
            <pc:docMk/>
            <pc:sldMk cId="2211003140" sldId="286"/>
            <ac:picMk id="7" creationId="{787E882A-94BE-037D-1619-DB3D6194FA41}"/>
          </ac:picMkLst>
        </pc:picChg>
        <pc:picChg chg="del">
          <ac:chgData name="Thúy Mai" userId="222f1c7e07c9bd7a" providerId="LiveId" clId="{E703CD22-F7C3-41AB-A42D-AE2B3AAF0D7E}" dt="2023-05-22T09:02:30.128" v="549" actId="478"/>
          <ac:picMkLst>
            <pc:docMk/>
            <pc:sldMk cId="2211003140" sldId="286"/>
            <ac:picMk id="12" creationId="{68AEA8A3-36A2-55ED-D15D-AC0DE2C1F1EE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14:22:14.066" v="2671" actId="20577"/>
        <pc:sldMkLst>
          <pc:docMk/>
          <pc:sldMk cId="1197710427" sldId="287"/>
        </pc:sldMkLst>
        <pc:spChg chg="del">
          <ac:chgData name="Thúy Mai" userId="222f1c7e07c9bd7a" providerId="LiveId" clId="{E703CD22-F7C3-41AB-A42D-AE2B3AAF0D7E}" dt="2023-05-22T14:07:03.181" v="2299" actId="478"/>
          <ac:spMkLst>
            <pc:docMk/>
            <pc:sldMk cId="1197710427" sldId="287"/>
            <ac:spMk id="2" creationId="{08D1732E-9521-46F9-917A-2E52EB34668D}"/>
          </ac:spMkLst>
        </pc:spChg>
        <pc:spChg chg="add del mod">
          <ac:chgData name="Thúy Mai" userId="222f1c7e07c9bd7a" providerId="LiveId" clId="{E703CD22-F7C3-41AB-A42D-AE2B3AAF0D7E}" dt="2023-05-22T14:11:37.096" v="2476" actId="478"/>
          <ac:spMkLst>
            <pc:docMk/>
            <pc:sldMk cId="1197710427" sldId="287"/>
            <ac:spMk id="6" creationId="{7007EB4C-108E-1872-0BAF-1989B7EC2A79}"/>
          </ac:spMkLst>
        </pc:spChg>
        <pc:spChg chg="mod">
          <ac:chgData name="Thúy Mai" userId="222f1c7e07c9bd7a" providerId="LiveId" clId="{E703CD22-F7C3-41AB-A42D-AE2B3AAF0D7E}" dt="2023-05-22T13:41:19.541" v="1763" actId="1076"/>
          <ac:spMkLst>
            <pc:docMk/>
            <pc:sldMk cId="1197710427" sldId="287"/>
            <ac:spMk id="8" creationId="{27EF2B62-AA4A-0EC8-3828-3A07E2B7FD3D}"/>
          </ac:spMkLst>
        </pc:spChg>
        <pc:spChg chg="mod">
          <ac:chgData name="Thúy Mai" userId="222f1c7e07c9bd7a" providerId="LiveId" clId="{E703CD22-F7C3-41AB-A42D-AE2B3AAF0D7E}" dt="2023-05-22T13:41:26.299" v="1767" actId="20577"/>
          <ac:spMkLst>
            <pc:docMk/>
            <pc:sldMk cId="1197710427" sldId="287"/>
            <ac:spMk id="9" creationId="{441D40DB-F132-7572-279E-808ACC64F0B4}"/>
          </ac:spMkLst>
        </pc:spChg>
        <pc:spChg chg="add mod">
          <ac:chgData name="Thúy Mai" userId="222f1c7e07c9bd7a" providerId="LiveId" clId="{E703CD22-F7C3-41AB-A42D-AE2B3AAF0D7E}" dt="2023-05-22T14:22:14.066" v="2671" actId="20577"/>
          <ac:spMkLst>
            <pc:docMk/>
            <pc:sldMk cId="1197710427" sldId="287"/>
            <ac:spMk id="12" creationId="{033B698D-88B2-0C9D-5249-AAE0C5965481}"/>
          </ac:spMkLst>
        </pc:spChg>
        <pc:spChg chg="add mod">
          <ac:chgData name="Thúy Mai" userId="222f1c7e07c9bd7a" providerId="LiveId" clId="{E703CD22-F7C3-41AB-A42D-AE2B3AAF0D7E}" dt="2023-05-22T14:11:31.466" v="2475" actId="20577"/>
          <ac:spMkLst>
            <pc:docMk/>
            <pc:sldMk cId="1197710427" sldId="287"/>
            <ac:spMk id="13" creationId="{719FBEE1-5D16-58B8-983C-0089B849979B}"/>
          </ac:spMkLst>
        </pc:spChg>
        <pc:spChg chg="del">
          <ac:chgData name="Thúy Mai" userId="222f1c7e07c9bd7a" providerId="LiveId" clId="{E703CD22-F7C3-41AB-A42D-AE2B3AAF0D7E}" dt="2023-05-22T13:40:57.895" v="1753" actId="478"/>
          <ac:spMkLst>
            <pc:docMk/>
            <pc:sldMk cId="1197710427" sldId="287"/>
            <ac:spMk id="14" creationId="{94D53DFA-1D49-4A1B-B587-312D6A6E11CC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29" creationId="{8F4C9911-15E2-4E71-9F6A-B2CD570FF8AF}"/>
          </ac:spMkLst>
        </pc:spChg>
        <pc:spChg chg="del">
          <ac:chgData name="Thúy Mai" userId="222f1c7e07c9bd7a" providerId="LiveId" clId="{E703CD22-F7C3-41AB-A42D-AE2B3AAF0D7E}" dt="2023-05-22T14:06:57.114" v="2297" actId="478"/>
          <ac:spMkLst>
            <pc:docMk/>
            <pc:sldMk cId="1197710427" sldId="287"/>
            <ac:spMk id="30" creationId="{E41EB805-0D5B-43B8-82AD-0DDB2F022110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31" creationId="{2FD92ACE-05DE-49CA-9738-F1DCBEB01C63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32" creationId="{BD36C9D5-5D2D-45F5-8C20-9906B330EED4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33" creationId="{127EFC0B-3F59-470F-8F97-1839174F8786}"/>
          </ac:spMkLst>
        </pc:spChg>
        <pc:grpChg chg="add del mod">
          <ac:chgData name="Thúy Mai" userId="222f1c7e07c9bd7a" providerId="LiveId" clId="{E703CD22-F7C3-41AB-A42D-AE2B3AAF0D7E}" dt="2023-05-22T14:06:59.477" v="2298" actId="478"/>
          <ac:grpSpMkLst>
            <pc:docMk/>
            <pc:sldMk cId="1197710427" sldId="287"/>
            <ac:grpSpMk id="7" creationId="{C623BF04-9334-C8C3-EBA0-A1F500652F2B}"/>
          </ac:grpSpMkLst>
        </pc:grpChg>
        <pc:grpChg chg="mod">
          <ac:chgData name="Thúy Mai" userId="222f1c7e07c9bd7a" providerId="LiveId" clId="{E703CD22-F7C3-41AB-A42D-AE2B3AAF0D7E}" dt="2023-05-22T14:10:41.892" v="2447" actId="1076"/>
          <ac:grpSpMkLst>
            <pc:docMk/>
            <pc:sldMk cId="1197710427" sldId="287"/>
            <ac:grpSpMk id="22" creationId="{79435566-534B-4567-A600-8455CDC5AB06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23" creationId="{64E3893F-913B-4F05-B423-CB51CB2DECDE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26" creationId="{00AF730A-A52E-468C-9D9B-05B56FE7A73F}"/>
          </ac:grpSpMkLst>
        </pc:grpChg>
        <pc:grpChg chg="mod">
          <ac:chgData name="Thúy Mai" userId="222f1c7e07c9bd7a" providerId="LiveId" clId="{E703CD22-F7C3-41AB-A42D-AE2B3AAF0D7E}" dt="2023-05-22T14:10:44.140" v="2448" actId="1076"/>
          <ac:grpSpMkLst>
            <pc:docMk/>
            <pc:sldMk cId="1197710427" sldId="287"/>
            <ac:grpSpMk id="37" creationId="{5684E955-6811-4A96-8342-566DAA793F37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38" creationId="{54678445-EF9E-4FE5-9FBA-179AFED3FB3D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41" creationId="{96C5540E-EB48-4F31-BB71-C968DB24ADDE}"/>
          </ac:grpSpMkLst>
        </pc:grpChg>
        <pc:graphicFrameChg chg="add del mod">
          <ac:chgData name="Thúy Mai" userId="222f1c7e07c9bd7a" providerId="LiveId" clId="{E703CD22-F7C3-41AB-A42D-AE2B3AAF0D7E}" dt="2023-05-22T13:39:51.144" v="1749"/>
          <ac:graphicFrameMkLst>
            <pc:docMk/>
            <pc:sldMk cId="1197710427" sldId="287"/>
            <ac:graphicFrameMk id="3" creationId="{DBC4CFDB-2109-58F5-D929-439315D74108}"/>
          </ac:graphicFrameMkLst>
        </pc:graphicFrameChg>
        <pc:graphicFrameChg chg="add del mod">
          <ac:chgData name="Thúy Mai" userId="222f1c7e07c9bd7a" providerId="LiveId" clId="{E703CD22-F7C3-41AB-A42D-AE2B3AAF0D7E}" dt="2023-05-22T14:10:26.178" v="2437"/>
          <ac:graphicFrameMkLst>
            <pc:docMk/>
            <pc:sldMk cId="1197710427" sldId="287"/>
            <ac:graphicFrameMk id="10" creationId="{489E1F64-631A-C039-4C7B-3A2C92FABEEB}"/>
          </ac:graphicFrameMkLst>
        </pc:graphicFrameChg>
        <pc:picChg chg="add mod">
          <ac:chgData name="Thúy Mai" userId="222f1c7e07c9bd7a" providerId="LiveId" clId="{E703CD22-F7C3-41AB-A42D-AE2B3AAF0D7E}" dt="2023-05-22T14:11:23.434" v="2455"/>
          <ac:picMkLst>
            <pc:docMk/>
            <pc:sldMk cId="1197710427" sldId="287"/>
            <ac:picMk id="15" creationId="{CA1DD64A-8C33-1B33-CFE8-75951A748030}"/>
          </ac:picMkLst>
        </pc:picChg>
        <pc:picChg chg="add mod">
          <ac:chgData name="Thúy Mai" userId="222f1c7e07c9bd7a" providerId="LiveId" clId="{E703CD22-F7C3-41AB-A42D-AE2B3AAF0D7E}" dt="2023-05-22T14:11:23.434" v="2455"/>
          <ac:picMkLst>
            <pc:docMk/>
            <pc:sldMk cId="1197710427" sldId="287"/>
            <ac:picMk id="16" creationId="{ECEE4DCD-A291-B758-461E-1291F24C7C2A}"/>
          </ac:picMkLst>
        </pc:picChg>
        <pc:picChg chg="mod">
          <ac:chgData name="Thúy Mai" userId="222f1c7e07c9bd7a" providerId="LiveId" clId="{E703CD22-F7C3-41AB-A42D-AE2B3AAF0D7E}" dt="2023-05-22T13:41:00.725" v="1754" actId="1076"/>
          <ac:picMkLst>
            <pc:docMk/>
            <pc:sldMk cId="1197710427" sldId="287"/>
            <ac:picMk id="36" creationId="{A0F3AE74-40FF-407B-B5D5-6E08CF2F75EA}"/>
          </ac:picMkLst>
        </pc:picChg>
        <pc:picChg chg="mod">
          <ac:chgData name="Thúy Mai" userId="222f1c7e07c9bd7a" providerId="LiveId" clId="{E703CD22-F7C3-41AB-A42D-AE2B3AAF0D7E}" dt="2023-05-22T13:41:03.092" v="1755" actId="1076"/>
          <ac:picMkLst>
            <pc:docMk/>
            <pc:sldMk cId="1197710427" sldId="287"/>
            <ac:picMk id="44" creationId="{1F20F8AB-3937-4307-A08F-6223F554DA5B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10:08:01.784" v="1612" actId="688"/>
        <pc:sldMkLst>
          <pc:docMk/>
          <pc:sldMk cId="2596250794" sldId="288"/>
        </pc:sldMkLst>
        <pc:spChg chg="del mod">
          <ac:chgData name="Thúy Mai" userId="222f1c7e07c9bd7a" providerId="LiveId" clId="{E703CD22-F7C3-41AB-A42D-AE2B3AAF0D7E}" dt="2023-05-22T09:32:43.044" v="923" actId="478"/>
          <ac:spMkLst>
            <pc:docMk/>
            <pc:sldMk cId="2596250794" sldId="288"/>
            <ac:spMk id="6" creationId="{6137586A-5262-6D60-DA51-15CD8AB6A96E}"/>
          </ac:spMkLst>
        </pc:spChg>
        <pc:spChg chg="mod">
          <ac:chgData name="Thúy Mai" userId="222f1c7e07c9bd7a" providerId="LiveId" clId="{E703CD22-F7C3-41AB-A42D-AE2B3AAF0D7E}" dt="2023-05-22T09:35:53.237" v="951" actId="14100"/>
          <ac:spMkLst>
            <pc:docMk/>
            <pc:sldMk cId="2596250794" sldId="288"/>
            <ac:spMk id="8" creationId="{8726EBAB-3FF3-2479-13F2-7B2D90537547}"/>
          </ac:spMkLst>
        </pc:spChg>
        <pc:spChg chg="del">
          <ac:chgData name="Thúy Mai" userId="222f1c7e07c9bd7a" providerId="LiveId" clId="{E703CD22-F7C3-41AB-A42D-AE2B3AAF0D7E}" dt="2023-05-22T09:32:45.405" v="924" actId="478"/>
          <ac:spMkLst>
            <pc:docMk/>
            <pc:sldMk cId="2596250794" sldId="288"/>
            <ac:spMk id="16" creationId="{619EC6D7-8FDA-16C9-9B58-84AEEB55135F}"/>
          </ac:spMkLst>
        </pc:spChg>
        <pc:spChg chg="mod">
          <ac:chgData name="Thúy Mai" userId="222f1c7e07c9bd7a" providerId="LiveId" clId="{E703CD22-F7C3-41AB-A42D-AE2B3AAF0D7E}" dt="2023-05-22T09:37:09.569" v="977" actId="1038"/>
          <ac:spMkLst>
            <pc:docMk/>
            <pc:sldMk cId="2596250794" sldId="288"/>
            <ac:spMk id="49" creationId="{60D65487-2EB1-9C6B-664F-656C08643D02}"/>
          </ac:spMkLst>
        </pc:spChg>
        <pc:grpChg chg="del">
          <ac:chgData name="Thúy Mai" userId="222f1c7e07c9bd7a" providerId="LiveId" clId="{E703CD22-F7C3-41AB-A42D-AE2B3AAF0D7E}" dt="2023-05-22T09:32:46.363" v="925" actId="478"/>
          <ac:grpSpMkLst>
            <pc:docMk/>
            <pc:sldMk cId="2596250794" sldId="288"/>
            <ac:grpSpMk id="19" creationId="{2EFF7CC1-594D-87E6-68C4-3EA84A1EF83F}"/>
          </ac:grpSpMkLst>
        </pc:grpChg>
        <pc:grpChg chg="del">
          <ac:chgData name="Thúy Mai" userId="222f1c7e07c9bd7a" providerId="LiveId" clId="{E703CD22-F7C3-41AB-A42D-AE2B3AAF0D7E}" dt="2023-05-22T09:32:47.454" v="926" actId="478"/>
          <ac:grpSpMkLst>
            <pc:docMk/>
            <pc:sldMk cId="2596250794" sldId="288"/>
            <ac:grpSpMk id="46" creationId="{1CF55BE4-2782-B30C-EE59-31B78FFEEAA4}"/>
          </ac:grpSpMkLst>
        </pc:grpChg>
        <pc:grpChg chg="mod">
          <ac:chgData name="Thúy Mai" userId="222f1c7e07c9bd7a" providerId="LiveId" clId="{E703CD22-F7C3-41AB-A42D-AE2B3AAF0D7E}" dt="2023-05-22T09:37:05.527" v="970" actId="1038"/>
          <ac:grpSpMkLst>
            <pc:docMk/>
            <pc:sldMk cId="2596250794" sldId="288"/>
            <ac:grpSpMk id="50" creationId="{F461BFB8-C6D2-D403-245E-880DC2829429}"/>
          </ac:grpSpMkLst>
        </pc:grpChg>
        <pc:grpChg chg="mod">
          <ac:chgData name="Thúy Mai" userId="222f1c7e07c9bd7a" providerId="LiveId" clId="{E703CD22-F7C3-41AB-A42D-AE2B3AAF0D7E}" dt="2023-05-22T09:37:05.527" v="970" actId="1038"/>
          <ac:grpSpMkLst>
            <pc:docMk/>
            <pc:sldMk cId="2596250794" sldId="288"/>
            <ac:grpSpMk id="53" creationId="{EF06B9F7-DC9C-261C-357A-729AA46BB520}"/>
          </ac:grpSpMkLst>
        </pc:grpChg>
        <pc:picChg chg="add mod">
          <ac:chgData name="Thúy Mai" userId="222f1c7e07c9bd7a" providerId="LiveId" clId="{E703CD22-F7C3-41AB-A42D-AE2B3AAF0D7E}" dt="2023-05-22T10:08:01.784" v="1612" actId="688"/>
          <ac:picMkLst>
            <pc:docMk/>
            <pc:sldMk cId="2596250794" sldId="288"/>
            <ac:picMk id="3" creationId="{F4FF8972-74A5-FCD5-53CA-C8A73ECE868E}"/>
          </ac:picMkLst>
        </pc:picChg>
      </pc:sldChg>
      <pc:sldChg chg="addSp delSp modSp add mod delAnim">
        <pc:chgData name="Thúy Mai" userId="222f1c7e07c9bd7a" providerId="LiveId" clId="{E703CD22-F7C3-41AB-A42D-AE2B3AAF0D7E}" dt="2023-05-22T09:51:01.260" v="1208" actId="1076"/>
        <pc:sldMkLst>
          <pc:docMk/>
          <pc:sldMk cId="4169364317" sldId="289"/>
        </pc:sldMkLst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2" creationId="{7EAEC9EA-AF7F-BE2F-DF47-FC058E85BC14}"/>
          </ac:spMkLst>
        </pc:spChg>
        <pc:spChg chg="add mod">
          <ac:chgData name="Thúy Mai" userId="222f1c7e07c9bd7a" providerId="LiveId" clId="{E703CD22-F7C3-41AB-A42D-AE2B3AAF0D7E}" dt="2023-05-22T09:47:38.144" v="1190" actId="1076"/>
          <ac:spMkLst>
            <pc:docMk/>
            <pc:sldMk cId="4169364317" sldId="289"/>
            <ac:spMk id="7" creationId="{F7E9836B-F017-7F53-5212-8948196963E9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23" creationId="{EBF4616F-B6C4-46A5-952A-84F6159ADA3B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26" creationId="{A4131152-AEE0-4B93-80E1-4FE7868B06D0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39" creationId="{1460F355-35C1-4483-ACBD-12B6BDB78A83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40" creationId="{39A99BBB-532E-4133-A53C-EA76AF5D12C3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41" creationId="{5B72BC27-8B33-4B2C-B80D-3038A10BFE0B}"/>
          </ac:spMkLst>
        </pc:spChg>
        <pc:grpChg chg="del">
          <ac:chgData name="Thúy Mai" userId="222f1c7e07c9bd7a" providerId="LiveId" clId="{E703CD22-F7C3-41AB-A42D-AE2B3AAF0D7E}" dt="2023-05-22T09:45:19.577" v="1102" actId="478"/>
          <ac:grpSpMkLst>
            <pc:docMk/>
            <pc:sldMk cId="4169364317" sldId="289"/>
            <ac:grpSpMk id="27" creationId="{1150E722-7EB6-4D89-8DAB-B9E012899043}"/>
          </ac:grpSpMkLst>
        </pc:grpChg>
        <pc:grpChg chg="del">
          <ac:chgData name="Thúy Mai" userId="222f1c7e07c9bd7a" providerId="LiveId" clId="{E703CD22-F7C3-41AB-A42D-AE2B3AAF0D7E}" dt="2023-05-22T09:45:19.577" v="1102" actId="478"/>
          <ac:grpSpMkLst>
            <pc:docMk/>
            <pc:sldMk cId="4169364317" sldId="289"/>
            <ac:grpSpMk id="31" creationId="{32851B74-097A-4529-B5EE-648FEC9BC67E}"/>
          </ac:grpSpMkLst>
        </pc:grpChg>
        <pc:grpChg chg="del">
          <ac:chgData name="Thúy Mai" userId="222f1c7e07c9bd7a" providerId="LiveId" clId="{E703CD22-F7C3-41AB-A42D-AE2B3AAF0D7E}" dt="2023-05-22T09:45:19.577" v="1102" actId="478"/>
          <ac:grpSpMkLst>
            <pc:docMk/>
            <pc:sldMk cId="4169364317" sldId="289"/>
            <ac:grpSpMk id="35" creationId="{25A2C05E-5385-4650-ADAF-B5529398C03E}"/>
          </ac:grpSpMkLst>
        </pc:grpChg>
        <pc:graphicFrameChg chg="add del mod">
          <ac:chgData name="Thúy Mai" userId="222f1c7e07c9bd7a" providerId="LiveId" clId="{E703CD22-F7C3-41AB-A42D-AE2B3AAF0D7E}" dt="2023-05-22T09:45:21.711" v="1105"/>
          <ac:graphicFrameMkLst>
            <pc:docMk/>
            <pc:sldMk cId="4169364317" sldId="289"/>
            <ac:graphicFrameMk id="3" creationId="{308AC7A4-080D-605D-208D-712D0D938E70}"/>
          </ac:graphicFrameMkLst>
        </pc:graphicFrameChg>
        <pc:graphicFrameChg chg="add mod modGraphic">
          <ac:chgData name="Thúy Mai" userId="222f1c7e07c9bd7a" providerId="LiveId" clId="{E703CD22-F7C3-41AB-A42D-AE2B3AAF0D7E}" dt="2023-05-22T09:47:02.459" v="1147" actId="1076"/>
          <ac:graphicFrameMkLst>
            <pc:docMk/>
            <pc:sldMk cId="4169364317" sldId="289"/>
            <ac:graphicFrameMk id="4" creationId="{7335B2C9-010A-8B36-524C-61614D21660E}"/>
          </ac:graphicFrameMkLst>
        </pc:graphicFrameChg>
        <pc:graphicFrameChg chg="add del mod">
          <ac:chgData name="Thúy Mai" userId="222f1c7e07c9bd7a" providerId="LiveId" clId="{E703CD22-F7C3-41AB-A42D-AE2B3AAF0D7E}" dt="2023-05-22T09:47:12.428" v="1150"/>
          <ac:graphicFrameMkLst>
            <pc:docMk/>
            <pc:sldMk cId="4169364317" sldId="289"/>
            <ac:graphicFrameMk id="5" creationId="{872B0438-C259-2CAE-3947-93730404D9EE}"/>
          </ac:graphicFrameMkLst>
        </pc:graphicFrameChg>
        <pc:picChg chg="add mod">
          <ac:chgData name="Thúy Mai" userId="222f1c7e07c9bd7a" providerId="LiveId" clId="{E703CD22-F7C3-41AB-A42D-AE2B3AAF0D7E}" dt="2023-05-22T09:51:01.260" v="1208" actId="1076"/>
          <ac:picMkLst>
            <pc:docMk/>
            <pc:sldMk cId="4169364317" sldId="289"/>
            <ac:picMk id="9" creationId="{42816F36-A864-F602-07DD-CE9541E72946}"/>
          </ac:picMkLst>
        </pc:picChg>
      </pc:sldChg>
      <pc:sldChg chg="addSp delSp modSp add mod ord delAnim modAnim">
        <pc:chgData name="Thúy Mai" userId="222f1c7e07c9bd7a" providerId="LiveId" clId="{E703CD22-F7C3-41AB-A42D-AE2B3AAF0D7E}" dt="2023-05-22T10:06:24.577" v="1604" actId="20577"/>
        <pc:sldMkLst>
          <pc:docMk/>
          <pc:sldMk cId="126049420" sldId="290"/>
        </pc:sldMkLst>
        <pc:spChg chg="del mod">
          <ac:chgData name="Thúy Mai" userId="222f1c7e07c9bd7a" providerId="LiveId" clId="{E703CD22-F7C3-41AB-A42D-AE2B3AAF0D7E}" dt="2023-05-22T10:04:12.627" v="1469" actId="478"/>
          <ac:spMkLst>
            <pc:docMk/>
            <pc:sldMk cId="126049420" sldId="290"/>
            <ac:spMk id="2" creationId="{7EAEC9EA-AF7F-BE2F-DF47-FC058E85BC14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8" creationId="{EE6426A7-5516-25D9-98C3-AA55E2397F71}"/>
          </ac:spMkLst>
        </pc:spChg>
        <pc:spChg chg="mod">
          <ac:chgData name="Thúy Mai" userId="222f1c7e07c9bd7a" providerId="LiveId" clId="{E703CD22-F7C3-41AB-A42D-AE2B3AAF0D7E}" dt="2023-05-22T09:56:07.676" v="1281" actId="113"/>
          <ac:spMkLst>
            <pc:docMk/>
            <pc:sldMk cId="126049420" sldId="290"/>
            <ac:spMk id="9" creationId="{A6510200-DF51-0C86-915C-B7316357E8FA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11" creationId="{A76A79DB-583B-FB7B-7C53-8963288A1CE7}"/>
          </ac:spMkLst>
        </pc:spChg>
        <pc:spChg chg="mod">
          <ac:chgData name="Thúy Mai" userId="222f1c7e07c9bd7a" providerId="LiveId" clId="{E703CD22-F7C3-41AB-A42D-AE2B3AAF0D7E}" dt="2023-05-22T09:56:13.701" v="1292" actId="113"/>
          <ac:spMkLst>
            <pc:docMk/>
            <pc:sldMk cId="126049420" sldId="290"/>
            <ac:spMk id="12" creationId="{B7A1FADD-005F-37E7-B05D-39A4F37097BC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14" creationId="{D60B3D7F-5827-D8F2-340D-AF2D1D1153C4}"/>
          </ac:spMkLst>
        </pc:spChg>
        <pc:spChg chg="mod">
          <ac:chgData name="Thúy Mai" userId="222f1c7e07c9bd7a" providerId="LiveId" clId="{E703CD22-F7C3-41AB-A42D-AE2B3AAF0D7E}" dt="2023-05-22T09:56:19.721" v="1303" actId="113"/>
          <ac:spMkLst>
            <pc:docMk/>
            <pc:sldMk cId="126049420" sldId="290"/>
            <ac:spMk id="15" creationId="{1722ADB7-92BE-B26D-D35A-CC8C0E1BFA96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17" creationId="{F215A4B5-333F-E023-4BDC-F0B011841E83}"/>
          </ac:spMkLst>
        </pc:spChg>
        <pc:spChg chg="mod">
          <ac:chgData name="Thúy Mai" userId="222f1c7e07c9bd7a" providerId="LiveId" clId="{E703CD22-F7C3-41AB-A42D-AE2B3AAF0D7E}" dt="2023-05-22T09:56:24.201" v="1314" actId="113"/>
          <ac:spMkLst>
            <pc:docMk/>
            <pc:sldMk cId="126049420" sldId="290"/>
            <ac:spMk id="18" creationId="{C26E2E3B-A187-CDB0-52FD-755BDC6BA9D7}"/>
          </ac:spMkLst>
        </pc:spChg>
        <pc:spChg chg="del">
          <ac:chgData name="Thúy Mai" userId="222f1c7e07c9bd7a" providerId="LiveId" clId="{E703CD22-F7C3-41AB-A42D-AE2B3AAF0D7E}" dt="2023-05-22T10:04:12.627" v="1469" actId="478"/>
          <ac:spMkLst>
            <pc:docMk/>
            <pc:sldMk cId="126049420" sldId="290"/>
            <ac:spMk id="23" creationId="{EBF4616F-B6C4-46A5-952A-84F6159ADA3B}"/>
          </ac:spMkLst>
        </pc:spChg>
        <pc:spChg chg="add del mod">
          <ac:chgData name="Thúy Mai" userId="222f1c7e07c9bd7a" providerId="LiveId" clId="{E703CD22-F7C3-41AB-A42D-AE2B3AAF0D7E}" dt="2023-05-22T09:57:38.885" v="1333" actId="478"/>
          <ac:spMkLst>
            <pc:docMk/>
            <pc:sldMk cId="126049420" sldId="290"/>
            <ac:spMk id="28" creationId="{5494A985-0330-350D-6FFD-29476883C326}"/>
          </ac:spMkLst>
        </pc:spChg>
        <pc:spChg chg="add del mod">
          <ac:chgData name="Thúy Mai" userId="222f1c7e07c9bd7a" providerId="LiveId" clId="{E703CD22-F7C3-41AB-A42D-AE2B3AAF0D7E}" dt="2023-05-22T09:57:38.885" v="1333" actId="478"/>
          <ac:spMkLst>
            <pc:docMk/>
            <pc:sldMk cId="126049420" sldId="290"/>
            <ac:spMk id="29" creationId="{6818CCD7-1E06-B838-EB29-9EFFCDA3E2A5}"/>
          </ac:spMkLst>
        </pc:spChg>
        <pc:spChg chg="add del mod">
          <ac:chgData name="Thúy Mai" userId="222f1c7e07c9bd7a" providerId="LiveId" clId="{E703CD22-F7C3-41AB-A42D-AE2B3AAF0D7E}" dt="2023-05-22T09:57:38.885" v="1333" actId="478"/>
          <ac:spMkLst>
            <pc:docMk/>
            <pc:sldMk cId="126049420" sldId="290"/>
            <ac:spMk id="31" creationId="{786CE255-FC0C-3C93-A136-477B36464EE6}"/>
          </ac:spMkLst>
        </pc:spChg>
        <pc:spChg chg="add mod">
          <ac:chgData name="Thúy Mai" userId="222f1c7e07c9bd7a" providerId="LiveId" clId="{E703CD22-F7C3-41AB-A42D-AE2B3AAF0D7E}" dt="2023-05-22T10:04:48.711" v="1562" actId="1035"/>
          <ac:spMkLst>
            <pc:docMk/>
            <pc:sldMk cId="126049420" sldId="290"/>
            <ac:spMk id="32" creationId="{FCE26524-55E4-5FCA-ECC9-B5B64FD36302}"/>
          </ac:spMkLst>
        </pc:spChg>
        <pc:spChg chg="add del mod">
          <ac:chgData name="Thúy Mai" userId="222f1c7e07c9bd7a" providerId="LiveId" clId="{E703CD22-F7C3-41AB-A42D-AE2B3AAF0D7E}" dt="2023-05-22T10:05:36.388" v="1580" actId="478"/>
          <ac:spMkLst>
            <pc:docMk/>
            <pc:sldMk cId="126049420" sldId="290"/>
            <ac:spMk id="34" creationId="{4DF1B572-B518-0801-C48A-2DA06998DCE8}"/>
          </ac:spMkLst>
        </pc:spChg>
        <pc:spChg chg="add mod">
          <ac:chgData name="Thúy Mai" userId="222f1c7e07c9bd7a" providerId="LiveId" clId="{E703CD22-F7C3-41AB-A42D-AE2B3AAF0D7E}" dt="2023-05-22T10:05:50.341" v="1585" actId="1076"/>
          <ac:spMkLst>
            <pc:docMk/>
            <pc:sldMk cId="126049420" sldId="290"/>
            <ac:spMk id="35" creationId="{96F7A65B-547B-B99C-78D6-54B0BA1BE97F}"/>
          </ac:spMkLst>
        </pc:spChg>
        <pc:spChg chg="add mod">
          <ac:chgData name="Thúy Mai" userId="222f1c7e07c9bd7a" providerId="LiveId" clId="{E703CD22-F7C3-41AB-A42D-AE2B3AAF0D7E}" dt="2023-05-22T10:05:57.012" v="1587" actId="1076"/>
          <ac:spMkLst>
            <pc:docMk/>
            <pc:sldMk cId="126049420" sldId="290"/>
            <ac:spMk id="36" creationId="{7E6A46BA-2237-D481-624E-092DF26ABD98}"/>
          </ac:spMkLst>
        </pc:spChg>
        <pc:spChg chg="add del mod">
          <ac:chgData name="Thúy Mai" userId="222f1c7e07c9bd7a" providerId="LiveId" clId="{E703CD22-F7C3-41AB-A42D-AE2B3AAF0D7E}" dt="2023-05-22T10:03:29.226" v="1459" actId="478"/>
          <ac:spMkLst>
            <pc:docMk/>
            <pc:sldMk cId="126049420" sldId="290"/>
            <ac:spMk id="37" creationId="{9B015EB1-EB1A-BFBE-7406-3B3D561CFE48}"/>
          </ac:spMkLst>
        </pc:spChg>
        <pc:spChg chg="add mod">
          <ac:chgData name="Thúy Mai" userId="222f1c7e07c9bd7a" providerId="LiveId" clId="{E703CD22-F7C3-41AB-A42D-AE2B3AAF0D7E}" dt="2023-05-22T10:05:53.458" v="1586" actId="1076"/>
          <ac:spMkLst>
            <pc:docMk/>
            <pc:sldMk cId="126049420" sldId="290"/>
            <ac:spMk id="38" creationId="{13C5DCB6-FD8D-51C0-FF3F-3ED79611799C}"/>
          </ac:spMkLst>
        </pc:spChg>
        <pc:spChg chg="add del mod">
          <ac:chgData name="Thúy Mai" userId="222f1c7e07c9bd7a" providerId="LiveId" clId="{E703CD22-F7C3-41AB-A42D-AE2B3AAF0D7E}" dt="2023-05-22T10:02:44.232" v="1446" actId="478"/>
          <ac:spMkLst>
            <pc:docMk/>
            <pc:sldMk cId="126049420" sldId="290"/>
            <ac:spMk id="39" creationId="{75CFA234-B5DC-4CC2-FD50-5EA751E8B978}"/>
          </ac:spMkLst>
        </pc:spChg>
        <pc:spChg chg="add mod">
          <ac:chgData name="Thúy Mai" userId="222f1c7e07c9bd7a" providerId="LiveId" clId="{E703CD22-F7C3-41AB-A42D-AE2B3AAF0D7E}" dt="2023-05-22T10:06:24.577" v="1604" actId="20577"/>
          <ac:spMkLst>
            <pc:docMk/>
            <pc:sldMk cId="126049420" sldId="290"/>
            <ac:spMk id="40" creationId="{AE3E4349-8031-4D19-1A19-975753E969A2}"/>
          </ac:spMkLst>
        </pc:spChg>
        <pc:spChg chg="add del mod">
          <ac:chgData name="Thúy Mai" userId="222f1c7e07c9bd7a" providerId="LiveId" clId="{E703CD22-F7C3-41AB-A42D-AE2B3AAF0D7E}" dt="2023-05-22T10:03:03.694" v="1451" actId="478"/>
          <ac:spMkLst>
            <pc:docMk/>
            <pc:sldMk cId="126049420" sldId="290"/>
            <ac:spMk id="43" creationId="{A9477665-6E5F-061B-DB61-BFAC536F4D0E}"/>
          </ac:spMkLst>
        </pc:spChg>
        <pc:spChg chg="mod">
          <ac:chgData name="Thúy Mai" userId="222f1c7e07c9bd7a" providerId="LiveId" clId="{E703CD22-F7C3-41AB-A42D-AE2B3AAF0D7E}" dt="2023-05-22T10:01:51.455" v="1427" actId="1076"/>
          <ac:spMkLst>
            <pc:docMk/>
            <pc:sldMk cId="126049420" sldId="290"/>
            <ac:spMk id="45" creationId="{502DEE55-4150-8290-28B5-3810FDBF64CF}"/>
          </ac:spMkLst>
        </pc:spChg>
        <pc:spChg chg="mod">
          <ac:chgData name="Thúy Mai" userId="222f1c7e07c9bd7a" providerId="LiveId" clId="{E703CD22-F7C3-41AB-A42D-AE2B3AAF0D7E}" dt="2023-05-22T10:04:16.111" v="1470" actId="1076"/>
          <ac:spMkLst>
            <pc:docMk/>
            <pc:sldMk cId="126049420" sldId="290"/>
            <ac:spMk id="46" creationId="{6841E8D8-6DBD-629E-3EED-10FC6361D4F6}"/>
          </ac:spMkLst>
        </pc:s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7" creationId="{42F4DEE9-F4E3-6992-FEA3-D8084D8F761B}"/>
          </ac:grpSpMkLst>
        </pc:gr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10" creationId="{5D195872-5375-B890-974A-DEE0D96C94BE}"/>
          </ac:grpSpMkLst>
        </pc:gr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13" creationId="{9AE3411F-7F74-514F-D3B4-7D73C4AEED4F}"/>
          </ac:grpSpMkLst>
        </pc:gr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16" creationId="{FBCF7E2C-9116-A405-8101-35BBE2F39834}"/>
          </ac:grpSpMkLst>
        </pc:grpChg>
        <pc:grpChg chg="add mod">
          <ac:chgData name="Thúy Mai" userId="222f1c7e07c9bd7a" providerId="LiveId" clId="{E703CD22-F7C3-41AB-A42D-AE2B3AAF0D7E}" dt="2023-05-22T10:04:18.886" v="1471" actId="1076"/>
          <ac:grpSpMkLst>
            <pc:docMk/>
            <pc:sldMk cId="126049420" sldId="290"/>
            <ac:grpSpMk id="44" creationId="{2D9D2C17-B3CD-D0A4-AEBC-B70706673078}"/>
          </ac:grpSpMkLst>
        </pc:grpChg>
        <pc:graphicFrameChg chg="add del mod">
          <ac:chgData name="Thúy Mai" userId="222f1c7e07c9bd7a" providerId="LiveId" clId="{E703CD22-F7C3-41AB-A42D-AE2B3AAF0D7E}" dt="2023-05-22T09:57:03.719" v="1320"/>
          <ac:graphicFrameMkLst>
            <pc:docMk/>
            <pc:sldMk cId="126049420" sldId="290"/>
            <ac:graphicFrameMk id="26" creationId="{1FDF0297-81AB-6454-AD50-F6E06BB45B24}"/>
          </ac:graphicFrameMkLst>
        </pc:graphicFrameChg>
        <pc:graphicFrameChg chg="add del mod">
          <ac:chgData name="Thúy Mai" userId="222f1c7e07c9bd7a" providerId="LiveId" clId="{E703CD22-F7C3-41AB-A42D-AE2B3AAF0D7E}" dt="2023-05-22T09:57:20.228" v="1328"/>
          <ac:graphicFrameMkLst>
            <pc:docMk/>
            <pc:sldMk cId="126049420" sldId="290"/>
            <ac:graphicFrameMk id="30" creationId="{C4D5DB29-2456-4141-2F39-39B3C3ED76BA}"/>
          </ac:graphicFrameMkLst>
        </pc:graphicFrameChg>
        <pc:graphicFrameChg chg="add del mod">
          <ac:chgData name="Thúy Mai" userId="222f1c7e07c9bd7a" providerId="LiveId" clId="{E703CD22-F7C3-41AB-A42D-AE2B3AAF0D7E}" dt="2023-05-22T10:00:11.320" v="1378"/>
          <ac:graphicFrameMkLst>
            <pc:docMk/>
            <pc:sldMk cId="126049420" sldId="290"/>
            <ac:graphicFrameMk id="41" creationId="{C3CE811F-FE7F-AC0F-7692-882D53CA507A}"/>
          </ac:graphicFrameMkLst>
        </pc:graphicFrameChg>
        <pc:graphicFrameChg chg="add del mod">
          <ac:chgData name="Thúy Mai" userId="222f1c7e07c9bd7a" providerId="LiveId" clId="{E703CD22-F7C3-41AB-A42D-AE2B3AAF0D7E}" dt="2023-05-22T10:06:18.073" v="1597"/>
          <ac:graphicFrameMkLst>
            <pc:docMk/>
            <pc:sldMk cId="126049420" sldId="290"/>
            <ac:graphicFrameMk id="47" creationId="{1A5E9BDE-B677-6F98-46EA-8636ADE762DF}"/>
          </ac:graphicFrameMkLst>
        </pc:graphicFrameChg>
        <pc:picChg chg="del">
          <ac:chgData name="Thúy Mai" userId="222f1c7e07c9bd7a" providerId="LiveId" clId="{E703CD22-F7C3-41AB-A42D-AE2B3AAF0D7E}" dt="2023-05-22T09:53:49.936" v="1214" actId="478"/>
          <ac:picMkLst>
            <pc:docMk/>
            <pc:sldMk cId="126049420" sldId="290"/>
            <ac:picMk id="4" creationId="{D5F0C50B-FFEC-428A-79DF-E3017FA86927}"/>
          </ac:picMkLst>
        </pc:picChg>
        <pc:picChg chg="del">
          <ac:chgData name="Thúy Mai" userId="222f1c7e07c9bd7a" providerId="LiveId" clId="{E703CD22-F7C3-41AB-A42D-AE2B3AAF0D7E}" dt="2023-05-22T09:53:49.936" v="1214" actId="478"/>
          <ac:picMkLst>
            <pc:docMk/>
            <pc:sldMk cId="126049420" sldId="290"/>
            <ac:picMk id="5" creationId="{71327DEC-2312-FA79-DFCD-0EF9951974C5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6" creationId="{1D5106C0-AD96-8D9C-7890-FF59A1609753}"/>
          </ac:picMkLst>
        </pc:picChg>
        <pc:picChg chg="add del mod">
          <ac:chgData name="Thúy Mai" userId="222f1c7e07c9bd7a" providerId="LiveId" clId="{E703CD22-F7C3-41AB-A42D-AE2B3AAF0D7E}" dt="2023-05-22T09:55:00.981" v="1232" actId="478"/>
          <ac:picMkLst>
            <pc:docMk/>
            <pc:sldMk cId="126049420" sldId="290"/>
            <ac:picMk id="19" creationId="{EE4784CF-A496-DBE8-A596-344B4C3F3CEA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20" creationId="{18675324-A3B5-3646-1DF1-BE1C6F13A0C6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21" creationId="{C773BBAA-6793-9ED8-4FC5-870C8AD77726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22" creationId="{88CB7747-8481-A586-9162-E9288B025DA9}"/>
          </ac:picMkLst>
        </pc:picChg>
        <pc:picChg chg="del">
          <ac:chgData name="Thúy Mai" userId="222f1c7e07c9bd7a" providerId="LiveId" clId="{E703CD22-F7C3-41AB-A42D-AE2B3AAF0D7E}" dt="2023-05-22T10:04:12.627" v="1469" actId="478"/>
          <ac:picMkLst>
            <pc:docMk/>
            <pc:sldMk cId="126049420" sldId="290"/>
            <ac:picMk id="24" creationId="{DE010E60-AA29-4CF7-84CF-8DFCE56EAB2E}"/>
          </ac:picMkLst>
        </pc:picChg>
        <pc:picChg chg="del">
          <ac:chgData name="Thúy Mai" userId="222f1c7e07c9bd7a" providerId="LiveId" clId="{E703CD22-F7C3-41AB-A42D-AE2B3AAF0D7E}" dt="2023-05-22T10:04:12.627" v="1469" actId="478"/>
          <ac:picMkLst>
            <pc:docMk/>
            <pc:sldMk cId="126049420" sldId="290"/>
            <ac:picMk id="25" creationId="{22CF7386-B0AB-41B1-8BFF-6C2790E1B223}"/>
          </ac:picMkLst>
        </pc:picChg>
        <pc:picChg chg="add del mod">
          <ac:chgData name="Thúy Mai" userId="222f1c7e07c9bd7a" providerId="LiveId" clId="{E703CD22-F7C3-41AB-A42D-AE2B3AAF0D7E}" dt="2023-05-22T10:05:33.582" v="1579" actId="478"/>
          <ac:picMkLst>
            <pc:docMk/>
            <pc:sldMk cId="126049420" sldId="290"/>
            <ac:picMk id="33" creationId="{F44C2043-A1D7-376D-44F7-4BDDBD858DB9}"/>
          </ac:picMkLst>
        </pc:picChg>
        <pc:picChg chg="add del">
          <ac:chgData name="Thúy Mai" userId="222f1c7e07c9bd7a" providerId="LiveId" clId="{E703CD22-F7C3-41AB-A42D-AE2B3AAF0D7E}" dt="2023-05-22T09:53:53.150" v="1216" actId="478"/>
          <ac:picMkLst>
            <pc:docMk/>
            <pc:sldMk cId="126049420" sldId="290"/>
            <ac:picMk id="2050" creationId="{224A0A7F-2EF5-9AD7-23B5-CA589D8639B8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13:33:42.595" v="1670" actId="478"/>
        <pc:sldMkLst>
          <pc:docMk/>
          <pc:sldMk cId="3052671467" sldId="291"/>
        </pc:sldMkLst>
        <pc:spChg chg="add del mod">
          <ac:chgData name="Thúy Mai" userId="222f1c7e07c9bd7a" providerId="LiveId" clId="{E703CD22-F7C3-41AB-A42D-AE2B3AAF0D7E}" dt="2023-05-22T13:33:42.595" v="1670" actId="478"/>
          <ac:spMkLst>
            <pc:docMk/>
            <pc:sldMk cId="3052671467" sldId="291"/>
            <ac:spMk id="4" creationId="{07254CC7-5996-CB41-1726-E0BA9FD34155}"/>
          </ac:spMkLst>
        </pc:spChg>
        <pc:spChg chg="add mod">
          <ac:chgData name="Thúy Mai" userId="222f1c7e07c9bd7a" providerId="LiveId" clId="{E703CD22-F7C3-41AB-A42D-AE2B3AAF0D7E}" dt="2023-05-22T13:32:58.554" v="1657" actId="1076"/>
          <ac:spMkLst>
            <pc:docMk/>
            <pc:sldMk cId="3052671467" sldId="291"/>
            <ac:spMk id="5" creationId="{436B7A0F-8A7D-E61D-FD40-17075040DD88}"/>
          </ac:spMkLst>
        </pc:spChg>
        <pc:spChg chg="add mod">
          <ac:chgData name="Thúy Mai" userId="222f1c7e07c9bd7a" providerId="LiveId" clId="{E703CD22-F7C3-41AB-A42D-AE2B3AAF0D7E}" dt="2023-05-22T13:33:31.894" v="1668" actId="1076"/>
          <ac:spMkLst>
            <pc:docMk/>
            <pc:sldMk cId="3052671467" sldId="291"/>
            <ac:spMk id="6" creationId="{CF3C49DB-E866-CA66-D2BE-52F33CFB07F9}"/>
          </ac:spMkLst>
        </pc:spChg>
        <pc:spChg chg="mod">
          <ac:chgData name="Thúy Mai" userId="222f1c7e07c9bd7a" providerId="LiveId" clId="{E703CD22-F7C3-41AB-A42D-AE2B3AAF0D7E}" dt="2023-05-22T13:33:26.088" v="1666" actId="1076"/>
          <ac:spMkLst>
            <pc:docMk/>
            <pc:sldMk cId="3052671467" sldId="291"/>
            <ac:spMk id="32" creationId="{FCE26524-55E4-5FCA-ECC9-B5B64FD36302}"/>
          </ac:spMkLst>
        </pc:spChg>
        <pc:spChg chg="mod">
          <ac:chgData name="Thúy Mai" userId="222f1c7e07c9bd7a" providerId="LiveId" clId="{E703CD22-F7C3-41AB-A42D-AE2B3AAF0D7E}" dt="2023-05-22T13:30:38.255" v="1640" actId="1076"/>
          <ac:spMkLst>
            <pc:docMk/>
            <pc:sldMk cId="3052671467" sldId="291"/>
            <ac:spMk id="35" creationId="{96F7A65B-547B-B99C-78D6-54B0BA1BE97F}"/>
          </ac:spMkLst>
        </pc:spChg>
        <pc:spChg chg="del">
          <ac:chgData name="Thúy Mai" userId="222f1c7e07c9bd7a" providerId="LiveId" clId="{E703CD22-F7C3-41AB-A42D-AE2B3AAF0D7E}" dt="2023-05-22T13:30:25.652" v="1635" actId="478"/>
          <ac:spMkLst>
            <pc:docMk/>
            <pc:sldMk cId="3052671467" sldId="291"/>
            <ac:spMk id="36" creationId="{7E6A46BA-2237-D481-624E-092DF26ABD98}"/>
          </ac:spMkLst>
        </pc:spChg>
        <pc:spChg chg="mod">
          <ac:chgData name="Thúy Mai" userId="222f1c7e07c9bd7a" providerId="LiveId" clId="{E703CD22-F7C3-41AB-A42D-AE2B3AAF0D7E}" dt="2023-05-22T13:30:45.939" v="1643" actId="255"/>
          <ac:spMkLst>
            <pc:docMk/>
            <pc:sldMk cId="3052671467" sldId="291"/>
            <ac:spMk id="38" creationId="{13C5DCB6-FD8D-51C0-FF3F-3ED79611799C}"/>
          </ac:spMkLst>
        </pc:spChg>
        <pc:spChg chg="del">
          <ac:chgData name="Thúy Mai" userId="222f1c7e07c9bd7a" providerId="LiveId" clId="{E703CD22-F7C3-41AB-A42D-AE2B3AAF0D7E}" dt="2023-05-22T13:30:23.335" v="1634" actId="478"/>
          <ac:spMkLst>
            <pc:docMk/>
            <pc:sldMk cId="3052671467" sldId="291"/>
            <ac:spMk id="40" creationId="{AE3E4349-8031-4D19-1A19-975753E969A2}"/>
          </ac:spMkLst>
        </pc:spChg>
        <pc:spChg chg="mod">
          <ac:chgData name="Thúy Mai" userId="222f1c7e07c9bd7a" providerId="LiveId" clId="{E703CD22-F7C3-41AB-A42D-AE2B3AAF0D7E}" dt="2023-05-22T13:29:37.729" v="1630" actId="14100"/>
          <ac:spMkLst>
            <pc:docMk/>
            <pc:sldMk cId="3052671467" sldId="291"/>
            <ac:spMk id="45" creationId="{502DEE55-4150-8290-28B5-3810FDBF64CF}"/>
          </ac:spMkLst>
        </pc:spChg>
        <pc:spChg chg="mod">
          <ac:chgData name="Thúy Mai" userId="222f1c7e07c9bd7a" providerId="LiveId" clId="{E703CD22-F7C3-41AB-A42D-AE2B3AAF0D7E}" dt="2023-05-22T13:29:40.424" v="1631" actId="1076"/>
          <ac:spMkLst>
            <pc:docMk/>
            <pc:sldMk cId="3052671467" sldId="291"/>
            <ac:spMk id="46" creationId="{6841E8D8-6DBD-629E-3EED-10FC6361D4F6}"/>
          </ac:spMkLst>
        </pc:spChg>
        <pc:grpChg chg="mod">
          <ac:chgData name="Thúy Mai" userId="222f1c7e07c9bd7a" providerId="LiveId" clId="{E703CD22-F7C3-41AB-A42D-AE2B3AAF0D7E}" dt="2023-05-22T13:29:26.544" v="1627"/>
          <ac:grpSpMkLst>
            <pc:docMk/>
            <pc:sldMk cId="3052671467" sldId="291"/>
            <ac:grpSpMk id="44" creationId="{2D9D2C17-B3CD-D0A4-AEBC-B70706673078}"/>
          </ac:grpSpMkLst>
        </pc:grpChg>
        <pc:graphicFrameChg chg="add del mod">
          <ac:chgData name="Thúy Mai" userId="222f1c7e07c9bd7a" providerId="LiveId" clId="{E703CD22-F7C3-41AB-A42D-AE2B3AAF0D7E}" dt="2023-05-22T13:28:50.100" v="1616"/>
          <ac:graphicFrameMkLst>
            <pc:docMk/>
            <pc:sldMk cId="3052671467" sldId="291"/>
            <ac:graphicFrameMk id="2" creationId="{6DABE22F-3A2E-CC10-6BC8-E6195B48B0E9}"/>
          </ac:graphicFrameMkLst>
        </pc:graphicFrameChg>
      </pc:sldChg>
      <pc:sldChg chg="addSp delSp modSp add mod modAnim">
        <pc:chgData name="Thúy Mai" userId="222f1c7e07c9bd7a" providerId="LiveId" clId="{E703CD22-F7C3-41AB-A42D-AE2B3AAF0D7E}" dt="2023-05-22T13:39:29.405" v="1746" actId="1076"/>
        <pc:sldMkLst>
          <pc:docMk/>
          <pc:sldMk cId="3778319695" sldId="292"/>
        </pc:sldMkLst>
        <pc:spChg chg="add mod">
          <ac:chgData name="Thúy Mai" userId="222f1c7e07c9bd7a" providerId="LiveId" clId="{E703CD22-F7C3-41AB-A42D-AE2B3AAF0D7E}" dt="2023-05-22T13:39:29.405" v="1746" actId="1076"/>
          <ac:spMkLst>
            <pc:docMk/>
            <pc:sldMk cId="3778319695" sldId="292"/>
            <ac:spMk id="2" creationId="{5B3F7102-4AB8-1B7D-C60C-C5FA3955BC50}"/>
          </ac:spMkLst>
        </pc:spChg>
        <pc:spChg chg="add mod">
          <ac:chgData name="Thúy Mai" userId="222f1c7e07c9bd7a" providerId="LiveId" clId="{E703CD22-F7C3-41AB-A42D-AE2B3AAF0D7E}" dt="2023-05-22T13:39:27.275" v="1745" actId="1076"/>
          <ac:spMkLst>
            <pc:docMk/>
            <pc:sldMk cId="3778319695" sldId="292"/>
            <ac:spMk id="3" creationId="{15DAE687-D9C6-29EF-3C30-EE24B2D35CAD}"/>
          </ac:spMkLst>
        </pc:spChg>
        <pc:spChg chg="del mod">
          <ac:chgData name="Thúy Mai" userId="222f1c7e07c9bd7a" providerId="LiveId" clId="{E703CD22-F7C3-41AB-A42D-AE2B3AAF0D7E}" dt="2023-05-22T13:39:07.644" v="1744"/>
          <ac:spMkLst>
            <pc:docMk/>
            <pc:sldMk cId="3778319695" sldId="292"/>
            <ac:spMk id="4" creationId="{07254CC7-5996-CB41-1726-E0BA9FD34155}"/>
          </ac:spMkLst>
        </pc:spChg>
        <pc:spChg chg="mod">
          <ac:chgData name="Thúy Mai" userId="222f1c7e07c9bd7a" providerId="LiveId" clId="{E703CD22-F7C3-41AB-A42D-AE2B3AAF0D7E}" dt="2023-05-22T13:38:25.957" v="1727" actId="1076"/>
          <ac:spMkLst>
            <pc:docMk/>
            <pc:sldMk cId="3778319695" sldId="292"/>
            <ac:spMk id="5" creationId="{436B7A0F-8A7D-E61D-FD40-17075040DD88}"/>
          </ac:spMkLst>
        </pc:spChg>
        <pc:spChg chg="mod">
          <ac:chgData name="Thúy Mai" userId="222f1c7e07c9bd7a" providerId="LiveId" clId="{E703CD22-F7C3-41AB-A42D-AE2B3AAF0D7E}" dt="2023-05-22T13:38:43.179" v="1735" actId="1037"/>
          <ac:spMkLst>
            <pc:docMk/>
            <pc:sldMk cId="3778319695" sldId="292"/>
            <ac:spMk id="6" creationId="{CF3C49DB-E866-CA66-D2BE-52F33CFB07F9}"/>
          </ac:spMkLst>
        </pc:spChg>
        <pc:spChg chg="mod">
          <ac:chgData name="Thúy Mai" userId="222f1c7e07c9bd7a" providerId="LiveId" clId="{E703CD22-F7C3-41AB-A42D-AE2B3AAF0D7E}" dt="2023-05-22T13:38:23.783" v="1726" actId="1076"/>
          <ac:spMkLst>
            <pc:docMk/>
            <pc:sldMk cId="3778319695" sldId="292"/>
            <ac:spMk id="35" creationId="{96F7A65B-547B-B99C-78D6-54B0BA1BE97F}"/>
          </ac:spMkLst>
        </pc:spChg>
        <pc:spChg chg="mod">
          <ac:chgData name="Thúy Mai" userId="222f1c7e07c9bd7a" providerId="LiveId" clId="{E703CD22-F7C3-41AB-A42D-AE2B3AAF0D7E}" dt="2023-05-22T13:38:22.208" v="1725" actId="1036"/>
          <ac:spMkLst>
            <pc:docMk/>
            <pc:sldMk cId="3778319695" sldId="292"/>
            <ac:spMk id="38" creationId="{13C5DCB6-FD8D-51C0-FF3F-3ED79611799C}"/>
          </ac:spMkLst>
        </pc:spChg>
      </pc:sldChg>
      <pc:sldChg chg="add del">
        <pc:chgData name="Thúy Mai" userId="222f1c7e07c9bd7a" providerId="LiveId" clId="{E703CD22-F7C3-41AB-A42D-AE2B3AAF0D7E}" dt="2023-05-22T14:15:19.878" v="2548" actId="47"/>
        <pc:sldMkLst>
          <pc:docMk/>
          <pc:sldMk cId="3253421801" sldId="293"/>
        </pc:sldMkLst>
      </pc:sldChg>
      <pc:sldChg chg="addSp delSp modSp add mod delAnim modAnim">
        <pc:chgData name="Thúy Mai" userId="222f1c7e07c9bd7a" providerId="LiveId" clId="{E703CD22-F7C3-41AB-A42D-AE2B3AAF0D7E}" dt="2023-05-22T13:54:08.273" v="1961" actId="1076"/>
        <pc:sldMkLst>
          <pc:docMk/>
          <pc:sldMk cId="3112444752" sldId="294"/>
        </pc:sldMkLst>
        <pc:spChg chg="mod">
          <ac:chgData name="Thúy Mai" userId="222f1c7e07c9bd7a" providerId="LiveId" clId="{E703CD22-F7C3-41AB-A42D-AE2B3AAF0D7E}" dt="2023-05-22T13:45:03.892" v="1789" actId="14100"/>
          <ac:spMkLst>
            <pc:docMk/>
            <pc:sldMk cId="3112444752" sldId="294"/>
            <ac:spMk id="3" creationId="{F45C5EBA-A7DF-7C56-3C97-AF2732602D2C}"/>
          </ac:spMkLst>
        </pc:spChg>
        <pc:spChg chg="mod">
          <ac:chgData name="Thúy Mai" userId="222f1c7e07c9bd7a" providerId="LiveId" clId="{E703CD22-F7C3-41AB-A42D-AE2B3AAF0D7E}" dt="2023-05-22T13:45:05.065" v="1790" actId="20577"/>
          <ac:spMkLst>
            <pc:docMk/>
            <pc:sldMk cId="3112444752" sldId="294"/>
            <ac:spMk id="4" creationId="{B79CCE4D-6924-ADD4-103C-3CFA7152CA1A}"/>
          </ac:spMkLst>
        </pc:spChg>
        <pc:spChg chg="add mod">
          <ac:chgData name="Thúy Mai" userId="222f1c7e07c9bd7a" providerId="LiveId" clId="{E703CD22-F7C3-41AB-A42D-AE2B3AAF0D7E}" dt="2023-05-22T13:50:41.765" v="1855" actId="1076"/>
          <ac:spMkLst>
            <pc:docMk/>
            <pc:sldMk cId="3112444752" sldId="294"/>
            <ac:spMk id="5" creationId="{D38D39CA-268A-982E-9604-B1EA9F4EFEC9}"/>
          </ac:spMkLst>
        </pc:spChg>
        <pc:spChg chg="mod">
          <ac:chgData name="Thúy Mai" userId="222f1c7e07c9bd7a" providerId="LiveId" clId="{E703CD22-F7C3-41AB-A42D-AE2B3AAF0D7E}" dt="2023-05-22T13:53:51.407" v="1954" actId="1076"/>
          <ac:spMkLst>
            <pc:docMk/>
            <pc:sldMk cId="3112444752" sldId="294"/>
            <ac:spMk id="7" creationId="{63FDB244-6671-4E07-BDD1-52C1E1468E73}"/>
          </ac:spMkLst>
        </pc:spChg>
        <pc:spChg chg="del">
          <ac:chgData name="Thúy Mai" userId="222f1c7e07c9bd7a" providerId="LiveId" clId="{E703CD22-F7C3-41AB-A42D-AE2B3AAF0D7E}" dt="2023-05-22T13:47:59.756" v="1809" actId="478"/>
          <ac:spMkLst>
            <pc:docMk/>
            <pc:sldMk cId="3112444752" sldId="294"/>
            <ac:spMk id="8" creationId="{C4503E12-94F9-4147-A086-2824703FA052}"/>
          </ac:spMkLst>
        </pc:spChg>
        <pc:spChg chg="add mod">
          <ac:chgData name="Thúy Mai" userId="222f1c7e07c9bd7a" providerId="LiveId" clId="{E703CD22-F7C3-41AB-A42D-AE2B3AAF0D7E}" dt="2023-05-22T13:49:27.965" v="1830" actId="1076"/>
          <ac:spMkLst>
            <pc:docMk/>
            <pc:sldMk cId="3112444752" sldId="294"/>
            <ac:spMk id="10" creationId="{F8B3A28C-B4F3-BE6B-3455-E243BD7F06DA}"/>
          </ac:spMkLst>
        </pc:spChg>
        <pc:spChg chg="mod">
          <ac:chgData name="Thúy Mai" userId="222f1c7e07c9bd7a" providerId="LiveId" clId="{E703CD22-F7C3-41AB-A42D-AE2B3AAF0D7E}" dt="2023-05-22T13:54:04.713" v="1960" actId="1076"/>
          <ac:spMkLst>
            <pc:docMk/>
            <pc:sldMk cId="3112444752" sldId="294"/>
            <ac:spMk id="11" creationId="{3DB0C536-7F6E-4265-80A3-5B36454E829A}"/>
          </ac:spMkLst>
        </pc:spChg>
        <pc:spChg chg="mod">
          <ac:chgData name="Thúy Mai" userId="222f1c7e07c9bd7a" providerId="LiveId" clId="{E703CD22-F7C3-41AB-A42D-AE2B3AAF0D7E}" dt="2023-05-22T13:54:08.273" v="1961" actId="1076"/>
          <ac:spMkLst>
            <pc:docMk/>
            <pc:sldMk cId="3112444752" sldId="294"/>
            <ac:spMk id="12" creationId="{D6B1BD64-DCDA-494A-8646-38993D2AD5A8}"/>
          </ac:spMkLst>
        </pc:spChg>
        <pc:spChg chg="mod">
          <ac:chgData name="Thúy Mai" userId="222f1c7e07c9bd7a" providerId="LiveId" clId="{E703CD22-F7C3-41AB-A42D-AE2B3AAF0D7E}" dt="2023-05-22T13:50:20.282" v="1848" actId="1076"/>
          <ac:spMkLst>
            <pc:docMk/>
            <pc:sldMk cId="3112444752" sldId="294"/>
            <ac:spMk id="16" creationId="{3A1F006D-5E6D-4088-A18B-7F40BE06CD88}"/>
          </ac:spMkLst>
        </pc:spChg>
        <pc:spChg chg="mod">
          <ac:chgData name="Thúy Mai" userId="222f1c7e07c9bd7a" providerId="LiveId" clId="{E703CD22-F7C3-41AB-A42D-AE2B3AAF0D7E}" dt="2023-05-22T13:53:49.469" v="1953" actId="1076"/>
          <ac:spMkLst>
            <pc:docMk/>
            <pc:sldMk cId="3112444752" sldId="294"/>
            <ac:spMk id="17" creationId="{3FD8D4A5-E235-429B-A854-055D08F84403}"/>
          </ac:spMkLst>
        </pc:spChg>
        <pc:spChg chg="mod">
          <ac:chgData name="Thúy Mai" userId="222f1c7e07c9bd7a" providerId="LiveId" clId="{E703CD22-F7C3-41AB-A42D-AE2B3AAF0D7E}" dt="2023-05-22T13:54:02.880" v="1959" actId="1076"/>
          <ac:spMkLst>
            <pc:docMk/>
            <pc:sldMk cId="3112444752" sldId="294"/>
            <ac:spMk id="18" creationId="{CB1F24C2-7195-408E-B014-F19E307107A5}"/>
          </ac:spMkLst>
        </pc:spChg>
        <pc:spChg chg="mod">
          <ac:chgData name="Thúy Mai" userId="222f1c7e07c9bd7a" providerId="LiveId" clId="{E703CD22-F7C3-41AB-A42D-AE2B3AAF0D7E}" dt="2023-05-22T13:53:55.624" v="1956" actId="1076"/>
          <ac:spMkLst>
            <pc:docMk/>
            <pc:sldMk cId="3112444752" sldId="294"/>
            <ac:spMk id="19" creationId="{4A74695E-E0AF-4F18-A803-7C66C31F1378}"/>
          </ac:spMkLst>
        </pc:spChg>
        <pc:spChg chg="del">
          <ac:chgData name="Thúy Mai" userId="222f1c7e07c9bd7a" providerId="LiveId" clId="{E703CD22-F7C3-41AB-A42D-AE2B3AAF0D7E}" dt="2023-05-22T13:43:55.101" v="1770" actId="478"/>
          <ac:spMkLst>
            <pc:docMk/>
            <pc:sldMk cId="3112444752" sldId="294"/>
            <ac:spMk id="20" creationId="{0895F0DF-976D-42CD-B8F5-62974D27C4DC}"/>
          </ac:spMkLst>
        </pc:spChg>
        <pc:grpChg chg="add mod">
          <ac:chgData name="Thúy Mai" userId="222f1c7e07c9bd7a" providerId="LiveId" clId="{E703CD22-F7C3-41AB-A42D-AE2B3AAF0D7E}" dt="2023-05-22T13:44:00.682" v="1773"/>
          <ac:grpSpMkLst>
            <pc:docMk/>
            <pc:sldMk cId="3112444752" sldId="294"/>
            <ac:grpSpMk id="2" creationId="{9F14CBBC-B390-D502-2EF9-54781428DB12}"/>
          </ac:grpSpMkLst>
        </pc:grpChg>
        <pc:picChg chg="mod">
          <ac:chgData name="Thúy Mai" userId="222f1c7e07c9bd7a" providerId="LiveId" clId="{E703CD22-F7C3-41AB-A42D-AE2B3AAF0D7E}" dt="2023-05-22T13:43:57.688" v="1771" actId="1076"/>
          <ac:picMkLst>
            <pc:docMk/>
            <pc:sldMk cId="3112444752" sldId="294"/>
            <ac:picMk id="21" creationId="{80B6CB67-3F68-44F8-AAC5-832515DED4AE}"/>
          </ac:picMkLst>
        </pc:picChg>
        <pc:picChg chg="mod">
          <ac:chgData name="Thúy Mai" userId="222f1c7e07c9bd7a" providerId="LiveId" clId="{E703CD22-F7C3-41AB-A42D-AE2B3AAF0D7E}" dt="2023-05-22T13:43:59.579" v="1772" actId="1076"/>
          <ac:picMkLst>
            <pc:docMk/>
            <pc:sldMk cId="3112444752" sldId="294"/>
            <ac:picMk id="22" creationId="{D1D61F92-A7A0-4224-B35D-A65787D8213D}"/>
          </ac:picMkLst>
        </pc:picChg>
        <pc:cxnChg chg="del">
          <ac:chgData name="Thúy Mai" userId="222f1c7e07c9bd7a" providerId="LiveId" clId="{E703CD22-F7C3-41AB-A42D-AE2B3AAF0D7E}" dt="2023-05-22T13:48:02.887" v="1810" actId="478"/>
          <ac:cxnSpMkLst>
            <pc:docMk/>
            <pc:sldMk cId="3112444752" sldId="294"/>
            <ac:cxnSpMk id="9" creationId="{2B8C3CAE-BE9A-4CDB-9E69-15B9FDBF86BC}"/>
          </ac:cxnSpMkLst>
        </pc:cxnChg>
      </pc:sldChg>
      <pc:sldChg chg="delSp modSp add mod delAnim">
        <pc:chgData name="Thúy Mai" userId="222f1c7e07c9bd7a" providerId="LiveId" clId="{E703CD22-F7C3-41AB-A42D-AE2B3AAF0D7E}" dt="2023-05-22T13:55:27.652" v="1983" actId="1076"/>
        <pc:sldMkLst>
          <pc:docMk/>
          <pc:sldMk cId="4091812385" sldId="295"/>
        </pc:sldMkLst>
        <pc:spChg chg="mod">
          <ac:chgData name="Thúy Mai" userId="222f1c7e07c9bd7a" providerId="LiveId" clId="{E703CD22-F7C3-41AB-A42D-AE2B3AAF0D7E}" dt="2023-05-22T13:55:05.004" v="1975" actId="21"/>
          <ac:spMkLst>
            <pc:docMk/>
            <pc:sldMk cId="4091812385" sldId="295"/>
            <ac:spMk id="5" creationId="{D38D39CA-268A-982E-9604-B1EA9F4EFEC9}"/>
          </ac:spMkLst>
        </pc:spChg>
        <pc:spChg chg="mod">
          <ac:chgData name="Thúy Mai" userId="222f1c7e07c9bd7a" providerId="LiveId" clId="{E703CD22-F7C3-41AB-A42D-AE2B3AAF0D7E}" dt="2023-05-22T13:55:27.652" v="1983" actId="1076"/>
          <ac:spMkLst>
            <pc:docMk/>
            <pc:sldMk cId="4091812385" sldId="295"/>
            <ac:spMk id="7" creationId="{63FDB244-6671-4E07-BDD1-52C1E1468E73}"/>
          </ac:spMkLst>
        </pc:spChg>
        <pc:spChg chg="mod">
          <ac:chgData name="Thúy Mai" userId="222f1c7e07c9bd7a" providerId="LiveId" clId="{E703CD22-F7C3-41AB-A42D-AE2B3AAF0D7E}" dt="2023-05-22T13:54:32.837" v="1964" actId="113"/>
          <ac:spMkLst>
            <pc:docMk/>
            <pc:sldMk cId="4091812385" sldId="295"/>
            <ac:spMk id="10" creationId="{F8B3A28C-B4F3-BE6B-3455-E243BD7F06DA}"/>
          </ac:spMkLst>
        </pc:spChg>
        <pc:spChg chg="mod">
          <ac:chgData name="Thúy Mai" userId="222f1c7e07c9bd7a" providerId="LiveId" clId="{E703CD22-F7C3-41AB-A42D-AE2B3AAF0D7E}" dt="2023-05-22T13:55:21.650" v="1981" actId="1076"/>
          <ac:spMkLst>
            <pc:docMk/>
            <pc:sldMk cId="4091812385" sldId="295"/>
            <ac:spMk id="11" creationId="{3DB0C536-7F6E-4265-80A3-5B36454E829A}"/>
          </ac:spMkLst>
        </pc:spChg>
        <pc:spChg chg="del">
          <ac:chgData name="Thúy Mai" userId="222f1c7e07c9bd7a" providerId="LiveId" clId="{E703CD22-F7C3-41AB-A42D-AE2B3AAF0D7E}" dt="2023-05-22T13:54:46.492" v="1967" actId="478"/>
          <ac:spMkLst>
            <pc:docMk/>
            <pc:sldMk cId="4091812385" sldId="295"/>
            <ac:spMk id="12" creationId="{D6B1BD64-DCDA-494A-8646-38993D2AD5A8}"/>
          </ac:spMkLst>
        </pc:spChg>
        <pc:spChg chg="mod">
          <ac:chgData name="Thúy Mai" userId="222f1c7e07c9bd7a" providerId="LiveId" clId="{E703CD22-F7C3-41AB-A42D-AE2B3AAF0D7E}" dt="2023-05-22T13:55:24.692" v="1982" actId="1076"/>
          <ac:spMkLst>
            <pc:docMk/>
            <pc:sldMk cId="4091812385" sldId="295"/>
            <ac:spMk id="17" creationId="{3FD8D4A5-E235-429B-A854-055D08F84403}"/>
          </ac:spMkLst>
        </pc:spChg>
        <pc:spChg chg="mod">
          <ac:chgData name="Thúy Mai" userId="222f1c7e07c9bd7a" providerId="LiveId" clId="{E703CD22-F7C3-41AB-A42D-AE2B3AAF0D7E}" dt="2023-05-22T13:55:12.833" v="1978" actId="1076"/>
          <ac:spMkLst>
            <pc:docMk/>
            <pc:sldMk cId="4091812385" sldId="295"/>
            <ac:spMk id="18" creationId="{CB1F24C2-7195-408E-B014-F19E307107A5}"/>
          </ac:spMkLst>
        </pc:spChg>
        <pc:spChg chg="del">
          <ac:chgData name="Thúy Mai" userId="222f1c7e07c9bd7a" providerId="LiveId" clId="{E703CD22-F7C3-41AB-A42D-AE2B3AAF0D7E}" dt="2023-05-22T13:54:47.764" v="1968" actId="478"/>
          <ac:spMkLst>
            <pc:docMk/>
            <pc:sldMk cId="4091812385" sldId="295"/>
            <ac:spMk id="19" creationId="{4A74695E-E0AF-4F18-A803-7C66C31F1378}"/>
          </ac:spMkLst>
        </pc:spChg>
      </pc:sldChg>
      <pc:sldChg chg="addSp delSp modSp add mod delAnim modAnim">
        <pc:chgData name="Thúy Mai" userId="222f1c7e07c9bd7a" providerId="LiveId" clId="{E703CD22-F7C3-41AB-A42D-AE2B3AAF0D7E}" dt="2023-05-22T13:57:39.765" v="2053"/>
        <pc:sldMkLst>
          <pc:docMk/>
          <pc:sldMk cId="3930337029" sldId="296"/>
        </pc:sldMkLst>
        <pc:spChg chg="mod">
          <ac:chgData name="Thúy Mai" userId="222f1c7e07c9bd7a" providerId="LiveId" clId="{E703CD22-F7C3-41AB-A42D-AE2B3AAF0D7E}" dt="2023-05-22T13:56:16.153" v="1988" actId="207"/>
          <ac:spMkLst>
            <pc:docMk/>
            <pc:sldMk cId="3930337029" sldId="296"/>
            <ac:spMk id="4" creationId="{B79CCE4D-6924-ADD4-103C-3CFA7152CA1A}"/>
          </ac:spMkLst>
        </pc:spChg>
        <pc:spChg chg="del mod">
          <ac:chgData name="Thúy Mai" userId="222f1c7e07c9bd7a" providerId="LiveId" clId="{E703CD22-F7C3-41AB-A42D-AE2B3AAF0D7E}" dt="2023-05-22T13:56:49.207" v="1998"/>
          <ac:spMkLst>
            <pc:docMk/>
            <pc:sldMk cId="3930337029" sldId="296"/>
            <ac:spMk id="5" creationId="{D38D39CA-268A-982E-9604-B1EA9F4EFEC9}"/>
          </ac:spMkLst>
        </pc:spChg>
        <pc:spChg chg="add mod">
          <ac:chgData name="Thúy Mai" userId="222f1c7e07c9bd7a" providerId="LiveId" clId="{E703CD22-F7C3-41AB-A42D-AE2B3AAF0D7E}" dt="2023-05-22T13:57:26.449" v="2042" actId="1076"/>
          <ac:spMkLst>
            <pc:docMk/>
            <pc:sldMk cId="3930337029" sldId="296"/>
            <ac:spMk id="6" creationId="{CFA6971B-C9BB-DB6B-D6DA-E4E137668E5F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7" creationId="{63FDB244-6671-4E07-BDD1-52C1E1468E73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9" creationId="{07017BEB-8A4D-6C81-D3E2-7D08345B82D3}"/>
          </ac:spMkLst>
        </pc:spChg>
        <pc:spChg chg="mod">
          <ac:chgData name="Thúy Mai" userId="222f1c7e07c9bd7a" providerId="LiveId" clId="{E703CD22-F7C3-41AB-A42D-AE2B3AAF0D7E}" dt="2023-05-22T13:57:29.683" v="2043" actId="1076"/>
          <ac:spMkLst>
            <pc:docMk/>
            <pc:sldMk cId="3930337029" sldId="296"/>
            <ac:spMk id="10" creationId="{F8B3A28C-B4F3-BE6B-3455-E243BD7F06DA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1" creationId="{3DB0C536-7F6E-4265-80A3-5B36454E829A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12" creationId="{F3C968E3-8EB1-2A6F-86CA-8DAC26FF3559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13" creationId="{EABF6D06-30A3-3B8A-B1F5-407189FAFD73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14" creationId="{406037CD-0205-8AC1-A414-3AD3B748D7D9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6" creationId="{3A1F006D-5E6D-4088-A18B-7F40BE06CD88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7" creationId="{3FD8D4A5-E235-429B-A854-055D08F84403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8" creationId="{CB1F24C2-7195-408E-B014-F19E307107A5}"/>
          </ac:spMkLst>
        </pc:spChg>
        <pc:picChg chg="add mod">
          <ac:chgData name="Thúy Mai" userId="222f1c7e07c9bd7a" providerId="LiveId" clId="{E703CD22-F7C3-41AB-A42D-AE2B3AAF0D7E}" dt="2023-05-22T13:57:24.738" v="2041" actId="1076"/>
          <ac:picMkLst>
            <pc:docMk/>
            <pc:sldMk cId="3930337029" sldId="296"/>
            <ac:picMk id="8" creationId="{A964ACC8-E5CE-E541-F571-D7A22ADA7D24}"/>
          </ac:picMkLst>
        </pc:picChg>
      </pc:sldChg>
      <pc:sldChg chg="addSp delSp modSp add mod ord delAnim modAnim">
        <pc:chgData name="Thúy Mai" userId="222f1c7e07c9bd7a" providerId="LiveId" clId="{E703CD22-F7C3-41AB-A42D-AE2B3AAF0D7E}" dt="2023-05-22T14:04:05.298" v="2227" actId="1076"/>
        <pc:sldMkLst>
          <pc:docMk/>
          <pc:sldMk cId="590600324" sldId="297"/>
        </pc:sldMkLst>
        <pc:spChg chg="del mod">
          <ac:chgData name="Thúy Mai" userId="222f1c7e07c9bd7a" providerId="LiveId" clId="{E703CD22-F7C3-41AB-A42D-AE2B3AAF0D7E}" dt="2023-05-22T13:58:51.912" v="2060" actId="478"/>
          <ac:spMkLst>
            <pc:docMk/>
            <pc:sldMk cId="590600324" sldId="297"/>
            <ac:spMk id="2" creationId="{7EAEC9EA-AF7F-BE2F-DF47-FC058E85BC14}"/>
          </ac:spMkLst>
        </pc:spChg>
        <pc:spChg chg="add mod">
          <ac:chgData name="Thúy Mai" userId="222f1c7e07c9bd7a" providerId="LiveId" clId="{E703CD22-F7C3-41AB-A42D-AE2B3AAF0D7E}" dt="2023-05-22T14:03:29.891" v="2214" actId="21"/>
          <ac:spMkLst>
            <pc:docMk/>
            <pc:sldMk cId="590600324" sldId="297"/>
            <ac:spMk id="7" creationId="{C2E440B6-581B-539A-E1F2-B93B4CDAF4C3}"/>
          </ac:spMkLst>
        </pc:spChg>
        <pc:spChg chg="mod">
          <ac:chgData name="Thúy Mai" userId="222f1c7e07c9bd7a" providerId="LiveId" clId="{E703CD22-F7C3-41AB-A42D-AE2B3AAF0D7E}" dt="2023-05-22T14:01:26.577" v="2171"/>
          <ac:spMkLst>
            <pc:docMk/>
            <pc:sldMk cId="590600324" sldId="297"/>
            <ac:spMk id="9" creationId="{04E0FCB9-102D-1270-3CBE-EF13D4DCB7A9}"/>
          </ac:spMkLst>
        </pc:spChg>
        <pc:spChg chg="mod">
          <ac:chgData name="Thúy Mai" userId="222f1c7e07c9bd7a" providerId="LiveId" clId="{E703CD22-F7C3-41AB-A42D-AE2B3AAF0D7E}" dt="2023-05-22T14:02:40.809" v="2198" actId="1076"/>
          <ac:spMkLst>
            <pc:docMk/>
            <pc:sldMk cId="590600324" sldId="297"/>
            <ac:spMk id="11" creationId="{C33FD3CA-595B-BF3A-EC90-09B24D0F0F5C}"/>
          </ac:spMkLst>
        </pc:spChg>
        <pc:spChg chg="add mod">
          <ac:chgData name="Thúy Mai" userId="222f1c7e07c9bd7a" providerId="LiveId" clId="{E703CD22-F7C3-41AB-A42D-AE2B3AAF0D7E}" dt="2023-05-22T14:04:05.298" v="2227" actId="1076"/>
          <ac:spMkLst>
            <pc:docMk/>
            <pc:sldMk cId="590600324" sldId="297"/>
            <ac:spMk id="13" creationId="{E8FCF87F-2865-50F7-11B7-0DA99EB96E1F}"/>
          </ac:spMkLst>
        </pc:spChg>
        <pc:spChg chg="mod">
          <ac:chgData name="Thúy Mai" userId="222f1c7e07c9bd7a" providerId="LiveId" clId="{E703CD22-F7C3-41AB-A42D-AE2B3AAF0D7E}" dt="2023-05-22T14:02:55.241" v="2202"/>
          <ac:spMkLst>
            <pc:docMk/>
            <pc:sldMk cId="590600324" sldId="297"/>
            <ac:spMk id="15" creationId="{3E74B65A-205C-43DC-FEE2-A0E0DB537A10}"/>
          </ac:spMkLst>
        </pc:spChg>
        <pc:spChg chg="mod">
          <ac:chgData name="Thúy Mai" userId="222f1c7e07c9bd7a" providerId="LiveId" clId="{E703CD22-F7C3-41AB-A42D-AE2B3AAF0D7E}" dt="2023-05-22T14:03:17.553" v="2211" actId="20577"/>
          <ac:spMkLst>
            <pc:docMk/>
            <pc:sldMk cId="590600324" sldId="297"/>
            <ac:spMk id="17" creationId="{475ED4A4-073C-488C-5374-7304322C7D52}"/>
          </ac:spMkLst>
        </pc:spChg>
        <pc:spChg chg="add mod">
          <ac:chgData name="Thúy Mai" userId="222f1c7e07c9bd7a" providerId="LiveId" clId="{E703CD22-F7C3-41AB-A42D-AE2B3AAF0D7E}" dt="2023-05-22T14:04:00.317" v="2226" actId="1076"/>
          <ac:spMkLst>
            <pc:docMk/>
            <pc:sldMk cId="590600324" sldId="297"/>
            <ac:spMk id="18" creationId="{FECB75CE-E3D9-6C91-F905-EC382621891C}"/>
          </ac:spMkLst>
        </pc:spChg>
        <pc:spChg chg="mod">
          <ac:chgData name="Thúy Mai" userId="222f1c7e07c9bd7a" providerId="LiveId" clId="{E703CD22-F7C3-41AB-A42D-AE2B3AAF0D7E}" dt="2023-05-22T14:03:20.302" v="2212"/>
          <ac:spMkLst>
            <pc:docMk/>
            <pc:sldMk cId="590600324" sldId="297"/>
            <ac:spMk id="20" creationId="{25DB3016-9304-095F-E036-2AD35B326951}"/>
          </ac:spMkLst>
        </pc:spChg>
        <pc:spChg chg="mod">
          <ac:chgData name="Thúy Mai" userId="222f1c7e07c9bd7a" providerId="LiveId" clId="{E703CD22-F7C3-41AB-A42D-AE2B3AAF0D7E}" dt="2023-05-22T13:59:38.385" v="2158" actId="14100"/>
          <ac:spMkLst>
            <pc:docMk/>
            <pc:sldMk cId="590600324" sldId="297"/>
            <ac:spMk id="23" creationId="{EBF4616F-B6C4-46A5-952A-84F6159ADA3B}"/>
          </ac:spMkLst>
        </pc:spChg>
        <pc:spChg chg="mod">
          <ac:chgData name="Thúy Mai" userId="222f1c7e07c9bd7a" providerId="LiveId" clId="{E703CD22-F7C3-41AB-A42D-AE2B3AAF0D7E}" dt="2023-05-22T14:03:53.508" v="2224" actId="20577"/>
          <ac:spMkLst>
            <pc:docMk/>
            <pc:sldMk cId="590600324" sldId="297"/>
            <ac:spMk id="26" creationId="{7B8A4680-5106-F964-E56D-063C9765A86A}"/>
          </ac:spMkLst>
        </pc:spChg>
        <pc:spChg chg="add mod">
          <ac:chgData name="Thúy Mai" userId="222f1c7e07c9bd7a" providerId="LiveId" clId="{E703CD22-F7C3-41AB-A42D-AE2B3AAF0D7E}" dt="2023-05-22T14:03:58.311" v="2225" actId="1076"/>
          <ac:spMkLst>
            <pc:docMk/>
            <pc:sldMk cId="590600324" sldId="297"/>
            <ac:spMk id="27" creationId="{BA948690-A38B-0435-0BDA-20D83616AE44}"/>
          </ac:spMkLst>
        </pc:spChg>
        <pc:grpChg chg="add mod">
          <ac:chgData name="Thúy Mai" userId="222f1c7e07c9bd7a" providerId="LiveId" clId="{E703CD22-F7C3-41AB-A42D-AE2B3AAF0D7E}" dt="2023-05-22T14:03:51.004" v="2222" actId="1076"/>
          <ac:grpSpMkLst>
            <pc:docMk/>
            <pc:sldMk cId="590600324" sldId="297"/>
            <ac:grpSpMk id="8" creationId="{813BF24E-38CB-15E6-ED16-AB7746A51EAF}"/>
          </ac:grpSpMkLst>
        </pc:grpChg>
        <pc:grpChg chg="add mod">
          <ac:chgData name="Thúy Mai" userId="222f1c7e07c9bd7a" providerId="LiveId" clId="{E703CD22-F7C3-41AB-A42D-AE2B3AAF0D7E}" dt="2023-05-22T14:03:48.556" v="2221" actId="1076"/>
          <ac:grpSpMkLst>
            <pc:docMk/>
            <pc:sldMk cId="590600324" sldId="297"/>
            <ac:grpSpMk id="14" creationId="{EB97E963-D186-199C-68BF-202AC08DE5F9}"/>
          </ac:grpSpMkLst>
        </pc:grpChg>
        <pc:grpChg chg="add mod">
          <ac:chgData name="Thúy Mai" userId="222f1c7e07c9bd7a" providerId="LiveId" clId="{E703CD22-F7C3-41AB-A42D-AE2B3AAF0D7E}" dt="2023-05-22T14:03:45.821" v="2220" actId="1076"/>
          <ac:grpSpMkLst>
            <pc:docMk/>
            <pc:sldMk cId="590600324" sldId="297"/>
            <ac:grpSpMk id="19" creationId="{4BFA599C-2D9F-25D7-87E1-9C84DF04CD2F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42" creationId="{9A407D0D-BD07-E983-DE31-C123EB53D616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45" creationId="{7775FB3D-A058-4DF0-300E-DF5B7E865568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48" creationId="{C200CF28-8DDC-8085-E0C5-B8C68EAA4511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51" creationId="{ABA98CE6-B587-0798-06CF-ED2BDF21E77C}"/>
          </ac:grpSpMkLst>
        </pc:grpChg>
        <pc:graphicFrameChg chg="add del mod">
          <ac:chgData name="Thúy Mai" userId="222f1c7e07c9bd7a" providerId="LiveId" clId="{E703CD22-F7C3-41AB-A42D-AE2B3AAF0D7E}" dt="2023-05-22T13:59:56.997" v="2161"/>
          <ac:graphicFrameMkLst>
            <pc:docMk/>
            <pc:sldMk cId="590600324" sldId="297"/>
            <ac:graphicFrameMk id="3" creationId="{36C97734-5346-2E16-0F4B-A708A5C684C3}"/>
          </ac:graphicFrameMkLst>
        </pc:graphicFrame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4" creationId="{D5F0C50B-FFEC-428A-79DF-E3017FA86927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" creationId="{71327DEC-2312-FA79-DFCD-0EF9951974C5}"/>
          </ac:picMkLst>
        </pc:picChg>
        <pc:picChg chg="mod">
          <ac:chgData name="Thúy Mai" userId="222f1c7e07c9bd7a" providerId="LiveId" clId="{E703CD22-F7C3-41AB-A42D-AE2B3AAF0D7E}" dt="2023-05-22T14:01:26.577" v="2171"/>
          <ac:picMkLst>
            <pc:docMk/>
            <pc:sldMk cId="590600324" sldId="297"/>
            <ac:picMk id="10" creationId="{C266F4AD-E6E1-4838-BB54-B71180462610}"/>
          </ac:picMkLst>
        </pc:picChg>
        <pc:picChg chg="mod">
          <ac:chgData name="Thúy Mai" userId="222f1c7e07c9bd7a" providerId="LiveId" clId="{E703CD22-F7C3-41AB-A42D-AE2B3AAF0D7E}" dt="2023-05-22T14:02:55.241" v="2202"/>
          <ac:picMkLst>
            <pc:docMk/>
            <pc:sldMk cId="590600324" sldId="297"/>
            <ac:picMk id="16" creationId="{4724EC7A-5831-34E8-1E77-DFE255516ECF}"/>
          </ac:picMkLst>
        </pc:picChg>
        <pc:picChg chg="mod">
          <ac:chgData name="Thúy Mai" userId="222f1c7e07c9bd7a" providerId="LiveId" clId="{E703CD22-F7C3-41AB-A42D-AE2B3AAF0D7E}" dt="2023-05-22T14:03:20.302" v="2212"/>
          <ac:picMkLst>
            <pc:docMk/>
            <pc:sldMk cId="590600324" sldId="297"/>
            <ac:picMk id="21" creationId="{2B4F8349-E103-0818-24B6-B6065E4FFA1A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22" creationId="{D3DA77A9-3691-D980-98B3-948FC50171F0}"/>
          </ac:picMkLst>
        </pc:picChg>
        <pc:picChg chg="mod">
          <ac:chgData name="Thúy Mai" userId="222f1c7e07c9bd7a" providerId="LiveId" clId="{E703CD22-F7C3-41AB-A42D-AE2B3AAF0D7E}" dt="2023-05-22T13:59:31.806" v="2155" actId="1076"/>
          <ac:picMkLst>
            <pc:docMk/>
            <pc:sldMk cId="590600324" sldId="297"/>
            <ac:picMk id="24" creationId="{DE010E60-AA29-4CF7-84CF-8DFCE56EAB2E}"/>
          </ac:picMkLst>
        </pc:picChg>
        <pc:picChg chg="mod">
          <ac:chgData name="Thúy Mai" userId="222f1c7e07c9bd7a" providerId="LiveId" clId="{E703CD22-F7C3-41AB-A42D-AE2B3AAF0D7E}" dt="2023-05-22T13:59:33.110" v="2156" actId="1076"/>
          <ac:picMkLst>
            <pc:docMk/>
            <pc:sldMk cId="590600324" sldId="297"/>
            <ac:picMk id="25" creationId="{22CF7386-B0AB-41B1-8BFF-6C2790E1B223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4" creationId="{B1B20B45-9D84-7B47-FC8D-D182411FD3C2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5" creationId="{BC190055-1216-067D-A1F3-3CC51842FC95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6" creationId="{4453EDC2-C8DA-E315-4824-0521BA8DF2B0}"/>
          </ac:picMkLst>
        </pc:picChg>
      </pc:sldChg>
      <pc:sldChg chg="delSp modSp add mod modAnim">
        <pc:chgData name="Thúy Mai" userId="222f1c7e07c9bd7a" providerId="LiveId" clId="{E703CD22-F7C3-41AB-A42D-AE2B3AAF0D7E}" dt="2023-05-22T14:05:34.664" v="2254"/>
        <pc:sldMkLst>
          <pc:docMk/>
          <pc:sldMk cId="2001804837" sldId="298"/>
        </pc:sldMkLst>
        <pc:spChg chg="del mod">
          <ac:chgData name="Thúy Mai" userId="222f1c7e07c9bd7a" providerId="LiveId" clId="{E703CD22-F7C3-41AB-A42D-AE2B3AAF0D7E}" dt="2023-05-22T14:05:30.911" v="2253" actId="478"/>
          <ac:spMkLst>
            <pc:docMk/>
            <pc:sldMk cId="2001804837" sldId="298"/>
            <ac:spMk id="7" creationId="{C2E440B6-581B-539A-E1F2-B93B4CDAF4C3}"/>
          </ac:spMkLst>
        </pc:spChg>
        <pc:spChg chg="mod">
          <ac:chgData name="Thúy Mai" userId="222f1c7e07c9bd7a" providerId="LiveId" clId="{E703CD22-F7C3-41AB-A42D-AE2B3AAF0D7E}" dt="2023-05-22T14:04:14.086" v="2230" actId="20577"/>
          <ac:spMkLst>
            <pc:docMk/>
            <pc:sldMk cId="2001804837" sldId="298"/>
            <ac:spMk id="11" creationId="{C33FD3CA-595B-BF3A-EC90-09B24D0F0F5C}"/>
          </ac:spMkLst>
        </pc:spChg>
        <pc:spChg chg="mod">
          <ac:chgData name="Thúy Mai" userId="222f1c7e07c9bd7a" providerId="LiveId" clId="{E703CD22-F7C3-41AB-A42D-AE2B3AAF0D7E}" dt="2023-05-22T14:04:37.424" v="2236" actId="20577"/>
          <ac:spMkLst>
            <pc:docMk/>
            <pc:sldMk cId="2001804837" sldId="298"/>
            <ac:spMk id="13" creationId="{E8FCF87F-2865-50F7-11B7-0DA99EB96E1F}"/>
          </ac:spMkLst>
        </pc:spChg>
        <pc:spChg chg="mod">
          <ac:chgData name="Thúy Mai" userId="222f1c7e07c9bd7a" providerId="LiveId" clId="{E703CD22-F7C3-41AB-A42D-AE2B3AAF0D7E}" dt="2023-05-22T14:04:40.915" v="2238" actId="20577"/>
          <ac:spMkLst>
            <pc:docMk/>
            <pc:sldMk cId="2001804837" sldId="298"/>
            <ac:spMk id="17" creationId="{475ED4A4-073C-488C-5374-7304322C7D52}"/>
          </ac:spMkLst>
        </pc:spChg>
        <pc:spChg chg="mod">
          <ac:chgData name="Thúy Mai" userId="222f1c7e07c9bd7a" providerId="LiveId" clId="{E703CD22-F7C3-41AB-A42D-AE2B3AAF0D7E}" dt="2023-05-22T14:04:57.047" v="2242" actId="20577"/>
          <ac:spMkLst>
            <pc:docMk/>
            <pc:sldMk cId="2001804837" sldId="298"/>
            <ac:spMk id="18" creationId="{FECB75CE-E3D9-6C91-F905-EC382621891C}"/>
          </ac:spMkLst>
        </pc:spChg>
        <pc:spChg chg="mod">
          <ac:chgData name="Thúy Mai" userId="222f1c7e07c9bd7a" providerId="LiveId" clId="{E703CD22-F7C3-41AB-A42D-AE2B3AAF0D7E}" dt="2023-05-22T14:05:26.448" v="2252" actId="20577"/>
          <ac:spMkLst>
            <pc:docMk/>
            <pc:sldMk cId="2001804837" sldId="298"/>
            <ac:spMk id="26" creationId="{7B8A4680-5106-F964-E56D-063C9765A86A}"/>
          </ac:spMkLst>
        </pc:spChg>
        <pc:spChg chg="mod">
          <ac:chgData name="Thúy Mai" userId="222f1c7e07c9bd7a" providerId="LiveId" clId="{E703CD22-F7C3-41AB-A42D-AE2B3AAF0D7E}" dt="2023-05-22T14:05:23.274" v="2250" actId="20577"/>
          <ac:spMkLst>
            <pc:docMk/>
            <pc:sldMk cId="2001804837" sldId="298"/>
            <ac:spMk id="27" creationId="{BA948690-A38B-0435-0BDA-20D83616AE44}"/>
          </ac:spMkLst>
        </pc:spChg>
      </pc:sldChg>
      <pc:sldChg chg="addSp delSp modSp add mod ord delAnim modAnim">
        <pc:chgData name="Thúy Mai" userId="222f1c7e07c9bd7a" providerId="LiveId" clId="{E703CD22-F7C3-41AB-A42D-AE2B3AAF0D7E}" dt="2023-05-22T14:21:36.532" v="2666" actId="1076"/>
        <pc:sldMkLst>
          <pc:docMk/>
          <pc:sldMk cId="2042699724" sldId="299"/>
        </pc:sldMkLst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2" creationId="{AB749444-0B8F-432C-9ED5-E28608C01CDD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4" creationId="{C35B0D11-C50A-4C36-952E-8262213D6153}"/>
          </ac:spMkLst>
        </pc:spChg>
        <pc:spChg chg="mod">
          <ac:chgData name="Thúy Mai" userId="222f1c7e07c9bd7a" providerId="LiveId" clId="{E703CD22-F7C3-41AB-A42D-AE2B3AAF0D7E}" dt="2023-05-22T14:21:36.532" v="2666" actId="1076"/>
          <ac:spMkLst>
            <pc:docMk/>
            <pc:sldMk cId="2042699724" sldId="299"/>
            <ac:spMk id="5" creationId="{7EBDC5BE-2F89-4FC7-89F4-282247474307}"/>
          </ac:spMkLst>
        </pc:spChg>
        <pc:spChg chg="del">
          <ac:chgData name="Thúy Mai" userId="222f1c7e07c9bd7a" providerId="LiveId" clId="{E703CD22-F7C3-41AB-A42D-AE2B3AAF0D7E}" dt="2023-05-22T14:07:54.255" v="2377" actId="478"/>
          <ac:spMkLst>
            <pc:docMk/>
            <pc:sldMk cId="2042699724" sldId="299"/>
            <ac:spMk id="6" creationId="{997EB4A6-D036-4D59-8E51-A4F3BC90227C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8" creationId="{64D3CC85-8F85-44F1-92EE-36814E7B6B8E}"/>
          </ac:spMkLst>
        </pc:spChg>
        <pc:spChg chg="mod">
          <ac:chgData name="Thúy Mai" userId="222f1c7e07c9bd7a" providerId="LiveId" clId="{E703CD22-F7C3-41AB-A42D-AE2B3AAF0D7E}" dt="2023-05-22T14:07:33.354" v="2369" actId="113"/>
          <ac:spMkLst>
            <pc:docMk/>
            <pc:sldMk cId="2042699724" sldId="299"/>
            <ac:spMk id="9" creationId="{A85D8487-8304-4C21-A531-DFED455A63C0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12" creationId="{F82FB225-B067-45A8-AD5F-B053C696D174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13" creationId="{7926A610-B26E-4A4D-B0A8-8BB1EFD0D594}"/>
          </ac:spMkLst>
        </pc:spChg>
        <pc:grpChg chg="add mod">
          <ac:chgData name="Thúy Mai" userId="222f1c7e07c9bd7a" providerId="LiveId" clId="{E703CD22-F7C3-41AB-A42D-AE2B3AAF0D7E}" dt="2023-05-22T14:21:09.748" v="2648" actId="14100"/>
          <ac:grpSpMkLst>
            <pc:docMk/>
            <pc:sldMk cId="2042699724" sldId="299"/>
            <ac:grpSpMk id="7" creationId="{2C4B6643-7E4B-8049-A1D1-FD70ED3052DB}"/>
          </ac:grpSpMkLst>
        </pc:grpChg>
        <pc:graphicFrameChg chg="add del mod">
          <ac:chgData name="Thúy Mai" userId="222f1c7e07c9bd7a" providerId="LiveId" clId="{E703CD22-F7C3-41AB-A42D-AE2B3AAF0D7E}" dt="2023-05-22T14:07:43.143" v="2373"/>
          <ac:graphicFrameMkLst>
            <pc:docMk/>
            <pc:sldMk cId="2042699724" sldId="299"/>
            <ac:graphicFrameMk id="3" creationId="{18862393-266A-E39C-0F77-6600CF4DB139}"/>
          </ac:graphicFrameMkLst>
        </pc:graphicFrameChg>
      </pc:sldChg>
      <pc:sldChg chg="addSp delSp modSp new mod">
        <pc:chgData name="Thúy Mai" userId="222f1c7e07c9bd7a" providerId="LiveId" clId="{E703CD22-F7C3-41AB-A42D-AE2B3AAF0D7E}" dt="2023-05-22T14:14:44.694" v="2524" actId="1035"/>
        <pc:sldMkLst>
          <pc:docMk/>
          <pc:sldMk cId="1812694820" sldId="300"/>
        </pc:sldMkLst>
        <pc:spChg chg="add mod">
          <ac:chgData name="Thúy Mai" userId="222f1c7e07c9bd7a" providerId="LiveId" clId="{E703CD22-F7C3-41AB-A42D-AE2B3AAF0D7E}" dt="2023-05-22T14:14:42.652" v="2522" actId="1036"/>
          <ac:spMkLst>
            <pc:docMk/>
            <pc:sldMk cId="1812694820" sldId="300"/>
            <ac:spMk id="4" creationId="{F961FD87-D62E-BD63-1923-5D519D76AD51}"/>
          </ac:spMkLst>
        </pc:spChg>
        <pc:graphicFrameChg chg="add del mod">
          <ac:chgData name="Thúy Mai" userId="222f1c7e07c9bd7a" providerId="LiveId" clId="{E703CD22-F7C3-41AB-A42D-AE2B3AAF0D7E}" dt="2023-05-22T14:11:53.857" v="2480"/>
          <ac:graphicFrameMkLst>
            <pc:docMk/>
            <pc:sldMk cId="1812694820" sldId="300"/>
            <ac:graphicFrameMk id="2" creationId="{CCBF4A3F-8DF8-CD29-3994-0E57F1CFF8F1}"/>
          </ac:graphicFrameMkLst>
        </pc:graphicFrameChg>
        <pc:graphicFrameChg chg="add del mod">
          <ac:chgData name="Thúy Mai" userId="222f1c7e07c9bd7a" providerId="LiveId" clId="{E703CD22-F7C3-41AB-A42D-AE2B3AAF0D7E}" dt="2023-05-22T14:12:18.249" v="2492"/>
          <ac:graphicFrameMkLst>
            <pc:docMk/>
            <pc:sldMk cId="1812694820" sldId="300"/>
            <ac:graphicFrameMk id="5" creationId="{2F968940-C00F-31B1-3731-D2366B798D2A}"/>
          </ac:graphicFrameMkLst>
        </pc:graphicFrameChg>
        <pc:graphicFrameChg chg="add mod modGraphic">
          <ac:chgData name="Thúy Mai" userId="222f1c7e07c9bd7a" providerId="LiveId" clId="{E703CD22-F7C3-41AB-A42D-AE2B3AAF0D7E}" dt="2023-05-22T14:14:44.694" v="2524" actId="1035"/>
          <ac:graphicFrameMkLst>
            <pc:docMk/>
            <pc:sldMk cId="1812694820" sldId="300"/>
            <ac:graphicFrameMk id="6" creationId="{EF321143-3087-4CA2-DE1A-F5CB7E2D8170}"/>
          </ac:graphicFrameMkLst>
        </pc:graphicFrameChg>
      </pc:sldChg>
      <pc:sldChg chg="modSp add ord">
        <pc:chgData name="Thúy Mai" userId="222f1c7e07c9bd7a" providerId="LiveId" clId="{E703CD22-F7C3-41AB-A42D-AE2B3AAF0D7E}" dt="2023-05-22T14:15:56.416" v="2572" actId="20577"/>
        <pc:sldMkLst>
          <pc:docMk/>
          <pc:sldMk cId="3529192114" sldId="301"/>
        </pc:sldMkLst>
        <pc:spChg chg="mod">
          <ac:chgData name="Thúy Mai" userId="222f1c7e07c9bd7a" providerId="LiveId" clId="{E703CD22-F7C3-41AB-A42D-AE2B3AAF0D7E}" dt="2023-05-22T14:15:56.416" v="2572" actId="20577"/>
          <ac:spMkLst>
            <pc:docMk/>
            <pc:sldMk cId="3529192114" sldId="301"/>
            <ac:spMk id="18" creationId="{A5EE4564-1213-4105-B7DD-8B3F2C403549}"/>
          </ac:spMkLst>
        </pc:spChg>
        <pc:spChg chg="mod">
          <ac:chgData name="Thúy Mai" userId="222f1c7e07c9bd7a" providerId="LiveId" clId="{E703CD22-F7C3-41AB-A42D-AE2B3AAF0D7E}" dt="2023-05-22T14:15:01.243" v="2547" actId="20577"/>
          <ac:spMkLst>
            <pc:docMk/>
            <pc:sldMk cId="3529192114" sldId="301"/>
            <ac:spMk id="19" creationId="{D3642C8E-4D0F-4704-9DC0-38561EFA2A69}"/>
          </ac:spMkLst>
        </pc:spChg>
      </pc:sldChg>
      <pc:sldMasterChg chg="del delSldLayout">
        <pc:chgData name="Thúy Mai" userId="222f1c7e07c9bd7a" providerId="LiveId" clId="{E703CD22-F7C3-41AB-A42D-AE2B3AAF0D7E}" dt="2023-05-22T14:15:46.151" v="2567" actId="47"/>
        <pc:sldMasterMkLst>
          <pc:docMk/>
          <pc:sldMasterMk cId="3450485620" sldId="2147483672"/>
        </pc:sldMasterMkLst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3306305875" sldId="2147483673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547312092" sldId="2147483674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146154182" sldId="2147483675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495260667" sldId="2147483676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3074423009" sldId="2147483677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070397372" sldId="2147483678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669871347" sldId="2147483679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1489735560" sldId="2147483680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107138772" sldId="2147483681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871523950" sldId="2147483682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602160031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552C507F-0281-4718-A4BB-635E42329A22}" type="datetimeFigureOut">
              <a:rPr lang="zh-CN" altLang="en-US" smtClean="0"/>
              <a:pPr/>
              <a:t>2024/7/31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8F701854-CA23-4D4B-8FE5-A0621C90973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305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1" y="273850"/>
            <a:ext cx="5800725" cy="4358879"/>
          </a:xfrm>
        </p:spPr>
        <p:txBody>
          <a:bodyPr vert="eaVert"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3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6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74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6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18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84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50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2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7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6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2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1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96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7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21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32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91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36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3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0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30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15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01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80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40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96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11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99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21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63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10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66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>
                <a:cs typeface="Arial" panose="020B0604020202020204" pitchFamily="34" charset="0"/>
              </a:defRPr>
            </a:lvl1pPr>
            <a:lvl2pPr>
              <a:defRPr sz="2100">
                <a:cs typeface="Arial" panose="020B0604020202020204" pitchFamily="34" charset="0"/>
              </a:defRPr>
            </a:lvl2pPr>
            <a:lvl3pPr>
              <a:defRPr sz="1800">
                <a:cs typeface="Arial" panose="020B0604020202020204" pitchFamily="34" charset="0"/>
              </a:defRPr>
            </a:lvl3pPr>
            <a:lvl4pPr>
              <a:defRPr sz="1500">
                <a:cs typeface="Arial" panose="020B0604020202020204" pitchFamily="34" charset="0"/>
              </a:defRPr>
            </a:lvl4pPr>
            <a:lvl5pPr>
              <a:defRPr sz="1500"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>
                <a:cs typeface="Arial" panose="020B0604020202020204" pitchFamily="34" charset="0"/>
              </a:defRPr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>
                <a:cs typeface="Arial" panose="020B0604020202020204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>
                <a:cs typeface="Arial" panose="020B0604020202020204" pitchFamily="34" charset="0"/>
              </a:defRPr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0"/>
            <a:r>
              <a:rPr lang="zh-CN" altLang="en-US" dirty="0"/>
              <a:t>第二级</a:t>
            </a:r>
          </a:p>
          <a:p>
            <a:pPr lvl="0"/>
            <a:r>
              <a:rPr lang="zh-CN" altLang="en-US" dirty="0"/>
              <a:t>第三级</a:t>
            </a:r>
          </a:p>
          <a:p>
            <a:pPr lvl="0"/>
            <a:r>
              <a:rPr lang="zh-CN" altLang="en-US" dirty="0"/>
              <a:t>第四级</a:t>
            </a:r>
          </a:p>
          <a:p>
            <a:pPr lvl="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685783"/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202X/8/6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685783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685783"/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3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6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6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24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F903E86-0269-CF27-0A90-C31B12BB8221}"/>
              </a:ext>
            </a:extLst>
          </p:cNvPr>
          <p:cNvSpPr txBox="1"/>
          <p:nvPr/>
        </p:nvSpPr>
        <p:spPr>
          <a:xfrm>
            <a:off x="37252" y="2232841"/>
            <a:ext cx="9066311" cy="180474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4" tIns="45717" rIns="91434" bIns="45717">
            <a:spAutoFit/>
          </a:bodyPr>
          <a:lstStyle/>
          <a:p>
            <a:pPr defTabSz="685749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3200" b="1" i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749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 MÊ KÔNG “GIẬN DỮ” </a:t>
            </a:r>
          </a:p>
          <a:p>
            <a:pPr algn="ctr" defTabSz="685749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(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 Hoàng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am, Thu Hằng, Hoàng Khánh, Thanh Hạ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id="{5F903E86-0269-CF27-0A90-C31B12BB8221}"/>
              </a:ext>
            </a:extLst>
          </p:cNvPr>
          <p:cNvSpPr txBox="1"/>
          <p:nvPr/>
        </p:nvSpPr>
        <p:spPr>
          <a:xfrm>
            <a:off x="22964" y="101391"/>
            <a:ext cx="9144000" cy="1396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4" tIns="45717" rIns="91434" bIns="45717">
            <a:spAutoFit/>
          </a:bodyPr>
          <a:lstStyle/>
          <a:p>
            <a:pPr defTabSz="685749"/>
            <a:r>
              <a:rPr lang="en-US" sz="2000" b="1" u="sng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000" b="1" u="sng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2000" b="1" u="sng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9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</a:p>
          <a:p>
            <a:pPr algn="ctr" defTabSz="685749"/>
            <a:r>
              <a:rPr lang="en-US" sz="2800" b="1" dirty="0">
                <a:solidFill>
                  <a:srgbClr val="F6230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KHÁM PHÁ TỰ NHIÊN VÀ XÃ HỘI</a:t>
            </a:r>
            <a:r>
              <a:rPr lang="vi-VN" sz="2800" b="1" dirty="0">
                <a:solidFill>
                  <a:srgbClr val="F6230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(tt)</a:t>
            </a:r>
          </a:p>
          <a:p>
            <a:pPr algn="ctr" defTabSz="685749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tin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634123" y="371892"/>
            <a:ext cx="720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634124" y="1053462"/>
            <a:ext cx="825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Vai trò của các chi tiết trong phần VB Sông đói “ngoạm bờ”: Giải thích rõ hơn tình trạng “đói” cát của những dòng sông ở khu vực Đồng bằng sông Cửu Long, lí do vì sao sông đói “ngoạm bờ”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38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0" y="362486"/>
            <a:ext cx="8886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hững từ ngữ như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vết thương, nội soi tổng quát, cơ thể tự nhiên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liên tưởng đến tình trạng tổn thương của cơ thể “dòng sông”.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281697" y="1747481"/>
            <a:ext cx="8862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H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iệu quả:</a:t>
            </a: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– Miêu tả sinh động những tổn thương mà dòng sông phải chịu đựng trước sự tác động quá mức của con người.</a:t>
            </a: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– Góp phần thể hiện thái độ xót xa của người viết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từ đó gióng lên hồi chuông cảnh tỉnh về việc cần bảo vệ thiên nhiên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63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87145" y="-8989"/>
            <a:ext cx="92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1243721" y="0"/>
            <a:ext cx="776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Nếu VB không sử dụng phương tiện thì người đọc rất khó hình dung cụ thể thông tin được biểu đạt trong một số phần của VB, cụ thể: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146" y="1200329"/>
            <a:ext cx="8909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Hình 1 cung cấp thông tin chi tiết về tỉ lệ xói bồi bờ sông trung bình trong một năm của giai đoạn 2020 – 2022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146" y="2050555"/>
            <a:ext cx="8909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Hình 2 cung cấp thông tin trực quan về sự gần gũi giữa vị trí các mỏ cát và vị trí sạt lở ở khu vực cù lao An Bình, Vĩnh Long, năm 2012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845" y="2957937"/>
            <a:ext cx="873097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3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giúp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hiểu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giá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trả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nếu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mức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thiên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cả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diện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rộng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vốn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xóm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làng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nay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bãi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rộng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phủ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kín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bình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 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8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87145" y="-8989"/>
            <a:ext cx="92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1243721" y="0"/>
            <a:ext cx="776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Đ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ề tài văn bản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840" y="480895"/>
            <a:ext cx="8909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HS có thể xác định đề tài của VB theo một số gợi ý sau: 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 động của con người đến thiên nhiên, mối quan hệ giữa con người với thiên nhiên, bảo vệ thiên nhiên và môi trường vùng Đồng bằng sông Cửu Long,…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230" y="2050555"/>
            <a:ext cx="8895536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Ý nghĩa của đề tài trong bối cảnh phát triển kinh tế – xã hội của vùng Đồng bằng sông Cửu Long: thiết thực, cấp bách, giàu tính thời sự, đặt ra vấn đề khai thác, sử dụng các nguồn lợi của sông ngòi ở khu vực Đồng bằng sông Cửu Long theo hướng bền vững và hiệu quả,…</a:t>
            </a:r>
          </a:p>
        </p:txBody>
      </p:sp>
    </p:spTree>
    <p:extLst>
      <p:ext uri="{BB962C8B-B14F-4D97-AF65-F5344CB8AC3E}">
        <p14:creationId xmlns:p14="http://schemas.microsoft.com/office/powerpoint/2010/main" val="33208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87145" y="-8989"/>
            <a:ext cx="92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840" y="480895"/>
            <a:ext cx="8909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 giá về quan điểm 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 tác động qua lại giữa con người và dòng sông đều mang tính nhân quả, có tầm ảnh hưởng liên khu vực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840" y="1311892"/>
            <a:ext cx="8895536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HS có thể đưa ra nhiều câu trả lời khác nhau miễn là hợp lí và thuyết phục. </a:t>
            </a:r>
          </a:p>
        </p:txBody>
      </p:sp>
    </p:spTree>
    <p:extLst>
      <p:ext uri="{BB962C8B-B14F-4D97-AF65-F5344CB8AC3E}">
        <p14:creationId xmlns:p14="http://schemas.microsoft.com/office/powerpoint/2010/main" val="8572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80A6820-B762-E0BA-1B9A-6428966F6354}"/>
              </a:ext>
            </a:extLst>
          </p:cNvPr>
          <p:cNvSpPr/>
          <p:nvPr/>
        </p:nvSpPr>
        <p:spPr>
          <a:xfrm>
            <a:off x="998746" y="519523"/>
            <a:ext cx="7146508" cy="6924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vi-VN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76251" y="865772"/>
            <a:ext cx="8267700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iết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nỗ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sạt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ở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Cửu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Long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phương</a:t>
            </a:r>
            <a:r>
              <a:rPr lang="vi-VN" sz="28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ea typeface="Calibri"/>
                <a:cs typeface="Times New Roman" pitchFamily="18" charset="0"/>
              </a:rPr>
              <a:t>(HS làm việc theo nhóm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cáo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tuần</a:t>
            </a:r>
            <a:r>
              <a:rPr lang="vi-VN" sz="2800" dirty="0"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935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215B775-EBD8-C3CE-DE79-1007A35DAB47}"/>
              </a:ext>
            </a:extLst>
          </p:cNvPr>
          <p:cNvSpPr/>
          <p:nvPr/>
        </p:nvSpPr>
        <p:spPr>
          <a:xfrm>
            <a:off x="1818084" y="0"/>
            <a:ext cx="5507831" cy="907128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KHỞI ĐỘNG</a:t>
            </a:r>
            <a:endParaRPr lang="vi-VN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00D458C-52EC-39B0-5814-9A9F498FDD3C}"/>
              </a:ext>
            </a:extLst>
          </p:cNvPr>
          <p:cNvSpPr/>
          <p:nvPr/>
        </p:nvSpPr>
        <p:spPr>
          <a:xfrm>
            <a:off x="79783" y="1327742"/>
            <a:ext cx="2120492" cy="36670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 lở trên sông Mê 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1" name="Tình trạng sạt lở đất ở đồng bằng sông Cửu L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0356" y="934834"/>
            <a:ext cx="5842223" cy="40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4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80A6820-B762-E0BA-1B9A-6428966F6354}"/>
              </a:ext>
            </a:extLst>
          </p:cNvPr>
          <p:cNvSpPr/>
          <p:nvPr/>
        </p:nvSpPr>
        <p:spPr>
          <a:xfrm>
            <a:off x="998746" y="519523"/>
            <a:ext cx="7146508" cy="6924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vi-VN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ông Mekong nhìn từ Nakhon Phanom (Thái Lan) sang Thakhek (Lào), 2010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971550"/>
            <a:ext cx="8464550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66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938158"/>
              </p:ext>
            </p:extLst>
          </p:nvPr>
        </p:nvGraphicFramePr>
        <p:xfrm>
          <a:off x="131007" y="81299"/>
          <a:ext cx="8577197" cy="4850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1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4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 cục của văn bản? Mức độ phù hợp giữa nhan đề với nội dung của văn bản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văn bản?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cơ bản và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tin chi tiết 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phần văn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bản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đói “ngoạm bờ”</a:t>
                      </a:r>
                      <a:r>
                        <a:rPr lang="vi-VN" sz="21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1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các thông tin chi tiết</a:t>
                      </a:r>
                      <a:endParaRPr lang="en-US" sz="21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quả sử dụng của n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hững từ ngữ như </a:t>
                      </a:r>
                      <a:r>
                        <a:rPr lang="vi-VN" sz="21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vết thương, nội soi tổng quát, cơ thể tự nhiên</a:t>
                      </a: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71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 Hiệu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quả biểu đạt của các 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phương tiện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phi ngôn ngữ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6. Ý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nghĩa của đề tài văn bản?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 Đánh</a:t>
                      </a:r>
                      <a:r>
                        <a:rPr lang="vi-VN" sz="2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giá về quan điểm </a:t>
                      </a:r>
                      <a:r>
                        <a:rPr lang="vi-VN" sz="21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Mọi tác động qua lại giữa con người và dòng sông đều mang tính nhân quả, có tầm ảnh hưởng liên khu vực</a:t>
                      </a:r>
                      <a:r>
                        <a:rPr lang="vi-VN" sz="21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:</a:t>
                      </a:r>
                      <a:endParaRPr lang="en-US" sz="21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971600" y="87474"/>
            <a:ext cx="6840760" cy="48605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loại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91198" y="573528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 cục của văn 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logic,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91197" y="1682858"/>
            <a:ext cx="886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/>
                <a:ea typeface="Times New Roman"/>
              </a:rPr>
              <a:t>Văn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bản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nêu</a:t>
            </a:r>
            <a:r>
              <a:rPr lang="en-US" sz="2400" dirty="0">
                <a:latin typeface="Times New Roman"/>
                <a:ea typeface="Times New Roman"/>
              </a:rPr>
              <a:t> h</a:t>
            </a:r>
            <a:r>
              <a:rPr lang="vi-VN" sz="2400" dirty="0">
                <a:latin typeface="Times New Roman"/>
                <a:ea typeface="Times New Roman"/>
              </a:rPr>
              <a:t>àng loạt dữ liệu nhằm cung cấp thông tin về thực trạng sạt lở bờ sông đáng báo động ở khu vực Đồng bằng sông Cửu Long</a:t>
            </a: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1184546" y="2794632"/>
            <a:ext cx="2156702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nguyên nhân dẫn đến tình trạng sạt lở bờ sông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4781157" y="2604248"/>
            <a:ext cx="2686835" cy="193899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hậu quả là dòng sông “phẫn nộ” quyết lấy lại tất cả, kể cả tính mạng của con người.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676650" y="3333750"/>
            <a:ext cx="845698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68095" y="257711"/>
            <a:ext cx="881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384446" y="927732"/>
            <a:ext cx="2156702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Nhan đề rất phù hợp và khái quát được nội dung của VB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5085957" y="927732"/>
            <a:ext cx="2686835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Tất cả các thông tin chính của VB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xoay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hậu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14725" y="1295400"/>
            <a:ext cx="845698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91198" y="362486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91198" y="911333"/>
            <a:ext cx="8862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Chẳng hạn như: </a:t>
            </a:r>
            <a:endParaRPr lang="en-US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i="1" dirty="0">
                <a:solidFill>
                  <a:prstClr val="black"/>
                </a:solidFill>
                <a:latin typeface="Times New Roman"/>
                <a:ea typeface="Times New Roman"/>
              </a:rPr>
              <a:t>Tình trạng sạt lở bờ sông ở khu vực Đồng bằng sông Cửu Long,</a:t>
            </a:r>
            <a:endParaRPr lang="en-US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i="1" dirty="0">
                <a:solidFill>
                  <a:prstClr val="black"/>
                </a:solidFill>
                <a:latin typeface="Times New Roman"/>
                <a:ea typeface="Times New Roman"/>
              </a:rPr>
              <a:t> Nguyên nhân sạt lở nghiêm trọng ở Đồng bằng sông Cửu Long,… </a:t>
            </a:r>
          </a:p>
        </p:txBody>
      </p:sp>
    </p:spTree>
    <p:extLst>
      <p:ext uri="{BB962C8B-B14F-4D97-AF65-F5344CB8AC3E}">
        <p14:creationId xmlns:p14="http://schemas.microsoft.com/office/powerpoint/2010/main" val="8792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91198" y="362486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91198" y="911333"/>
            <a:ext cx="886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N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hững thông tin, dữ liệu trong VB đều có tính mới mẻ, cập nhật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vụ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sạt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lở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cù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lao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Bình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tỉnh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Vĩnh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Long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05/12/2022)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29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C23BE5-1BA4-C215-1D7A-A8DF5BDC37DB}"/>
              </a:ext>
            </a:extLst>
          </p:cNvPr>
          <p:cNvSpPr txBox="1"/>
          <p:nvPr/>
        </p:nvSpPr>
        <p:spPr>
          <a:xfrm>
            <a:off x="91198" y="362486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cơ bản và thông tin chi tiết của phần văn bản Sông đói “ngoạm bờ”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2886075" y="1316593"/>
            <a:ext cx="625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Lí do gây nên tình trạng sạt lở bờ sông nghiêm trọng ở khu vực Đồng bằng sông Cửu Long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91198" y="1480749"/>
            <a:ext cx="2579854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Thông tin cơ bản </a:t>
            </a: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458826" y="2878391"/>
            <a:ext cx="1073485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Thông tin </a:t>
            </a:r>
            <a:r>
              <a:rPr lang="en-US" sz="2400" dirty="0">
                <a:latin typeface="Times New Roman"/>
                <a:ea typeface="Times New Roman"/>
              </a:rPr>
              <a:t>chi </a:t>
            </a:r>
            <a:r>
              <a:rPr lang="en-US" sz="2400" dirty="0" err="1">
                <a:latin typeface="Times New Roman"/>
                <a:ea typeface="Times New Roman"/>
              </a:rPr>
              <a:t>tiết</a:t>
            </a:r>
            <a:endParaRPr lang="vi-VN" sz="2400" dirty="0">
              <a:latin typeface="Times New Roman"/>
              <a:ea typeface="Times New Roman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4A606EC2-3D3E-F38A-27C1-1E43F5AC5BA7}"/>
              </a:ext>
            </a:extLst>
          </p:cNvPr>
          <p:cNvSpPr txBox="1"/>
          <p:nvPr/>
        </p:nvSpPr>
        <p:spPr>
          <a:xfrm>
            <a:off x="1809748" y="2324394"/>
            <a:ext cx="7219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Chi tiết về việc giảm tải lượng phù sa mịn tại nguồn</a:t>
            </a:r>
            <a:endParaRPr lang="en-US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 Chi tiết về nguyên nhân gây ra vụ sạt lở ở cù lao An Bình</a:t>
            </a:r>
            <a:endParaRPr lang="en-US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Chi tiết về những mỏ cát bủa vây hai bên bờ ở cù lao An Bình và những cảnh báo của SIWRR về tốc độ diễn biến xói bồi do tác động của con người.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53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创意中国风ppt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2189</TotalTime>
  <Words>1102</Words>
  <Application>Microsoft Office PowerPoint</Application>
  <PresentationFormat>On-screen Show (16:9)</PresentationFormat>
  <Paragraphs>62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华文楷体</vt:lpstr>
      <vt:lpstr>Arial</vt:lpstr>
      <vt:lpstr>Calibri</vt:lpstr>
      <vt:lpstr>Calibri Light</vt:lpstr>
      <vt:lpstr>Times New Roman</vt:lpstr>
      <vt:lpstr>第一PPT模板网-WWW.1PPT.COM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nguyen binh an</cp:lastModifiedBy>
  <cp:revision>551</cp:revision>
  <dcterms:created xsi:type="dcterms:W3CDTF">2017-07-25T02:34:52Z</dcterms:created>
  <dcterms:modified xsi:type="dcterms:W3CDTF">2024-07-31T10:17:30Z</dcterms:modified>
</cp:coreProperties>
</file>