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svg" ContentType="image/svg+xml"/>
  <Override PartName="/ppt/media/image4.svg" ContentType="image/svg+xml"/>
  <Override PartName="/ppt/media/image6.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9" r:id="rId5"/>
    <p:sldId id="258" r:id="rId6"/>
    <p:sldId id="260" r:id="rId7"/>
    <p:sldId id="262" r:id="rId8"/>
    <p:sldId id="261" r:id="rId9"/>
    <p:sldId id="311" r:id="rId10"/>
    <p:sldId id="312" r:id="rId11"/>
    <p:sldId id="263" r:id="rId12"/>
    <p:sldId id="313" r:id="rId13"/>
    <p:sldId id="314" r:id="rId14"/>
    <p:sldId id="315" r:id="rId15"/>
    <p:sldId id="323" r:id="rId16"/>
    <p:sldId id="324" r:id="rId17"/>
    <p:sldId id="318" r:id="rId18"/>
    <p:sldId id="266"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25" r:id="rId36"/>
    <p:sldId id="326" r:id="rId37"/>
  </p:sldIdLst>
  <p:sldSz cx="9144000" cy="5143500" type="screen16x9"/>
  <p:notesSz cx="6858000" cy="9144000"/>
  <p:embeddedFontLst>
    <p:embeddedFont>
      <p:font typeface="Merriweather Sans"/>
      <p:regular r:id="rId41"/>
    </p:embeddedFont>
    <p:embeddedFont>
      <p:font typeface="Montserrat" panose="00000500000000000000"/>
      <p:regular r:id="rId42"/>
    </p:embeddedFont>
    <p:embeddedFont>
      <p:font typeface="Nunito Light"/>
      <p:regular r:id="rId43"/>
    </p:embeddedFont>
    <p:embeddedFont>
      <p:font typeface="DM Sans"/>
      <p:regular r:id="rId44"/>
    </p:embeddedFont>
    <p:embeddedFont>
      <p:font typeface="Lucida Handwriting" panose="03010101010101010101" pitchFamily="66" charset="0"/>
      <p:regular r:id="rId45"/>
      <p:italic r:id="rId46"/>
    </p:embeddedFont>
    <p:embeddedFont>
      <p:font typeface="Calibri"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93E112-F302-4B65-AB87-B1B0E9193E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4" autoAdjust="0"/>
    <p:restoredTop sz="94660"/>
  </p:normalViewPr>
  <p:slideViewPr>
    <p:cSldViewPr snapToGrid="0">
      <p:cViewPr>
        <p:scale>
          <a:sx n="66" d="100"/>
          <a:sy n="66" d="100"/>
        </p:scale>
        <p:origin x="520" y="22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font" Target="fonts/font10.fntdata"/><Relationship Id="rId5" Type="http://schemas.openxmlformats.org/officeDocument/2006/relationships/slide" Target="slides/slide2.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26"/>
        <p:cNvGrpSpPr/>
        <p:nvPr/>
      </p:nvGrpSpPr>
      <p:grpSpPr>
        <a:xfrm>
          <a:off x="0" y="0"/>
          <a:ext cx="0" cy="0"/>
          <a:chOff x="0" y="0"/>
          <a:chExt cx="0" cy="0"/>
        </a:xfrm>
      </p:grpSpPr>
      <p:sp>
        <p:nvSpPr>
          <p:cNvPr id="2427" name="Google Shape;242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8" name="Google Shape;242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94"/>
        <p:cNvGrpSpPr/>
        <p:nvPr/>
      </p:nvGrpSpPr>
      <p:grpSpPr>
        <a:xfrm>
          <a:off x="0" y="0"/>
          <a:ext cx="0" cy="0"/>
          <a:chOff x="0" y="0"/>
          <a:chExt cx="0" cy="0"/>
        </a:xfrm>
      </p:grpSpPr>
      <p:sp>
        <p:nvSpPr>
          <p:cNvPr id="2995" name="Google Shape;2995;g27e918ffd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6" name="Google Shape;2996;g27e918ffd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94"/>
        <p:cNvGrpSpPr/>
        <p:nvPr/>
      </p:nvGrpSpPr>
      <p:grpSpPr>
        <a:xfrm>
          <a:off x="0" y="0"/>
          <a:ext cx="0" cy="0"/>
          <a:chOff x="0" y="0"/>
          <a:chExt cx="0" cy="0"/>
        </a:xfrm>
      </p:grpSpPr>
      <p:sp>
        <p:nvSpPr>
          <p:cNvPr id="2995" name="Google Shape;2995;g27e918ffd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6" name="Google Shape;2996;g27e918ffd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94"/>
        <p:cNvGrpSpPr/>
        <p:nvPr/>
      </p:nvGrpSpPr>
      <p:grpSpPr>
        <a:xfrm>
          <a:off x="0" y="0"/>
          <a:ext cx="0" cy="0"/>
          <a:chOff x="0" y="0"/>
          <a:chExt cx="0" cy="0"/>
        </a:xfrm>
      </p:grpSpPr>
      <p:sp>
        <p:nvSpPr>
          <p:cNvPr id="2995" name="Google Shape;2995;g27e918ffd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6" name="Google Shape;2996;g27e918ffd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94"/>
        <p:cNvGrpSpPr/>
        <p:nvPr/>
      </p:nvGrpSpPr>
      <p:grpSpPr>
        <a:xfrm>
          <a:off x="0" y="0"/>
          <a:ext cx="0" cy="0"/>
          <a:chOff x="0" y="0"/>
          <a:chExt cx="0" cy="0"/>
        </a:xfrm>
      </p:grpSpPr>
      <p:sp>
        <p:nvSpPr>
          <p:cNvPr id="2995" name="Google Shape;2995;g27e918ffd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6" name="Google Shape;2996;g27e918ffd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94"/>
        <p:cNvGrpSpPr/>
        <p:nvPr/>
      </p:nvGrpSpPr>
      <p:grpSpPr>
        <a:xfrm>
          <a:off x="0" y="0"/>
          <a:ext cx="0" cy="0"/>
          <a:chOff x="0" y="0"/>
          <a:chExt cx="0" cy="0"/>
        </a:xfrm>
      </p:grpSpPr>
      <p:sp>
        <p:nvSpPr>
          <p:cNvPr id="2995" name="Google Shape;2995;g27e918ffd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6" name="Google Shape;2996;g27e918ffd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16"/>
        <p:cNvGrpSpPr/>
        <p:nvPr/>
      </p:nvGrpSpPr>
      <p:grpSpPr>
        <a:xfrm>
          <a:off x="0" y="0"/>
          <a:ext cx="0" cy="0"/>
          <a:chOff x="0" y="0"/>
          <a:chExt cx="0" cy="0"/>
        </a:xfrm>
      </p:grpSpPr>
      <p:sp>
        <p:nvSpPr>
          <p:cNvPr id="2717" name="Google Shape;27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8" name="Google Shape;27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77"/>
        <p:cNvGrpSpPr/>
        <p:nvPr/>
      </p:nvGrpSpPr>
      <p:grpSpPr>
        <a:xfrm>
          <a:off x="0" y="0"/>
          <a:ext cx="0" cy="0"/>
          <a:chOff x="0" y="0"/>
          <a:chExt cx="0" cy="0"/>
        </a:xfrm>
      </p:grpSpPr>
      <p:sp>
        <p:nvSpPr>
          <p:cNvPr id="3178" name="Google Shape;317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3F2D422-0331-4A9A-9AC6-1209F231DEA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80"/>
        <p:cNvGrpSpPr/>
        <p:nvPr/>
      </p:nvGrpSpPr>
      <p:grpSpPr>
        <a:xfrm>
          <a:off x="0" y="0"/>
          <a:ext cx="0" cy="0"/>
          <a:chOff x="0" y="0"/>
          <a:chExt cx="0" cy="0"/>
        </a:xfrm>
      </p:grpSpPr>
      <p:sp>
        <p:nvSpPr>
          <p:cNvPr id="2581" name="Google Shape;258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2" name="Google Shape;258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57"/>
        <p:cNvGrpSpPr/>
        <p:nvPr/>
      </p:nvGrpSpPr>
      <p:grpSpPr>
        <a:xfrm>
          <a:off x="0" y="0"/>
          <a:ext cx="0" cy="0"/>
          <a:chOff x="0" y="0"/>
          <a:chExt cx="0" cy="0"/>
        </a:xfrm>
      </p:grpSpPr>
      <p:sp>
        <p:nvSpPr>
          <p:cNvPr id="2558" name="Google Shape;255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9" name="Google Shape;255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16"/>
        <p:cNvGrpSpPr/>
        <p:nvPr/>
      </p:nvGrpSpPr>
      <p:grpSpPr>
        <a:xfrm>
          <a:off x="0" y="0"/>
          <a:ext cx="0" cy="0"/>
          <a:chOff x="0" y="0"/>
          <a:chExt cx="0" cy="0"/>
        </a:xfrm>
      </p:grpSpPr>
      <p:sp>
        <p:nvSpPr>
          <p:cNvPr id="2717" name="Google Shape;27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8" name="Google Shape;27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74"/>
        <p:cNvGrpSpPr/>
        <p:nvPr/>
      </p:nvGrpSpPr>
      <p:grpSpPr>
        <a:xfrm>
          <a:off x="0" y="0"/>
          <a:ext cx="0" cy="0"/>
          <a:chOff x="0" y="0"/>
          <a:chExt cx="0" cy="0"/>
        </a:xfrm>
      </p:grpSpPr>
      <p:sp>
        <p:nvSpPr>
          <p:cNvPr id="2875" name="Google Shape;287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6" name="Google Shape;287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67"/>
        <p:cNvGrpSpPr/>
        <p:nvPr/>
      </p:nvGrpSpPr>
      <p:grpSpPr>
        <a:xfrm>
          <a:off x="0" y="0"/>
          <a:ext cx="0" cy="0"/>
          <a:chOff x="0" y="0"/>
          <a:chExt cx="0" cy="0"/>
        </a:xfrm>
      </p:grpSpPr>
      <p:sp>
        <p:nvSpPr>
          <p:cNvPr id="2868" name="Google Shape;286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9" name="Google Shape;286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67"/>
        <p:cNvGrpSpPr/>
        <p:nvPr/>
      </p:nvGrpSpPr>
      <p:grpSpPr>
        <a:xfrm>
          <a:off x="0" y="0"/>
          <a:ext cx="0" cy="0"/>
          <a:chOff x="0" y="0"/>
          <a:chExt cx="0" cy="0"/>
        </a:xfrm>
      </p:grpSpPr>
      <p:sp>
        <p:nvSpPr>
          <p:cNvPr id="2868" name="Google Shape;286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9" name="Google Shape;286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16"/>
        <p:cNvGrpSpPr/>
        <p:nvPr/>
      </p:nvGrpSpPr>
      <p:grpSpPr>
        <a:xfrm>
          <a:off x="0" y="0"/>
          <a:ext cx="0" cy="0"/>
          <a:chOff x="0" y="0"/>
          <a:chExt cx="0" cy="0"/>
        </a:xfrm>
      </p:grpSpPr>
      <p:sp>
        <p:nvSpPr>
          <p:cNvPr id="2717" name="Google Shape;27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8" name="Google Shape;27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94"/>
        <p:cNvGrpSpPr/>
        <p:nvPr/>
      </p:nvGrpSpPr>
      <p:grpSpPr>
        <a:xfrm>
          <a:off x="0" y="0"/>
          <a:ext cx="0" cy="0"/>
          <a:chOff x="0" y="0"/>
          <a:chExt cx="0" cy="0"/>
        </a:xfrm>
      </p:grpSpPr>
      <p:sp>
        <p:nvSpPr>
          <p:cNvPr id="2995" name="Google Shape;2995;g27e918ffd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6" name="Google Shape;2996;g27e918ffd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98963" y="1191838"/>
            <a:ext cx="6324900" cy="2331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a:spLocks noGrp="1"/>
          </p:cNvSpPr>
          <p:nvPr>
            <p:ph type="subTitle" idx="1"/>
          </p:nvPr>
        </p:nvSpPr>
        <p:spPr>
          <a:xfrm>
            <a:off x="998963" y="3674875"/>
            <a:ext cx="41814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1" name="Google Shape;11;p2"/>
          <p:cNvGrpSpPr/>
          <p:nvPr/>
        </p:nvGrpSpPr>
        <p:grpSpPr>
          <a:xfrm rot="2700000">
            <a:off x="397302" y="4219937"/>
            <a:ext cx="919555" cy="990272"/>
            <a:chOff x="2117275" y="1920575"/>
            <a:chExt cx="299725" cy="322775"/>
          </a:xfrm>
        </p:grpSpPr>
        <p:sp>
          <p:nvSpPr>
            <p:cNvPr id="12" name="Google Shape;12;p2"/>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 name="Google Shape;31;p2"/>
          <p:cNvGrpSpPr/>
          <p:nvPr/>
        </p:nvGrpSpPr>
        <p:grpSpPr>
          <a:xfrm rot="3557992">
            <a:off x="625742" y="-444846"/>
            <a:ext cx="924562" cy="2019592"/>
            <a:chOff x="2325375" y="2997525"/>
            <a:chExt cx="175300" cy="382925"/>
          </a:xfrm>
        </p:grpSpPr>
        <p:sp>
          <p:nvSpPr>
            <p:cNvPr id="32" name="Google Shape;32;p2"/>
            <p:cNvSpPr/>
            <p:nvPr/>
          </p:nvSpPr>
          <p:spPr>
            <a:xfrm>
              <a:off x="2325375" y="3035450"/>
              <a:ext cx="114800" cy="345000"/>
            </a:xfrm>
            <a:custGeom>
              <a:avLst/>
              <a:gdLst/>
              <a:ahLst/>
              <a:cxnLst/>
              <a:rect l="l" t="t" r="r" b="b"/>
              <a:pathLst>
                <a:path w="4592" h="13800" extrusionOk="0">
                  <a:moveTo>
                    <a:pt x="4465" y="1"/>
                  </a:moveTo>
                  <a:cubicBezTo>
                    <a:pt x="4366" y="627"/>
                    <a:pt x="4344" y="1265"/>
                    <a:pt x="4344" y="1898"/>
                  </a:cubicBezTo>
                  <a:cubicBezTo>
                    <a:pt x="4345" y="2215"/>
                    <a:pt x="4354" y="2531"/>
                    <a:pt x="4363" y="2847"/>
                  </a:cubicBezTo>
                  <a:cubicBezTo>
                    <a:pt x="4366" y="3005"/>
                    <a:pt x="4373" y="3161"/>
                    <a:pt x="4378" y="3319"/>
                  </a:cubicBezTo>
                  <a:cubicBezTo>
                    <a:pt x="4383" y="3479"/>
                    <a:pt x="4388" y="3635"/>
                    <a:pt x="4392" y="3792"/>
                  </a:cubicBezTo>
                  <a:cubicBezTo>
                    <a:pt x="4396" y="3950"/>
                    <a:pt x="4398" y="4107"/>
                    <a:pt x="4399" y="4264"/>
                  </a:cubicBezTo>
                  <a:lnTo>
                    <a:pt x="4402" y="4499"/>
                  </a:lnTo>
                  <a:lnTo>
                    <a:pt x="4402" y="4617"/>
                  </a:lnTo>
                  <a:lnTo>
                    <a:pt x="4400" y="4733"/>
                  </a:lnTo>
                  <a:cubicBezTo>
                    <a:pt x="4398" y="5046"/>
                    <a:pt x="4386" y="5358"/>
                    <a:pt x="4360" y="5667"/>
                  </a:cubicBezTo>
                  <a:lnTo>
                    <a:pt x="4339" y="5899"/>
                  </a:lnTo>
                  <a:cubicBezTo>
                    <a:pt x="4330" y="5976"/>
                    <a:pt x="4323" y="6053"/>
                    <a:pt x="4313" y="6130"/>
                  </a:cubicBezTo>
                  <a:cubicBezTo>
                    <a:pt x="4294" y="6283"/>
                    <a:pt x="4270" y="6437"/>
                    <a:pt x="4243" y="6588"/>
                  </a:cubicBezTo>
                  <a:cubicBezTo>
                    <a:pt x="4228" y="6664"/>
                    <a:pt x="4214" y="6739"/>
                    <a:pt x="4197" y="6815"/>
                  </a:cubicBezTo>
                  <a:lnTo>
                    <a:pt x="4171" y="6927"/>
                  </a:lnTo>
                  <a:cubicBezTo>
                    <a:pt x="4164" y="6965"/>
                    <a:pt x="4154" y="7002"/>
                    <a:pt x="4144" y="7040"/>
                  </a:cubicBezTo>
                  <a:lnTo>
                    <a:pt x="4115" y="7151"/>
                  </a:lnTo>
                  <a:cubicBezTo>
                    <a:pt x="4106" y="7188"/>
                    <a:pt x="4096" y="7225"/>
                    <a:pt x="4085" y="7262"/>
                  </a:cubicBezTo>
                  <a:lnTo>
                    <a:pt x="4018" y="7484"/>
                  </a:lnTo>
                  <a:cubicBezTo>
                    <a:pt x="3923" y="7777"/>
                    <a:pt x="3814" y="8066"/>
                    <a:pt x="3691" y="8350"/>
                  </a:cubicBezTo>
                  <a:cubicBezTo>
                    <a:pt x="3568" y="8635"/>
                    <a:pt x="3425" y="8911"/>
                    <a:pt x="3278" y="9185"/>
                  </a:cubicBezTo>
                  <a:cubicBezTo>
                    <a:pt x="2984" y="9734"/>
                    <a:pt x="2639" y="10257"/>
                    <a:pt x="2287" y="10777"/>
                  </a:cubicBezTo>
                  <a:cubicBezTo>
                    <a:pt x="1571" y="11811"/>
                    <a:pt x="803" y="12809"/>
                    <a:pt x="1" y="13786"/>
                  </a:cubicBezTo>
                  <a:lnTo>
                    <a:pt x="15" y="13799"/>
                  </a:lnTo>
                  <a:cubicBezTo>
                    <a:pt x="872" y="12870"/>
                    <a:pt x="1673" y="11891"/>
                    <a:pt x="2414" y="10868"/>
                  </a:cubicBezTo>
                  <a:cubicBezTo>
                    <a:pt x="2599" y="10612"/>
                    <a:pt x="2778" y="10352"/>
                    <a:pt x="2951" y="10087"/>
                  </a:cubicBezTo>
                  <a:lnTo>
                    <a:pt x="3015" y="9988"/>
                  </a:lnTo>
                  <a:cubicBezTo>
                    <a:pt x="3038" y="9954"/>
                    <a:pt x="3059" y="9921"/>
                    <a:pt x="3079" y="9888"/>
                  </a:cubicBezTo>
                  <a:lnTo>
                    <a:pt x="3205" y="9686"/>
                  </a:lnTo>
                  <a:lnTo>
                    <a:pt x="3325" y="9482"/>
                  </a:lnTo>
                  <a:lnTo>
                    <a:pt x="3355" y="9430"/>
                  </a:lnTo>
                  <a:lnTo>
                    <a:pt x="3385" y="9380"/>
                  </a:lnTo>
                  <a:lnTo>
                    <a:pt x="3443" y="9277"/>
                  </a:lnTo>
                  <a:lnTo>
                    <a:pt x="3500" y="9173"/>
                  </a:lnTo>
                  <a:lnTo>
                    <a:pt x="3556" y="9069"/>
                  </a:lnTo>
                  <a:lnTo>
                    <a:pt x="3612" y="8963"/>
                  </a:lnTo>
                  <a:lnTo>
                    <a:pt x="3640" y="8911"/>
                  </a:lnTo>
                  <a:lnTo>
                    <a:pt x="3666" y="8859"/>
                  </a:lnTo>
                  <a:lnTo>
                    <a:pt x="3771" y="8645"/>
                  </a:lnTo>
                  <a:lnTo>
                    <a:pt x="3869" y="8429"/>
                  </a:lnTo>
                  <a:cubicBezTo>
                    <a:pt x="3998" y="8140"/>
                    <a:pt x="4111" y="7845"/>
                    <a:pt x="4208" y="7544"/>
                  </a:cubicBezTo>
                  <a:lnTo>
                    <a:pt x="4276" y="7316"/>
                  </a:lnTo>
                  <a:cubicBezTo>
                    <a:pt x="4288" y="7278"/>
                    <a:pt x="4297" y="7240"/>
                    <a:pt x="4307" y="7201"/>
                  </a:cubicBezTo>
                  <a:lnTo>
                    <a:pt x="4336" y="7086"/>
                  </a:lnTo>
                  <a:cubicBezTo>
                    <a:pt x="4345" y="7047"/>
                    <a:pt x="4355" y="7010"/>
                    <a:pt x="4364" y="6971"/>
                  </a:cubicBezTo>
                  <a:lnTo>
                    <a:pt x="4388" y="6855"/>
                  </a:lnTo>
                  <a:cubicBezTo>
                    <a:pt x="4406" y="6778"/>
                    <a:pt x="4421" y="6699"/>
                    <a:pt x="4434" y="6621"/>
                  </a:cubicBezTo>
                  <a:cubicBezTo>
                    <a:pt x="4489" y="6310"/>
                    <a:pt x="4527" y="5996"/>
                    <a:pt x="4548" y="5680"/>
                  </a:cubicBezTo>
                  <a:cubicBezTo>
                    <a:pt x="4592" y="5049"/>
                    <a:pt x="4578" y="4416"/>
                    <a:pt x="4548" y="3786"/>
                  </a:cubicBezTo>
                  <a:cubicBezTo>
                    <a:pt x="4518" y="3155"/>
                    <a:pt x="4473" y="2525"/>
                    <a:pt x="4448" y="1894"/>
                  </a:cubicBezTo>
                  <a:cubicBezTo>
                    <a:pt x="4425" y="1264"/>
                    <a:pt x="4424" y="631"/>
                    <a:pt x="4485" y="3"/>
                  </a:cubicBezTo>
                  <a:lnTo>
                    <a:pt x="4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2375700" y="3128700"/>
              <a:ext cx="43550" cy="49250"/>
            </a:xfrm>
            <a:custGeom>
              <a:avLst/>
              <a:gdLst/>
              <a:ahLst/>
              <a:cxnLst/>
              <a:rect l="l" t="t" r="r" b="b"/>
              <a:pathLst>
                <a:path w="1742" h="1970" extrusionOk="0">
                  <a:moveTo>
                    <a:pt x="707" y="1"/>
                  </a:moveTo>
                  <a:cubicBezTo>
                    <a:pt x="651" y="1"/>
                    <a:pt x="595" y="22"/>
                    <a:pt x="545" y="48"/>
                  </a:cubicBezTo>
                  <a:cubicBezTo>
                    <a:pt x="382" y="131"/>
                    <a:pt x="247" y="261"/>
                    <a:pt x="131" y="406"/>
                  </a:cubicBezTo>
                  <a:cubicBezTo>
                    <a:pt x="71" y="483"/>
                    <a:pt x="13" y="568"/>
                    <a:pt x="7" y="670"/>
                  </a:cubicBezTo>
                  <a:cubicBezTo>
                    <a:pt x="0" y="765"/>
                    <a:pt x="41" y="860"/>
                    <a:pt x="89" y="946"/>
                  </a:cubicBezTo>
                  <a:cubicBezTo>
                    <a:pt x="277" y="1279"/>
                    <a:pt x="581" y="1526"/>
                    <a:pt x="878" y="1764"/>
                  </a:cubicBezTo>
                  <a:cubicBezTo>
                    <a:pt x="946" y="1820"/>
                    <a:pt x="1015" y="1876"/>
                    <a:pt x="1094" y="1912"/>
                  </a:cubicBezTo>
                  <a:cubicBezTo>
                    <a:pt x="1178" y="1953"/>
                    <a:pt x="1270" y="1969"/>
                    <a:pt x="1362" y="1969"/>
                  </a:cubicBezTo>
                  <a:cubicBezTo>
                    <a:pt x="1414" y="1969"/>
                    <a:pt x="1466" y="1964"/>
                    <a:pt x="1516" y="1955"/>
                  </a:cubicBezTo>
                  <a:cubicBezTo>
                    <a:pt x="1592" y="1941"/>
                    <a:pt x="1668" y="1925"/>
                    <a:pt x="1741" y="1903"/>
                  </a:cubicBezTo>
                  <a:cubicBezTo>
                    <a:pt x="1652" y="1901"/>
                    <a:pt x="1563" y="1897"/>
                    <a:pt x="1474" y="1890"/>
                  </a:cubicBezTo>
                  <a:cubicBezTo>
                    <a:pt x="1358" y="1882"/>
                    <a:pt x="1241" y="1870"/>
                    <a:pt x="1130" y="1823"/>
                  </a:cubicBezTo>
                  <a:cubicBezTo>
                    <a:pt x="972" y="1757"/>
                    <a:pt x="847" y="1626"/>
                    <a:pt x="728" y="1497"/>
                  </a:cubicBezTo>
                  <a:cubicBezTo>
                    <a:pt x="575" y="1334"/>
                    <a:pt x="424" y="1164"/>
                    <a:pt x="310" y="969"/>
                  </a:cubicBezTo>
                  <a:cubicBezTo>
                    <a:pt x="240" y="850"/>
                    <a:pt x="184" y="709"/>
                    <a:pt x="213" y="577"/>
                  </a:cubicBezTo>
                  <a:cubicBezTo>
                    <a:pt x="240" y="451"/>
                    <a:pt x="339" y="359"/>
                    <a:pt x="442" y="288"/>
                  </a:cubicBezTo>
                  <a:cubicBezTo>
                    <a:pt x="524" y="231"/>
                    <a:pt x="616" y="180"/>
                    <a:pt x="718" y="177"/>
                  </a:cubicBezTo>
                  <a:cubicBezTo>
                    <a:pt x="722" y="177"/>
                    <a:pt x="726" y="177"/>
                    <a:pt x="730" y="177"/>
                  </a:cubicBezTo>
                  <a:cubicBezTo>
                    <a:pt x="908" y="177"/>
                    <a:pt x="1066" y="317"/>
                    <a:pt x="1180" y="466"/>
                  </a:cubicBezTo>
                  <a:cubicBezTo>
                    <a:pt x="1254" y="562"/>
                    <a:pt x="1321" y="667"/>
                    <a:pt x="1398" y="759"/>
                  </a:cubicBezTo>
                  <a:cubicBezTo>
                    <a:pt x="1255" y="507"/>
                    <a:pt x="1107" y="260"/>
                    <a:pt x="887" y="81"/>
                  </a:cubicBezTo>
                  <a:cubicBezTo>
                    <a:pt x="849" y="50"/>
                    <a:pt x="807" y="20"/>
                    <a:pt x="760" y="8"/>
                  </a:cubicBezTo>
                  <a:cubicBezTo>
                    <a:pt x="742" y="3"/>
                    <a:pt x="725" y="1"/>
                    <a:pt x="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2380300" y="3133125"/>
              <a:ext cx="44375" cy="43200"/>
            </a:xfrm>
            <a:custGeom>
              <a:avLst/>
              <a:gdLst/>
              <a:ahLst/>
              <a:cxnLst/>
              <a:rect l="l" t="t" r="r" b="b"/>
              <a:pathLst>
                <a:path w="1775" h="1728" extrusionOk="0">
                  <a:moveTo>
                    <a:pt x="549" y="1"/>
                  </a:moveTo>
                  <a:cubicBezTo>
                    <a:pt x="544" y="1"/>
                    <a:pt x="539" y="1"/>
                    <a:pt x="535" y="1"/>
                  </a:cubicBezTo>
                  <a:cubicBezTo>
                    <a:pt x="432" y="4"/>
                    <a:pt x="341" y="54"/>
                    <a:pt x="258" y="112"/>
                  </a:cubicBezTo>
                  <a:cubicBezTo>
                    <a:pt x="155" y="183"/>
                    <a:pt x="57" y="276"/>
                    <a:pt x="30" y="401"/>
                  </a:cubicBezTo>
                  <a:cubicBezTo>
                    <a:pt x="1" y="533"/>
                    <a:pt x="57" y="674"/>
                    <a:pt x="126" y="793"/>
                  </a:cubicBezTo>
                  <a:cubicBezTo>
                    <a:pt x="240" y="988"/>
                    <a:pt x="391" y="1157"/>
                    <a:pt x="544" y="1321"/>
                  </a:cubicBezTo>
                  <a:cubicBezTo>
                    <a:pt x="663" y="1451"/>
                    <a:pt x="790" y="1581"/>
                    <a:pt x="947" y="1647"/>
                  </a:cubicBezTo>
                  <a:cubicBezTo>
                    <a:pt x="1057" y="1694"/>
                    <a:pt x="1174" y="1706"/>
                    <a:pt x="1290" y="1714"/>
                  </a:cubicBezTo>
                  <a:cubicBezTo>
                    <a:pt x="1380" y="1721"/>
                    <a:pt x="1469" y="1725"/>
                    <a:pt x="1557" y="1728"/>
                  </a:cubicBezTo>
                  <a:cubicBezTo>
                    <a:pt x="1669" y="1692"/>
                    <a:pt x="1774" y="1637"/>
                    <a:pt x="1771" y="1553"/>
                  </a:cubicBezTo>
                  <a:cubicBezTo>
                    <a:pt x="1764" y="1360"/>
                    <a:pt x="1572" y="1156"/>
                    <a:pt x="1468" y="1006"/>
                  </a:cubicBezTo>
                  <a:cubicBezTo>
                    <a:pt x="1377" y="870"/>
                    <a:pt x="1296" y="725"/>
                    <a:pt x="1214" y="582"/>
                  </a:cubicBezTo>
                  <a:cubicBezTo>
                    <a:pt x="1137" y="490"/>
                    <a:pt x="1070" y="385"/>
                    <a:pt x="996" y="289"/>
                  </a:cubicBezTo>
                  <a:cubicBezTo>
                    <a:pt x="883" y="141"/>
                    <a:pt x="72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2391550" y="3143525"/>
              <a:ext cx="46725" cy="34950"/>
            </a:xfrm>
            <a:custGeom>
              <a:avLst/>
              <a:gdLst/>
              <a:ahLst/>
              <a:cxnLst/>
              <a:rect l="l" t="t" r="r" b="b"/>
              <a:pathLst>
                <a:path w="1869" h="1398" extrusionOk="0">
                  <a:moveTo>
                    <a:pt x="42" y="1"/>
                  </a:moveTo>
                  <a:cubicBezTo>
                    <a:pt x="21" y="1"/>
                    <a:pt x="1" y="23"/>
                    <a:pt x="17" y="48"/>
                  </a:cubicBezTo>
                  <a:cubicBezTo>
                    <a:pt x="615" y="1139"/>
                    <a:pt x="1820" y="1395"/>
                    <a:pt x="1832" y="1397"/>
                  </a:cubicBezTo>
                  <a:cubicBezTo>
                    <a:pt x="1835" y="1398"/>
                    <a:pt x="1837" y="1398"/>
                    <a:pt x="1840" y="1398"/>
                  </a:cubicBezTo>
                  <a:cubicBezTo>
                    <a:pt x="1844" y="1398"/>
                    <a:pt x="1848" y="1397"/>
                    <a:pt x="1851" y="1395"/>
                  </a:cubicBezTo>
                  <a:cubicBezTo>
                    <a:pt x="1859" y="1391"/>
                    <a:pt x="1865" y="1383"/>
                    <a:pt x="1866" y="1374"/>
                  </a:cubicBezTo>
                  <a:cubicBezTo>
                    <a:pt x="1868" y="1357"/>
                    <a:pt x="1858" y="1342"/>
                    <a:pt x="1841" y="1337"/>
                  </a:cubicBezTo>
                  <a:cubicBezTo>
                    <a:pt x="1829" y="1335"/>
                    <a:pt x="652" y="1085"/>
                    <a:pt x="68" y="20"/>
                  </a:cubicBezTo>
                  <a:cubicBezTo>
                    <a:pt x="63" y="6"/>
                    <a:pt x="52"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2453150" y="3139550"/>
              <a:ext cx="47525" cy="46650"/>
            </a:xfrm>
            <a:custGeom>
              <a:avLst/>
              <a:gdLst/>
              <a:ahLst/>
              <a:cxnLst/>
              <a:rect l="l" t="t" r="r" b="b"/>
              <a:pathLst>
                <a:path w="1901" h="1866" extrusionOk="0">
                  <a:moveTo>
                    <a:pt x="1264" y="1"/>
                  </a:moveTo>
                  <a:cubicBezTo>
                    <a:pt x="1256" y="1"/>
                    <a:pt x="1248" y="1"/>
                    <a:pt x="1241" y="2"/>
                  </a:cubicBezTo>
                  <a:cubicBezTo>
                    <a:pt x="1192" y="7"/>
                    <a:pt x="1147" y="30"/>
                    <a:pt x="1105" y="55"/>
                  </a:cubicBezTo>
                  <a:cubicBezTo>
                    <a:pt x="861" y="201"/>
                    <a:pt x="680" y="425"/>
                    <a:pt x="502" y="654"/>
                  </a:cubicBezTo>
                  <a:cubicBezTo>
                    <a:pt x="592" y="574"/>
                    <a:pt x="673" y="479"/>
                    <a:pt x="760" y="395"/>
                  </a:cubicBezTo>
                  <a:cubicBezTo>
                    <a:pt x="882" y="275"/>
                    <a:pt x="1038" y="168"/>
                    <a:pt x="1198" y="168"/>
                  </a:cubicBezTo>
                  <a:cubicBezTo>
                    <a:pt x="1218" y="168"/>
                    <a:pt x="1238" y="170"/>
                    <a:pt x="1259" y="173"/>
                  </a:cubicBezTo>
                  <a:cubicBezTo>
                    <a:pt x="1359" y="192"/>
                    <a:pt x="1442" y="255"/>
                    <a:pt x="1517" y="324"/>
                  </a:cubicBezTo>
                  <a:cubicBezTo>
                    <a:pt x="1608" y="408"/>
                    <a:pt x="1692" y="514"/>
                    <a:pt x="1701" y="642"/>
                  </a:cubicBezTo>
                  <a:cubicBezTo>
                    <a:pt x="1711" y="777"/>
                    <a:pt x="1636" y="908"/>
                    <a:pt x="1550" y="1018"/>
                  </a:cubicBezTo>
                  <a:cubicBezTo>
                    <a:pt x="1410" y="1195"/>
                    <a:pt x="1235" y="1340"/>
                    <a:pt x="1061" y="1482"/>
                  </a:cubicBezTo>
                  <a:cubicBezTo>
                    <a:pt x="925" y="1592"/>
                    <a:pt x="781" y="1703"/>
                    <a:pt x="616" y="1748"/>
                  </a:cubicBezTo>
                  <a:cubicBezTo>
                    <a:pt x="549" y="1765"/>
                    <a:pt x="481" y="1771"/>
                    <a:pt x="412" y="1771"/>
                  </a:cubicBezTo>
                  <a:cubicBezTo>
                    <a:pt x="364" y="1771"/>
                    <a:pt x="315" y="1768"/>
                    <a:pt x="266" y="1764"/>
                  </a:cubicBezTo>
                  <a:cubicBezTo>
                    <a:pt x="177" y="1759"/>
                    <a:pt x="89" y="1750"/>
                    <a:pt x="0" y="1739"/>
                  </a:cubicBezTo>
                  <a:lnTo>
                    <a:pt x="0" y="1739"/>
                  </a:lnTo>
                  <a:cubicBezTo>
                    <a:pt x="70" y="1771"/>
                    <a:pt x="142" y="1799"/>
                    <a:pt x="215" y="1822"/>
                  </a:cubicBezTo>
                  <a:cubicBezTo>
                    <a:pt x="295" y="1849"/>
                    <a:pt x="380" y="1866"/>
                    <a:pt x="465" y="1866"/>
                  </a:cubicBezTo>
                  <a:cubicBezTo>
                    <a:pt x="524" y="1866"/>
                    <a:pt x="583" y="1858"/>
                    <a:pt x="640" y="1840"/>
                  </a:cubicBezTo>
                  <a:cubicBezTo>
                    <a:pt x="723" y="1814"/>
                    <a:pt x="799" y="1770"/>
                    <a:pt x="875" y="1724"/>
                  </a:cubicBezTo>
                  <a:cubicBezTo>
                    <a:pt x="1202" y="1531"/>
                    <a:pt x="1538" y="1329"/>
                    <a:pt x="1773" y="1026"/>
                  </a:cubicBezTo>
                  <a:cubicBezTo>
                    <a:pt x="1832" y="948"/>
                    <a:pt x="1886" y="860"/>
                    <a:pt x="1893" y="764"/>
                  </a:cubicBezTo>
                  <a:cubicBezTo>
                    <a:pt x="1901" y="663"/>
                    <a:pt x="1855" y="569"/>
                    <a:pt x="1806" y="486"/>
                  </a:cubicBezTo>
                  <a:cubicBezTo>
                    <a:pt x="1713" y="326"/>
                    <a:pt x="1597" y="178"/>
                    <a:pt x="1447" y="72"/>
                  </a:cubicBezTo>
                  <a:cubicBezTo>
                    <a:pt x="1393" y="34"/>
                    <a:pt x="1330"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2448125" y="3143750"/>
              <a:ext cx="47825" cy="40075"/>
            </a:xfrm>
            <a:custGeom>
              <a:avLst/>
              <a:gdLst/>
              <a:ahLst/>
              <a:cxnLst/>
              <a:rect l="l" t="t" r="r" b="b"/>
              <a:pathLst>
                <a:path w="1913" h="1603" extrusionOk="0">
                  <a:moveTo>
                    <a:pt x="1399" y="0"/>
                  </a:moveTo>
                  <a:cubicBezTo>
                    <a:pt x="1239" y="0"/>
                    <a:pt x="1083" y="107"/>
                    <a:pt x="961" y="227"/>
                  </a:cubicBezTo>
                  <a:cubicBezTo>
                    <a:pt x="874" y="311"/>
                    <a:pt x="794" y="406"/>
                    <a:pt x="703" y="486"/>
                  </a:cubicBezTo>
                  <a:cubicBezTo>
                    <a:pt x="602" y="616"/>
                    <a:pt x="502" y="747"/>
                    <a:pt x="392" y="869"/>
                  </a:cubicBezTo>
                  <a:cubicBezTo>
                    <a:pt x="268" y="1003"/>
                    <a:pt x="49" y="1178"/>
                    <a:pt x="14" y="1367"/>
                  </a:cubicBezTo>
                  <a:cubicBezTo>
                    <a:pt x="0" y="1451"/>
                    <a:pt x="96" y="1521"/>
                    <a:pt x="201" y="1571"/>
                  </a:cubicBezTo>
                  <a:cubicBezTo>
                    <a:pt x="289" y="1581"/>
                    <a:pt x="378" y="1590"/>
                    <a:pt x="467" y="1596"/>
                  </a:cubicBezTo>
                  <a:cubicBezTo>
                    <a:pt x="514" y="1599"/>
                    <a:pt x="561" y="1602"/>
                    <a:pt x="609" y="1602"/>
                  </a:cubicBezTo>
                  <a:cubicBezTo>
                    <a:pt x="678" y="1602"/>
                    <a:pt x="748" y="1596"/>
                    <a:pt x="817" y="1578"/>
                  </a:cubicBezTo>
                  <a:cubicBezTo>
                    <a:pt x="982" y="1535"/>
                    <a:pt x="1126" y="1424"/>
                    <a:pt x="1262" y="1314"/>
                  </a:cubicBezTo>
                  <a:cubicBezTo>
                    <a:pt x="1436" y="1171"/>
                    <a:pt x="1610" y="1026"/>
                    <a:pt x="1750" y="849"/>
                  </a:cubicBezTo>
                  <a:cubicBezTo>
                    <a:pt x="1837" y="740"/>
                    <a:pt x="1912" y="609"/>
                    <a:pt x="1902" y="474"/>
                  </a:cubicBezTo>
                  <a:cubicBezTo>
                    <a:pt x="1892" y="345"/>
                    <a:pt x="1808" y="240"/>
                    <a:pt x="1717" y="156"/>
                  </a:cubicBezTo>
                  <a:cubicBezTo>
                    <a:pt x="1643" y="87"/>
                    <a:pt x="1560" y="23"/>
                    <a:pt x="1460" y="5"/>
                  </a:cubicBezTo>
                  <a:cubicBezTo>
                    <a:pt x="1439" y="2"/>
                    <a:pt x="1419" y="0"/>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2434150" y="3154325"/>
              <a:ext cx="50975" cy="28250"/>
            </a:xfrm>
            <a:custGeom>
              <a:avLst/>
              <a:gdLst/>
              <a:ahLst/>
              <a:cxnLst/>
              <a:rect l="l" t="t" r="r" b="b"/>
              <a:pathLst>
                <a:path w="2039" h="1130" extrusionOk="0">
                  <a:moveTo>
                    <a:pt x="1996" y="1"/>
                  </a:moveTo>
                  <a:cubicBezTo>
                    <a:pt x="1987" y="1"/>
                    <a:pt x="1978" y="5"/>
                    <a:pt x="1972" y="15"/>
                  </a:cubicBezTo>
                  <a:cubicBezTo>
                    <a:pt x="1242" y="986"/>
                    <a:pt x="43" y="1068"/>
                    <a:pt x="31" y="1069"/>
                  </a:cubicBezTo>
                  <a:cubicBezTo>
                    <a:pt x="13" y="1070"/>
                    <a:pt x="1" y="1084"/>
                    <a:pt x="1" y="1101"/>
                  </a:cubicBezTo>
                  <a:cubicBezTo>
                    <a:pt x="1" y="1110"/>
                    <a:pt x="4" y="1119"/>
                    <a:pt x="12" y="1124"/>
                  </a:cubicBezTo>
                  <a:cubicBezTo>
                    <a:pt x="17" y="1128"/>
                    <a:pt x="24" y="1130"/>
                    <a:pt x="31" y="1130"/>
                  </a:cubicBezTo>
                  <a:cubicBezTo>
                    <a:pt x="43" y="1129"/>
                    <a:pt x="1271" y="1046"/>
                    <a:pt x="2019" y="51"/>
                  </a:cubicBezTo>
                  <a:cubicBezTo>
                    <a:pt x="2039" y="28"/>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2444325" y="3187125"/>
              <a:ext cx="47525" cy="46650"/>
            </a:xfrm>
            <a:custGeom>
              <a:avLst/>
              <a:gdLst/>
              <a:ahLst/>
              <a:cxnLst/>
              <a:rect l="l" t="t" r="r" b="b"/>
              <a:pathLst>
                <a:path w="1901" h="1866" extrusionOk="0">
                  <a:moveTo>
                    <a:pt x="1264" y="0"/>
                  </a:moveTo>
                  <a:cubicBezTo>
                    <a:pt x="1257" y="0"/>
                    <a:pt x="1249" y="1"/>
                    <a:pt x="1241" y="1"/>
                  </a:cubicBezTo>
                  <a:cubicBezTo>
                    <a:pt x="1193" y="7"/>
                    <a:pt x="1148" y="30"/>
                    <a:pt x="1105" y="56"/>
                  </a:cubicBezTo>
                  <a:cubicBezTo>
                    <a:pt x="863" y="202"/>
                    <a:pt x="682" y="425"/>
                    <a:pt x="504" y="653"/>
                  </a:cubicBezTo>
                  <a:cubicBezTo>
                    <a:pt x="594" y="574"/>
                    <a:pt x="674" y="479"/>
                    <a:pt x="761" y="394"/>
                  </a:cubicBezTo>
                  <a:cubicBezTo>
                    <a:pt x="882" y="276"/>
                    <a:pt x="1039" y="168"/>
                    <a:pt x="1197" y="168"/>
                  </a:cubicBezTo>
                  <a:cubicBezTo>
                    <a:pt x="1218" y="168"/>
                    <a:pt x="1238" y="170"/>
                    <a:pt x="1259" y="174"/>
                  </a:cubicBezTo>
                  <a:cubicBezTo>
                    <a:pt x="1359" y="192"/>
                    <a:pt x="1444" y="255"/>
                    <a:pt x="1517" y="323"/>
                  </a:cubicBezTo>
                  <a:cubicBezTo>
                    <a:pt x="1608" y="409"/>
                    <a:pt x="1693" y="513"/>
                    <a:pt x="1703" y="642"/>
                  </a:cubicBezTo>
                  <a:cubicBezTo>
                    <a:pt x="1712" y="777"/>
                    <a:pt x="1637" y="908"/>
                    <a:pt x="1550" y="1017"/>
                  </a:cubicBezTo>
                  <a:cubicBezTo>
                    <a:pt x="1410" y="1194"/>
                    <a:pt x="1237" y="1340"/>
                    <a:pt x="1062" y="1482"/>
                  </a:cubicBezTo>
                  <a:cubicBezTo>
                    <a:pt x="925" y="1592"/>
                    <a:pt x="783" y="1704"/>
                    <a:pt x="617" y="1747"/>
                  </a:cubicBezTo>
                  <a:cubicBezTo>
                    <a:pt x="549" y="1765"/>
                    <a:pt x="479" y="1770"/>
                    <a:pt x="409" y="1770"/>
                  </a:cubicBezTo>
                  <a:cubicBezTo>
                    <a:pt x="362" y="1770"/>
                    <a:pt x="314" y="1768"/>
                    <a:pt x="268" y="1765"/>
                  </a:cubicBezTo>
                  <a:cubicBezTo>
                    <a:pt x="179" y="1758"/>
                    <a:pt x="90" y="1749"/>
                    <a:pt x="1" y="1739"/>
                  </a:cubicBezTo>
                  <a:lnTo>
                    <a:pt x="1" y="1739"/>
                  </a:lnTo>
                  <a:cubicBezTo>
                    <a:pt x="71" y="1770"/>
                    <a:pt x="143" y="1798"/>
                    <a:pt x="217" y="1821"/>
                  </a:cubicBezTo>
                  <a:cubicBezTo>
                    <a:pt x="297" y="1849"/>
                    <a:pt x="382" y="1866"/>
                    <a:pt x="468" y="1866"/>
                  </a:cubicBezTo>
                  <a:cubicBezTo>
                    <a:pt x="526" y="1866"/>
                    <a:pt x="585" y="1858"/>
                    <a:pt x="642" y="1840"/>
                  </a:cubicBezTo>
                  <a:cubicBezTo>
                    <a:pt x="724" y="1815"/>
                    <a:pt x="801" y="1769"/>
                    <a:pt x="876" y="1725"/>
                  </a:cubicBezTo>
                  <a:cubicBezTo>
                    <a:pt x="1203" y="1530"/>
                    <a:pt x="1539" y="1329"/>
                    <a:pt x="1773" y="1025"/>
                  </a:cubicBezTo>
                  <a:cubicBezTo>
                    <a:pt x="1833" y="947"/>
                    <a:pt x="1886" y="859"/>
                    <a:pt x="1894" y="763"/>
                  </a:cubicBezTo>
                  <a:cubicBezTo>
                    <a:pt x="1901" y="663"/>
                    <a:pt x="1856" y="569"/>
                    <a:pt x="1806" y="485"/>
                  </a:cubicBezTo>
                  <a:cubicBezTo>
                    <a:pt x="1713" y="326"/>
                    <a:pt x="1598" y="177"/>
                    <a:pt x="1448" y="72"/>
                  </a:cubicBezTo>
                  <a:cubicBezTo>
                    <a:pt x="1393" y="34"/>
                    <a:pt x="1331"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2439300" y="3191325"/>
              <a:ext cx="47825" cy="40075"/>
            </a:xfrm>
            <a:custGeom>
              <a:avLst/>
              <a:gdLst/>
              <a:ahLst/>
              <a:cxnLst/>
              <a:rect l="l" t="t" r="r" b="b"/>
              <a:pathLst>
                <a:path w="1913" h="1603" extrusionOk="0">
                  <a:moveTo>
                    <a:pt x="1400" y="1"/>
                  </a:moveTo>
                  <a:cubicBezTo>
                    <a:pt x="1240" y="1"/>
                    <a:pt x="1083" y="108"/>
                    <a:pt x="962" y="227"/>
                  </a:cubicBezTo>
                  <a:cubicBezTo>
                    <a:pt x="875" y="312"/>
                    <a:pt x="795" y="406"/>
                    <a:pt x="705" y="486"/>
                  </a:cubicBezTo>
                  <a:cubicBezTo>
                    <a:pt x="602" y="617"/>
                    <a:pt x="502" y="748"/>
                    <a:pt x="392" y="869"/>
                  </a:cubicBezTo>
                  <a:cubicBezTo>
                    <a:pt x="270" y="1004"/>
                    <a:pt x="49" y="1178"/>
                    <a:pt x="16" y="1368"/>
                  </a:cubicBezTo>
                  <a:cubicBezTo>
                    <a:pt x="0" y="1451"/>
                    <a:pt x="96" y="1521"/>
                    <a:pt x="202" y="1571"/>
                  </a:cubicBezTo>
                  <a:cubicBezTo>
                    <a:pt x="291" y="1581"/>
                    <a:pt x="379" y="1590"/>
                    <a:pt x="468" y="1597"/>
                  </a:cubicBezTo>
                  <a:cubicBezTo>
                    <a:pt x="515" y="1600"/>
                    <a:pt x="562" y="1602"/>
                    <a:pt x="609" y="1602"/>
                  </a:cubicBezTo>
                  <a:cubicBezTo>
                    <a:pt x="679" y="1602"/>
                    <a:pt x="749" y="1597"/>
                    <a:pt x="817" y="1579"/>
                  </a:cubicBezTo>
                  <a:cubicBezTo>
                    <a:pt x="984" y="1536"/>
                    <a:pt x="1126" y="1424"/>
                    <a:pt x="1262" y="1314"/>
                  </a:cubicBezTo>
                  <a:cubicBezTo>
                    <a:pt x="1437" y="1172"/>
                    <a:pt x="1611" y="1026"/>
                    <a:pt x="1751" y="849"/>
                  </a:cubicBezTo>
                  <a:cubicBezTo>
                    <a:pt x="1837" y="740"/>
                    <a:pt x="1913" y="610"/>
                    <a:pt x="1903" y="474"/>
                  </a:cubicBezTo>
                  <a:cubicBezTo>
                    <a:pt x="1894" y="345"/>
                    <a:pt x="1809" y="241"/>
                    <a:pt x="1718" y="155"/>
                  </a:cubicBezTo>
                  <a:cubicBezTo>
                    <a:pt x="1644" y="87"/>
                    <a:pt x="1560" y="24"/>
                    <a:pt x="1460" y="6"/>
                  </a:cubicBezTo>
                  <a:cubicBezTo>
                    <a:pt x="1440" y="2"/>
                    <a:pt x="1420" y="1"/>
                    <a:pt x="1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2425325" y="3201925"/>
              <a:ext cx="50975" cy="28250"/>
            </a:xfrm>
            <a:custGeom>
              <a:avLst/>
              <a:gdLst/>
              <a:ahLst/>
              <a:cxnLst/>
              <a:rect l="l" t="t" r="r" b="b"/>
              <a:pathLst>
                <a:path w="2039" h="1130" extrusionOk="0">
                  <a:moveTo>
                    <a:pt x="1996" y="1"/>
                  </a:moveTo>
                  <a:cubicBezTo>
                    <a:pt x="1988" y="1"/>
                    <a:pt x="1980" y="5"/>
                    <a:pt x="1973" y="15"/>
                  </a:cubicBezTo>
                  <a:cubicBezTo>
                    <a:pt x="1244" y="986"/>
                    <a:pt x="43" y="1067"/>
                    <a:pt x="31" y="1068"/>
                  </a:cubicBezTo>
                  <a:cubicBezTo>
                    <a:pt x="14" y="1069"/>
                    <a:pt x="1" y="1084"/>
                    <a:pt x="1" y="1100"/>
                  </a:cubicBezTo>
                  <a:cubicBezTo>
                    <a:pt x="1" y="1109"/>
                    <a:pt x="5" y="1118"/>
                    <a:pt x="12" y="1124"/>
                  </a:cubicBezTo>
                  <a:cubicBezTo>
                    <a:pt x="18" y="1127"/>
                    <a:pt x="24" y="1129"/>
                    <a:pt x="31" y="1129"/>
                  </a:cubicBezTo>
                  <a:cubicBezTo>
                    <a:pt x="43" y="1128"/>
                    <a:pt x="1272" y="1046"/>
                    <a:pt x="2020" y="50"/>
                  </a:cubicBezTo>
                  <a:cubicBezTo>
                    <a:pt x="2038" y="27"/>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2427175" y="3239550"/>
              <a:ext cx="60250" cy="47025"/>
            </a:xfrm>
            <a:custGeom>
              <a:avLst/>
              <a:gdLst/>
              <a:ahLst/>
              <a:cxnLst/>
              <a:rect l="l" t="t" r="r" b="b"/>
              <a:pathLst>
                <a:path w="2410" h="1881" extrusionOk="0">
                  <a:moveTo>
                    <a:pt x="1760" y="1"/>
                  </a:moveTo>
                  <a:cubicBezTo>
                    <a:pt x="1720" y="1"/>
                    <a:pt x="1680" y="9"/>
                    <a:pt x="1641" y="19"/>
                  </a:cubicBezTo>
                  <a:cubicBezTo>
                    <a:pt x="1331" y="99"/>
                    <a:pt x="1073" y="289"/>
                    <a:pt x="819" y="485"/>
                  </a:cubicBezTo>
                  <a:cubicBezTo>
                    <a:pt x="939" y="426"/>
                    <a:pt x="1053" y="347"/>
                    <a:pt x="1171" y="282"/>
                  </a:cubicBezTo>
                  <a:cubicBezTo>
                    <a:pt x="1294" y="214"/>
                    <a:pt x="1437" y="159"/>
                    <a:pt x="1578" y="159"/>
                  </a:cubicBezTo>
                  <a:cubicBezTo>
                    <a:pt x="1650" y="159"/>
                    <a:pt x="1722" y="174"/>
                    <a:pt x="1789" y="208"/>
                  </a:cubicBezTo>
                  <a:cubicBezTo>
                    <a:pt x="1899" y="264"/>
                    <a:pt x="1981" y="366"/>
                    <a:pt x="2048" y="470"/>
                  </a:cubicBezTo>
                  <a:cubicBezTo>
                    <a:pt x="2134" y="599"/>
                    <a:pt x="2206" y="748"/>
                    <a:pt x="2187" y="897"/>
                  </a:cubicBezTo>
                  <a:cubicBezTo>
                    <a:pt x="2169" y="1054"/>
                    <a:pt x="2053" y="1175"/>
                    <a:pt x="1929" y="1269"/>
                  </a:cubicBezTo>
                  <a:cubicBezTo>
                    <a:pt x="1730" y="1420"/>
                    <a:pt x="1499" y="1525"/>
                    <a:pt x="1269" y="1622"/>
                  </a:cubicBezTo>
                  <a:cubicBezTo>
                    <a:pt x="1098" y="1695"/>
                    <a:pt x="922" y="1767"/>
                    <a:pt x="735" y="1767"/>
                  </a:cubicBezTo>
                  <a:cubicBezTo>
                    <a:pt x="724" y="1767"/>
                    <a:pt x="712" y="1767"/>
                    <a:pt x="700" y="1766"/>
                  </a:cubicBezTo>
                  <a:cubicBezTo>
                    <a:pt x="562" y="1759"/>
                    <a:pt x="429" y="1713"/>
                    <a:pt x="298" y="1661"/>
                  </a:cubicBezTo>
                  <a:cubicBezTo>
                    <a:pt x="198" y="1624"/>
                    <a:pt x="99" y="1581"/>
                    <a:pt x="0" y="1538"/>
                  </a:cubicBezTo>
                  <a:lnTo>
                    <a:pt x="0" y="1538"/>
                  </a:lnTo>
                  <a:cubicBezTo>
                    <a:pt x="73" y="1599"/>
                    <a:pt x="148" y="1656"/>
                    <a:pt x="226" y="1708"/>
                  </a:cubicBezTo>
                  <a:cubicBezTo>
                    <a:pt x="370" y="1808"/>
                    <a:pt x="537" y="1879"/>
                    <a:pt x="707" y="1881"/>
                  </a:cubicBezTo>
                  <a:cubicBezTo>
                    <a:pt x="807" y="1881"/>
                    <a:pt x="905" y="1856"/>
                    <a:pt x="1000" y="1833"/>
                  </a:cubicBezTo>
                  <a:cubicBezTo>
                    <a:pt x="1418" y="1728"/>
                    <a:pt x="1846" y="1618"/>
                    <a:pt x="2182" y="1357"/>
                  </a:cubicBezTo>
                  <a:cubicBezTo>
                    <a:pt x="2266" y="1290"/>
                    <a:pt x="2349" y="1209"/>
                    <a:pt x="2378" y="1103"/>
                  </a:cubicBezTo>
                  <a:cubicBezTo>
                    <a:pt x="2410" y="992"/>
                    <a:pt x="2379" y="869"/>
                    <a:pt x="2342" y="756"/>
                  </a:cubicBezTo>
                  <a:cubicBezTo>
                    <a:pt x="2271" y="541"/>
                    <a:pt x="2173" y="332"/>
                    <a:pt x="2026" y="158"/>
                  </a:cubicBezTo>
                  <a:cubicBezTo>
                    <a:pt x="1967" y="88"/>
                    <a:pt x="1895" y="22"/>
                    <a:pt x="1807" y="5"/>
                  </a:cubicBezTo>
                  <a:cubicBezTo>
                    <a:pt x="1791" y="2"/>
                    <a:pt x="1776"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2422125" y="3243525"/>
              <a:ext cx="60250" cy="40200"/>
            </a:xfrm>
            <a:custGeom>
              <a:avLst/>
              <a:gdLst/>
              <a:ahLst/>
              <a:cxnLst/>
              <a:rect l="l" t="t" r="r" b="b"/>
              <a:pathLst>
                <a:path w="2410" h="1608" extrusionOk="0">
                  <a:moveTo>
                    <a:pt x="1780" y="0"/>
                  </a:moveTo>
                  <a:cubicBezTo>
                    <a:pt x="1639" y="0"/>
                    <a:pt x="1496" y="55"/>
                    <a:pt x="1373" y="123"/>
                  </a:cubicBezTo>
                  <a:cubicBezTo>
                    <a:pt x="1255" y="188"/>
                    <a:pt x="1141" y="267"/>
                    <a:pt x="1021" y="326"/>
                  </a:cubicBezTo>
                  <a:cubicBezTo>
                    <a:pt x="875" y="438"/>
                    <a:pt x="732" y="552"/>
                    <a:pt x="578" y="650"/>
                  </a:cubicBezTo>
                  <a:cubicBezTo>
                    <a:pt x="408" y="759"/>
                    <a:pt x="118" y="879"/>
                    <a:pt x="37" y="1083"/>
                  </a:cubicBezTo>
                  <a:cubicBezTo>
                    <a:pt x="1" y="1173"/>
                    <a:pt x="94" y="1284"/>
                    <a:pt x="203" y="1379"/>
                  </a:cubicBezTo>
                  <a:cubicBezTo>
                    <a:pt x="301" y="1422"/>
                    <a:pt x="400" y="1463"/>
                    <a:pt x="500" y="1502"/>
                  </a:cubicBezTo>
                  <a:cubicBezTo>
                    <a:pt x="632" y="1554"/>
                    <a:pt x="765" y="1600"/>
                    <a:pt x="903" y="1607"/>
                  </a:cubicBezTo>
                  <a:cubicBezTo>
                    <a:pt x="914" y="1607"/>
                    <a:pt x="925" y="1608"/>
                    <a:pt x="935" y="1608"/>
                  </a:cubicBezTo>
                  <a:cubicBezTo>
                    <a:pt x="1123" y="1608"/>
                    <a:pt x="1300" y="1536"/>
                    <a:pt x="1471" y="1463"/>
                  </a:cubicBezTo>
                  <a:cubicBezTo>
                    <a:pt x="1702" y="1366"/>
                    <a:pt x="1933" y="1261"/>
                    <a:pt x="2132" y="1110"/>
                  </a:cubicBezTo>
                  <a:cubicBezTo>
                    <a:pt x="2256" y="1016"/>
                    <a:pt x="2372" y="895"/>
                    <a:pt x="2391" y="738"/>
                  </a:cubicBezTo>
                  <a:cubicBezTo>
                    <a:pt x="2409" y="589"/>
                    <a:pt x="2336" y="440"/>
                    <a:pt x="2252" y="311"/>
                  </a:cubicBezTo>
                  <a:cubicBezTo>
                    <a:pt x="2183" y="207"/>
                    <a:pt x="2101" y="105"/>
                    <a:pt x="1991" y="49"/>
                  </a:cubicBezTo>
                  <a:cubicBezTo>
                    <a:pt x="1924" y="15"/>
                    <a:pt x="1852"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2405750" y="3256450"/>
              <a:ext cx="64200" cy="16325"/>
            </a:xfrm>
            <a:custGeom>
              <a:avLst/>
              <a:gdLst/>
              <a:ahLst/>
              <a:cxnLst/>
              <a:rect l="l" t="t" r="r" b="b"/>
              <a:pathLst>
                <a:path w="2568" h="653" extrusionOk="0">
                  <a:moveTo>
                    <a:pt x="2517" y="0"/>
                  </a:moveTo>
                  <a:cubicBezTo>
                    <a:pt x="2510" y="0"/>
                    <a:pt x="2502" y="2"/>
                    <a:pt x="2495" y="7"/>
                  </a:cubicBezTo>
                  <a:cubicBezTo>
                    <a:pt x="1910" y="477"/>
                    <a:pt x="1221" y="582"/>
                    <a:pt x="723" y="582"/>
                  </a:cubicBezTo>
                  <a:cubicBezTo>
                    <a:pt x="326" y="582"/>
                    <a:pt x="50" y="515"/>
                    <a:pt x="44" y="514"/>
                  </a:cubicBezTo>
                  <a:cubicBezTo>
                    <a:pt x="41" y="513"/>
                    <a:pt x="38" y="512"/>
                    <a:pt x="35" y="512"/>
                  </a:cubicBezTo>
                  <a:cubicBezTo>
                    <a:pt x="19" y="512"/>
                    <a:pt x="6" y="523"/>
                    <a:pt x="2" y="539"/>
                  </a:cubicBezTo>
                  <a:cubicBezTo>
                    <a:pt x="1" y="550"/>
                    <a:pt x="3" y="561"/>
                    <a:pt x="10" y="570"/>
                  </a:cubicBezTo>
                  <a:cubicBezTo>
                    <a:pt x="15" y="576"/>
                    <a:pt x="22" y="580"/>
                    <a:pt x="30" y="583"/>
                  </a:cubicBezTo>
                  <a:cubicBezTo>
                    <a:pt x="36" y="584"/>
                    <a:pt x="319" y="652"/>
                    <a:pt x="726" y="652"/>
                  </a:cubicBezTo>
                  <a:cubicBezTo>
                    <a:pt x="1236" y="652"/>
                    <a:pt x="1941" y="545"/>
                    <a:pt x="2541" y="64"/>
                  </a:cubicBezTo>
                  <a:cubicBezTo>
                    <a:pt x="2567" y="39"/>
                    <a:pt x="2546" y="0"/>
                    <a:pt x="2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2364750" y="3166225"/>
              <a:ext cx="43850" cy="53025"/>
            </a:xfrm>
            <a:custGeom>
              <a:avLst/>
              <a:gdLst/>
              <a:ahLst/>
              <a:cxnLst/>
              <a:rect l="l" t="t" r="r" b="b"/>
              <a:pathLst>
                <a:path w="1754" h="2121" extrusionOk="0">
                  <a:moveTo>
                    <a:pt x="733" y="1"/>
                  </a:moveTo>
                  <a:cubicBezTo>
                    <a:pt x="692" y="1"/>
                    <a:pt x="651" y="9"/>
                    <a:pt x="614" y="20"/>
                  </a:cubicBezTo>
                  <a:cubicBezTo>
                    <a:pt x="439" y="71"/>
                    <a:pt x="289" y="174"/>
                    <a:pt x="161" y="296"/>
                  </a:cubicBezTo>
                  <a:cubicBezTo>
                    <a:pt x="92" y="359"/>
                    <a:pt x="26" y="434"/>
                    <a:pt x="14" y="533"/>
                  </a:cubicBezTo>
                  <a:cubicBezTo>
                    <a:pt x="1" y="627"/>
                    <a:pt x="39" y="731"/>
                    <a:pt x="83" y="825"/>
                  </a:cubicBezTo>
                  <a:cubicBezTo>
                    <a:pt x="261" y="1197"/>
                    <a:pt x="564" y="1504"/>
                    <a:pt x="859" y="1802"/>
                  </a:cubicBezTo>
                  <a:cubicBezTo>
                    <a:pt x="928" y="1870"/>
                    <a:pt x="997" y="1940"/>
                    <a:pt x="1076" y="1992"/>
                  </a:cubicBezTo>
                  <a:cubicBezTo>
                    <a:pt x="1211" y="2082"/>
                    <a:pt x="1368" y="2118"/>
                    <a:pt x="1515" y="2119"/>
                  </a:cubicBezTo>
                  <a:cubicBezTo>
                    <a:pt x="1540" y="2120"/>
                    <a:pt x="1564" y="2121"/>
                    <a:pt x="1589" y="2121"/>
                  </a:cubicBezTo>
                  <a:cubicBezTo>
                    <a:pt x="1644" y="2121"/>
                    <a:pt x="1699" y="2118"/>
                    <a:pt x="1753" y="2113"/>
                  </a:cubicBezTo>
                  <a:cubicBezTo>
                    <a:pt x="1660" y="2093"/>
                    <a:pt x="1567" y="2071"/>
                    <a:pt x="1475" y="2047"/>
                  </a:cubicBezTo>
                  <a:cubicBezTo>
                    <a:pt x="1354" y="2016"/>
                    <a:pt x="1231" y="1980"/>
                    <a:pt x="1120" y="1911"/>
                  </a:cubicBezTo>
                  <a:cubicBezTo>
                    <a:pt x="959" y="1813"/>
                    <a:pt x="835" y="1657"/>
                    <a:pt x="718" y="1505"/>
                  </a:cubicBezTo>
                  <a:cubicBezTo>
                    <a:pt x="568" y="1310"/>
                    <a:pt x="420" y="1111"/>
                    <a:pt x="312" y="893"/>
                  </a:cubicBezTo>
                  <a:cubicBezTo>
                    <a:pt x="247" y="760"/>
                    <a:pt x="197" y="608"/>
                    <a:pt x="234" y="481"/>
                  </a:cubicBezTo>
                  <a:cubicBezTo>
                    <a:pt x="270" y="361"/>
                    <a:pt x="379" y="290"/>
                    <a:pt x="490" y="239"/>
                  </a:cubicBezTo>
                  <a:cubicBezTo>
                    <a:pt x="563" y="206"/>
                    <a:pt x="641" y="179"/>
                    <a:pt x="726" y="179"/>
                  </a:cubicBezTo>
                  <a:cubicBezTo>
                    <a:pt x="745" y="179"/>
                    <a:pt x="765" y="180"/>
                    <a:pt x="785" y="183"/>
                  </a:cubicBezTo>
                  <a:cubicBezTo>
                    <a:pt x="977" y="212"/>
                    <a:pt x="1138" y="389"/>
                    <a:pt x="1250" y="565"/>
                  </a:cubicBezTo>
                  <a:cubicBezTo>
                    <a:pt x="1321" y="675"/>
                    <a:pt x="1385" y="794"/>
                    <a:pt x="1460" y="901"/>
                  </a:cubicBezTo>
                  <a:cubicBezTo>
                    <a:pt x="1326" y="620"/>
                    <a:pt x="1186" y="345"/>
                    <a:pt x="967" y="121"/>
                  </a:cubicBezTo>
                  <a:cubicBezTo>
                    <a:pt x="929" y="82"/>
                    <a:pt x="888" y="44"/>
                    <a:pt x="840" y="23"/>
                  </a:cubicBezTo>
                  <a:cubicBezTo>
                    <a:pt x="804" y="7"/>
                    <a:pt x="768"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2369650" y="3170650"/>
              <a:ext cx="44850" cy="48400"/>
            </a:xfrm>
            <a:custGeom>
              <a:avLst/>
              <a:gdLst/>
              <a:ahLst/>
              <a:cxnLst/>
              <a:rect l="l" t="t" r="r" b="b"/>
              <a:pathLst>
                <a:path w="1794" h="1936" extrusionOk="0">
                  <a:moveTo>
                    <a:pt x="531" y="1"/>
                  </a:moveTo>
                  <a:cubicBezTo>
                    <a:pt x="446" y="1"/>
                    <a:pt x="367" y="28"/>
                    <a:pt x="293" y="62"/>
                  </a:cubicBezTo>
                  <a:cubicBezTo>
                    <a:pt x="183" y="112"/>
                    <a:pt x="74" y="184"/>
                    <a:pt x="38" y="304"/>
                  </a:cubicBezTo>
                  <a:cubicBezTo>
                    <a:pt x="1" y="430"/>
                    <a:pt x="51" y="583"/>
                    <a:pt x="116" y="716"/>
                  </a:cubicBezTo>
                  <a:cubicBezTo>
                    <a:pt x="224" y="933"/>
                    <a:pt x="372" y="1132"/>
                    <a:pt x="521" y="1328"/>
                  </a:cubicBezTo>
                  <a:cubicBezTo>
                    <a:pt x="639" y="1480"/>
                    <a:pt x="763" y="1636"/>
                    <a:pt x="924" y="1734"/>
                  </a:cubicBezTo>
                  <a:cubicBezTo>
                    <a:pt x="1035" y="1802"/>
                    <a:pt x="1158" y="1839"/>
                    <a:pt x="1279" y="1870"/>
                  </a:cubicBezTo>
                  <a:cubicBezTo>
                    <a:pt x="1371" y="1894"/>
                    <a:pt x="1464" y="1916"/>
                    <a:pt x="1557" y="1935"/>
                  </a:cubicBezTo>
                  <a:cubicBezTo>
                    <a:pt x="1675" y="1923"/>
                    <a:pt x="1787" y="1890"/>
                    <a:pt x="1790" y="1804"/>
                  </a:cubicBezTo>
                  <a:cubicBezTo>
                    <a:pt x="1794" y="1611"/>
                    <a:pt x="1604" y="1368"/>
                    <a:pt x="1506" y="1197"/>
                  </a:cubicBezTo>
                  <a:cubicBezTo>
                    <a:pt x="1418" y="1044"/>
                    <a:pt x="1342" y="884"/>
                    <a:pt x="1264" y="724"/>
                  </a:cubicBezTo>
                  <a:cubicBezTo>
                    <a:pt x="1189" y="617"/>
                    <a:pt x="1125" y="499"/>
                    <a:pt x="1054" y="388"/>
                  </a:cubicBezTo>
                  <a:cubicBezTo>
                    <a:pt x="942" y="212"/>
                    <a:pt x="781" y="35"/>
                    <a:pt x="589" y="5"/>
                  </a:cubicBezTo>
                  <a:cubicBezTo>
                    <a:pt x="569" y="2"/>
                    <a:pt x="550"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2381725" y="3181000"/>
              <a:ext cx="46650" cy="43925"/>
            </a:xfrm>
            <a:custGeom>
              <a:avLst/>
              <a:gdLst/>
              <a:ahLst/>
              <a:cxnLst/>
              <a:rect l="l" t="t" r="r" b="b"/>
              <a:pathLst>
                <a:path w="1866" h="1757" extrusionOk="0">
                  <a:moveTo>
                    <a:pt x="31" y="1"/>
                  </a:moveTo>
                  <a:cubicBezTo>
                    <a:pt x="28" y="1"/>
                    <a:pt x="26" y="1"/>
                    <a:pt x="23" y="2"/>
                  </a:cubicBezTo>
                  <a:cubicBezTo>
                    <a:pt x="7" y="8"/>
                    <a:pt x="0" y="26"/>
                    <a:pt x="9" y="41"/>
                  </a:cubicBezTo>
                  <a:cubicBezTo>
                    <a:pt x="570" y="1252"/>
                    <a:pt x="1813" y="1748"/>
                    <a:pt x="1825" y="1754"/>
                  </a:cubicBezTo>
                  <a:cubicBezTo>
                    <a:pt x="1829" y="1755"/>
                    <a:pt x="1833" y="1756"/>
                    <a:pt x="1838" y="1756"/>
                  </a:cubicBezTo>
                  <a:cubicBezTo>
                    <a:pt x="1840" y="1756"/>
                    <a:pt x="1843" y="1756"/>
                    <a:pt x="1846" y="1755"/>
                  </a:cubicBezTo>
                  <a:cubicBezTo>
                    <a:pt x="1854" y="1753"/>
                    <a:pt x="1861" y="1745"/>
                    <a:pt x="1863" y="1737"/>
                  </a:cubicBezTo>
                  <a:cubicBezTo>
                    <a:pt x="1865" y="1719"/>
                    <a:pt x="1855" y="1702"/>
                    <a:pt x="1838" y="1695"/>
                  </a:cubicBezTo>
                  <a:cubicBezTo>
                    <a:pt x="1826" y="1690"/>
                    <a:pt x="612" y="1204"/>
                    <a:pt x="65" y="23"/>
                  </a:cubicBezTo>
                  <a:cubicBezTo>
                    <a:pt x="58" y="10"/>
                    <a:pt x="46"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2357075" y="3207825"/>
              <a:ext cx="35550" cy="49925"/>
            </a:xfrm>
            <a:custGeom>
              <a:avLst/>
              <a:gdLst/>
              <a:ahLst/>
              <a:cxnLst/>
              <a:rect l="l" t="t" r="r" b="b"/>
              <a:pathLst>
                <a:path w="1422" h="1997" extrusionOk="0">
                  <a:moveTo>
                    <a:pt x="826" y="1"/>
                  </a:moveTo>
                  <a:cubicBezTo>
                    <a:pt x="788" y="1"/>
                    <a:pt x="749" y="8"/>
                    <a:pt x="712" y="17"/>
                  </a:cubicBezTo>
                  <a:cubicBezTo>
                    <a:pt x="531" y="61"/>
                    <a:pt x="367" y="156"/>
                    <a:pt x="219" y="267"/>
                  </a:cubicBezTo>
                  <a:cubicBezTo>
                    <a:pt x="140" y="326"/>
                    <a:pt x="62" y="395"/>
                    <a:pt x="31" y="487"/>
                  </a:cubicBezTo>
                  <a:cubicBezTo>
                    <a:pt x="1" y="575"/>
                    <a:pt x="17" y="672"/>
                    <a:pt x="43" y="761"/>
                  </a:cubicBezTo>
                  <a:cubicBezTo>
                    <a:pt x="145" y="1111"/>
                    <a:pt x="381" y="1405"/>
                    <a:pt x="612" y="1688"/>
                  </a:cubicBezTo>
                  <a:cubicBezTo>
                    <a:pt x="665" y="1753"/>
                    <a:pt x="719" y="1819"/>
                    <a:pt x="786" y="1870"/>
                  </a:cubicBezTo>
                  <a:cubicBezTo>
                    <a:pt x="901" y="1955"/>
                    <a:pt x="1047" y="1990"/>
                    <a:pt x="1190" y="1995"/>
                  </a:cubicBezTo>
                  <a:cubicBezTo>
                    <a:pt x="1224" y="1996"/>
                    <a:pt x="1257" y="1997"/>
                    <a:pt x="1291" y="1997"/>
                  </a:cubicBezTo>
                  <a:cubicBezTo>
                    <a:pt x="1335" y="1997"/>
                    <a:pt x="1378" y="1996"/>
                    <a:pt x="1421" y="1993"/>
                  </a:cubicBezTo>
                  <a:cubicBezTo>
                    <a:pt x="1335" y="1972"/>
                    <a:pt x="1249" y="1951"/>
                    <a:pt x="1163" y="1927"/>
                  </a:cubicBezTo>
                  <a:cubicBezTo>
                    <a:pt x="1052" y="1896"/>
                    <a:pt x="940" y="1859"/>
                    <a:pt x="844" y="1793"/>
                  </a:cubicBezTo>
                  <a:cubicBezTo>
                    <a:pt x="706" y="1700"/>
                    <a:pt x="616" y="1552"/>
                    <a:pt x="531" y="1407"/>
                  </a:cubicBezTo>
                  <a:cubicBezTo>
                    <a:pt x="421" y="1223"/>
                    <a:pt x="316" y="1034"/>
                    <a:pt x="253" y="829"/>
                  </a:cubicBezTo>
                  <a:cubicBezTo>
                    <a:pt x="214" y="702"/>
                    <a:pt x="194" y="560"/>
                    <a:pt x="254" y="442"/>
                  </a:cubicBezTo>
                  <a:cubicBezTo>
                    <a:pt x="313" y="330"/>
                    <a:pt x="432" y="265"/>
                    <a:pt x="549" y="219"/>
                  </a:cubicBezTo>
                  <a:cubicBezTo>
                    <a:pt x="625" y="190"/>
                    <a:pt x="705" y="166"/>
                    <a:pt x="786" y="166"/>
                  </a:cubicBezTo>
                  <a:cubicBezTo>
                    <a:pt x="806" y="166"/>
                    <a:pt x="827" y="168"/>
                    <a:pt x="847" y="171"/>
                  </a:cubicBezTo>
                  <a:cubicBezTo>
                    <a:pt x="1028" y="202"/>
                    <a:pt x="1151" y="369"/>
                    <a:pt x="1227" y="536"/>
                  </a:cubicBezTo>
                  <a:cubicBezTo>
                    <a:pt x="1276" y="641"/>
                    <a:pt x="1315" y="753"/>
                    <a:pt x="1368" y="854"/>
                  </a:cubicBezTo>
                  <a:cubicBezTo>
                    <a:pt x="1290" y="590"/>
                    <a:pt x="1207" y="330"/>
                    <a:pt x="1035" y="117"/>
                  </a:cubicBezTo>
                  <a:cubicBezTo>
                    <a:pt x="1005" y="80"/>
                    <a:pt x="973" y="45"/>
                    <a:pt x="931" y="23"/>
                  </a:cubicBezTo>
                  <a:cubicBezTo>
                    <a:pt x="898" y="7"/>
                    <a:pt x="862" y="1"/>
                    <a:pt x="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2361900" y="3212000"/>
              <a:ext cx="38000" cy="45675"/>
            </a:xfrm>
            <a:custGeom>
              <a:avLst/>
              <a:gdLst/>
              <a:ahLst/>
              <a:cxnLst/>
              <a:rect l="l" t="t" r="r" b="b"/>
              <a:pathLst>
                <a:path w="1520" h="1827" extrusionOk="0">
                  <a:moveTo>
                    <a:pt x="592" y="0"/>
                  </a:moveTo>
                  <a:cubicBezTo>
                    <a:pt x="512" y="0"/>
                    <a:pt x="432" y="24"/>
                    <a:pt x="356" y="53"/>
                  </a:cubicBezTo>
                  <a:cubicBezTo>
                    <a:pt x="238" y="99"/>
                    <a:pt x="119" y="165"/>
                    <a:pt x="61" y="276"/>
                  </a:cubicBezTo>
                  <a:cubicBezTo>
                    <a:pt x="0" y="394"/>
                    <a:pt x="20" y="536"/>
                    <a:pt x="59" y="662"/>
                  </a:cubicBezTo>
                  <a:cubicBezTo>
                    <a:pt x="123" y="868"/>
                    <a:pt x="228" y="1057"/>
                    <a:pt x="337" y="1241"/>
                  </a:cubicBezTo>
                  <a:cubicBezTo>
                    <a:pt x="422" y="1386"/>
                    <a:pt x="513" y="1533"/>
                    <a:pt x="651" y="1627"/>
                  </a:cubicBezTo>
                  <a:cubicBezTo>
                    <a:pt x="747" y="1693"/>
                    <a:pt x="859" y="1729"/>
                    <a:pt x="970" y="1761"/>
                  </a:cubicBezTo>
                  <a:cubicBezTo>
                    <a:pt x="1055" y="1784"/>
                    <a:pt x="1142" y="1807"/>
                    <a:pt x="1228" y="1827"/>
                  </a:cubicBezTo>
                  <a:cubicBezTo>
                    <a:pt x="1345" y="1817"/>
                    <a:pt x="1461" y="1788"/>
                    <a:pt x="1480" y="1708"/>
                  </a:cubicBezTo>
                  <a:cubicBezTo>
                    <a:pt x="1520" y="1526"/>
                    <a:pt x="1382" y="1296"/>
                    <a:pt x="1319" y="1135"/>
                  </a:cubicBezTo>
                  <a:cubicBezTo>
                    <a:pt x="1263" y="990"/>
                    <a:pt x="1220" y="839"/>
                    <a:pt x="1175" y="687"/>
                  </a:cubicBezTo>
                  <a:cubicBezTo>
                    <a:pt x="1122" y="586"/>
                    <a:pt x="1083" y="475"/>
                    <a:pt x="1034" y="369"/>
                  </a:cubicBezTo>
                  <a:cubicBezTo>
                    <a:pt x="958" y="203"/>
                    <a:pt x="835" y="37"/>
                    <a:pt x="653" y="5"/>
                  </a:cubicBezTo>
                  <a:cubicBezTo>
                    <a:pt x="633" y="2"/>
                    <a:pt x="612" y="0"/>
                    <a:pt x="5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2373675" y="3221725"/>
              <a:ext cx="37300" cy="41725"/>
            </a:xfrm>
            <a:custGeom>
              <a:avLst/>
              <a:gdLst/>
              <a:ahLst/>
              <a:cxnLst/>
              <a:rect l="l" t="t" r="r" b="b"/>
              <a:pathLst>
                <a:path w="1492" h="1669" extrusionOk="0">
                  <a:moveTo>
                    <a:pt x="33" y="1"/>
                  </a:moveTo>
                  <a:cubicBezTo>
                    <a:pt x="17" y="1"/>
                    <a:pt x="1" y="14"/>
                    <a:pt x="3" y="35"/>
                  </a:cubicBezTo>
                  <a:cubicBezTo>
                    <a:pt x="319" y="1176"/>
                    <a:pt x="1433" y="1661"/>
                    <a:pt x="1444" y="1666"/>
                  </a:cubicBezTo>
                  <a:cubicBezTo>
                    <a:pt x="1448" y="1668"/>
                    <a:pt x="1452" y="1669"/>
                    <a:pt x="1457" y="1669"/>
                  </a:cubicBezTo>
                  <a:cubicBezTo>
                    <a:pt x="1459" y="1669"/>
                    <a:pt x="1461" y="1668"/>
                    <a:pt x="1464" y="1668"/>
                  </a:cubicBezTo>
                  <a:lnTo>
                    <a:pt x="1463" y="1667"/>
                  </a:lnTo>
                  <a:cubicBezTo>
                    <a:pt x="1489" y="1660"/>
                    <a:pt x="1492" y="1622"/>
                    <a:pt x="1467" y="1611"/>
                  </a:cubicBezTo>
                  <a:cubicBezTo>
                    <a:pt x="1456" y="1607"/>
                    <a:pt x="368" y="1133"/>
                    <a:pt x="60" y="19"/>
                  </a:cubicBezTo>
                  <a:cubicBezTo>
                    <a:pt x="55" y="6"/>
                    <a:pt x="4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2346550" y="3248225"/>
              <a:ext cx="29725" cy="45875"/>
            </a:xfrm>
            <a:custGeom>
              <a:avLst/>
              <a:gdLst/>
              <a:ahLst/>
              <a:cxnLst/>
              <a:rect l="l" t="t" r="r" b="b"/>
              <a:pathLst>
                <a:path w="1189" h="1835" extrusionOk="0">
                  <a:moveTo>
                    <a:pt x="753" y="0"/>
                  </a:moveTo>
                  <a:cubicBezTo>
                    <a:pt x="731" y="0"/>
                    <a:pt x="710" y="2"/>
                    <a:pt x="689" y="5"/>
                  </a:cubicBezTo>
                  <a:cubicBezTo>
                    <a:pt x="523" y="27"/>
                    <a:pt x="367" y="94"/>
                    <a:pt x="225" y="178"/>
                  </a:cubicBezTo>
                  <a:cubicBezTo>
                    <a:pt x="149" y="223"/>
                    <a:pt x="72" y="275"/>
                    <a:pt x="36" y="355"/>
                  </a:cubicBezTo>
                  <a:cubicBezTo>
                    <a:pt x="0" y="430"/>
                    <a:pt x="6" y="518"/>
                    <a:pt x="19" y="600"/>
                  </a:cubicBezTo>
                  <a:cubicBezTo>
                    <a:pt x="75" y="922"/>
                    <a:pt x="255" y="1206"/>
                    <a:pt x="432" y="1481"/>
                  </a:cubicBezTo>
                  <a:cubicBezTo>
                    <a:pt x="473" y="1545"/>
                    <a:pt x="514" y="1609"/>
                    <a:pt x="569" y="1660"/>
                  </a:cubicBezTo>
                  <a:cubicBezTo>
                    <a:pt x="662" y="1749"/>
                    <a:pt x="788" y="1795"/>
                    <a:pt x="915" y="1814"/>
                  </a:cubicBezTo>
                  <a:cubicBezTo>
                    <a:pt x="984" y="1824"/>
                    <a:pt x="1053" y="1832"/>
                    <a:pt x="1122" y="1835"/>
                  </a:cubicBezTo>
                  <a:cubicBezTo>
                    <a:pt x="1046" y="1808"/>
                    <a:pt x="972" y="1780"/>
                    <a:pt x="899" y="1750"/>
                  </a:cubicBezTo>
                  <a:cubicBezTo>
                    <a:pt x="803" y="1712"/>
                    <a:pt x="707" y="1668"/>
                    <a:pt x="629" y="1600"/>
                  </a:cubicBezTo>
                  <a:cubicBezTo>
                    <a:pt x="515" y="1502"/>
                    <a:pt x="450" y="1361"/>
                    <a:pt x="388" y="1224"/>
                  </a:cubicBezTo>
                  <a:cubicBezTo>
                    <a:pt x="311" y="1050"/>
                    <a:pt x="235" y="870"/>
                    <a:pt x="199" y="681"/>
                  </a:cubicBezTo>
                  <a:cubicBezTo>
                    <a:pt x="178" y="566"/>
                    <a:pt x="174" y="437"/>
                    <a:pt x="239" y="339"/>
                  </a:cubicBezTo>
                  <a:cubicBezTo>
                    <a:pt x="302" y="244"/>
                    <a:pt x="415" y="199"/>
                    <a:pt x="524" y="170"/>
                  </a:cubicBezTo>
                  <a:cubicBezTo>
                    <a:pt x="580" y="155"/>
                    <a:pt x="637" y="144"/>
                    <a:pt x="694" y="144"/>
                  </a:cubicBezTo>
                  <a:cubicBezTo>
                    <a:pt x="728" y="144"/>
                    <a:pt x="762" y="148"/>
                    <a:pt x="794" y="157"/>
                  </a:cubicBezTo>
                  <a:cubicBezTo>
                    <a:pt x="951" y="203"/>
                    <a:pt x="1044" y="364"/>
                    <a:pt x="1095" y="519"/>
                  </a:cubicBezTo>
                  <a:cubicBezTo>
                    <a:pt x="1128" y="617"/>
                    <a:pt x="1152" y="720"/>
                    <a:pt x="1188" y="816"/>
                  </a:cubicBezTo>
                  <a:cubicBezTo>
                    <a:pt x="1146" y="573"/>
                    <a:pt x="1097" y="333"/>
                    <a:pt x="967" y="127"/>
                  </a:cubicBezTo>
                  <a:cubicBezTo>
                    <a:pt x="946" y="89"/>
                    <a:pt x="918" y="58"/>
                    <a:pt x="883" y="33"/>
                  </a:cubicBezTo>
                  <a:cubicBezTo>
                    <a:pt x="845" y="9"/>
                    <a:pt x="799"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2350900" y="3251800"/>
              <a:ext cx="30950" cy="42325"/>
            </a:xfrm>
            <a:custGeom>
              <a:avLst/>
              <a:gdLst/>
              <a:ahLst/>
              <a:cxnLst/>
              <a:rect l="l" t="t" r="r" b="b"/>
              <a:pathLst>
                <a:path w="1238" h="1693" extrusionOk="0">
                  <a:moveTo>
                    <a:pt x="520" y="1"/>
                  </a:moveTo>
                  <a:cubicBezTo>
                    <a:pt x="464" y="1"/>
                    <a:pt x="406" y="12"/>
                    <a:pt x="351" y="27"/>
                  </a:cubicBezTo>
                  <a:cubicBezTo>
                    <a:pt x="241" y="56"/>
                    <a:pt x="129" y="101"/>
                    <a:pt x="66" y="196"/>
                  </a:cubicBezTo>
                  <a:cubicBezTo>
                    <a:pt x="1" y="294"/>
                    <a:pt x="4" y="423"/>
                    <a:pt x="25" y="538"/>
                  </a:cubicBezTo>
                  <a:cubicBezTo>
                    <a:pt x="62" y="727"/>
                    <a:pt x="137" y="907"/>
                    <a:pt x="214" y="1081"/>
                  </a:cubicBezTo>
                  <a:cubicBezTo>
                    <a:pt x="276" y="1219"/>
                    <a:pt x="341" y="1359"/>
                    <a:pt x="455" y="1457"/>
                  </a:cubicBezTo>
                  <a:cubicBezTo>
                    <a:pt x="534" y="1525"/>
                    <a:pt x="629" y="1569"/>
                    <a:pt x="725" y="1607"/>
                  </a:cubicBezTo>
                  <a:cubicBezTo>
                    <a:pt x="798" y="1637"/>
                    <a:pt x="873" y="1665"/>
                    <a:pt x="948" y="1692"/>
                  </a:cubicBezTo>
                  <a:cubicBezTo>
                    <a:pt x="955" y="1692"/>
                    <a:pt x="961" y="1692"/>
                    <a:pt x="968" y="1692"/>
                  </a:cubicBezTo>
                  <a:cubicBezTo>
                    <a:pt x="1067" y="1692"/>
                    <a:pt x="1161" y="1676"/>
                    <a:pt x="1183" y="1611"/>
                  </a:cubicBezTo>
                  <a:cubicBezTo>
                    <a:pt x="1238" y="1454"/>
                    <a:pt x="1138" y="1236"/>
                    <a:pt x="1098" y="1086"/>
                  </a:cubicBezTo>
                  <a:cubicBezTo>
                    <a:pt x="1062" y="952"/>
                    <a:pt x="1040" y="812"/>
                    <a:pt x="1014" y="674"/>
                  </a:cubicBezTo>
                  <a:cubicBezTo>
                    <a:pt x="978" y="577"/>
                    <a:pt x="954" y="474"/>
                    <a:pt x="922" y="377"/>
                  </a:cubicBezTo>
                  <a:cubicBezTo>
                    <a:pt x="870" y="221"/>
                    <a:pt x="776" y="60"/>
                    <a:pt x="620" y="14"/>
                  </a:cubicBezTo>
                  <a:cubicBezTo>
                    <a:pt x="588" y="5"/>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2361300" y="3260250"/>
              <a:ext cx="29200" cy="40750"/>
            </a:xfrm>
            <a:custGeom>
              <a:avLst/>
              <a:gdLst/>
              <a:ahLst/>
              <a:cxnLst/>
              <a:rect l="l" t="t" r="r" b="b"/>
              <a:pathLst>
                <a:path w="1168" h="1630" extrusionOk="0">
                  <a:moveTo>
                    <a:pt x="29" y="1"/>
                  </a:moveTo>
                  <a:cubicBezTo>
                    <a:pt x="15" y="1"/>
                    <a:pt x="0" y="12"/>
                    <a:pt x="2" y="30"/>
                  </a:cubicBezTo>
                  <a:cubicBezTo>
                    <a:pt x="169" y="1078"/>
                    <a:pt x="1110" y="1621"/>
                    <a:pt x="1120" y="1627"/>
                  </a:cubicBezTo>
                  <a:cubicBezTo>
                    <a:pt x="1123" y="1628"/>
                    <a:pt x="1128" y="1629"/>
                    <a:pt x="1132" y="1629"/>
                  </a:cubicBezTo>
                  <a:cubicBezTo>
                    <a:pt x="1134" y="1629"/>
                    <a:pt x="1135" y="1629"/>
                    <a:pt x="1137" y="1629"/>
                  </a:cubicBezTo>
                  <a:cubicBezTo>
                    <a:pt x="1161" y="1625"/>
                    <a:pt x="1168" y="1592"/>
                    <a:pt x="1146" y="1580"/>
                  </a:cubicBezTo>
                  <a:cubicBezTo>
                    <a:pt x="1137" y="1574"/>
                    <a:pt x="217" y="1044"/>
                    <a:pt x="54" y="22"/>
                  </a:cubicBezTo>
                  <a:cubicBezTo>
                    <a:pt x="51" y="8"/>
                    <a:pt x="40"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2399475" y="3292025"/>
              <a:ext cx="47050" cy="29800"/>
            </a:xfrm>
            <a:custGeom>
              <a:avLst/>
              <a:gdLst/>
              <a:ahLst/>
              <a:cxnLst/>
              <a:rect l="l" t="t" r="r" b="b"/>
              <a:pathLst>
                <a:path w="1882" h="1192" extrusionOk="0">
                  <a:moveTo>
                    <a:pt x="1528" y="0"/>
                  </a:moveTo>
                  <a:cubicBezTo>
                    <a:pt x="1523" y="0"/>
                    <a:pt x="1518" y="0"/>
                    <a:pt x="1512" y="1"/>
                  </a:cubicBezTo>
                  <a:cubicBezTo>
                    <a:pt x="1269" y="5"/>
                    <a:pt x="1042" y="96"/>
                    <a:pt x="815" y="193"/>
                  </a:cubicBezTo>
                  <a:cubicBezTo>
                    <a:pt x="915" y="172"/>
                    <a:pt x="1015" y="135"/>
                    <a:pt x="1114" y="109"/>
                  </a:cubicBezTo>
                  <a:cubicBezTo>
                    <a:pt x="1181" y="91"/>
                    <a:pt x="1254" y="79"/>
                    <a:pt x="1325" y="79"/>
                  </a:cubicBezTo>
                  <a:cubicBezTo>
                    <a:pt x="1420" y="79"/>
                    <a:pt x="1511" y="101"/>
                    <a:pt x="1582" y="162"/>
                  </a:cubicBezTo>
                  <a:cubicBezTo>
                    <a:pt x="1652" y="221"/>
                    <a:pt x="1691" y="308"/>
                    <a:pt x="1720" y="394"/>
                  </a:cubicBezTo>
                  <a:cubicBezTo>
                    <a:pt x="1756" y="501"/>
                    <a:pt x="1779" y="621"/>
                    <a:pt x="1735" y="725"/>
                  </a:cubicBezTo>
                  <a:cubicBezTo>
                    <a:pt x="1688" y="834"/>
                    <a:pt x="1579" y="902"/>
                    <a:pt x="1470" y="947"/>
                  </a:cubicBezTo>
                  <a:cubicBezTo>
                    <a:pt x="1292" y="1022"/>
                    <a:pt x="1102" y="1056"/>
                    <a:pt x="913" y="1088"/>
                  </a:cubicBezTo>
                  <a:cubicBezTo>
                    <a:pt x="824" y="1101"/>
                    <a:pt x="735" y="1115"/>
                    <a:pt x="646" y="1115"/>
                  </a:cubicBezTo>
                  <a:cubicBezTo>
                    <a:pt x="585" y="1115"/>
                    <a:pt x="526" y="1109"/>
                    <a:pt x="468" y="1092"/>
                  </a:cubicBezTo>
                  <a:cubicBezTo>
                    <a:pt x="367" y="1064"/>
                    <a:pt x="278" y="1007"/>
                    <a:pt x="193" y="949"/>
                  </a:cubicBezTo>
                  <a:cubicBezTo>
                    <a:pt x="128" y="903"/>
                    <a:pt x="64" y="857"/>
                    <a:pt x="0" y="808"/>
                  </a:cubicBezTo>
                  <a:lnTo>
                    <a:pt x="0" y="808"/>
                  </a:lnTo>
                  <a:cubicBezTo>
                    <a:pt x="41" y="864"/>
                    <a:pt x="85" y="918"/>
                    <a:pt x="132" y="970"/>
                  </a:cubicBezTo>
                  <a:cubicBezTo>
                    <a:pt x="216" y="1065"/>
                    <a:pt x="324" y="1145"/>
                    <a:pt x="449" y="1175"/>
                  </a:cubicBezTo>
                  <a:cubicBezTo>
                    <a:pt x="504" y="1189"/>
                    <a:pt x="562" y="1192"/>
                    <a:pt x="619" y="1192"/>
                  </a:cubicBezTo>
                  <a:cubicBezTo>
                    <a:pt x="637" y="1192"/>
                    <a:pt x="655" y="1191"/>
                    <a:pt x="673" y="1191"/>
                  </a:cubicBezTo>
                  <a:cubicBezTo>
                    <a:pt x="1000" y="1189"/>
                    <a:pt x="1336" y="1183"/>
                    <a:pt x="1637" y="1053"/>
                  </a:cubicBezTo>
                  <a:cubicBezTo>
                    <a:pt x="1712" y="1021"/>
                    <a:pt x="1789" y="976"/>
                    <a:pt x="1833" y="905"/>
                  </a:cubicBezTo>
                  <a:cubicBezTo>
                    <a:pt x="1878" y="831"/>
                    <a:pt x="1881" y="738"/>
                    <a:pt x="1877" y="650"/>
                  </a:cubicBezTo>
                  <a:cubicBezTo>
                    <a:pt x="1869" y="485"/>
                    <a:pt x="1839" y="317"/>
                    <a:pt x="1767" y="168"/>
                  </a:cubicBezTo>
                  <a:cubicBezTo>
                    <a:pt x="1738" y="107"/>
                    <a:pt x="1699" y="47"/>
                    <a:pt x="1638" y="21"/>
                  </a:cubicBezTo>
                  <a:cubicBezTo>
                    <a:pt x="1603" y="7"/>
                    <a:pt x="1566" y="0"/>
                    <a:pt x="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2396800" y="3293975"/>
              <a:ext cx="47150" cy="25925"/>
            </a:xfrm>
            <a:custGeom>
              <a:avLst/>
              <a:gdLst/>
              <a:ahLst/>
              <a:cxnLst/>
              <a:rect l="l" t="t" r="r" b="b"/>
              <a:pathLst>
                <a:path w="1886" h="1037" extrusionOk="0">
                  <a:moveTo>
                    <a:pt x="1431" y="0"/>
                  </a:moveTo>
                  <a:cubicBezTo>
                    <a:pt x="1361" y="0"/>
                    <a:pt x="1288" y="13"/>
                    <a:pt x="1221" y="31"/>
                  </a:cubicBezTo>
                  <a:cubicBezTo>
                    <a:pt x="1122" y="57"/>
                    <a:pt x="1022" y="94"/>
                    <a:pt x="922" y="115"/>
                  </a:cubicBezTo>
                  <a:cubicBezTo>
                    <a:pt x="793" y="171"/>
                    <a:pt x="664" y="227"/>
                    <a:pt x="531" y="272"/>
                  </a:cubicBezTo>
                  <a:cubicBezTo>
                    <a:pt x="384" y="321"/>
                    <a:pt x="146" y="357"/>
                    <a:pt x="45" y="489"/>
                  </a:cubicBezTo>
                  <a:cubicBezTo>
                    <a:pt x="0" y="547"/>
                    <a:pt x="46" y="644"/>
                    <a:pt x="106" y="730"/>
                  </a:cubicBezTo>
                  <a:cubicBezTo>
                    <a:pt x="170" y="778"/>
                    <a:pt x="234" y="825"/>
                    <a:pt x="300" y="869"/>
                  </a:cubicBezTo>
                  <a:cubicBezTo>
                    <a:pt x="384" y="928"/>
                    <a:pt x="473" y="985"/>
                    <a:pt x="573" y="1014"/>
                  </a:cubicBezTo>
                  <a:cubicBezTo>
                    <a:pt x="631" y="1031"/>
                    <a:pt x="691" y="1037"/>
                    <a:pt x="751" y="1037"/>
                  </a:cubicBezTo>
                  <a:cubicBezTo>
                    <a:pt x="840" y="1037"/>
                    <a:pt x="930" y="1023"/>
                    <a:pt x="1018" y="1008"/>
                  </a:cubicBezTo>
                  <a:cubicBezTo>
                    <a:pt x="1208" y="978"/>
                    <a:pt x="1399" y="943"/>
                    <a:pt x="1576" y="869"/>
                  </a:cubicBezTo>
                  <a:cubicBezTo>
                    <a:pt x="1685" y="824"/>
                    <a:pt x="1795" y="756"/>
                    <a:pt x="1841" y="647"/>
                  </a:cubicBezTo>
                  <a:cubicBezTo>
                    <a:pt x="1885" y="542"/>
                    <a:pt x="1862" y="423"/>
                    <a:pt x="1826" y="316"/>
                  </a:cubicBezTo>
                  <a:cubicBezTo>
                    <a:pt x="1797" y="230"/>
                    <a:pt x="1758" y="143"/>
                    <a:pt x="1689" y="84"/>
                  </a:cubicBezTo>
                  <a:cubicBezTo>
                    <a:pt x="1618" y="23"/>
                    <a:pt x="1527" y="0"/>
                    <a:pt x="1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2385300" y="3302375"/>
              <a:ext cx="49800" cy="7300"/>
            </a:xfrm>
            <a:custGeom>
              <a:avLst/>
              <a:gdLst/>
              <a:ahLst/>
              <a:cxnLst/>
              <a:rect l="l" t="t" r="r" b="b"/>
              <a:pathLst>
                <a:path w="1992" h="292" extrusionOk="0">
                  <a:moveTo>
                    <a:pt x="29" y="1"/>
                  </a:moveTo>
                  <a:cubicBezTo>
                    <a:pt x="19" y="1"/>
                    <a:pt x="10" y="6"/>
                    <a:pt x="5" y="15"/>
                  </a:cubicBezTo>
                  <a:cubicBezTo>
                    <a:pt x="1" y="23"/>
                    <a:pt x="1" y="32"/>
                    <a:pt x="4" y="38"/>
                  </a:cubicBezTo>
                  <a:cubicBezTo>
                    <a:pt x="8" y="44"/>
                    <a:pt x="11" y="48"/>
                    <a:pt x="17" y="52"/>
                  </a:cubicBezTo>
                  <a:cubicBezTo>
                    <a:pt x="24" y="55"/>
                    <a:pt x="491" y="291"/>
                    <a:pt x="1099" y="291"/>
                  </a:cubicBezTo>
                  <a:cubicBezTo>
                    <a:pt x="1369" y="291"/>
                    <a:pt x="1666" y="245"/>
                    <a:pt x="1963" y="111"/>
                  </a:cubicBezTo>
                  <a:cubicBezTo>
                    <a:pt x="1992" y="98"/>
                    <a:pt x="1979" y="60"/>
                    <a:pt x="1954" y="60"/>
                  </a:cubicBezTo>
                  <a:cubicBezTo>
                    <a:pt x="1950" y="60"/>
                    <a:pt x="1946" y="61"/>
                    <a:pt x="1942" y="63"/>
                  </a:cubicBezTo>
                  <a:cubicBezTo>
                    <a:pt x="1653" y="193"/>
                    <a:pt x="1363" y="238"/>
                    <a:pt x="1100" y="238"/>
                  </a:cubicBezTo>
                  <a:cubicBezTo>
                    <a:pt x="505" y="238"/>
                    <a:pt x="48" y="8"/>
                    <a:pt x="41" y="4"/>
                  </a:cubicBezTo>
                  <a:cubicBezTo>
                    <a:pt x="37"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2335450" y="3284350"/>
              <a:ext cx="23325" cy="39150"/>
            </a:xfrm>
            <a:custGeom>
              <a:avLst/>
              <a:gdLst/>
              <a:ahLst/>
              <a:cxnLst/>
              <a:rect l="l" t="t" r="r" b="b"/>
              <a:pathLst>
                <a:path w="933" h="1566" extrusionOk="0">
                  <a:moveTo>
                    <a:pt x="604" y="0"/>
                  </a:moveTo>
                  <a:cubicBezTo>
                    <a:pt x="475" y="0"/>
                    <a:pt x="348" y="33"/>
                    <a:pt x="227" y="78"/>
                  </a:cubicBezTo>
                  <a:cubicBezTo>
                    <a:pt x="158" y="105"/>
                    <a:pt x="89" y="139"/>
                    <a:pt x="47" y="199"/>
                  </a:cubicBezTo>
                  <a:cubicBezTo>
                    <a:pt x="8" y="255"/>
                    <a:pt x="0" y="328"/>
                    <a:pt x="0" y="398"/>
                  </a:cubicBezTo>
                  <a:cubicBezTo>
                    <a:pt x="1" y="670"/>
                    <a:pt x="110" y="930"/>
                    <a:pt x="218" y="1180"/>
                  </a:cubicBezTo>
                  <a:cubicBezTo>
                    <a:pt x="243" y="1238"/>
                    <a:pt x="268" y="1297"/>
                    <a:pt x="306" y="1347"/>
                  </a:cubicBezTo>
                  <a:cubicBezTo>
                    <a:pt x="371" y="1432"/>
                    <a:pt x="469" y="1488"/>
                    <a:pt x="571" y="1520"/>
                  </a:cubicBezTo>
                  <a:cubicBezTo>
                    <a:pt x="626" y="1538"/>
                    <a:pt x="681" y="1554"/>
                    <a:pt x="738" y="1566"/>
                  </a:cubicBezTo>
                  <a:cubicBezTo>
                    <a:pt x="679" y="1534"/>
                    <a:pt x="622" y="1500"/>
                    <a:pt x="565" y="1466"/>
                  </a:cubicBezTo>
                  <a:cubicBezTo>
                    <a:pt x="492" y="1420"/>
                    <a:pt x="420" y="1371"/>
                    <a:pt x="364" y="1304"/>
                  </a:cubicBezTo>
                  <a:cubicBezTo>
                    <a:pt x="284" y="1209"/>
                    <a:pt x="249" y="1084"/>
                    <a:pt x="217" y="963"/>
                  </a:cubicBezTo>
                  <a:cubicBezTo>
                    <a:pt x="177" y="808"/>
                    <a:pt x="140" y="650"/>
                    <a:pt x="137" y="490"/>
                  </a:cubicBezTo>
                  <a:cubicBezTo>
                    <a:pt x="135" y="391"/>
                    <a:pt x="150" y="284"/>
                    <a:pt x="218" y="213"/>
                  </a:cubicBezTo>
                  <a:cubicBezTo>
                    <a:pt x="283" y="144"/>
                    <a:pt x="382" y="122"/>
                    <a:pt x="475" y="113"/>
                  </a:cubicBezTo>
                  <a:cubicBezTo>
                    <a:pt x="499" y="111"/>
                    <a:pt x="522" y="109"/>
                    <a:pt x="546" y="109"/>
                  </a:cubicBezTo>
                  <a:cubicBezTo>
                    <a:pt x="599" y="109"/>
                    <a:pt x="651" y="117"/>
                    <a:pt x="699" y="140"/>
                  </a:cubicBezTo>
                  <a:cubicBezTo>
                    <a:pt x="822" y="199"/>
                    <a:pt x="877" y="344"/>
                    <a:pt x="897" y="480"/>
                  </a:cubicBezTo>
                  <a:cubicBezTo>
                    <a:pt x="910" y="565"/>
                    <a:pt x="916" y="654"/>
                    <a:pt x="933" y="737"/>
                  </a:cubicBezTo>
                  <a:cubicBezTo>
                    <a:pt x="931" y="531"/>
                    <a:pt x="925" y="327"/>
                    <a:pt x="846" y="140"/>
                  </a:cubicBezTo>
                  <a:cubicBezTo>
                    <a:pt x="834" y="105"/>
                    <a:pt x="815" y="75"/>
                    <a:pt x="789" y="50"/>
                  </a:cubicBezTo>
                  <a:cubicBezTo>
                    <a:pt x="748" y="12"/>
                    <a:pt x="689" y="2"/>
                    <a:pt x="633" y="1"/>
                  </a:cubicBezTo>
                  <a:cubicBezTo>
                    <a:pt x="623" y="0"/>
                    <a:pt x="61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2338800" y="3287100"/>
              <a:ext cx="21900" cy="36700"/>
            </a:xfrm>
            <a:custGeom>
              <a:avLst/>
              <a:gdLst/>
              <a:ahLst/>
              <a:cxnLst/>
              <a:rect l="l" t="t" r="r" b="b"/>
              <a:pathLst>
                <a:path w="876" h="1468" extrusionOk="0">
                  <a:moveTo>
                    <a:pt x="412" y="1"/>
                  </a:moveTo>
                  <a:cubicBezTo>
                    <a:pt x="388" y="1"/>
                    <a:pt x="365" y="2"/>
                    <a:pt x="341" y="4"/>
                  </a:cubicBezTo>
                  <a:cubicBezTo>
                    <a:pt x="248" y="13"/>
                    <a:pt x="149" y="35"/>
                    <a:pt x="84" y="103"/>
                  </a:cubicBezTo>
                  <a:cubicBezTo>
                    <a:pt x="16" y="175"/>
                    <a:pt x="1" y="282"/>
                    <a:pt x="3" y="381"/>
                  </a:cubicBezTo>
                  <a:cubicBezTo>
                    <a:pt x="6" y="540"/>
                    <a:pt x="43" y="698"/>
                    <a:pt x="83" y="854"/>
                  </a:cubicBezTo>
                  <a:cubicBezTo>
                    <a:pt x="115" y="974"/>
                    <a:pt x="150" y="1099"/>
                    <a:pt x="230" y="1196"/>
                  </a:cubicBezTo>
                  <a:cubicBezTo>
                    <a:pt x="285" y="1262"/>
                    <a:pt x="358" y="1311"/>
                    <a:pt x="431" y="1357"/>
                  </a:cubicBezTo>
                  <a:cubicBezTo>
                    <a:pt x="488" y="1391"/>
                    <a:pt x="545" y="1425"/>
                    <a:pt x="604" y="1457"/>
                  </a:cubicBezTo>
                  <a:cubicBezTo>
                    <a:pt x="637" y="1463"/>
                    <a:pt x="670" y="1468"/>
                    <a:pt x="700" y="1468"/>
                  </a:cubicBezTo>
                  <a:cubicBezTo>
                    <a:pt x="749" y="1468"/>
                    <a:pt x="790" y="1456"/>
                    <a:pt x="809" y="1423"/>
                  </a:cubicBezTo>
                  <a:cubicBezTo>
                    <a:pt x="875" y="1300"/>
                    <a:pt x="823" y="1107"/>
                    <a:pt x="811" y="978"/>
                  </a:cubicBezTo>
                  <a:cubicBezTo>
                    <a:pt x="800" y="862"/>
                    <a:pt x="801" y="745"/>
                    <a:pt x="799" y="627"/>
                  </a:cubicBezTo>
                  <a:cubicBezTo>
                    <a:pt x="782" y="544"/>
                    <a:pt x="776" y="455"/>
                    <a:pt x="763" y="370"/>
                  </a:cubicBezTo>
                  <a:cubicBezTo>
                    <a:pt x="743" y="234"/>
                    <a:pt x="688" y="89"/>
                    <a:pt x="565" y="31"/>
                  </a:cubicBezTo>
                  <a:cubicBezTo>
                    <a:pt x="517" y="8"/>
                    <a:pt x="465" y="1"/>
                    <a:pt x="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2347350" y="3293825"/>
              <a:ext cx="18825" cy="37450"/>
            </a:xfrm>
            <a:custGeom>
              <a:avLst/>
              <a:gdLst/>
              <a:ahLst/>
              <a:cxnLst/>
              <a:rect l="l" t="t" r="r" b="b"/>
              <a:pathLst>
                <a:path w="753" h="1498" extrusionOk="0">
                  <a:moveTo>
                    <a:pt x="30" y="0"/>
                  </a:moveTo>
                  <a:cubicBezTo>
                    <a:pt x="18" y="0"/>
                    <a:pt x="7" y="8"/>
                    <a:pt x="8" y="24"/>
                  </a:cubicBezTo>
                  <a:cubicBezTo>
                    <a:pt x="0" y="910"/>
                    <a:pt x="700" y="1486"/>
                    <a:pt x="708" y="1493"/>
                  </a:cubicBezTo>
                  <a:cubicBezTo>
                    <a:pt x="711" y="1495"/>
                    <a:pt x="717" y="1497"/>
                    <a:pt x="721" y="1497"/>
                  </a:cubicBezTo>
                  <a:lnTo>
                    <a:pt x="721" y="1496"/>
                  </a:lnTo>
                  <a:cubicBezTo>
                    <a:pt x="742" y="1496"/>
                    <a:pt x="752" y="1471"/>
                    <a:pt x="736" y="1457"/>
                  </a:cubicBezTo>
                  <a:cubicBezTo>
                    <a:pt x="729" y="1452"/>
                    <a:pt x="45" y="888"/>
                    <a:pt x="53" y="24"/>
                  </a:cubicBezTo>
                  <a:cubicBezTo>
                    <a:pt x="54" y="8"/>
                    <a:pt x="4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2372250" y="3322100"/>
              <a:ext cx="38675" cy="28175"/>
            </a:xfrm>
            <a:custGeom>
              <a:avLst/>
              <a:gdLst/>
              <a:ahLst/>
              <a:cxnLst/>
              <a:rect l="l" t="t" r="r" b="b"/>
              <a:pathLst>
                <a:path w="1547" h="1127" extrusionOk="0">
                  <a:moveTo>
                    <a:pt x="1187" y="0"/>
                  </a:moveTo>
                  <a:cubicBezTo>
                    <a:pt x="1167" y="0"/>
                    <a:pt x="1147" y="3"/>
                    <a:pt x="1127" y="8"/>
                  </a:cubicBezTo>
                  <a:cubicBezTo>
                    <a:pt x="927" y="46"/>
                    <a:pt x="753" y="154"/>
                    <a:pt x="581" y="266"/>
                  </a:cubicBezTo>
                  <a:cubicBezTo>
                    <a:pt x="661" y="235"/>
                    <a:pt x="737" y="189"/>
                    <a:pt x="816" y="154"/>
                  </a:cubicBezTo>
                  <a:cubicBezTo>
                    <a:pt x="891" y="119"/>
                    <a:pt x="976" y="92"/>
                    <a:pt x="1058" y="92"/>
                  </a:cubicBezTo>
                  <a:cubicBezTo>
                    <a:pt x="1111" y="92"/>
                    <a:pt x="1162" y="103"/>
                    <a:pt x="1208" y="130"/>
                  </a:cubicBezTo>
                  <a:cubicBezTo>
                    <a:pt x="1274" y="169"/>
                    <a:pt x="1318" y="235"/>
                    <a:pt x="1354" y="302"/>
                  </a:cubicBezTo>
                  <a:cubicBezTo>
                    <a:pt x="1400" y="385"/>
                    <a:pt x="1435" y="480"/>
                    <a:pt x="1414" y="571"/>
                  </a:cubicBezTo>
                  <a:cubicBezTo>
                    <a:pt x="1392" y="668"/>
                    <a:pt x="1312" y="738"/>
                    <a:pt x="1228" y="791"/>
                  </a:cubicBezTo>
                  <a:cubicBezTo>
                    <a:pt x="1093" y="878"/>
                    <a:pt x="941" y="934"/>
                    <a:pt x="790" y="986"/>
                  </a:cubicBezTo>
                  <a:cubicBezTo>
                    <a:pt x="687" y="1023"/>
                    <a:pt x="580" y="1057"/>
                    <a:pt x="471" y="1057"/>
                  </a:cubicBezTo>
                  <a:cubicBezTo>
                    <a:pt x="456" y="1057"/>
                    <a:pt x="440" y="1056"/>
                    <a:pt x="424" y="1055"/>
                  </a:cubicBezTo>
                  <a:cubicBezTo>
                    <a:pt x="338" y="1046"/>
                    <a:pt x="257" y="1012"/>
                    <a:pt x="178" y="976"/>
                  </a:cubicBezTo>
                  <a:cubicBezTo>
                    <a:pt x="118" y="948"/>
                    <a:pt x="58" y="919"/>
                    <a:pt x="0" y="888"/>
                  </a:cubicBezTo>
                  <a:lnTo>
                    <a:pt x="0" y="888"/>
                  </a:lnTo>
                  <a:cubicBezTo>
                    <a:pt x="41" y="929"/>
                    <a:pt x="85" y="967"/>
                    <a:pt x="130" y="1002"/>
                  </a:cubicBezTo>
                  <a:cubicBezTo>
                    <a:pt x="214" y="1069"/>
                    <a:pt x="314" y="1119"/>
                    <a:pt x="422" y="1126"/>
                  </a:cubicBezTo>
                  <a:cubicBezTo>
                    <a:pt x="429" y="1127"/>
                    <a:pt x="437" y="1127"/>
                    <a:pt x="445" y="1127"/>
                  </a:cubicBezTo>
                  <a:cubicBezTo>
                    <a:pt x="499" y="1127"/>
                    <a:pt x="554" y="1117"/>
                    <a:pt x="609" y="1106"/>
                  </a:cubicBezTo>
                  <a:cubicBezTo>
                    <a:pt x="877" y="1057"/>
                    <a:pt x="1153" y="1005"/>
                    <a:pt x="1381" y="855"/>
                  </a:cubicBezTo>
                  <a:cubicBezTo>
                    <a:pt x="1439" y="816"/>
                    <a:pt x="1494" y="769"/>
                    <a:pt x="1520" y="704"/>
                  </a:cubicBezTo>
                  <a:cubicBezTo>
                    <a:pt x="1546" y="637"/>
                    <a:pt x="1535" y="560"/>
                    <a:pt x="1520" y="489"/>
                  </a:cubicBezTo>
                  <a:cubicBezTo>
                    <a:pt x="1489" y="353"/>
                    <a:pt x="1441" y="219"/>
                    <a:pt x="1360" y="107"/>
                  </a:cubicBezTo>
                  <a:cubicBezTo>
                    <a:pt x="1327" y="61"/>
                    <a:pt x="1286" y="18"/>
                    <a:pt x="1233" y="5"/>
                  </a:cubicBezTo>
                  <a:cubicBezTo>
                    <a:pt x="1218" y="2"/>
                    <a:pt x="1202" y="0"/>
                    <a:pt x="1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2369400" y="3324375"/>
              <a:ext cx="38750" cy="24175"/>
            </a:xfrm>
            <a:custGeom>
              <a:avLst/>
              <a:gdLst/>
              <a:ahLst/>
              <a:cxnLst/>
              <a:rect l="l" t="t" r="r" b="b"/>
              <a:pathLst>
                <a:path w="1550" h="967" extrusionOk="0">
                  <a:moveTo>
                    <a:pt x="1172" y="1"/>
                  </a:moveTo>
                  <a:cubicBezTo>
                    <a:pt x="1090" y="1"/>
                    <a:pt x="1005" y="28"/>
                    <a:pt x="930" y="63"/>
                  </a:cubicBezTo>
                  <a:cubicBezTo>
                    <a:pt x="851" y="98"/>
                    <a:pt x="775" y="144"/>
                    <a:pt x="695" y="175"/>
                  </a:cubicBezTo>
                  <a:cubicBezTo>
                    <a:pt x="597" y="240"/>
                    <a:pt x="499" y="305"/>
                    <a:pt x="397" y="360"/>
                  </a:cubicBezTo>
                  <a:cubicBezTo>
                    <a:pt x="282" y="422"/>
                    <a:pt x="93" y="486"/>
                    <a:pt x="28" y="609"/>
                  </a:cubicBezTo>
                  <a:cubicBezTo>
                    <a:pt x="1" y="664"/>
                    <a:pt x="52" y="736"/>
                    <a:pt x="114" y="798"/>
                  </a:cubicBezTo>
                  <a:cubicBezTo>
                    <a:pt x="172" y="828"/>
                    <a:pt x="232" y="857"/>
                    <a:pt x="292" y="885"/>
                  </a:cubicBezTo>
                  <a:cubicBezTo>
                    <a:pt x="371" y="922"/>
                    <a:pt x="452" y="955"/>
                    <a:pt x="538" y="964"/>
                  </a:cubicBezTo>
                  <a:cubicBezTo>
                    <a:pt x="555" y="966"/>
                    <a:pt x="571" y="967"/>
                    <a:pt x="588" y="967"/>
                  </a:cubicBezTo>
                  <a:cubicBezTo>
                    <a:pt x="696" y="967"/>
                    <a:pt x="802" y="932"/>
                    <a:pt x="904" y="896"/>
                  </a:cubicBezTo>
                  <a:cubicBezTo>
                    <a:pt x="1055" y="844"/>
                    <a:pt x="1207" y="787"/>
                    <a:pt x="1342" y="701"/>
                  </a:cubicBezTo>
                  <a:cubicBezTo>
                    <a:pt x="1426" y="648"/>
                    <a:pt x="1506" y="577"/>
                    <a:pt x="1528" y="481"/>
                  </a:cubicBezTo>
                  <a:cubicBezTo>
                    <a:pt x="1549" y="389"/>
                    <a:pt x="1514" y="294"/>
                    <a:pt x="1468" y="211"/>
                  </a:cubicBezTo>
                  <a:cubicBezTo>
                    <a:pt x="1431" y="144"/>
                    <a:pt x="1388" y="78"/>
                    <a:pt x="1322" y="39"/>
                  </a:cubicBezTo>
                  <a:cubicBezTo>
                    <a:pt x="1276" y="12"/>
                    <a:pt x="1225" y="1"/>
                    <a:pt x="1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2359150" y="3332450"/>
              <a:ext cx="41300" cy="8625"/>
            </a:xfrm>
            <a:custGeom>
              <a:avLst/>
              <a:gdLst/>
              <a:ahLst/>
              <a:cxnLst/>
              <a:rect l="l" t="t" r="r" b="b"/>
              <a:pathLst>
                <a:path w="1652" h="345" extrusionOk="0">
                  <a:moveTo>
                    <a:pt x="1619" y="0"/>
                  </a:moveTo>
                  <a:cubicBezTo>
                    <a:pt x="1615" y="0"/>
                    <a:pt x="1611" y="2"/>
                    <a:pt x="1607" y="5"/>
                  </a:cubicBezTo>
                  <a:cubicBezTo>
                    <a:pt x="1261" y="240"/>
                    <a:pt x="883" y="300"/>
                    <a:pt x="585" y="300"/>
                  </a:cubicBezTo>
                  <a:cubicBezTo>
                    <a:pt x="267" y="300"/>
                    <a:pt x="40" y="232"/>
                    <a:pt x="36" y="230"/>
                  </a:cubicBezTo>
                  <a:cubicBezTo>
                    <a:pt x="34" y="230"/>
                    <a:pt x="31" y="230"/>
                    <a:pt x="29" y="230"/>
                  </a:cubicBezTo>
                  <a:cubicBezTo>
                    <a:pt x="12" y="230"/>
                    <a:pt x="0" y="249"/>
                    <a:pt x="10" y="264"/>
                  </a:cubicBezTo>
                  <a:cubicBezTo>
                    <a:pt x="13" y="268"/>
                    <a:pt x="17" y="272"/>
                    <a:pt x="22" y="273"/>
                  </a:cubicBezTo>
                  <a:cubicBezTo>
                    <a:pt x="26" y="274"/>
                    <a:pt x="259" y="344"/>
                    <a:pt x="585" y="344"/>
                  </a:cubicBezTo>
                  <a:cubicBezTo>
                    <a:pt x="890" y="344"/>
                    <a:pt x="1277" y="282"/>
                    <a:pt x="1632" y="41"/>
                  </a:cubicBezTo>
                  <a:cubicBezTo>
                    <a:pt x="1651" y="28"/>
                    <a:pt x="1638" y="0"/>
                    <a:pt x="1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2382275" y="3092900"/>
              <a:ext cx="39375" cy="41900"/>
            </a:xfrm>
            <a:custGeom>
              <a:avLst/>
              <a:gdLst/>
              <a:ahLst/>
              <a:cxnLst/>
              <a:rect l="l" t="t" r="r" b="b"/>
              <a:pathLst>
                <a:path w="1575" h="1676" extrusionOk="0">
                  <a:moveTo>
                    <a:pt x="585" y="0"/>
                  </a:moveTo>
                  <a:cubicBezTo>
                    <a:pt x="532" y="0"/>
                    <a:pt x="481" y="23"/>
                    <a:pt x="435" y="50"/>
                  </a:cubicBezTo>
                  <a:cubicBezTo>
                    <a:pt x="298" y="131"/>
                    <a:pt x="188" y="253"/>
                    <a:pt x="95" y="384"/>
                  </a:cubicBezTo>
                  <a:cubicBezTo>
                    <a:pt x="47" y="454"/>
                    <a:pt x="1" y="532"/>
                    <a:pt x="1" y="620"/>
                  </a:cubicBezTo>
                  <a:cubicBezTo>
                    <a:pt x="1" y="703"/>
                    <a:pt x="42" y="783"/>
                    <a:pt x="88" y="855"/>
                  </a:cubicBezTo>
                  <a:cubicBezTo>
                    <a:pt x="270" y="1134"/>
                    <a:pt x="547" y="1332"/>
                    <a:pt x="817" y="1523"/>
                  </a:cubicBezTo>
                  <a:cubicBezTo>
                    <a:pt x="880" y="1567"/>
                    <a:pt x="943" y="1612"/>
                    <a:pt x="1013" y="1640"/>
                  </a:cubicBezTo>
                  <a:cubicBezTo>
                    <a:pt x="1076" y="1665"/>
                    <a:pt x="1142" y="1676"/>
                    <a:pt x="1208" y="1676"/>
                  </a:cubicBezTo>
                  <a:cubicBezTo>
                    <a:pt x="1267" y="1676"/>
                    <a:pt x="1326" y="1668"/>
                    <a:pt x="1382" y="1653"/>
                  </a:cubicBezTo>
                  <a:cubicBezTo>
                    <a:pt x="1448" y="1639"/>
                    <a:pt x="1512" y="1620"/>
                    <a:pt x="1575" y="1597"/>
                  </a:cubicBezTo>
                  <a:lnTo>
                    <a:pt x="1575" y="1597"/>
                  </a:lnTo>
                  <a:cubicBezTo>
                    <a:pt x="1497" y="1600"/>
                    <a:pt x="1419" y="1601"/>
                    <a:pt x="1342" y="1601"/>
                  </a:cubicBezTo>
                  <a:cubicBezTo>
                    <a:pt x="1241" y="1600"/>
                    <a:pt x="1138" y="1596"/>
                    <a:pt x="1041" y="1561"/>
                  </a:cubicBezTo>
                  <a:cubicBezTo>
                    <a:pt x="900" y="1512"/>
                    <a:pt x="783" y="1405"/>
                    <a:pt x="673" y="1301"/>
                  </a:cubicBezTo>
                  <a:cubicBezTo>
                    <a:pt x="531" y="1166"/>
                    <a:pt x="390" y="1027"/>
                    <a:pt x="281" y="863"/>
                  </a:cubicBezTo>
                  <a:cubicBezTo>
                    <a:pt x="213" y="763"/>
                    <a:pt x="158" y="644"/>
                    <a:pt x="175" y="529"/>
                  </a:cubicBezTo>
                  <a:cubicBezTo>
                    <a:pt x="192" y="418"/>
                    <a:pt x="272" y="333"/>
                    <a:pt x="358" y="265"/>
                  </a:cubicBezTo>
                  <a:cubicBezTo>
                    <a:pt x="426" y="210"/>
                    <a:pt x="504" y="161"/>
                    <a:pt x="591" y="153"/>
                  </a:cubicBezTo>
                  <a:cubicBezTo>
                    <a:pt x="601" y="152"/>
                    <a:pt x="611" y="151"/>
                    <a:pt x="620" y="151"/>
                  </a:cubicBezTo>
                  <a:cubicBezTo>
                    <a:pt x="767" y="151"/>
                    <a:pt x="905" y="260"/>
                    <a:pt x="1009" y="380"/>
                  </a:cubicBezTo>
                  <a:cubicBezTo>
                    <a:pt x="1078" y="459"/>
                    <a:pt x="1141" y="546"/>
                    <a:pt x="1213" y="622"/>
                  </a:cubicBezTo>
                  <a:cubicBezTo>
                    <a:pt x="1075" y="411"/>
                    <a:pt x="933" y="205"/>
                    <a:pt x="733" y="60"/>
                  </a:cubicBezTo>
                  <a:cubicBezTo>
                    <a:pt x="699" y="34"/>
                    <a:pt x="660" y="15"/>
                    <a:pt x="618" y="4"/>
                  </a:cubicBezTo>
                  <a:cubicBezTo>
                    <a:pt x="607" y="1"/>
                    <a:pt x="596"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2386175" y="3096675"/>
              <a:ext cx="40050" cy="36275"/>
            </a:xfrm>
            <a:custGeom>
              <a:avLst/>
              <a:gdLst/>
              <a:ahLst/>
              <a:cxnLst/>
              <a:rect l="l" t="t" r="r" b="b"/>
              <a:pathLst>
                <a:path w="1602" h="1451" extrusionOk="0">
                  <a:moveTo>
                    <a:pt x="463" y="0"/>
                  </a:moveTo>
                  <a:cubicBezTo>
                    <a:pt x="454" y="0"/>
                    <a:pt x="444" y="1"/>
                    <a:pt x="434" y="2"/>
                  </a:cubicBezTo>
                  <a:cubicBezTo>
                    <a:pt x="346" y="10"/>
                    <a:pt x="270" y="59"/>
                    <a:pt x="201" y="114"/>
                  </a:cubicBezTo>
                  <a:cubicBezTo>
                    <a:pt x="116" y="182"/>
                    <a:pt x="35" y="266"/>
                    <a:pt x="18" y="378"/>
                  </a:cubicBezTo>
                  <a:cubicBezTo>
                    <a:pt x="0" y="493"/>
                    <a:pt x="57" y="612"/>
                    <a:pt x="125" y="712"/>
                  </a:cubicBezTo>
                  <a:cubicBezTo>
                    <a:pt x="234" y="876"/>
                    <a:pt x="374" y="1015"/>
                    <a:pt x="517" y="1150"/>
                  </a:cubicBezTo>
                  <a:cubicBezTo>
                    <a:pt x="627" y="1254"/>
                    <a:pt x="744" y="1361"/>
                    <a:pt x="884" y="1410"/>
                  </a:cubicBezTo>
                  <a:cubicBezTo>
                    <a:pt x="982" y="1445"/>
                    <a:pt x="1085" y="1449"/>
                    <a:pt x="1186" y="1450"/>
                  </a:cubicBezTo>
                  <a:cubicBezTo>
                    <a:pt x="1263" y="1450"/>
                    <a:pt x="1341" y="1449"/>
                    <a:pt x="1418" y="1446"/>
                  </a:cubicBezTo>
                  <a:cubicBezTo>
                    <a:pt x="1513" y="1410"/>
                    <a:pt x="1601" y="1357"/>
                    <a:pt x="1594" y="1283"/>
                  </a:cubicBezTo>
                  <a:cubicBezTo>
                    <a:pt x="1578" y="1116"/>
                    <a:pt x="1399" y="949"/>
                    <a:pt x="1302" y="824"/>
                  </a:cubicBezTo>
                  <a:cubicBezTo>
                    <a:pt x="1214" y="711"/>
                    <a:pt x="1136" y="590"/>
                    <a:pt x="1057" y="471"/>
                  </a:cubicBezTo>
                  <a:cubicBezTo>
                    <a:pt x="985" y="395"/>
                    <a:pt x="922" y="308"/>
                    <a:pt x="853" y="229"/>
                  </a:cubicBezTo>
                  <a:cubicBezTo>
                    <a:pt x="749" y="109"/>
                    <a:pt x="611" y="0"/>
                    <a:pt x="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2395900" y="3105850"/>
              <a:ext cx="42325" cy="27875"/>
            </a:xfrm>
            <a:custGeom>
              <a:avLst/>
              <a:gdLst/>
              <a:ahLst/>
              <a:cxnLst/>
              <a:rect l="l" t="t" r="r" b="b"/>
              <a:pathLst>
                <a:path w="1693" h="1115" extrusionOk="0">
                  <a:moveTo>
                    <a:pt x="36" y="1"/>
                  </a:moveTo>
                  <a:cubicBezTo>
                    <a:pt x="18" y="1"/>
                    <a:pt x="1" y="20"/>
                    <a:pt x="14" y="41"/>
                  </a:cubicBezTo>
                  <a:cubicBezTo>
                    <a:pt x="594" y="956"/>
                    <a:pt x="1653" y="1112"/>
                    <a:pt x="1664" y="1114"/>
                  </a:cubicBezTo>
                  <a:cubicBezTo>
                    <a:pt x="1670" y="1114"/>
                    <a:pt x="1675" y="1113"/>
                    <a:pt x="1681" y="1111"/>
                  </a:cubicBezTo>
                  <a:cubicBezTo>
                    <a:pt x="1687" y="1106"/>
                    <a:pt x="1691" y="1099"/>
                    <a:pt x="1692" y="1091"/>
                  </a:cubicBezTo>
                  <a:cubicBezTo>
                    <a:pt x="1693" y="1075"/>
                    <a:pt x="1682" y="1063"/>
                    <a:pt x="1667" y="1061"/>
                  </a:cubicBezTo>
                  <a:cubicBezTo>
                    <a:pt x="1657" y="1059"/>
                    <a:pt x="623" y="905"/>
                    <a:pt x="56" y="13"/>
                  </a:cubicBezTo>
                  <a:cubicBezTo>
                    <a:pt x="51" y="4"/>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2"/>
            <p:cNvSpPr/>
            <p:nvPr/>
          </p:nvSpPr>
          <p:spPr>
            <a:xfrm>
              <a:off x="2453200" y="3101325"/>
              <a:ext cx="36100" cy="43750"/>
            </a:xfrm>
            <a:custGeom>
              <a:avLst/>
              <a:gdLst/>
              <a:ahLst/>
              <a:cxnLst/>
              <a:rect l="l" t="t" r="r" b="b"/>
              <a:pathLst>
                <a:path w="1444" h="1750" extrusionOk="0">
                  <a:moveTo>
                    <a:pt x="797" y="0"/>
                  </a:moveTo>
                  <a:cubicBezTo>
                    <a:pt x="778" y="0"/>
                    <a:pt x="758" y="3"/>
                    <a:pt x="739" y="9"/>
                  </a:cubicBezTo>
                  <a:cubicBezTo>
                    <a:pt x="699" y="26"/>
                    <a:pt x="664" y="50"/>
                    <a:pt x="634" y="81"/>
                  </a:cubicBezTo>
                  <a:cubicBezTo>
                    <a:pt x="453" y="251"/>
                    <a:pt x="340" y="473"/>
                    <a:pt x="231" y="700"/>
                  </a:cubicBezTo>
                  <a:cubicBezTo>
                    <a:pt x="293" y="615"/>
                    <a:pt x="344" y="521"/>
                    <a:pt x="402" y="433"/>
                  </a:cubicBezTo>
                  <a:cubicBezTo>
                    <a:pt x="495" y="294"/>
                    <a:pt x="627" y="159"/>
                    <a:pt x="786" y="154"/>
                  </a:cubicBezTo>
                  <a:cubicBezTo>
                    <a:pt x="789" y="154"/>
                    <a:pt x="791" y="154"/>
                    <a:pt x="794" y="154"/>
                  </a:cubicBezTo>
                  <a:cubicBezTo>
                    <a:pt x="880" y="154"/>
                    <a:pt x="959" y="191"/>
                    <a:pt x="1032" y="234"/>
                  </a:cubicBezTo>
                  <a:cubicBezTo>
                    <a:pt x="1125" y="290"/>
                    <a:pt x="1217" y="364"/>
                    <a:pt x="1248" y="471"/>
                  </a:cubicBezTo>
                  <a:cubicBezTo>
                    <a:pt x="1281" y="583"/>
                    <a:pt x="1240" y="709"/>
                    <a:pt x="1187" y="817"/>
                  </a:cubicBezTo>
                  <a:cubicBezTo>
                    <a:pt x="1100" y="994"/>
                    <a:pt x="978" y="1149"/>
                    <a:pt x="856" y="1302"/>
                  </a:cubicBezTo>
                  <a:cubicBezTo>
                    <a:pt x="760" y="1420"/>
                    <a:pt x="659" y="1541"/>
                    <a:pt x="526" y="1609"/>
                  </a:cubicBezTo>
                  <a:cubicBezTo>
                    <a:pt x="433" y="1656"/>
                    <a:pt x="332" y="1673"/>
                    <a:pt x="232" y="1687"/>
                  </a:cubicBezTo>
                  <a:cubicBezTo>
                    <a:pt x="155" y="1698"/>
                    <a:pt x="77" y="1707"/>
                    <a:pt x="1" y="1714"/>
                  </a:cubicBezTo>
                  <a:cubicBezTo>
                    <a:pt x="66" y="1728"/>
                    <a:pt x="132" y="1738"/>
                    <a:pt x="199" y="1745"/>
                  </a:cubicBezTo>
                  <a:cubicBezTo>
                    <a:pt x="228" y="1748"/>
                    <a:pt x="257" y="1750"/>
                    <a:pt x="287" y="1750"/>
                  </a:cubicBezTo>
                  <a:cubicBezTo>
                    <a:pt x="382" y="1750"/>
                    <a:pt x="478" y="1731"/>
                    <a:pt x="564" y="1683"/>
                  </a:cubicBezTo>
                  <a:cubicBezTo>
                    <a:pt x="629" y="1647"/>
                    <a:pt x="686" y="1593"/>
                    <a:pt x="742" y="1542"/>
                  </a:cubicBezTo>
                  <a:cubicBezTo>
                    <a:pt x="984" y="1317"/>
                    <a:pt x="1233" y="1085"/>
                    <a:pt x="1377" y="783"/>
                  </a:cubicBezTo>
                  <a:cubicBezTo>
                    <a:pt x="1413" y="707"/>
                    <a:pt x="1444" y="622"/>
                    <a:pt x="1432" y="539"/>
                  </a:cubicBezTo>
                  <a:cubicBezTo>
                    <a:pt x="1421" y="452"/>
                    <a:pt x="1366" y="381"/>
                    <a:pt x="1308" y="318"/>
                  </a:cubicBezTo>
                  <a:cubicBezTo>
                    <a:pt x="1199" y="199"/>
                    <a:pt x="1074" y="95"/>
                    <a:pt x="927" y="31"/>
                  </a:cubicBezTo>
                  <a:cubicBezTo>
                    <a:pt x="886" y="14"/>
                    <a:pt x="841"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2448175" y="3105175"/>
              <a:ext cx="37025" cy="39025"/>
            </a:xfrm>
            <a:custGeom>
              <a:avLst/>
              <a:gdLst/>
              <a:ahLst/>
              <a:cxnLst/>
              <a:rect l="l" t="t" r="r" b="b"/>
              <a:pathLst>
                <a:path w="1481" h="1561" extrusionOk="0">
                  <a:moveTo>
                    <a:pt x="998" y="1"/>
                  </a:moveTo>
                  <a:cubicBezTo>
                    <a:pt x="994" y="1"/>
                    <a:pt x="991" y="1"/>
                    <a:pt x="987" y="1"/>
                  </a:cubicBezTo>
                  <a:cubicBezTo>
                    <a:pt x="828" y="5"/>
                    <a:pt x="696" y="140"/>
                    <a:pt x="603" y="279"/>
                  </a:cubicBezTo>
                  <a:cubicBezTo>
                    <a:pt x="545" y="367"/>
                    <a:pt x="493" y="461"/>
                    <a:pt x="431" y="546"/>
                  </a:cubicBezTo>
                  <a:cubicBezTo>
                    <a:pt x="368" y="675"/>
                    <a:pt x="307" y="806"/>
                    <a:pt x="236" y="929"/>
                  </a:cubicBezTo>
                  <a:cubicBezTo>
                    <a:pt x="156" y="1066"/>
                    <a:pt x="0" y="1255"/>
                    <a:pt x="6" y="1422"/>
                  </a:cubicBezTo>
                  <a:cubicBezTo>
                    <a:pt x="8" y="1496"/>
                    <a:pt x="103" y="1537"/>
                    <a:pt x="202" y="1561"/>
                  </a:cubicBezTo>
                  <a:cubicBezTo>
                    <a:pt x="278" y="1554"/>
                    <a:pt x="355" y="1545"/>
                    <a:pt x="432" y="1534"/>
                  </a:cubicBezTo>
                  <a:cubicBezTo>
                    <a:pt x="532" y="1521"/>
                    <a:pt x="634" y="1503"/>
                    <a:pt x="727" y="1456"/>
                  </a:cubicBezTo>
                  <a:cubicBezTo>
                    <a:pt x="859" y="1388"/>
                    <a:pt x="961" y="1267"/>
                    <a:pt x="1057" y="1149"/>
                  </a:cubicBezTo>
                  <a:cubicBezTo>
                    <a:pt x="1179" y="995"/>
                    <a:pt x="1301" y="841"/>
                    <a:pt x="1388" y="664"/>
                  </a:cubicBezTo>
                  <a:cubicBezTo>
                    <a:pt x="1441" y="556"/>
                    <a:pt x="1481" y="430"/>
                    <a:pt x="1449" y="318"/>
                  </a:cubicBezTo>
                  <a:cubicBezTo>
                    <a:pt x="1418" y="210"/>
                    <a:pt x="1326" y="137"/>
                    <a:pt x="1233" y="81"/>
                  </a:cubicBezTo>
                  <a:cubicBezTo>
                    <a:pt x="1161" y="38"/>
                    <a:pt x="1082" y="1"/>
                    <a:pt x="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2436775" y="3114150"/>
              <a:ext cx="38525" cy="33025"/>
            </a:xfrm>
            <a:custGeom>
              <a:avLst/>
              <a:gdLst/>
              <a:ahLst/>
              <a:cxnLst/>
              <a:rect l="l" t="t" r="r" b="b"/>
              <a:pathLst>
                <a:path w="1541" h="1321" extrusionOk="0">
                  <a:moveTo>
                    <a:pt x="1505" y="0"/>
                  </a:moveTo>
                  <a:cubicBezTo>
                    <a:pt x="1496" y="0"/>
                    <a:pt x="1487" y="5"/>
                    <a:pt x="1482" y="17"/>
                  </a:cubicBezTo>
                  <a:cubicBezTo>
                    <a:pt x="1038" y="977"/>
                    <a:pt x="33" y="1265"/>
                    <a:pt x="22" y="1267"/>
                  </a:cubicBezTo>
                  <a:cubicBezTo>
                    <a:pt x="8" y="1272"/>
                    <a:pt x="0" y="1286"/>
                    <a:pt x="3" y="1301"/>
                  </a:cubicBezTo>
                  <a:cubicBezTo>
                    <a:pt x="5" y="1308"/>
                    <a:pt x="10" y="1315"/>
                    <a:pt x="17" y="1318"/>
                  </a:cubicBezTo>
                  <a:cubicBezTo>
                    <a:pt x="20" y="1320"/>
                    <a:pt x="23" y="1320"/>
                    <a:pt x="27" y="1320"/>
                  </a:cubicBezTo>
                  <a:cubicBezTo>
                    <a:pt x="29" y="1320"/>
                    <a:pt x="31" y="1320"/>
                    <a:pt x="33" y="1320"/>
                  </a:cubicBezTo>
                  <a:cubicBezTo>
                    <a:pt x="45" y="1316"/>
                    <a:pt x="1074" y="1023"/>
                    <a:pt x="1529" y="39"/>
                  </a:cubicBezTo>
                  <a:cubicBezTo>
                    <a:pt x="1540" y="18"/>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2386675" y="3052650"/>
              <a:ext cx="33850" cy="41875"/>
            </a:xfrm>
            <a:custGeom>
              <a:avLst/>
              <a:gdLst/>
              <a:ahLst/>
              <a:cxnLst/>
              <a:rect l="l" t="t" r="r" b="b"/>
              <a:pathLst>
                <a:path w="1354" h="1675" extrusionOk="0">
                  <a:moveTo>
                    <a:pt x="651" y="0"/>
                  </a:moveTo>
                  <a:cubicBezTo>
                    <a:pt x="610" y="0"/>
                    <a:pt x="568" y="13"/>
                    <a:pt x="529" y="28"/>
                  </a:cubicBezTo>
                  <a:cubicBezTo>
                    <a:pt x="383" y="84"/>
                    <a:pt x="257" y="182"/>
                    <a:pt x="146" y="292"/>
                  </a:cubicBezTo>
                  <a:cubicBezTo>
                    <a:pt x="87" y="350"/>
                    <a:pt x="31" y="416"/>
                    <a:pt x="15" y="499"/>
                  </a:cubicBezTo>
                  <a:cubicBezTo>
                    <a:pt x="1" y="578"/>
                    <a:pt x="25" y="659"/>
                    <a:pt x="57" y="732"/>
                  </a:cubicBezTo>
                  <a:cubicBezTo>
                    <a:pt x="184" y="1022"/>
                    <a:pt x="415" y="1248"/>
                    <a:pt x="640" y="1467"/>
                  </a:cubicBezTo>
                  <a:cubicBezTo>
                    <a:pt x="692" y="1517"/>
                    <a:pt x="746" y="1568"/>
                    <a:pt x="807" y="1605"/>
                  </a:cubicBezTo>
                  <a:cubicBezTo>
                    <a:pt x="892" y="1655"/>
                    <a:pt x="991" y="1675"/>
                    <a:pt x="1089" y="1675"/>
                  </a:cubicBezTo>
                  <a:cubicBezTo>
                    <a:pt x="1113" y="1675"/>
                    <a:pt x="1136" y="1674"/>
                    <a:pt x="1160" y="1671"/>
                  </a:cubicBezTo>
                  <a:cubicBezTo>
                    <a:pt x="1224" y="1666"/>
                    <a:pt x="1289" y="1658"/>
                    <a:pt x="1353" y="1646"/>
                  </a:cubicBezTo>
                  <a:cubicBezTo>
                    <a:pt x="1278" y="1637"/>
                    <a:pt x="1204" y="1627"/>
                    <a:pt x="1130" y="1616"/>
                  </a:cubicBezTo>
                  <a:cubicBezTo>
                    <a:pt x="1033" y="1600"/>
                    <a:pt x="935" y="1580"/>
                    <a:pt x="847" y="1535"/>
                  </a:cubicBezTo>
                  <a:cubicBezTo>
                    <a:pt x="721" y="1468"/>
                    <a:pt x="628" y="1350"/>
                    <a:pt x="540" y="1235"/>
                  </a:cubicBezTo>
                  <a:cubicBezTo>
                    <a:pt x="428" y="1088"/>
                    <a:pt x="318" y="938"/>
                    <a:pt x="241" y="769"/>
                  </a:cubicBezTo>
                  <a:cubicBezTo>
                    <a:pt x="194" y="665"/>
                    <a:pt x="160" y="544"/>
                    <a:pt x="197" y="438"/>
                  </a:cubicBezTo>
                  <a:cubicBezTo>
                    <a:pt x="232" y="336"/>
                    <a:pt x="324" y="269"/>
                    <a:pt x="418" y="217"/>
                  </a:cubicBezTo>
                  <a:cubicBezTo>
                    <a:pt x="488" y="179"/>
                    <a:pt x="565" y="146"/>
                    <a:pt x="645" y="146"/>
                  </a:cubicBezTo>
                  <a:cubicBezTo>
                    <a:pt x="650" y="146"/>
                    <a:pt x="655" y="146"/>
                    <a:pt x="660" y="146"/>
                  </a:cubicBezTo>
                  <a:cubicBezTo>
                    <a:pt x="815" y="155"/>
                    <a:pt x="937" y="285"/>
                    <a:pt x="1021" y="420"/>
                  </a:cubicBezTo>
                  <a:cubicBezTo>
                    <a:pt x="1073" y="504"/>
                    <a:pt x="1119" y="596"/>
                    <a:pt x="1175" y="677"/>
                  </a:cubicBezTo>
                  <a:cubicBezTo>
                    <a:pt x="1080" y="459"/>
                    <a:pt x="978" y="245"/>
                    <a:pt x="812" y="80"/>
                  </a:cubicBezTo>
                  <a:cubicBezTo>
                    <a:pt x="784" y="50"/>
                    <a:pt x="750" y="27"/>
                    <a:pt x="713" y="10"/>
                  </a:cubicBezTo>
                  <a:cubicBezTo>
                    <a:pt x="693" y="3"/>
                    <a:pt x="672"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2390650" y="3056275"/>
              <a:ext cx="35100" cy="37525"/>
            </a:xfrm>
            <a:custGeom>
              <a:avLst/>
              <a:gdLst/>
              <a:ahLst/>
              <a:cxnLst/>
              <a:rect l="l" t="t" r="r" b="b"/>
              <a:pathLst>
                <a:path w="1404" h="1501" extrusionOk="0">
                  <a:moveTo>
                    <a:pt x="486" y="1"/>
                  </a:moveTo>
                  <a:cubicBezTo>
                    <a:pt x="406" y="1"/>
                    <a:pt x="329" y="34"/>
                    <a:pt x="259" y="72"/>
                  </a:cubicBezTo>
                  <a:cubicBezTo>
                    <a:pt x="165" y="124"/>
                    <a:pt x="73" y="191"/>
                    <a:pt x="38" y="293"/>
                  </a:cubicBezTo>
                  <a:cubicBezTo>
                    <a:pt x="1" y="399"/>
                    <a:pt x="35" y="520"/>
                    <a:pt x="82" y="624"/>
                  </a:cubicBezTo>
                  <a:cubicBezTo>
                    <a:pt x="159" y="793"/>
                    <a:pt x="269" y="943"/>
                    <a:pt x="381" y="1090"/>
                  </a:cubicBezTo>
                  <a:cubicBezTo>
                    <a:pt x="469" y="1205"/>
                    <a:pt x="562" y="1323"/>
                    <a:pt x="688" y="1390"/>
                  </a:cubicBezTo>
                  <a:cubicBezTo>
                    <a:pt x="776" y="1435"/>
                    <a:pt x="874" y="1455"/>
                    <a:pt x="971" y="1471"/>
                  </a:cubicBezTo>
                  <a:cubicBezTo>
                    <a:pt x="1045" y="1482"/>
                    <a:pt x="1120" y="1492"/>
                    <a:pt x="1194" y="1501"/>
                  </a:cubicBezTo>
                  <a:cubicBezTo>
                    <a:pt x="1291" y="1481"/>
                    <a:pt x="1385" y="1443"/>
                    <a:pt x="1390" y="1373"/>
                  </a:cubicBezTo>
                  <a:cubicBezTo>
                    <a:pt x="1403" y="1214"/>
                    <a:pt x="1261" y="1031"/>
                    <a:pt x="1189" y="900"/>
                  </a:cubicBezTo>
                  <a:cubicBezTo>
                    <a:pt x="1125" y="782"/>
                    <a:pt x="1072" y="656"/>
                    <a:pt x="1016" y="532"/>
                  </a:cubicBezTo>
                  <a:cubicBezTo>
                    <a:pt x="960" y="451"/>
                    <a:pt x="914" y="359"/>
                    <a:pt x="862" y="275"/>
                  </a:cubicBezTo>
                  <a:cubicBezTo>
                    <a:pt x="778" y="140"/>
                    <a:pt x="656" y="10"/>
                    <a:pt x="501" y="1"/>
                  </a:cubicBezTo>
                  <a:cubicBezTo>
                    <a:pt x="496" y="1"/>
                    <a:pt x="491" y="1"/>
                    <a:pt x="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2400450" y="3064825"/>
              <a:ext cx="35925" cy="32150"/>
            </a:xfrm>
            <a:custGeom>
              <a:avLst/>
              <a:gdLst/>
              <a:ahLst/>
              <a:cxnLst/>
              <a:rect l="l" t="t" r="r" b="b"/>
              <a:pathLst>
                <a:path w="1437" h="1286" extrusionOk="0">
                  <a:moveTo>
                    <a:pt x="32" y="1"/>
                  </a:moveTo>
                  <a:cubicBezTo>
                    <a:pt x="16" y="1"/>
                    <a:pt x="0" y="16"/>
                    <a:pt x="8" y="35"/>
                  </a:cubicBezTo>
                  <a:cubicBezTo>
                    <a:pt x="405" y="980"/>
                    <a:pt x="1393" y="1281"/>
                    <a:pt x="1403" y="1284"/>
                  </a:cubicBezTo>
                  <a:cubicBezTo>
                    <a:pt x="1405" y="1285"/>
                    <a:pt x="1407" y="1285"/>
                    <a:pt x="1409" y="1285"/>
                  </a:cubicBezTo>
                  <a:cubicBezTo>
                    <a:pt x="1413" y="1285"/>
                    <a:pt x="1416" y="1285"/>
                    <a:pt x="1419" y="1283"/>
                  </a:cubicBezTo>
                  <a:cubicBezTo>
                    <a:pt x="1426" y="1280"/>
                    <a:pt x="1431" y="1274"/>
                    <a:pt x="1433" y="1267"/>
                  </a:cubicBezTo>
                  <a:cubicBezTo>
                    <a:pt x="1436" y="1253"/>
                    <a:pt x="1429" y="1239"/>
                    <a:pt x="1415" y="1236"/>
                  </a:cubicBezTo>
                  <a:cubicBezTo>
                    <a:pt x="1406" y="1232"/>
                    <a:pt x="442" y="937"/>
                    <a:pt x="54" y="16"/>
                  </a:cubicBezTo>
                  <a:cubicBezTo>
                    <a:pt x="49" y="5"/>
                    <a:pt x="41"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2451650" y="3062875"/>
              <a:ext cx="35950" cy="40875"/>
            </a:xfrm>
            <a:custGeom>
              <a:avLst/>
              <a:gdLst/>
              <a:ahLst/>
              <a:cxnLst/>
              <a:rect l="l" t="t" r="r" b="b"/>
              <a:pathLst>
                <a:path w="1438" h="1635" extrusionOk="0">
                  <a:moveTo>
                    <a:pt x="821" y="1"/>
                  </a:moveTo>
                  <a:cubicBezTo>
                    <a:pt x="806" y="1"/>
                    <a:pt x="791" y="3"/>
                    <a:pt x="776" y="6"/>
                  </a:cubicBezTo>
                  <a:cubicBezTo>
                    <a:pt x="738" y="19"/>
                    <a:pt x="701" y="40"/>
                    <a:pt x="671" y="68"/>
                  </a:cubicBezTo>
                  <a:cubicBezTo>
                    <a:pt x="491" y="218"/>
                    <a:pt x="373" y="422"/>
                    <a:pt x="258" y="632"/>
                  </a:cubicBezTo>
                  <a:cubicBezTo>
                    <a:pt x="322" y="555"/>
                    <a:pt x="375" y="468"/>
                    <a:pt x="434" y="388"/>
                  </a:cubicBezTo>
                  <a:cubicBezTo>
                    <a:pt x="527" y="263"/>
                    <a:pt x="657" y="145"/>
                    <a:pt x="809" y="145"/>
                  </a:cubicBezTo>
                  <a:cubicBezTo>
                    <a:pt x="811" y="145"/>
                    <a:pt x="814" y="145"/>
                    <a:pt x="817" y="145"/>
                  </a:cubicBezTo>
                  <a:cubicBezTo>
                    <a:pt x="903" y="149"/>
                    <a:pt x="982" y="190"/>
                    <a:pt x="1053" y="237"/>
                  </a:cubicBezTo>
                  <a:cubicBezTo>
                    <a:pt x="1142" y="296"/>
                    <a:pt x="1227" y="371"/>
                    <a:pt x="1254" y="476"/>
                  </a:cubicBezTo>
                  <a:cubicBezTo>
                    <a:pt x="1282" y="585"/>
                    <a:pt x="1239" y="702"/>
                    <a:pt x="1183" y="801"/>
                  </a:cubicBezTo>
                  <a:cubicBezTo>
                    <a:pt x="1092" y="963"/>
                    <a:pt x="969" y="1104"/>
                    <a:pt x="845" y="1241"/>
                  </a:cubicBezTo>
                  <a:cubicBezTo>
                    <a:pt x="748" y="1348"/>
                    <a:pt x="644" y="1457"/>
                    <a:pt x="513" y="1513"/>
                  </a:cubicBezTo>
                  <a:cubicBezTo>
                    <a:pt x="422" y="1552"/>
                    <a:pt x="323" y="1563"/>
                    <a:pt x="225" y="1571"/>
                  </a:cubicBezTo>
                  <a:cubicBezTo>
                    <a:pt x="150" y="1576"/>
                    <a:pt x="76" y="1579"/>
                    <a:pt x="0" y="1582"/>
                  </a:cubicBezTo>
                  <a:cubicBezTo>
                    <a:pt x="64" y="1599"/>
                    <a:pt x="127" y="1613"/>
                    <a:pt x="192" y="1623"/>
                  </a:cubicBezTo>
                  <a:cubicBezTo>
                    <a:pt x="234" y="1630"/>
                    <a:pt x="277" y="1635"/>
                    <a:pt x="320" y="1635"/>
                  </a:cubicBezTo>
                  <a:cubicBezTo>
                    <a:pt x="398" y="1635"/>
                    <a:pt x="476" y="1621"/>
                    <a:pt x="548" y="1586"/>
                  </a:cubicBezTo>
                  <a:cubicBezTo>
                    <a:pt x="612" y="1555"/>
                    <a:pt x="669" y="1509"/>
                    <a:pt x="726" y="1463"/>
                  </a:cubicBezTo>
                  <a:cubicBezTo>
                    <a:pt x="968" y="1265"/>
                    <a:pt x="1218" y="1058"/>
                    <a:pt x="1369" y="781"/>
                  </a:cubicBezTo>
                  <a:cubicBezTo>
                    <a:pt x="1406" y="709"/>
                    <a:pt x="1438" y="630"/>
                    <a:pt x="1431" y="551"/>
                  </a:cubicBezTo>
                  <a:cubicBezTo>
                    <a:pt x="1422" y="468"/>
                    <a:pt x="1371" y="397"/>
                    <a:pt x="1317" y="335"/>
                  </a:cubicBezTo>
                  <a:cubicBezTo>
                    <a:pt x="1216" y="214"/>
                    <a:pt x="1098" y="108"/>
                    <a:pt x="958" y="39"/>
                  </a:cubicBezTo>
                  <a:cubicBezTo>
                    <a:pt x="915" y="18"/>
                    <a:pt x="868"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2447025" y="3066500"/>
              <a:ext cx="36675" cy="35925"/>
            </a:xfrm>
            <a:custGeom>
              <a:avLst/>
              <a:gdLst/>
              <a:ahLst/>
              <a:cxnLst/>
              <a:rect l="l" t="t" r="r" b="b"/>
              <a:pathLst>
                <a:path w="1467" h="1437" extrusionOk="0">
                  <a:moveTo>
                    <a:pt x="994" y="0"/>
                  </a:moveTo>
                  <a:cubicBezTo>
                    <a:pt x="842" y="0"/>
                    <a:pt x="712" y="118"/>
                    <a:pt x="619" y="243"/>
                  </a:cubicBezTo>
                  <a:cubicBezTo>
                    <a:pt x="560" y="323"/>
                    <a:pt x="507" y="410"/>
                    <a:pt x="443" y="487"/>
                  </a:cubicBezTo>
                  <a:cubicBezTo>
                    <a:pt x="379" y="606"/>
                    <a:pt x="314" y="726"/>
                    <a:pt x="241" y="838"/>
                  </a:cubicBezTo>
                  <a:cubicBezTo>
                    <a:pt x="159" y="964"/>
                    <a:pt x="1" y="1134"/>
                    <a:pt x="1" y="1293"/>
                  </a:cubicBezTo>
                  <a:cubicBezTo>
                    <a:pt x="1" y="1363"/>
                    <a:pt x="90" y="1409"/>
                    <a:pt x="185" y="1437"/>
                  </a:cubicBezTo>
                  <a:cubicBezTo>
                    <a:pt x="260" y="1434"/>
                    <a:pt x="335" y="1431"/>
                    <a:pt x="410" y="1426"/>
                  </a:cubicBezTo>
                  <a:cubicBezTo>
                    <a:pt x="508" y="1418"/>
                    <a:pt x="607" y="1407"/>
                    <a:pt x="698" y="1368"/>
                  </a:cubicBezTo>
                  <a:cubicBezTo>
                    <a:pt x="829" y="1312"/>
                    <a:pt x="933" y="1203"/>
                    <a:pt x="1030" y="1096"/>
                  </a:cubicBezTo>
                  <a:cubicBezTo>
                    <a:pt x="1154" y="959"/>
                    <a:pt x="1277" y="818"/>
                    <a:pt x="1367" y="656"/>
                  </a:cubicBezTo>
                  <a:cubicBezTo>
                    <a:pt x="1422" y="557"/>
                    <a:pt x="1467" y="440"/>
                    <a:pt x="1439" y="331"/>
                  </a:cubicBezTo>
                  <a:cubicBezTo>
                    <a:pt x="1412" y="226"/>
                    <a:pt x="1326" y="151"/>
                    <a:pt x="1238" y="92"/>
                  </a:cubicBezTo>
                  <a:cubicBezTo>
                    <a:pt x="1167" y="45"/>
                    <a:pt x="1088" y="4"/>
                    <a:pt x="1002" y="0"/>
                  </a:cubicBezTo>
                  <a:cubicBezTo>
                    <a:pt x="999" y="0"/>
                    <a:pt x="996" y="0"/>
                    <a:pt x="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2435625" y="3075150"/>
              <a:ext cx="38500" cy="29150"/>
            </a:xfrm>
            <a:custGeom>
              <a:avLst/>
              <a:gdLst/>
              <a:ahLst/>
              <a:cxnLst/>
              <a:rect l="l" t="t" r="r" b="b"/>
              <a:pathLst>
                <a:path w="1540" h="1166" extrusionOk="0">
                  <a:moveTo>
                    <a:pt x="1505" y="0"/>
                  </a:moveTo>
                  <a:cubicBezTo>
                    <a:pt x="1496" y="0"/>
                    <a:pt x="1487" y="5"/>
                    <a:pt x="1482" y="16"/>
                  </a:cubicBezTo>
                  <a:cubicBezTo>
                    <a:pt x="1018" y="900"/>
                    <a:pt x="33" y="1114"/>
                    <a:pt x="24" y="1116"/>
                  </a:cubicBezTo>
                  <a:cubicBezTo>
                    <a:pt x="9" y="1118"/>
                    <a:pt x="0" y="1132"/>
                    <a:pt x="3" y="1146"/>
                  </a:cubicBezTo>
                  <a:cubicBezTo>
                    <a:pt x="5" y="1153"/>
                    <a:pt x="9" y="1160"/>
                    <a:pt x="16" y="1163"/>
                  </a:cubicBezTo>
                  <a:cubicBezTo>
                    <a:pt x="19" y="1165"/>
                    <a:pt x="24" y="1166"/>
                    <a:pt x="28" y="1166"/>
                  </a:cubicBezTo>
                  <a:cubicBezTo>
                    <a:pt x="30" y="1166"/>
                    <a:pt x="31" y="1165"/>
                    <a:pt x="33" y="1165"/>
                  </a:cubicBezTo>
                  <a:cubicBezTo>
                    <a:pt x="43" y="1163"/>
                    <a:pt x="1052" y="946"/>
                    <a:pt x="1527" y="39"/>
                  </a:cubicBezTo>
                  <a:cubicBezTo>
                    <a:pt x="1539" y="19"/>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2406250" y="3015700"/>
              <a:ext cx="23225" cy="40150"/>
            </a:xfrm>
            <a:custGeom>
              <a:avLst/>
              <a:gdLst/>
              <a:ahLst/>
              <a:cxnLst/>
              <a:rect l="l" t="t" r="r" b="b"/>
              <a:pathLst>
                <a:path w="929" h="1606" extrusionOk="0">
                  <a:moveTo>
                    <a:pt x="599" y="0"/>
                  </a:moveTo>
                  <a:cubicBezTo>
                    <a:pt x="480" y="0"/>
                    <a:pt x="361" y="28"/>
                    <a:pt x="248" y="68"/>
                  </a:cubicBezTo>
                  <a:cubicBezTo>
                    <a:pt x="179" y="92"/>
                    <a:pt x="108" y="123"/>
                    <a:pt x="64" y="182"/>
                  </a:cubicBezTo>
                  <a:cubicBezTo>
                    <a:pt x="23" y="240"/>
                    <a:pt x="12" y="314"/>
                    <a:pt x="10" y="385"/>
                  </a:cubicBezTo>
                  <a:cubicBezTo>
                    <a:pt x="1" y="663"/>
                    <a:pt x="99" y="931"/>
                    <a:pt x="195" y="1191"/>
                  </a:cubicBezTo>
                  <a:cubicBezTo>
                    <a:pt x="218" y="1251"/>
                    <a:pt x="240" y="1313"/>
                    <a:pt x="275" y="1365"/>
                  </a:cubicBezTo>
                  <a:cubicBezTo>
                    <a:pt x="337" y="1454"/>
                    <a:pt x="431" y="1515"/>
                    <a:pt x="531" y="1552"/>
                  </a:cubicBezTo>
                  <a:cubicBezTo>
                    <a:pt x="585" y="1573"/>
                    <a:pt x="639" y="1591"/>
                    <a:pt x="695" y="1605"/>
                  </a:cubicBezTo>
                  <a:cubicBezTo>
                    <a:pt x="638" y="1571"/>
                    <a:pt x="583" y="1534"/>
                    <a:pt x="528" y="1496"/>
                  </a:cubicBezTo>
                  <a:cubicBezTo>
                    <a:pt x="457" y="1447"/>
                    <a:pt x="386" y="1394"/>
                    <a:pt x="334" y="1324"/>
                  </a:cubicBezTo>
                  <a:cubicBezTo>
                    <a:pt x="259" y="1223"/>
                    <a:pt x="229" y="1095"/>
                    <a:pt x="203" y="969"/>
                  </a:cubicBezTo>
                  <a:cubicBezTo>
                    <a:pt x="169" y="809"/>
                    <a:pt x="138" y="646"/>
                    <a:pt x="141" y="483"/>
                  </a:cubicBezTo>
                  <a:cubicBezTo>
                    <a:pt x="143" y="381"/>
                    <a:pt x="163" y="274"/>
                    <a:pt x="232" y="202"/>
                  </a:cubicBezTo>
                  <a:cubicBezTo>
                    <a:pt x="299" y="136"/>
                    <a:pt x="398" y="116"/>
                    <a:pt x="491" y="110"/>
                  </a:cubicBezTo>
                  <a:cubicBezTo>
                    <a:pt x="505" y="109"/>
                    <a:pt x="519" y="109"/>
                    <a:pt x="533" y="109"/>
                  </a:cubicBezTo>
                  <a:cubicBezTo>
                    <a:pt x="596" y="109"/>
                    <a:pt x="658" y="117"/>
                    <a:pt x="713" y="146"/>
                  </a:cubicBezTo>
                  <a:cubicBezTo>
                    <a:pt x="833" y="211"/>
                    <a:pt x="881" y="361"/>
                    <a:pt x="896" y="501"/>
                  </a:cubicBezTo>
                  <a:cubicBezTo>
                    <a:pt x="905" y="588"/>
                    <a:pt x="907" y="679"/>
                    <a:pt x="922" y="765"/>
                  </a:cubicBezTo>
                  <a:cubicBezTo>
                    <a:pt x="927" y="554"/>
                    <a:pt x="929" y="346"/>
                    <a:pt x="858" y="151"/>
                  </a:cubicBezTo>
                  <a:cubicBezTo>
                    <a:pt x="847" y="117"/>
                    <a:pt x="830" y="86"/>
                    <a:pt x="806" y="59"/>
                  </a:cubicBezTo>
                  <a:cubicBezTo>
                    <a:pt x="766" y="19"/>
                    <a:pt x="708" y="7"/>
                    <a:pt x="653" y="2"/>
                  </a:cubicBezTo>
                  <a:cubicBezTo>
                    <a:pt x="635" y="1"/>
                    <a:pt x="617"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2409675" y="3018375"/>
              <a:ext cx="20850" cy="37825"/>
            </a:xfrm>
            <a:custGeom>
              <a:avLst/>
              <a:gdLst/>
              <a:ahLst/>
              <a:cxnLst/>
              <a:rect l="l" t="t" r="r" b="b"/>
              <a:pathLst>
                <a:path w="834" h="1513" extrusionOk="0">
                  <a:moveTo>
                    <a:pt x="396" y="1"/>
                  </a:moveTo>
                  <a:cubicBezTo>
                    <a:pt x="382" y="1"/>
                    <a:pt x="368" y="1"/>
                    <a:pt x="354" y="2"/>
                  </a:cubicBezTo>
                  <a:cubicBezTo>
                    <a:pt x="261" y="7"/>
                    <a:pt x="162" y="26"/>
                    <a:pt x="95" y="94"/>
                  </a:cubicBezTo>
                  <a:cubicBezTo>
                    <a:pt x="25" y="165"/>
                    <a:pt x="6" y="273"/>
                    <a:pt x="4" y="375"/>
                  </a:cubicBezTo>
                  <a:cubicBezTo>
                    <a:pt x="1" y="538"/>
                    <a:pt x="32" y="701"/>
                    <a:pt x="65" y="861"/>
                  </a:cubicBezTo>
                  <a:cubicBezTo>
                    <a:pt x="92" y="986"/>
                    <a:pt x="122" y="1114"/>
                    <a:pt x="196" y="1216"/>
                  </a:cubicBezTo>
                  <a:cubicBezTo>
                    <a:pt x="249" y="1286"/>
                    <a:pt x="320" y="1339"/>
                    <a:pt x="391" y="1388"/>
                  </a:cubicBezTo>
                  <a:cubicBezTo>
                    <a:pt x="446" y="1426"/>
                    <a:pt x="501" y="1463"/>
                    <a:pt x="558" y="1497"/>
                  </a:cubicBezTo>
                  <a:cubicBezTo>
                    <a:pt x="594" y="1506"/>
                    <a:pt x="631" y="1512"/>
                    <a:pt x="664" y="1512"/>
                  </a:cubicBezTo>
                  <a:cubicBezTo>
                    <a:pt x="708" y="1512"/>
                    <a:pt x="745" y="1501"/>
                    <a:pt x="763" y="1470"/>
                  </a:cubicBezTo>
                  <a:cubicBezTo>
                    <a:pt x="834" y="1348"/>
                    <a:pt x="789" y="1149"/>
                    <a:pt x="783" y="1017"/>
                  </a:cubicBezTo>
                  <a:cubicBezTo>
                    <a:pt x="776" y="897"/>
                    <a:pt x="782" y="777"/>
                    <a:pt x="785" y="657"/>
                  </a:cubicBezTo>
                  <a:cubicBezTo>
                    <a:pt x="770" y="572"/>
                    <a:pt x="768" y="480"/>
                    <a:pt x="759" y="394"/>
                  </a:cubicBezTo>
                  <a:cubicBezTo>
                    <a:pt x="744" y="256"/>
                    <a:pt x="696" y="104"/>
                    <a:pt x="575" y="38"/>
                  </a:cubicBezTo>
                  <a:cubicBezTo>
                    <a:pt x="520" y="8"/>
                    <a:pt x="45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2417400" y="3025300"/>
              <a:ext cx="17975" cy="38875"/>
            </a:xfrm>
            <a:custGeom>
              <a:avLst/>
              <a:gdLst/>
              <a:ahLst/>
              <a:cxnLst/>
              <a:rect l="l" t="t" r="r" b="b"/>
              <a:pathLst>
                <a:path w="719" h="1555" extrusionOk="0">
                  <a:moveTo>
                    <a:pt x="64" y="1"/>
                  </a:moveTo>
                  <a:cubicBezTo>
                    <a:pt x="53" y="1"/>
                    <a:pt x="42" y="8"/>
                    <a:pt x="42" y="23"/>
                  </a:cubicBezTo>
                  <a:cubicBezTo>
                    <a:pt x="1" y="928"/>
                    <a:pt x="673" y="1543"/>
                    <a:pt x="679" y="1549"/>
                  </a:cubicBezTo>
                  <a:cubicBezTo>
                    <a:pt x="683" y="1553"/>
                    <a:pt x="688" y="1555"/>
                    <a:pt x="694" y="1555"/>
                  </a:cubicBezTo>
                  <a:cubicBezTo>
                    <a:pt x="699" y="1555"/>
                    <a:pt x="706" y="1552"/>
                    <a:pt x="711" y="1547"/>
                  </a:cubicBezTo>
                  <a:cubicBezTo>
                    <a:pt x="718" y="1537"/>
                    <a:pt x="717" y="1524"/>
                    <a:pt x="708" y="1515"/>
                  </a:cubicBezTo>
                  <a:cubicBezTo>
                    <a:pt x="702" y="1509"/>
                    <a:pt x="45" y="907"/>
                    <a:pt x="86" y="25"/>
                  </a:cubicBezTo>
                  <a:cubicBezTo>
                    <a:pt x="88" y="9"/>
                    <a:pt x="76"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2448550" y="3027525"/>
              <a:ext cx="27200" cy="37975"/>
            </a:xfrm>
            <a:custGeom>
              <a:avLst/>
              <a:gdLst/>
              <a:ahLst/>
              <a:cxnLst/>
              <a:rect l="l" t="t" r="r" b="b"/>
              <a:pathLst>
                <a:path w="1088" h="1519" extrusionOk="0">
                  <a:moveTo>
                    <a:pt x="481" y="1"/>
                  </a:moveTo>
                  <a:cubicBezTo>
                    <a:pt x="456" y="1"/>
                    <a:pt x="431" y="5"/>
                    <a:pt x="408" y="16"/>
                  </a:cubicBezTo>
                  <a:cubicBezTo>
                    <a:pt x="377" y="34"/>
                    <a:pt x="349" y="59"/>
                    <a:pt x="328" y="88"/>
                  </a:cubicBezTo>
                  <a:cubicBezTo>
                    <a:pt x="197" y="248"/>
                    <a:pt x="129" y="446"/>
                    <a:pt x="65" y="646"/>
                  </a:cubicBezTo>
                  <a:cubicBezTo>
                    <a:pt x="106" y="569"/>
                    <a:pt x="139" y="484"/>
                    <a:pt x="177" y="405"/>
                  </a:cubicBezTo>
                  <a:cubicBezTo>
                    <a:pt x="237" y="280"/>
                    <a:pt x="332" y="152"/>
                    <a:pt x="467" y="131"/>
                  </a:cubicBezTo>
                  <a:cubicBezTo>
                    <a:pt x="481" y="129"/>
                    <a:pt x="496" y="128"/>
                    <a:pt x="510" y="128"/>
                  </a:cubicBezTo>
                  <a:cubicBezTo>
                    <a:pt x="570" y="128"/>
                    <a:pt x="631" y="147"/>
                    <a:pt x="687" y="170"/>
                  </a:cubicBezTo>
                  <a:cubicBezTo>
                    <a:pt x="774" y="206"/>
                    <a:pt x="861" y="257"/>
                    <a:pt x="902" y="343"/>
                  </a:cubicBezTo>
                  <a:cubicBezTo>
                    <a:pt x="944" y="434"/>
                    <a:pt x="926" y="541"/>
                    <a:pt x="894" y="637"/>
                  </a:cubicBezTo>
                  <a:cubicBezTo>
                    <a:pt x="843" y="793"/>
                    <a:pt x="761" y="936"/>
                    <a:pt x="676" y="1075"/>
                  </a:cubicBezTo>
                  <a:cubicBezTo>
                    <a:pt x="609" y="1185"/>
                    <a:pt x="539" y="1297"/>
                    <a:pt x="435" y="1368"/>
                  </a:cubicBezTo>
                  <a:cubicBezTo>
                    <a:pt x="362" y="1417"/>
                    <a:pt x="278" y="1443"/>
                    <a:pt x="194" y="1465"/>
                  </a:cubicBezTo>
                  <a:cubicBezTo>
                    <a:pt x="130" y="1483"/>
                    <a:pt x="65" y="1498"/>
                    <a:pt x="1" y="1513"/>
                  </a:cubicBezTo>
                  <a:cubicBezTo>
                    <a:pt x="43" y="1516"/>
                    <a:pt x="86" y="1518"/>
                    <a:pt x="127" y="1518"/>
                  </a:cubicBezTo>
                  <a:cubicBezTo>
                    <a:pt x="143" y="1518"/>
                    <a:pt x="158" y="1518"/>
                    <a:pt x="173" y="1517"/>
                  </a:cubicBezTo>
                  <a:cubicBezTo>
                    <a:pt x="280" y="1515"/>
                    <a:pt x="389" y="1489"/>
                    <a:pt x="476" y="1425"/>
                  </a:cubicBezTo>
                  <a:cubicBezTo>
                    <a:pt x="527" y="1387"/>
                    <a:pt x="569" y="1337"/>
                    <a:pt x="609" y="1288"/>
                  </a:cubicBezTo>
                  <a:cubicBezTo>
                    <a:pt x="787" y="1074"/>
                    <a:pt x="969" y="854"/>
                    <a:pt x="1052" y="588"/>
                  </a:cubicBezTo>
                  <a:cubicBezTo>
                    <a:pt x="1073" y="520"/>
                    <a:pt x="1088" y="447"/>
                    <a:pt x="1068" y="379"/>
                  </a:cubicBezTo>
                  <a:cubicBezTo>
                    <a:pt x="1045" y="308"/>
                    <a:pt x="990" y="256"/>
                    <a:pt x="933" y="210"/>
                  </a:cubicBezTo>
                  <a:cubicBezTo>
                    <a:pt x="824" y="123"/>
                    <a:pt x="704" y="50"/>
                    <a:pt x="572" y="14"/>
                  </a:cubicBezTo>
                  <a:cubicBezTo>
                    <a:pt x="542" y="7"/>
                    <a:pt x="511" y="1"/>
                    <a:pt x="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a:off x="2443300" y="3030700"/>
              <a:ext cx="28875" cy="34650"/>
            </a:xfrm>
            <a:custGeom>
              <a:avLst/>
              <a:gdLst/>
              <a:ahLst/>
              <a:cxnLst/>
              <a:rect l="l" t="t" r="r" b="b"/>
              <a:pathLst>
                <a:path w="1155" h="1386" extrusionOk="0">
                  <a:moveTo>
                    <a:pt x="721" y="1"/>
                  </a:moveTo>
                  <a:cubicBezTo>
                    <a:pt x="706" y="1"/>
                    <a:pt x="691" y="2"/>
                    <a:pt x="677" y="4"/>
                  </a:cubicBezTo>
                  <a:cubicBezTo>
                    <a:pt x="542" y="25"/>
                    <a:pt x="447" y="152"/>
                    <a:pt x="387" y="278"/>
                  </a:cubicBezTo>
                  <a:cubicBezTo>
                    <a:pt x="349" y="357"/>
                    <a:pt x="318" y="442"/>
                    <a:pt x="275" y="519"/>
                  </a:cubicBezTo>
                  <a:cubicBezTo>
                    <a:pt x="239" y="633"/>
                    <a:pt x="204" y="748"/>
                    <a:pt x="159" y="858"/>
                  </a:cubicBezTo>
                  <a:cubicBezTo>
                    <a:pt x="108" y="981"/>
                    <a:pt x="1" y="1154"/>
                    <a:pt x="27" y="1293"/>
                  </a:cubicBezTo>
                  <a:cubicBezTo>
                    <a:pt x="39" y="1355"/>
                    <a:pt x="124" y="1378"/>
                    <a:pt x="212" y="1386"/>
                  </a:cubicBezTo>
                  <a:cubicBezTo>
                    <a:pt x="276" y="1372"/>
                    <a:pt x="341" y="1356"/>
                    <a:pt x="404" y="1339"/>
                  </a:cubicBezTo>
                  <a:cubicBezTo>
                    <a:pt x="488" y="1316"/>
                    <a:pt x="572" y="1289"/>
                    <a:pt x="645" y="1241"/>
                  </a:cubicBezTo>
                  <a:cubicBezTo>
                    <a:pt x="749" y="1170"/>
                    <a:pt x="820" y="1059"/>
                    <a:pt x="886" y="950"/>
                  </a:cubicBezTo>
                  <a:cubicBezTo>
                    <a:pt x="971" y="809"/>
                    <a:pt x="1054" y="666"/>
                    <a:pt x="1105" y="510"/>
                  </a:cubicBezTo>
                  <a:cubicBezTo>
                    <a:pt x="1136" y="414"/>
                    <a:pt x="1154" y="307"/>
                    <a:pt x="1112" y="216"/>
                  </a:cubicBezTo>
                  <a:cubicBezTo>
                    <a:pt x="1071" y="130"/>
                    <a:pt x="984" y="79"/>
                    <a:pt x="897" y="43"/>
                  </a:cubicBezTo>
                  <a:cubicBezTo>
                    <a:pt x="842" y="20"/>
                    <a:pt x="781"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2"/>
            <p:cNvSpPr/>
            <p:nvPr/>
          </p:nvSpPr>
          <p:spPr>
            <a:xfrm>
              <a:off x="2434850" y="3038175"/>
              <a:ext cx="28625" cy="31425"/>
            </a:xfrm>
            <a:custGeom>
              <a:avLst/>
              <a:gdLst/>
              <a:ahLst/>
              <a:cxnLst/>
              <a:rect l="l" t="t" r="r" b="b"/>
              <a:pathLst>
                <a:path w="1145" h="1257" extrusionOk="0">
                  <a:moveTo>
                    <a:pt x="1114" y="0"/>
                  </a:moveTo>
                  <a:cubicBezTo>
                    <a:pt x="1106" y="0"/>
                    <a:pt x="1099" y="4"/>
                    <a:pt x="1097" y="13"/>
                  </a:cubicBezTo>
                  <a:cubicBezTo>
                    <a:pt x="845" y="859"/>
                    <a:pt x="26" y="1209"/>
                    <a:pt x="17" y="1212"/>
                  </a:cubicBezTo>
                  <a:cubicBezTo>
                    <a:pt x="6" y="1218"/>
                    <a:pt x="0" y="1230"/>
                    <a:pt x="5" y="1242"/>
                  </a:cubicBezTo>
                  <a:cubicBezTo>
                    <a:pt x="7" y="1248"/>
                    <a:pt x="13" y="1254"/>
                    <a:pt x="19" y="1256"/>
                  </a:cubicBezTo>
                  <a:cubicBezTo>
                    <a:pt x="21" y="1256"/>
                    <a:pt x="22" y="1256"/>
                    <a:pt x="23" y="1256"/>
                  </a:cubicBezTo>
                  <a:cubicBezTo>
                    <a:pt x="26" y="1256"/>
                    <a:pt x="29" y="1255"/>
                    <a:pt x="33" y="1255"/>
                  </a:cubicBezTo>
                  <a:cubicBezTo>
                    <a:pt x="42" y="1251"/>
                    <a:pt x="879" y="893"/>
                    <a:pt x="1138" y="25"/>
                  </a:cubicBezTo>
                  <a:cubicBezTo>
                    <a:pt x="1145" y="11"/>
                    <a:pt x="112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2"/>
            <p:cNvSpPr/>
            <p:nvPr/>
          </p:nvSpPr>
          <p:spPr>
            <a:xfrm>
              <a:off x="2432125" y="2997525"/>
              <a:ext cx="34450" cy="34950"/>
            </a:xfrm>
            <a:custGeom>
              <a:avLst/>
              <a:gdLst/>
              <a:ahLst/>
              <a:cxnLst/>
              <a:rect l="l" t="t" r="r" b="b"/>
              <a:pathLst>
                <a:path w="1378" h="1398" extrusionOk="0">
                  <a:moveTo>
                    <a:pt x="814" y="0"/>
                  </a:moveTo>
                  <a:cubicBezTo>
                    <a:pt x="810" y="0"/>
                    <a:pt x="806" y="0"/>
                    <a:pt x="801" y="0"/>
                  </a:cubicBezTo>
                  <a:cubicBezTo>
                    <a:pt x="731" y="5"/>
                    <a:pt x="667" y="45"/>
                    <a:pt x="611" y="88"/>
                  </a:cubicBezTo>
                  <a:cubicBezTo>
                    <a:pt x="391" y="260"/>
                    <a:pt x="248" y="508"/>
                    <a:pt x="110" y="748"/>
                  </a:cubicBezTo>
                  <a:cubicBezTo>
                    <a:pt x="79" y="805"/>
                    <a:pt x="47" y="860"/>
                    <a:pt x="29" y="922"/>
                  </a:cubicBezTo>
                  <a:cubicBezTo>
                    <a:pt x="0" y="1026"/>
                    <a:pt x="14" y="1137"/>
                    <a:pt x="50" y="1238"/>
                  </a:cubicBezTo>
                  <a:cubicBezTo>
                    <a:pt x="68" y="1292"/>
                    <a:pt x="89" y="1345"/>
                    <a:pt x="114" y="1398"/>
                  </a:cubicBezTo>
                  <a:cubicBezTo>
                    <a:pt x="105" y="1332"/>
                    <a:pt x="97" y="1266"/>
                    <a:pt x="92" y="1200"/>
                  </a:cubicBezTo>
                  <a:cubicBezTo>
                    <a:pt x="83" y="1114"/>
                    <a:pt x="78" y="1026"/>
                    <a:pt x="98" y="940"/>
                  </a:cubicBezTo>
                  <a:cubicBezTo>
                    <a:pt x="128" y="818"/>
                    <a:pt x="207" y="712"/>
                    <a:pt x="286" y="612"/>
                  </a:cubicBezTo>
                  <a:cubicBezTo>
                    <a:pt x="387" y="483"/>
                    <a:pt x="492" y="356"/>
                    <a:pt x="620" y="253"/>
                  </a:cubicBezTo>
                  <a:cubicBezTo>
                    <a:pt x="693" y="195"/>
                    <a:pt x="780" y="143"/>
                    <a:pt x="872" y="143"/>
                  </a:cubicBezTo>
                  <a:cubicBezTo>
                    <a:pt x="879" y="143"/>
                    <a:pt x="887" y="143"/>
                    <a:pt x="894" y="144"/>
                  </a:cubicBezTo>
                  <a:cubicBezTo>
                    <a:pt x="987" y="151"/>
                    <a:pt x="1066" y="215"/>
                    <a:pt x="1130" y="283"/>
                  </a:cubicBezTo>
                  <a:cubicBezTo>
                    <a:pt x="1182" y="339"/>
                    <a:pt x="1229" y="401"/>
                    <a:pt x="1244" y="475"/>
                  </a:cubicBezTo>
                  <a:cubicBezTo>
                    <a:pt x="1271" y="609"/>
                    <a:pt x="1186" y="744"/>
                    <a:pt x="1089" y="844"/>
                  </a:cubicBezTo>
                  <a:cubicBezTo>
                    <a:pt x="1028" y="908"/>
                    <a:pt x="960" y="966"/>
                    <a:pt x="903" y="1033"/>
                  </a:cubicBezTo>
                  <a:cubicBezTo>
                    <a:pt x="1068" y="903"/>
                    <a:pt x="1230" y="770"/>
                    <a:pt x="1334" y="590"/>
                  </a:cubicBezTo>
                  <a:cubicBezTo>
                    <a:pt x="1354" y="560"/>
                    <a:pt x="1368" y="526"/>
                    <a:pt x="1373" y="490"/>
                  </a:cubicBezTo>
                  <a:cubicBezTo>
                    <a:pt x="1378" y="434"/>
                    <a:pt x="1350" y="382"/>
                    <a:pt x="1318" y="336"/>
                  </a:cubicBezTo>
                  <a:cubicBezTo>
                    <a:pt x="1237" y="225"/>
                    <a:pt x="1126" y="138"/>
                    <a:pt x="1008" y="67"/>
                  </a:cubicBezTo>
                  <a:cubicBezTo>
                    <a:pt x="949" y="33"/>
                    <a:pt x="884"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2"/>
            <p:cNvSpPr/>
            <p:nvPr/>
          </p:nvSpPr>
          <p:spPr>
            <a:xfrm>
              <a:off x="2434050" y="3001075"/>
              <a:ext cx="29875" cy="34925"/>
            </a:xfrm>
            <a:custGeom>
              <a:avLst/>
              <a:gdLst/>
              <a:ahLst/>
              <a:cxnLst/>
              <a:rect l="l" t="t" r="r" b="b"/>
              <a:pathLst>
                <a:path w="1195" h="1397" extrusionOk="0">
                  <a:moveTo>
                    <a:pt x="794" y="1"/>
                  </a:moveTo>
                  <a:cubicBezTo>
                    <a:pt x="703" y="1"/>
                    <a:pt x="615" y="53"/>
                    <a:pt x="543" y="111"/>
                  </a:cubicBezTo>
                  <a:cubicBezTo>
                    <a:pt x="415" y="214"/>
                    <a:pt x="310" y="342"/>
                    <a:pt x="209" y="470"/>
                  </a:cubicBezTo>
                  <a:cubicBezTo>
                    <a:pt x="130" y="570"/>
                    <a:pt x="50" y="676"/>
                    <a:pt x="21" y="798"/>
                  </a:cubicBezTo>
                  <a:cubicBezTo>
                    <a:pt x="0" y="884"/>
                    <a:pt x="6" y="972"/>
                    <a:pt x="13" y="1058"/>
                  </a:cubicBezTo>
                  <a:cubicBezTo>
                    <a:pt x="19" y="1124"/>
                    <a:pt x="27" y="1190"/>
                    <a:pt x="37" y="1256"/>
                  </a:cubicBezTo>
                  <a:cubicBezTo>
                    <a:pt x="72" y="1330"/>
                    <a:pt x="120" y="1397"/>
                    <a:pt x="177" y="1397"/>
                  </a:cubicBezTo>
                  <a:cubicBezTo>
                    <a:pt x="180" y="1397"/>
                    <a:pt x="184" y="1397"/>
                    <a:pt x="188" y="1396"/>
                  </a:cubicBezTo>
                  <a:cubicBezTo>
                    <a:pt x="327" y="1371"/>
                    <a:pt x="453" y="1210"/>
                    <a:pt x="550" y="1120"/>
                  </a:cubicBezTo>
                  <a:cubicBezTo>
                    <a:pt x="636" y="1039"/>
                    <a:pt x="732" y="965"/>
                    <a:pt x="827" y="891"/>
                  </a:cubicBezTo>
                  <a:cubicBezTo>
                    <a:pt x="883" y="825"/>
                    <a:pt x="952" y="765"/>
                    <a:pt x="1012" y="702"/>
                  </a:cubicBezTo>
                  <a:cubicBezTo>
                    <a:pt x="1109" y="602"/>
                    <a:pt x="1195" y="467"/>
                    <a:pt x="1166" y="333"/>
                  </a:cubicBezTo>
                  <a:cubicBezTo>
                    <a:pt x="1152" y="259"/>
                    <a:pt x="1104" y="197"/>
                    <a:pt x="1053" y="141"/>
                  </a:cubicBezTo>
                  <a:cubicBezTo>
                    <a:pt x="989" y="73"/>
                    <a:pt x="910" y="10"/>
                    <a:pt x="816" y="2"/>
                  </a:cubicBezTo>
                  <a:cubicBezTo>
                    <a:pt x="808" y="1"/>
                    <a:pt x="801" y="1"/>
                    <a:pt x="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2"/>
            <p:cNvSpPr/>
            <p:nvPr/>
          </p:nvSpPr>
          <p:spPr>
            <a:xfrm>
              <a:off x="2435575" y="3009200"/>
              <a:ext cx="20200" cy="37350"/>
            </a:xfrm>
            <a:custGeom>
              <a:avLst/>
              <a:gdLst/>
              <a:ahLst/>
              <a:cxnLst/>
              <a:rect l="l" t="t" r="r" b="b"/>
              <a:pathLst>
                <a:path w="808" h="1494" extrusionOk="0">
                  <a:moveTo>
                    <a:pt x="776" y="0"/>
                  </a:moveTo>
                  <a:cubicBezTo>
                    <a:pt x="772" y="0"/>
                    <a:pt x="767" y="2"/>
                    <a:pt x="762" y="5"/>
                  </a:cubicBezTo>
                  <a:cubicBezTo>
                    <a:pt x="43" y="552"/>
                    <a:pt x="0" y="1462"/>
                    <a:pt x="0" y="1473"/>
                  </a:cubicBezTo>
                  <a:cubicBezTo>
                    <a:pt x="0" y="1477"/>
                    <a:pt x="1" y="1483"/>
                    <a:pt x="5" y="1486"/>
                  </a:cubicBezTo>
                  <a:cubicBezTo>
                    <a:pt x="9" y="1491"/>
                    <a:pt x="16" y="1494"/>
                    <a:pt x="23" y="1494"/>
                  </a:cubicBezTo>
                  <a:cubicBezTo>
                    <a:pt x="35" y="1494"/>
                    <a:pt x="45" y="1485"/>
                    <a:pt x="45" y="1473"/>
                  </a:cubicBezTo>
                  <a:cubicBezTo>
                    <a:pt x="46" y="1464"/>
                    <a:pt x="86" y="574"/>
                    <a:pt x="789" y="40"/>
                  </a:cubicBezTo>
                  <a:cubicBezTo>
                    <a:pt x="808" y="25"/>
                    <a:pt x="79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4" name="Google Shape;84;p2"/>
          <p:cNvGrpSpPr/>
          <p:nvPr/>
        </p:nvGrpSpPr>
        <p:grpSpPr>
          <a:xfrm>
            <a:off x="-5" y="-753875"/>
            <a:ext cx="9213980" cy="5958600"/>
            <a:chOff x="-5" y="-753875"/>
            <a:chExt cx="9213980" cy="5958600"/>
          </a:xfrm>
        </p:grpSpPr>
        <p:grpSp>
          <p:nvGrpSpPr>
            <p:cNvPr id="85" name="Google Shape;85;p2"/>
            <p:cNvGrpSpPr/>
            <p:nvPr/>
          </p:nvGrpSpPr>
          <p:grpSpPr>
            <a:xfrm>
              <a:off x="-5" y="-753875"/>
              <a:ext cx="677405" cy="5958600"/>
              <a:chOff x="-5" y="-753875"/>
              <a:chExt cx="677405" cy="5958600"/>
            </a:xfrm>
          </p:grpSpPr>
          <p:sp>
            <p:nvSpPr>
              <p:cNvPr id="86" name="Google Shape;86;p2"/>
              <p:cNvSpPr/>
              <p:nvPr/>
            </p:nvSpPr>
            <p:spPr>
              <a:xfrm>
                <a:off x="76500"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2"/>
              <p:cNvSpPr/>
              <p:nvPr/>
            </p:nvSpPr>
            <p:spPr>
              <a:xfrm>
                <a:off x="-5"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8" name="Google Shape;88;p2"/>
            <p:cNvGrpSpPr/>
            <p:nvPr/>
          </p:nvGrpSpPr>
          <p:grpSpPr>
            <a:xfrm>
              <a:off x="8536570" y="-753875"/>
              <a:ext cx="677405" cy="5958600"/>
              <a:chOff x="8536570" y="-753875"/>
              <a:chExt cx="677405" cy="5958600"/>
            </a:xfrm>
          </p:grpSpPr>
          <p:sp>
            <p:nvSpPr>
              <p:cNvPr id="89" name="Google Shape;89;p2"/>
              <p:cNvSpPr/>
              <p:nvPr/>
            </p:nvSpPr>
            <p:spPr>
              <a:xfrm flipH="1">
                <a:off x="8536570"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2"/>
              <p:cNvSpPr/>
              <p:nvPr/>
            </p:nvSpPr>
            <p:spPr>
              <a:xfrm flipH="1">
                <a:off x="8613075"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91" name="Google Shape;91;p2"/>
          <p:cNvGrpSpPr/>
          <p:nvPr/>
        </p:nvGrpSpPr>
        <p:grpSpPr>
          <a:xfrm>
            <a:off x="5057093" y="124882"/>
            <a:ext cx="3653434" cy="4854998"/>
            <a:chOff x="5057093" y="124882"/>
            <a:chExt cx="3653434" cy="4854998"/>
          </a:xfrm>
        </p:grpSpPr>
        <p:grpSp>
          <p:nvGrpSpPr>
            <p:cNvPr id="92" name="Google Shape;92;p2"/>
            <p:cNvGrpSpPr/>
            <p:nvPr/>
          </p:nvGrpSpPr>
          <p:grpSpPr>
            <a:xfrm>
              <a:off x="8430780" y="124882"/>
              <a:ext cx="279746" cy="264248"/>
              <a:chOff x="4082400" y="-446625"/>
              <a:chExt cx="103725" cy="97975"/>
            </a:xfrm>
          </p:grpSpPr>
          <p:sp>
            <p:nvSpPr>
              <p:cNvPr id="93" name="Google Shape;93;p2"/>
              <p:cNvSpPr/>
              <p:nvPr/>
            </p:nvSpPr>
            <p:spPr>
              <a:xfrm>
                <a:off x="4082400" y="-446625"/>
                <a:ext cx="80575" cy="81675"/>
              </a:xfrm>
              <a:custGeom>
                <a:avLst/>
                <a:gdLst/>
                <a:ahLst/>
                <a:cxnLst/>
                <a:rect l="l" t="t" r="r" b="b"/>
                <a:pathLst>
                  <a:path w="3223" h="3267" extrusionOk="0">
                    <a:moveTo>
                      <a:pt x="3012" y="0"/>
                    </a:moveTo>
                    <a:lnTo>
                      <a:pt x="3012" y="0"/>
                    </a:lnTo>
                    <a:cubicBezTo>
                      <a:pt x="3110" y="419"/>
                      <a:pt x="3064" y="846"/>
                      <a:pt x="2925" y="1231"/>
                    </a:cubicBezTo>
                    <a:cubicBezTo>
                      <a:pt x="2785" y="1615"/>
                      <a:pt x="2556" y="1963"/>
                      <a:pt x="2256" y="2242"/>
                    </a:cubicBezTo>
                    <a:cubicBezTo>
                      <a:pt x="1958" y="2523"/>
                      <a:pt x="1599" y="2736"/>
                      <a:pt x="1214" y="2899"/>
                    </a:cubicBezTo>
                    <a:cubicBezTo>
                      <a:pt x="829" y="3063"/>
                      <a:pt x="420" y="3174"/>
                      <a:pt x="1" y="3266"/>
                    </a:cubicBezTo>
                    <a:cubicBezTo>
                      <a:pt x="21" y="3267"/>
                      <a:pt x="41" y="3267"/>
                      <a:pt x="62" y="3267"/>
                    </a:cubicBezTo>
                    <a:cubicBezTo>
                      <a:pt x="475" y="3267"/>
                      <a:pt x="887" y="3202"/>
                      <a:pt x="1280" y="3074"/>
                    </a:cubicBezTo>
                    <a:cubicBezTo>
                      <a:pt x="1696" y="2938"/>
                      <a:pt x="2091" y="2719"/>
                      <a:pt x="2419" y="2416"/>
                    </a:cubicBezTo>
                    <a:cubicBezTo>
                      <a:pt x="2745" y="2109"/>
                      <a:pt x="2988" y="1717"/>
                      <a:pt x="3105" y="1286"/>
                    </a:cubicBezTo>
                    <a:cubicBezTo>
                      <a:pt x="3222" y="860"/>
                      <a:pt x="3207" y="387"/>
                      <a:pt x="3012" y="0"/>
                    </a:cubicBezTo>
                    <a:close/>
                  </a:path>
                </a:pathLst>
              </a:custGeom>
              <a:solidFill>
                <a:srgbClr val="814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2"/>
              <p:cNvSpPr/>
              <p:nvPr/>
            </p:nvSpPr>
            <p:spPr>
              <a:xfrm>
                <a:off x="4130625" y="-419075"/>
                <a:ext cx="55500" cy="70425"/>
              </a:xfrm>
              <a:custGeom>
                <a:avLst/>
                <a:gdLst/>
                <a:ahLst/>
                <a:cxnLst/>
                <a:rect l="l" t="t" r="r" b="b"/>
                <a:pathLst>
                  <a:path w="2220" h="2817" extrusionOk="0">
                    <a:moveTo>
                      <a:pt x="2175" y="1"/>
                    </a:moveTo>
                    <a:cubicBezTo>
                      <a:pt x="2122" y="310"/>
                      <a:pt x="2033" y="610"/>
                      <a:pt x="1911" y="898"/>
                    </a:cubicBezTo>
                    <a:cubicBezTo>
                      <a:pt x="1665" y="1461"/>
                      <a:pt x="1283" y="1954"/>
                      <a:pt x="802" y="2336"/>
                    </a:cubicBezTo>
                    <a:cubicBezTo>
                      <a:pt x="555" y="2527"/>
                      <a:pt x="286" y="2688"/>
                      <a:pt x="1" y="2816"/>
                    </a:cubicBezTo>
                    <a:cubicBezTo>
                      <a:pt x="320" y="2780"/>
                      <a:pt x="629" y="2658"/>
                      <a:pt x="909" y="2488"/>
                    </a:cubicBezTo>
                    <a:cubicBezTo>
                      <a:pt x="1188" y="2317"/>
                      <a:pt x="1431" y="2090"/>
                      <a:pt x="1634" y="1831"/>
                    </a:cubicBezTo>
                    <a:cubicBezTo>
                      <a:pt x="1833" y="1570"/>
                      <a:pt x="1990" y="1274"/>
                      <a:pt x="2086" y="963"/>
                    </a:cubicBezTo>
                    <a:cubicBezTo>
                      <a:pt x="2182" y="650"/>
                      <a:pt x="2219" y="319"/>
                      <a:pt x="2175" y="1"/>
                    </a:cubicBezTo>
                    <a:close/>
                  </a:path>
                </a:pathLst>
              </a:custGeom>
              <a:solidFill>
                <a:srgbClr val="814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5" name="Google Shape;95;p2"/>
            <p:cNvGrpSpPr/>
            <p:nvPr/>
          </p:nvGrpSpPr>
          <p:grpSpPr>
            <a:xfrm>
              <a:off x="5057093" y="4715632"/>
              <a:ext cx="279746" cy="264248"/>
              <a:chOff x="4082400" y="-446625"/>
              <a:chExt cx="103725" cy="97975"/>
            </a:xfrm>
          </p:grpSpPr>
          <p:sp>
            <p:nvSpPr>
              <p:cNvPr id="96" name="Google Shape;96;p2"/>
              <p:cNvSpPr/>
              <p:nvPr/>
            </p:nvSpPr>
            <p:spPr>
              <a:xfrm>
                <a:off x="4082400" y="-446625"/>
                <a:ext cx="80575" cy="81675"/>
              </a:xfrm>
              <a:custGeom>
                <a:avLst/>
                <a:gdLst/>
                <a:ahLst/>
                <a:cxnLst/>
                <a:rect l="l" t="t" r="r" b="b"/>
                <a:pathLst>
                  <a:path w="3223" h="3267" extrusionOk="0">
                    <a:moveTo>
                      <a:pt x="3012" y="0"/>
                    </a:moveTo>
                    <a:lnTo>
                      <a:pt x="3012" y="0"/>
                    </a:lnTo>
                    <a:cubicBezTo>
                      <a:pt x="3110" y="419"/>
                      <a:pt x="3064" y="846"/>
                      <a:pt x="2925" y="1231"/>
                    </a:cubicBezTo>
                    <a:cubicBezTo>
                      <a:pt x="2785" y="1615"/>
                      <a:pt x="2556" y="1963"/>
                      <a:pt x="2256" y="2242"/>
                    </a:cubicBezTo>
                    <a:cubicBezTo>
                      <a:pt x="1958" y="2523"/>
                      <a:pt x="1599" y="2736"/>
                      <a:pt x="1214" y="2899"/>
                    </a:cubicBezTo>
                    <a:cubicBezTo>
                      <a:pt x="829" y="3063"/>
                      <a:pt x="420" y="3174"/>
                      <a:pt x="1" y="3266"/>
                    </a:cubicBezTo>
                    <a:cubicBezTo>
                      <a:pt x="21" y="3267"/>
                      <a:pt x="41" y="3267"/>
                      <a:pt x="62" y="3267"/>
                    </a:cubicBezTo>
                    <a:cubicBezTo>
                      <a:pt x="475" y="3267"/>
                      <a:pt x="887" y="3202"/>
                      <a:pt x="1280" y="3074"/>
                    </a:cubicBezTo>
                    <a:cubicBezTo>
                      <a:pt x="1696" y="2938"/>
                      <a:pt x="2091" y="2719"/>
                      <a:pt x="2419" y="2416"/>
                    </a:cubicBezTo>
                    <a:cubicBezTo>
                      <a:pt x="2745" y="2109"/>
                      <a:pt x="2988" y="1717"/>
                      <a:pt x="3105" y="1286"/>
                    </a:cubicBezTo>
                    <a:cubicBezTo>
                      <a:pt x="3222" y="860"/>
                      <a:pt x="3207" y="387"/>
                      <a:pt x="3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2"/>
              <p:cNvSpPr/>
              <p:nvPr/>
            </p:nvSpPr>
            <p:spPr>
              <a:xfrm>
                <a:off x="4130625" y="-419075"/>
                <a:ext cx="55500" cy="70425"/>
              </a:xfrm>
              <a:custGeom>
                <a:avLst/>
                <a:gdLst/>
                <a:ahLst/>
                <a:cxnLst/>
                <a:rect l="l" t="t" r="r" b="b"/>
                <a:pathLst>
                  <a:path w="2220" h="2817" extrusionOk="0">
                    <a:moveTo>
                      <a:pt x="2175" y="1"/>
                    </a:moveTo>
                    <a:cubicBezTo>
                      <a:pt x="2122" y="310"/>
                      <a:pt x="2033" y="610"/>
                      <a:pt x="1911" y="898"/>
                    </a:cubicBezTo>
                    <a:cubicBezTo>
                      <a:pt x="1665" y="1461"/>
                      <a:pt x="1283" y="1954"/>
                      <a:pt x="802" y="2336"/>
                    </a:cubicBezTo>
                    <a:cubicBezTo>
                      <a:pt x="555" y="2527"/>
                      <a:pt x="286" y="2688"/>
                      <a:pt x="1" y="2816"/>
                    </a:cubicBezTo>
                    <a:cubicBezTo>
                      <a:pt x="320" y="2780"/>
                      <a:pt x="629" y="2658"/>
                      <a:pt x="909" y="2488"/>
                    </a:cubicBezTo>
                    <a:cubicBezTo>
                      <a:pt x="1188" y="2317"/>
                      <a:pt x="1431" y="2090"/>
                      <a:pt x="1634" y="1831"/>
                    </a:cubicBezTo>
                    <a:cubicBezTo>
                      <a:pt x="1833" y="1570"/>
                      <a:pt x="1990" y="1274"/>
                      <a:pt x="2086" y="963"/>
                    </a:cubicBezTo>
                    <a:cubicBezTo>
                      <a:pt x="2182" y="650"/>
                      <a:pt x="2219" y="319"/>
                      <a:pt x="2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98" name="Google Shape;98;p2"/>
          <p:cNvGrpSpPr/>
          <p:nvPr/>
        </p:nvGrpSpPr>
        <p:grpSpPr>
          <a:xfrm>
            <a:off x="4117607" y="438091"/>
            <a:ext cx="326428" cy="253720"/>
            <a:chOff x="3719725" y="-973000"/>
            <a:chExt cx="113025" cy="87850"/>
          </a:xfrm>
        </p:grpSpPr>
        <p:sp>
          <p:nvSpPr>
            <p:cNvPr id="99" name="Google Shape;99;p2"/>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2"/>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097"/>
        <p:cNvGrpSpPr/>
        <p:nvPr/>
      </p:nvGrpSpPr>
      <p:grpSpPr>
        <a:xfrm>
          <a:off x="0" y="0"/>
          <a:ext cx="0" cy="0"/>
          <a:chOff x="0" y="0"/>
          <a:chExt cx="0" cy="0"/>
        </a:xfrm>
      </p:grpSpPr>
      <p:grpSp>
        <p:nvGrpSpPr>
          <p:cNvPr id="2098" name="Google Shape;2098;p32"/>
          <p:cNvGrpSpPr/>
          <p:nvPr/>
        </p:nvGrpSpPr>
        <p:grpSpPr>
          <a:xfrm>
            <a:off x="-303987" y="-222441"/>
            <a:ext cx="9694228" cy="5241482"/>
            <a:chOff x="-303987" y="-222441"/>
            <a:chExt cx="9694228" cy="5241482"/>
          </a:xfrm>
        </p:grpSpPr>
        <p:grpSp>
          <p:nvGrpSpPr>
            <p:cNvPr id="2099" name="Google Shape;2099;p32"/>
            <p:cNvGrpSpPr/>
            <p:nvPr/>
          </p:nvGrpSpPr>
          <p:grpSpPr>
            <a:xfrm rot="-10166027" flipH="1">
              <a:off x="-128367" y="-155447"/>
              <a:ext cx="915639" cy="2000120"/>
              <a:chOff x="2325375" y="2997525"/>
              <a:chExt cx="175300" cy="382925"/>
            </a:xfrm>
          </p:grpSpPr>
          <p:sp>
            <p:nvSpPr>
              <p:cNvPr id="2100" name="Google Shape;2100;p32"/>
              <p:cNvSpPr/>
              <p:nvPr/>
            </p:nvSpPr>
            <p:spPr>
              <a:xfrm>
                <a:off x="2325375" y="3035450"/>
                <a:ext cx="114800" cy="345000"/>
              </a:xfrm>
              <a:custGeom>
                <a:avLst/>
                <a:gdLst/>
                <a:ahLst/>
                <a:cxnLst/>
                <a:rect l="l" t="t" r="r" b="b"/>
                <a:pathLst>
                  <a:path w="4592" h="13800" extrusionOk="0">
                    <a:moveTo>
                      <a:pt x="4465" y="1"/>
                    </a:moveTo>
                    <a:cubicBezTo>
                      <a:pt x="4366" y="627"/>
                      <a:pt x="4344" y="1265"/>
                      <a:pt x="4344" y="1898"/>
                    </a:cubicBezTo>
                    <a:cubicBezTo>
                      <a:pt x="4345" y="2215"/>
                      <a:pt x="4354" y="2531"/>
                      <a:pt x="4363" y="2847"/>
                    </a:cubicBezTo>
                    <a:cubicBezTo>
                      <a:pt x="4366" y="3005"/>
                      <a:pt x="4373" y="3161"/>
                      <a:pt x="4378" y="3319"/>
                    </a:cubicBezTo>
                    <a:cubicBezTo>
                      <a:pt x="4383" y="3479"/>
                      <a:pt x="4388" y="3635"/>
                      <a:pt x="4392" y="3792"/>
                    </a:cubicBezTo>
                    <a:cubicBezTo>
                      <a:pt x="4396" y="3950"/>
                      <a:pt x="4398" y="4107"/>
                      <a:pt x="4399" y="4264"/>
                    </a:cubicBezTo>
                    <a:lnTo>
                      <a:pt x="4402" y="4499"/>
                    </a:lnTo>
                    <a:lnTo>
                      <a:pt x="4402" y="4617"/>
                    </a:lnTo>
                    <a:lnTo>
                      <a:pt x="4400" y="4733"/>
                    </a:lnTo>
                    <a:cubicBezTo>
                      <a:pt x="4398" y="5046"/>
                      <a:pt x="4386" y="5358"/>
                      <a:pt x="4360" y="5667"/>
                    </a:cubicBezTo>
                    <a:lnTo>
                      <a:pt x="4339" y="5899"/>
                    </a:lnTo>
                    <a:cubicBezTo>
                      <a:pt x="4330" y="5976"/>
                      <a:pt x="4323" y="6053"/>
                      <a:pt x="4313" y="6130"/>
                    </a:cubicBezTo>
                    <a:cubicBezTo>
                      <a:pt x="4294" y="6283"/>
                      <a:pt x="4270" y="6437"/>
                      <a:pt x="4243" y="6588"/>
                    </a:cubicBezTo>
                    <a:cubicBezTo>
                      <a:pt x="4228" y="6664"/>
                      <a:pt x="4214" y="6739"/>
                      <a:pt x="4197" y="6815"/>
                    </a:cubicBezTo>
                    <a:lnTo>
                      <a:pt x="4171" y="6927"/>
                    </a:lnTo>
                    <a:cubicBezTo>
                      <a:pt x="4164" y="6965"/>
                      <a:pt x="4154" y="7002"/>
                      <a:pt x="4144" y="7040"/>
                    </a:cubicBezTo>
                    <a:lnTo>
                      <a:pt x="4115" y="7151"/>
                    </a:lnTo>
                    <a:cubicBezTo>
                      <a:pt x="4106" y="7188"/>
                      <a:pt x="4096" y="7225"/>
                      <a:pt x="4085" y="7262"/>
                    </a:cubicBezTo>
                    <a:lnTo>
                      <a:pt x="4018" y="7484"/>
                    </a:lnTo>
                    <a:cubicBezTo>
                      <a:pt x="3923" y="7777"/>
                      <a:pt x="3814" y="8066"/>
                      <a:pt x="3691" y="8350"/>
                    </a:cubicBezTo>
                    <a:cubicBezTo>
                      <a:pt x="3568" y="8635"/>
                      <a:pt x="3425" y="8911"/>
                      <a:pt x="3278" y="9185"/>
                    </a:cubicBezTo>
                    <a:cubicBezTo>
                      <a:pt x="2984" y="9734"/>
                      <a:pt x="2639" y="10257"/>
                      <a:pt x="2287" y="10777"/>
                    </a:cubicBezTo>
                    <a:cubicBezTo>
                      <a:pt x="1571" y="11811"/>
                      <a:pt x="803" y="12809"/>
                      <a:pt x="1" y="13786"/>
                    </a:cubicBezTo>
                    <a:lnTo>
                      <a:pt x="15" y="13799"/>
                    </a:lnTo>
                    <a:cubicBezTo>
                      <a:pt x="872" y="12870"/>
                      <a:pt x="1673" y="11891"/>
                      <a:pt x="2414" y="10868"/>
                    </a:cubicBezTo>
                    <a:cubicBezTo>
                      <a:pt x="2599" y="10612"/>
                      <a:pt x="2778" y="10352"/>
                      <a:pt x="2951" y="10087"/>
                    </a:cubicBezTo>
                    <a:lnTo>
                      <a:pt x="3015" y="9988"/>
                    </a:lnTo>
                    <a:cubicBezTo>
                      <a:pt x="3038" y="9954"/>
                      <a:pt x="3059" y="9921"/>
                      <a:pt x="3079" y="9888"/>
                    </a:cubicBezTo>
                    <a:lnTo>
                      <a:pt x="3205" y="9686"/>
                    </a:lnTo>
                    <a:lnTo>
                      <a:pt x="3325" y="9482"/>
                    </a:lnTo>
                    <a:lnTo>
                      <a:pt x="3355" y="9430"/>
                    </a:lnTo>
                    <a:lnTo>
                      <a:pt x="3385" y="9380"/>
                    </a:lnTo>
                    <a:lnTo>
                      <a:pt x="3443" y="9277"/>
                    </a:lnTo>
                    <a:lnTo>
                      <a:pt x="3500" y="9173"/>
                    </a:lnTo>
                    <a:lnTo>
                      <a:pt x="3556" y="9069"/>
                    </a:lnTo>
                    <a:lnTo>
                      <a:pt x="3612" y="8963"/>
                    </a:lnTo>
                    <a:lnTo>
                      <a:pt x="3640" y="8911"/>
                    </a:lnTo>
                    <a:lnTo>
                      <a:pt x="3666" y="8859"/>
                    </a:lnTo>
                    <a:lnTo>
                      <a:pt x="3771" y="8645"/>
                    </a:lnTo>
                    <a:lnTo>
                      <a:pt x="3869" y="8429"/>
                    </a:lnTo>
                    <a:cubicBezTo>
                      <a:pt x="3998" y="8140"/>
                      <a:pt x="4111" y="7845"/>
                      <a:pt x="4208" y="7544"/>
                    </a:cubicBezTo>
                    <a:lnTo>
                      <a:pt x="4276" y="7316"/>
                    </a:lnTo>
                    <a:cubicBezTo>
                      <a:pt x="4288" y="7278"/>
                      <a:pt x="4297" y="7240"/>
                      <a:pt x="4307" y="7201"/>
                    </a:cubicBezTo>
                    <a:lnTo>
                      <a:pt x="4336" y="7086"/>
                    </a:lnTo>
                    <a:cubicBezTo>
                      <a:pt x="4345" y="7047"/>
                      <a:pt x="4355" y="7010"/>
                      <a:pt x="4364" y="6971"/>
                    </a:cubicBezTo>
                    <a:lnTo>
                      <a:pt x="4388" y="6855"/>
                    </a:lnTo>
                    <a:cubicBezTo>
                      <a:pt x="4406" y="6778"/>
                      <a:pt x="4421" y="6699"/>
                      <a:pt x="4434" y="6621"/>
                    </a:cubicBezTo>
                    <a:cubicBezTo>
                      <a:pt x="4489" y="6310"/>
                      <a:pt x="4527" y="5996"/>
                      <a:pt x="4548" y="5680"/>
                    </a:cubicBezTo>
                    <a:cubicBezTo>
                      <a:pt x="4592" y="5049"/>
                      <a:pt x="4578" y="4416"/>
                      <a:pt x="4548" y="3786"/>
                    </a:cubicBezTo>
                    <a:cubicBezTo>
                      <a:pt x="4518" y="3155"/>
                      <a:pt x="4473" y="2525"/>
                      <a:pt x="4448" y="1894"/>
                    </a:cubicBezTo>
                    <a:cubicBezTo>
                      <a:pt x="4425" y="1264"/>
                      <a:pt x="4424" y="631"/>
                      <a:pt x="4485" y="3"/>
                    </a:cubicBezTo>
                    <a:lnTo>
                      <a:pt x="4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1" name="Google Shape;2101;p32"/>
              <p:cNvSpPr/>
              <p:nvPr/>
            </p:nvSpPr>
            <p:spPr>
              <a:xfrm>
                <a:off x="2375700" y="3128700"/>
                <a:ext cx="43550" cy="49250"/>
              </a:xfrm>
              <a:custGeom>
                <a:avLst/>
                <a:gdLst/>
                <a:ahLst/>
                <a:cxnLst/>
                <a:rect l="l" t="t" r="r" b="b"/>
                <a:pathLst>
                  <a:path w="1742" h="1970" extrusionOk="0">
                    <a:moveTo>
                      <a:pt x="707" y="1"/>
                    </a:moveTo>
                    <a:cubicBezTo>
                      <a:pt x="651" y="1"/>
                      <a:pt x="595" y="22"/>
                      <a:pt x="545" y="48"/>
                    </a:cubicBezTo>
                    <a:cubicBezTo>
                      <a:pt x="382" y="131"/>
                      <a:pt x="247" y="261"/>
                      <a:pt x="131" y="406"/>
                    </a:cubicBezTo>
                    <a:cubicBezTo>
                      <a:pt x="71" y="483"/>
                      <a:pt x="13" y="568"/>
                      <a:pt x="7" y="670"/>
                    </a:cubicBezTo>
                    <a:cubicBezTo>
                      <a:pt x="0" y="765"/>
                      <a:pt x="41" y="860"/>
                      <a:pt x="89" y="946"/>
                    </a:cubicBezTo>
                    <a:cubicBezTo>
                      <a:pt x="277" y="1279"/>
                      <a:pt x="581" y="1526"/>
                      <a:pt x="878" y="1764"/>
                    </a:cubicBezTo>
                    <a:cubicBezTo>
                      <a:pt x="946" y="1820"/>
                      <a:pt x="1015" y="1876"/>
                      <a:pt x="1094" y="1912"/>
                    </a:cubicBezTo>
                    <a:cubicBezTo>
                      <a:pt x="1178" y="1953"/>
                      <a:pt x="1270" y="1969"/>
                      <a:pt x="1362" y="1969"/>
                    </a:cubicBezTo>
                    <a:cubicBezTo>
                      <a:pt x="1414" y="1969"/>
                      <a:pt x="1466" y="1964"/>
                      <a:pt x="1516" y="1955"/>
                    </a:cubicBezTo>
                    <a:cubicBezTo>
                      <a:pt x="1592" y="1941"/>
                      <a:pt x="1668" y="1925"/>
                      <a:pt x="1741" y="1903"/>
                    </a:cubicBezTo>
                    <a:cubicBezTo>
                      <a:pt x="1652" y="1901"/>
                      <a:pt x="1563" y="1897"/>
                      <a:pt x="1474" y="1890"/>
                    </a:cubicBezTo>
                    <a:cubicBezTo>
                      <a:pt x="1358" y="1882"/>
                      <a:pt x="1241" y="1870"/>
                      <a:pt x="1130" y="1823"/>
                    </a:cubicBezTo>
                    <a:cubicBezTo>
                      <a:pt x="972" y="1757"/>
                      <a:pt x="847" y="1626"/>
                      <a:pt x="728" y="1497"/>
                    </a:cubicBezTo>
                    <a:cubicBezTo>
                      <a:pt x="575" y="1334"/>
                      <a:pt x="424" y="1164"/>
                      <a:pt x="310" y="969"/>
                    </a:cubicBezTo>
                    <a:cubicBezTo>
                      <a:pt x="240" y="850"/>
                      <a:pt x="184" y="709"/>
                      <a:pt x="213" y="577"/>
                    </a:cubicBezTo>
                    <a:cubicBezTo>
                      <a:pt x="240" y="451"/>
                      <a:pt x="339" y="359"/>
                      <a:pt x="442" y="288"/>
                    </a:cubicBezTo>
                    <a:cubicBezTo>
                      <a:pt x="524" y="231"/>
                      <a:pt x="616" y="180"/>
                      <a:pt x="718" y="177"/>
                    </a:cubicBezTo>
                    <a:cubicBezTo>
                      <a:pt x="722" y="177"/>
                      <a:pt x="726" y="177"/>
                      <a:pt x="730" y="177"/>
                    </a:cubicBezTo>
                    <a:cubicBezTo>
                      <a:pt x="908" y="177"/>
                      <a:pt x="1066" y="317"/>
                      <a:pt x="1180" y="466"/>
                    </a:cubicBezTo>
                    <a:cubicBezTo>
                      <a:pt x="1254" y="562"/>
                      <a:pt x="1321" y="667"/>
                      <a:pt x="1398" y="759"/>
                    </a:cubicBezTo>
                    <a:cubicBezTo>
                      <a:pt x="1255" y="507"/>
                      <a:pt x="1107" y="260"/>
                      <a:pt x="887" y="81"/>
                    </a:cubicBezTo>
                    <a:cubicBezTo>
                      <a:pt x="849" y="50"/>
                      <a:pt x="807" y="20"/>
                      <a:pt x="760" y="8"/>
                    </a:cubicBezTo>
                    <a:cubicBezTo>
                      <a:pt x="742" y="3"/>
                      <a:pt x="725" y="1"/>
                      <a:pt x="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2" name="Google Shape;2102;p32"/>
              <p:cNvSpPr/>
              <p:nvPr/>
            </p:nvSpPr>
            <p:spPr>
              <a:xfrm>
                <a:off x="2380300" y="3133125"/>
                <a:ext cx="44375" cy="43200"/>
              </a:xfrm>
              <a:custGeom>
                <a:avLst/>
                <a:gdLst/>
                <a:ahLst/>
                <a:cxnLst/>
                <a:rect l="l" t="t" r="r" b="b"/>
                <a:pathLst>
                  <a:path w="1775" h="1728" extrusionOk="0">
                    <a:moveTo>
                      <a:pt x="549" y="1"/>
                    </a:moveTo>
                    <a:cubicBezTo>
                      <a:pt x="544" y="1"/>
                      <a:pt x="539" y="1"/>
                      <a:pt x="535" y="1"/>
                    </a:cubicBezTo>
                    <a:cubicBezTo>
                      <a:pt x="432" y="4"/>
                      <a:pt x="341" y="54"/>
                      <a:pt x="258" y="112"/>
                    </a:cubicBezTo>
                    <a:cubicBezTo>
                      <a:pt x="155" y="183"/>
                      <a:pt x="57" y="276"/>
                      <a:pt x="30" y="401"/>
                    </a:cubicBezTo>
                    <a:cubicBezTo>
                      <a:pt x="1" y="533"/>
                      <a:pt x="57" y="674"/>
                      <a:pt x="126" y="793"/>
                    </a:cubicBezTo>
                    <a:cubicBezTo>
                      <a:pt x="240" y="988"/>
                      <a:pt x="391" y="1157"/>
                      <a:pt x="544" y="1321"/>
                    </a:cubicBezTo>
                    <a:cubicBezTo>
                      <a:pt x="663" y="1451"/>
                      <a:pt x="790" y="1581"/>
                      <a:pt x="947" y="1647"/>
                    </a:cubicBezTo>
                    <a:cubicBezTo>
                      <a:pt x="1057" y="1694"/>
                      <a:pt x="1174" y="1706"/>
                      <a:pt x="1290" y="1714"/>
                    </a:cubicBezTo>
                    <a:cubicBezTo>
                      <a:pt x="1380" y="1721"/>
                      <a:pt x="1469" y="1725"/>
                      <a:pt x="1557" y="1728"/>
                    </a:cubicBezTo>
                    <a:cubicBezTo>
                      <a:pt x="1669" y="1692"/>
                      <a:pt x="1774" y="1637"/>
                      <a:pt x="1771" y="1553"/>
                    </a:cubicBezTo>
                    <a:cubicBezTo>
                      <a:pt x="1764" y="1360"/>
                      <a:pt x="1572" y="1156"/>
                      <a:pt x="1468" y="1006"/>
                    </a:cubicBezTo>
                    <a:cubicBezTo>
                      <a:pt x="1377" y="870"/>
                      <a:pt x="1296" y="725"/>
                      <a:pt x="1214" y="582"/>
                    </a:cubicBezTo>
                    <a:cubicBezTo>
                      <a:pt x="1137" y="490"/>
                      <a:pt x="1070" y="385"/>
                      <a:pt x="996" y="289"/>
                    </a:cubicBezTo>
                    <a:cubicBezTo>
                      <a:pt x="883" y="141"/>
                      <a:pt x="72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3" name="Google Shape;2103;p32"/>
              <p:cNvSpPr/>
              <p:nvPr/>
            </p:nvSpPr>
            <p:spPr>
              <a:xfrm>
                <a:off x="2391550" y="3143525"/>
                <a:ext cx="46725" cy="34950"/>
              </a:xfrm>
              <a:custGeom>
                <a:avLst/>
                <a:gdLst/>
                <a:ahLst/>
                <a:cxnLst/>
                <a:rect l="l" t="t" r="r" b="b"/>
                <a:pathLst>
                  <a:path w="1869" h="1398" extrusionOk="0">
                    <a:moveTo>
                      <a:pt x="42" y="1"/>
                    </a:moveTo>
                    <a:cubicBezTo>
                      <a:pt x="21" y="1"/>
                      <a:pt x="1" y="23"/>
                      <a:pt x="17" y="48"/>
                    </a:cubicBezTo>
                    <a:cubicBezTo>
                      <a:pt x="615" y="1139"/>
                      <a:pt x="1820" y="1395"/>
                      <a:pt x="1832" y="1397"/>
                    </a:cubicBezTo>
                    <a:cubicBezTo>
                      <a:pt x="1835" y="1398"/>
                      <a:pt x="1837" y="1398"/>
                      <a:pt x="1840" y="1398"/>
                    </a:cubicBezTo>
                    <a:cubicBezTo>
                      <a:pt x="1844" y="1398"/>
                      <a:pt x="1848" y="1397"/>
                      <a:pt x="1851" y="1395"/>
                    </a:cubicBezTo>
                    <a:cubicBezTo>
                      <a:pt x="1859" y="1391"/>
                      <a:pt x="1865" y="1383"/>
                      <a:pt x="1866" y="1374"/>
                    </a:cubicBezTo>
                    <a:cubicBezTo>
                      <a:pt x="1868" y="1357"/>
                      <a:pt x="1858" y="1342"/>
                      <a:pt x="1841" y="1337"/>
                    </a:cubicBezTo>
                    <a:cubicBezTo>
                      <a:pt x="1829" y="1335"/>
                      <a:pt x="652" y="1085"/>
                      <a:pt x="68" y="20"/>
                    </a:cubicBezTo>
                    <a:cubicBezTo>
                      <a:pt x="63" y="6"/>
                      <a:pt x="52"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4" name="Google Shape;2104;p32"/>
              <p:cNvSpPr/>
              <p:nvPr/>
            </p:nvSpPr>
            <p:spPr>
              <a:xfrm>
                <a:off x="2453150" y="3139550"/>
                <a:ext cx="47525" cy="46650"/>
              </a:xfrm>
              <a:custGeom>
                <a:avLst/>
                <a:gdLst/>
                <a:ahLst/>
                <a:cxnLst/>
                <a:rect l="l" t="t" r="r" b="b"/>
                <a:pathLst>
                  <a:path w="1901" h="1866" extrusionOk="0">
                    <a:moveTo>
                      <a:pt x="1264" y="1"/>
                    </a:moveTo>
                    <a:cubicBezTo>
                      <a:pt x="1256" y="1"/>
                      <a:pt x="1248" y="1"/>
                      <a:pt x="1241" y="2"/>
                    </a:cubicBezTo>
                    <a:cubicBezTo>
                      <a:pt x="1192" y="7"/>
                      <a:pt x="1147" y="30"/>
                      <a:pt x="1105" y="55"/>
                    </a:cubicBezTo>
                    <a:cubicBezTo>
                      <a:pt x="861" y="201"/>
                      <a:pt x="680" y="425"/>
                      <a:pt x="502" y="654"/>
                    </a:cubicBezTo>
                    <a:cubicBezTo>
                      <a:pt x="592" y="574"/>
                      <a:pt x="673" y="479"/>
                      <a:pt x="760" y="395"/>
                    </a:cubicBezTo>
                    <a:cubicBezTo>
                      <a:pt x="882" y="275"/>
                      <a:pt x="1038" y="168"/>
                      <a:pt x="1198" y="168"/>
                    </a:cubicBezTo>
                    <a:cubicBezTo>
                      <a:pt x="1218" y="168"/>
                      <a:pt x="1238" y="170"/>
                      <a:pt x="1259" y="173"/>
                    </a:cubicBezTo>
                    <a:cubicBezTo>
                      <a:pt x="1359" y="192"/>
                      <a:pt x="1442" y="255"/>
                      <a:pt x="1517" y="324"/>
                    </a:cubicBezTo>
                    <a:cubicBezTo>
                      <a:pt x="1608" y="408"/>
                      <a:pt x="1692" y="514"/>
                      <a:pt x="1701" y="642"/>
                    </a:cubicBezTo>
                    <a:cubicBezTo>
                      <a:pt x="1711" y="777"/>
                      <a:pt x="1636" y="908"/>
                      <a:pt x="1550" y="1018"/>
                    </a:cubicBezTo>
                    <a:cubicBezTo>
                      <a:pt x="1410" y="1195"/>
                      <a:pt x="1235" y="1340"/>
                      <a:pt x="1061" y="1482"/>
                    </a:cubicBezTo>
                    <a:cubicBezTo>
                      <a:pt x="925" y="1592"/>
                      <a:pt x="781" y="1703"/>
                      <a:pt x="616" y="1748"/>
                    </a:cubicBezTo>
                    <a:cubicBezTo>
                      <a:pt x="549" y="1765"/>
                      <a:pt x="481" y="1771"/>
                      <a:pt x="412" y="1771"/>
                    </a:cubicBezTo>
                    <a:cubicBezTo>
                      <a:pt x="364" y="1771"/>
                      <a:pt x="315" y="1768"/>
                      <a:pt x="266" y="1764"/>
                    </a:cubicBezTo>
                    <a:cubicBezTo>
                      <a:pt x="177" y="1759"/>
                      <a:pt x="89" y="1750"/>
                      <a:pt x="0" y="1739"/>
                    </a:cubicBezTo>
                    <a:lnTo>
                      <a:pt x="0" y="1739"/>
                    </a:lnTo>
                    <a:cubicBezTo>
                      <a:pt x="70" y="1771"/>
                      <a:pt x="142" y="1799"/>
                      <a:pt x="215" y="1822"/>
                    </a:cubicBezTo>
                    <a:cubicBezTo>
                      <a:pt x="295" y="1849"/>
                      <a:pt x="380" y="1866"/>
                      <a:pt x="465" y="1866"/>
                    </a:cubicBezTo>
                    <a:cubicBezTo>
                      <a:pt x="524" y="1866"/>
                      <a:pt x="583" y="1858"/>
                      <a:pt x="640" y="1840"/>
                    </a:cubicBezTo>
                    <a:cubicBezTo>
                      <a:pt x="723" y="1814"/>
                      <a:pt x="799" y="1770"/>
                      <a:pt x="875" y="1724"/>
                    </a:cubicBezTo>
                    <a:cubicBezTo>
                      <a:pt x="1202" y="1531"/>
                      <a:pt x="1538" y="1329"/>
                      <a:pt x="1773" y="1026"/>
                    </a:cubicBezTo>
                    <a:cubicBezTo>
                      <a:pt x="1832" y="948"/>
                      <a:pt x="1886" y="860"/>
                      <a:pt x="1893" y="764"/>
                    </a:cubicBezTo>
                    <a:cubicBezTo>
                      <a:pt x="1901" y="663"/>
                      <a:pt x="1855" y="569"/>
                      <a:pt x="1806" y="486"/>
                    </a:cubicBezTo>
                    <a:cubicBezTo>
                      <a:pt x="1713" y="326"/>
                      <a:pt x="1597" y="178"/>
                      <a:pt x="1447" y="72"/>
                    </a:cubicBezTo>
                    <a:cubicBezTo>
                      <a:pt x="1393" y="34"/>
                      <a:pt x="1330"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5" name="Google Shape;2105;p32"/>
              <p:cNvSpPr/>
              <p:nvPr/>
            </p:nvSpPr>
            <p:spPr>
              <a:xfrm>
                <a:off x="2448125" y="3143750"/>
                <a:ext cx="47825" cy="40075"/>
              </a:xfrm>
              <a:custGeom>
                <a:avLst/>
                <a:gdLst/>
                <a:ahLst/>
                <a:cxnLst/>
                <a:rect l="l" t="t" r="r" b="b"/>
                <a:pathLst>
                  <a:path w="1913" h="1603" extrusionOk="0">
                    <a:moveTo>
                      <a:pt x="1399" y="0"/>
                    </a:moveTo>
                    <a:cubicBezTo>
                      <a:pt x="1239" y="0"/>
                      <a:pt x="1083" y="107"/>
                      <a:pt x="961" y="227"/>
                    </a:cubicBezTo>
                    <a:cubicBezTo>
                      <a:pt x="874" y="311"/>
                      <a:pt x="794" y="406"/>
                      <a:pt x="703" y="486"/>
                    </a:cubicBezTo>
                    <a:cubicBezTo>
                      <a:pt x="602" y="616"/>
                      <a:pt x="502" y="747"/>
                      <a:pt x="392" y="869"/>
                    </a:cubicBezTo>
                    <a:cubicBezTo>
                      <a:pt x="268" y="1003"/>
                      <a:pt x="49" y="1178"/>
                      <a:pt x="14" y="1367"/>
                    </a:cubicBezTo>
                    <a:cubicBezTo>
                      <a:pt x="0" y="1451"/>
                      <a:pt x="96" y="1521"/>
                      <a:pt x="201" y="1571"/>
                    </a:cubicBezTo>
                    <a:cubicBezTo>
                      <a:pt x="289" y="1581"/>
                      <a:pt x="378" y="1590"/>
                      <a:pt x="467" y="1596"/>
                    </a:cubicBezTo>
                    <a:cubicBezTo>
                      <a:pt x="514" y="1599"/>
                      <a:pt x="561" y="1602"/>
                      <a:pt x="609" y="1602"/>
                    </a:cubicBezTo>
                    <a:cubicBezTo>
                      <a:pt x="678" y="1602"/>
                      <a:pt x="748" y="1596"/>
                      <a:pt x="817" y="1578"/>
                    </a:cubicBezTo>
                    <a:cubicBezTo>
                      <a:pt x="982" y="1535"/>
                      <a:pt x="1126" y="1424"/>
                      <a:pt x="1262" y="1314"/>
                    </a:cubicBezTo>
                    <a:cubicBezTo>
                      <a:pt x="1436" y="1171"/>
                      <a:pt x="1610" y="1026"/>
                      <a:pt x="1750" y="849"/>
                    </a:cubicBezTo>
                    <a:cubicBezTo>
                      <a:pt x="1837" y="740"/>
                      <a:pt x="1912" y="609"/>
                      <a:pt x="1902" y="474"/>
                    </a:cubicBezTo>
                    <a:cubicBezTo>
                      <a:pt x="1892" y="345"/>
                      <a:pt x="1808" y="240"/>
                      <a:pt x="1717" y="156"/>
                    </a:cubicBezTo>
                    <a:cubicBezTo>
                      <a:pt x="1643" y="87"/>
                      <a:pt x="1560" y="23"/>
                      <a:pt x="1460" y="5"/>
                    </a:cubicBezTo>
                    <a:cubicBezTo>
                      <a:pt x="1439" y="2"/>
                      <a:pt x="1419" y="0"/>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6" name="Google Shape;2106;p32"/>
              <p:cNvSpPr/>
              <p:nvPr/>
            </p:nvSpPr>
            <p:spPr>
              <a:xfrm>
                <a:off x="2434150" y="3154325"/>
                <a:ext cx="50975" cy="28250"/>
              </a:xfrm>
              <a:custGeom>
                <a:avLst/>
                <a:gdLst/>
                <a:ahLst/>
                <a:cxnLst/>
                <a:rect l="l" t="t" r="r" b="b"/>
                <a:pathLst>
                  <a:path w="2039" h="1130" extrusionOk="0">
                    <a:moveTo>
                      <a:pt x="1996" y="1"/>
                    </a:moveTo>
                    <a:cubicBezTo>
                      <a:pt x="1987" y="1"/>
                      <a:pt x="1978" y="5"/>
                      <a:pt x="1972" y="15"/>
                    </a:cubicBezTo>
                    <a:cubicBezTo>
                      <a:pt x="1242" y="986"/>
                      <a:pt x="43" y="1068"/>
                      <a:pt x="31" y="1069"/>
                    </a:cubicBezTo>
                    <a:cubicBezTo>
                      <a:pt x="13" y="1070"/>
                      <a:pt x="1" y="1084"/>
                      <a:pt x="1" y="1101"/>
                    </a:cubicBezTo>
                    <a:cubicBezTo>
                      <a:pt x="1" y="1110"/>
                      <a:pt x="4" y="1119"/>
                      <a:pt x="12" y="1124"/>
                    </a:cubicBezTo>
                    <a:cubicBezTo>
                      <a:pt x="17" y="1128"/>
                      <a:pt x="24" y="1130"/>
                      <a:pt x="31" y="1130"/>
                    </a:cubicBezTo>
                    <a:cubicBezTo>
                      <a:pt x="43" y="1129"/>
                      <a:pt x="1271" y="1046"/>
                      <a:pt x="2019" y="51"/>
                    </a:cubicBezTo>
                    <a:cubicBezTo>
                      <a:pt x="2039" y="28"/>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7" name="Google Shape;2107;p32"/>
              <p:cNvSpPr/>
              <p:nvPr/>
            </p:nvSpPr>
            <p:spPr>
              <a:xfrm>
                <a:off x="2444325" y="3187125"/>
                <a:ext cx="47525" cy="46650"/>
              </a:xfrm>
              <a:custGeom>
                <a:avLst/>
                <a:gdLst/>
                <a:ahLst/>
                <a:cxnLst/>
                <a:rect l="l" t="t" r="r" b="b"/>
                <a:pathLst>
                  <a:path w="1901" h="1866" extrusionOk="0">
                    <a:moveTo>
                      <a:pt x="1264" y="0"/>
                    </a:moveTo>
                    <a:cubicBezTo>
                      <a:pt x="1257" y="0"/>
                      <a:pt x="1249" y="1"/>
                      <a:pt x="1241" y="1"/>
                    </a:cubicBezTo>
                    <a:cubicBezTo>
                      <a:pt x="1193" y="7"/>
                      <a:pt x="1148" y="30"/>
                      <a:pt x="1105" y="56"/>
                    </a:cubicBezTo>
                    <a:cubicBezTo>
                      <a:pt x="863" y="202"/>
                      <a:pt x="682" y="425"/>
                      <a:pt x="504" y="653"/>
                    </a:cubicBezTo>
                    <a:cubicBezTo>
                      <a:pt x="594" y="574"/>
                      <a:pt x="674" y="479"/>
                      <a:pt x="761" y="394"/>
                    </a:cubicBezTo>
                    <a:cubicBezTo>
                      <a:pt x="882" y="276"/>
                      <a:pt x="1039" y="168"/>
                      <a:pt x="1197" y="168"/>
                    </a:cubicBezTo>
                    <a:cubicBezTo>
                      <a:pt x="1218" y="168"/>
                      <a:pt x="1238" y="170"/>
                      <a:pt x="1259" y="174"/>
                    </a:cubicBezTo>
                    <a:cubicBezTo>
                      <a:pt x="1359" y="192"/>
                      <a:pt x="1444" y="255"/>
                      <a:pt x="1517" y="323"/>
                    </a:cubicBezTo>
                    <a:cubicBezTo>
                      <a:pt x="1608" y="409"/>
                      <a:pt x="1693" y="513"/>
                      <a:pt x="1703" y="642"/>
                    </a:cubicBezTo>
                    <a:cubicBezTo>
                      <a:pt x="1712" y="777"/>
                      <a:pt x="1637" y="908"/>
                      <a:pt x="1550" y="1017"/>
                    </a:cubicBezTo>
                    <a:cubicBezTo>
                      <a:pt x="1410" y="1194"/>
                      <a:pt x="1237" y="1340"/>
                      <a:pt x="1062" y="1482"/>
                    </a:cubicBezTo>
                    <a:cubicBezTo>
                      <a:pt x="925" y="1592"/>
                      <a:pt x="783" y="1704"/>
                      <a:pt x="617" y="1747"/>
                    </a:cubicBezTo>
                    <a:cubicBezTo>
                      <a:pt x="549" y="1765"/>
                      <a:pt x="479" y="1770"/>
                      <a:pt x="409" y="1770"/>
                    </a:cubicBezTo>
                    <a:cubicBezTo>
                      <a:pt x="362" y="1770"/>
                      <a:pt x="314" y="1768"/>
                      <a:pt x="268" y="1765"/>
                    </a:cubicBezTo>
                    <a:cubicBezTo>
                      <a:pt x="179" y="1758"/>
                      <a:pt x="90" y="1749"/>
                      <a:pt x="1" y="1739"/>
                    </a:cubicBezTo>
                    <a:lnTo>
                      <a:pt x="1" y="1739"/>
                    </a:lnTo>
                    <a:cubicBezTo>
                      <a:pt x="71" y="1770"/>
                      <a:pt x="143" y="1798"/>
                      <a:pt x="217" y="1821"/>
                    </a:cubicBezTo>
                    <a:cubicBezTo>
                      <a:pt x="297" y="1849"/>
                      <a:pt x="382" y="1866"/>
                      <a:pt x="468" y="1866"/>
                    </a:cubicBezTo>
                    <a:cubicBezTo>
                      <a:pt x="526" y="1866"/>
                      <a:pt x="585" y="1858"/>
                      <a:pt x="642" y="1840"/>
                    </a:cubicBezTo>
                    <a:cubicBezTo>
                      <a:pt x="724" y="1815"/>
                      <a:pt x="801" y="1769"/>
                      <a:pt x="876" y="1725"/>
                    </a:cubicBezTo>
                    <a:cubicBezTo>
                      <a:pt x="1203" y="1530"/>
                      <a:pt x="1539" y="1329"/>
                      <a:pt x="1773" y="1025"/>
                    </a:cubicBezTo>
                    <a:cubicBezTo>
                      <a:pt x="1833" y="947"/>
                      <a:pt x="1886" y="859"/>
                      <a:pt x="1894" y="763"/>
                    </a:cubicBezTo>
                    <a:cubicBezTo>
                      <a:pt x="1901" y="663"/>
                      <a:pt x="1856" y="569"/>
                      <a:pt x="1806" y="485"/>
                    </a:cubicBezTo>
                    <a:cubicBezTo>
                      <a:pt x="1713" y="326"/>
                      <a:pt x="1598" y="177"/>
                      <a:pt x="1448" y="72"/>
                    </a:cubicBezTo>
                    <a:cubicBezTo>
                      <a:pt x="1393" y="34"/>
                      <a:pt x="1331"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8" name="Google Shape;2108;p32"/>
              <p:cNvSpPr/>
              <p:nvPr/>
            </p:nvSpPr>
            <p:spPr>
              <a:xfrm>
                <a:off x="2439300" y="3191325"/>
                <a:ext cx="47825" cy="40075"/>
              </a:xfrm>
              <a:custGeom>
                <a:avLst/>
                <a:gdLst/>
                <a:ahLst/>
                <a:cxnLst/>
                <a:rect l="l" t="t" r="r" b="b"/>
                <a:pathLst>
                  <a:path w="1913" h="1603" extrusionOk="0">
                    <a:moveTo>
                      <a:pt x="1400" y="1"/>
                    </a:moveTo>
                    <a:cubicBezTo>
                      <a:pt x="1240" y="1"/>
                      <a:pt x="1083" y="108"/>
                      <a:pt x="962" y="227"/>
                    </a:cubicBezTo>
                    <a:cubicBezTo>
                      <a:pt x="875" y="312"/>
                      <a:pt x="795" y="406"/>
                      <a:pt x="705" y="486"/>
                    </a:cubicBezTo>
                    <a:cubicBezTo>
                      <a:pt x="602" y="617"/>
                      <a:pt x="502" y="748"/>
                      <a:pt x="392" y="869"/>
                    </a:cubicBezTo>
                    <a:cubicBezTo>
                      <a:pt x="270" y="1004"/>
                      <a:pt x="49" y="1178"/>
                      <a:pt x="16" y="1368"/>
                    </a:cubicBezTo>
                    <a:cubicBezTo>
                      <a:pt x="0" y="1451"/>
                      <a:pt x="96" y="1521"/>
                      <a:pt x="202" y="1571"/>
                    </a:cubicBezTo>
                    <a:cubicBezTo>
                      <a:pt x="291" y="1581"/>
                      <a:pt x="379" y="1590"/>
                      <a:pt x="468" y="1597"/>
                    </a:cubicBezTo>
                    <a:cubicBezTo>
                      <a:pt x="515" y="1600"/>
                      <a:pt x="562" y="1602"/>
                      <a:pt x="609" y="1602"/>
                    </a:cubicBezTo>
                    <a:cubicBezTo>
                      <a:pt x="679" y="1602"/>
                      <a:pt x="749" y="1597"/>
                      <a:pt x="817" y="1579"/>
                    </a:cubicBezTo>
                    <a:cubicBezTo>
                      <a:pt x="984" y="1536"/>
                      <a:pt x="1126" y="1424"/>
                      <a:pt x="1262" y="1314"/>
                    </a:cubicBezTo>
                    <a:cubicBezTo>
                      <a:pt x="1437" y="1172"/>
                      <a:pt x="1611" y="1026"/>
                      <a:pt x="1751" y="849"/>
                    </a:cubicBezTo>
                    <a:cubicBezTo>
                      <a:pt x="1837" y="740"/>
                      <a:pt x="1913" y="610"/>
                      <a:pt x="1903" y="474"/>
                    </a:cubicBezTo>
                    <a:cubicBezTo>
                      <a:pt x="1894" y="345"/>
                      <a:pt x="1809" y="241"/>
                      <a:pt x="1718" y="155"/>
                    </a:cubicBezTo>
                    <a:cubicBezTo>
                      <a:pt x="1644" y="87"/>
                      <a:pt x="1560" y="24"/>
                      <a:pt x="1460" y="6"/>
                    </a:cubicBezTo>
                    <a:cubicBezTo>
                      <a:pt x="1440" y="2"/>
                      <a:pt x="1420" y="1"/>
                      <a:pt x="1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9" name="Google Shape;2109;p32"/>
              <p:cNvSpPr/>
              <p:nvPr/>
            </p:nvSpPr>
            <p:spPr>
              <a:xfrm>
                <a:off x="2425325" y="3201925"/>
                <a:ext cx="50975" cy="28250"/>
              </a:xfrm>
              <a:custGeom>
                <a:avLst/>
                <a:gdLst/>
                <a:ahLst/>
                <a:cxnLst/>
                <a:rect l="l" t="t" r="r" b="b"/>
                <a:pathLst>
                  <a:path w="2039" h="1130" extrusionOk="0">
                    <a:moveTo>
                      <a:pt x="1996" y="1"/>
                    </a:moveTo>
                    <a:cubicBezTo>
                      <a:pt x="1988" y="1"/>
                      <a:pt x="1980" y="5"/>
                      <a:pt x="1973" y="15"/>
                    </a:cubicBezTo>
                    <a:cubicBezTo>
                      <a:pt x="1244" y="986"/>
                      <a:pt x="43" y="1067"/>
                      <a:pt x="31" y="1068"/>
                    </a:cubicBezTo>
                    <a:cubicBezTo>
                      <a:pt x="14" y="1069"/>
                      <a:pt x="1" y="1084"/>
                      <a:pt x="1" y="1100"/>
                    </a:cubicBezTo>
                    <a:cubicBezTo>
                      <a:pt x="1" y="1109"/>
                      <a:pt x="5" y="1118"/>
                      <a:pt x="12" y="1124"/>
                    </a:cubicBezTo>
                    <a:cubicBezTo>
                      <a:pt x="18" y="1127"/>
                      <a:pt x="24" y="1129"/>
                      <a:pt x="31" y="1129"/>
                    </a:cubicBezTo>
                    <a:cubicBezTo>
                      <a:pt x="43" y="1128"/>
                      <a:pt x="1272" y="1046"/>
                      <a:pt x="2020" y="50"/>
                    </a:cubicBezTo>
                    <a:cubicBezTo>
                      <a:pt x="2038" y="27"/>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0" name="Google Shape;2110;p32"/>
              <p:cNvSpPr/>
              <p:nvPr/>
            </p:nvSpPr>
            <p:spPr>
              <a:xfrm>
                <a:off x="2427175" y="3239550"/>
                <a:ext cx="60250" cy="47025"/>
              </a:xfrm>
              <a:custGeom>
                <a:avLst/>
                <a:gdLst/>
                <a:ahLst/>
                <a:cxnLst/>
                <a:rect l="l" t="t" r="r" b="b"/>
                <a:pathLst>
                  <a:path w="2410" h="1881" extrusionOk="0">
                    <a:moveTo>
                      <a:pt x="1760" y="1"/>
                    </a:moveTo>
                    <a:cubicBezTo>
                      <a:pt x="1720" y="1"/>
                      <a:pt x="1680" y="9"/>
                      <a:pt x="1641" y="19"/>
                    </a:cubicBezTo>
                    <a:cubicBezTo>
                      <a:pt x="1331" y="99"/>
                      <a:pt x="1073" y="289"/>
                      <a:pt x="819" y="485"/>
                    </a:cubicBezTo>
                    <a:cubicBezTo>
                      <a:pt x="939" y="426"/>
                      <a:pt x="1053" y="347"/>
                      <a:pt x="1171" y="282"/>
                    </a:cubicBezTo>
                    <a:cubicBezTo>
                      <a:pt x="1294" y="214"/>
                      <a:pt x="1437" y="159"/>
                      <a:pt x="1578" y="159"/>
                    </a:cubicBezTo>
                    <a:cubicBezTo>
                      <a:pt x="1650" y="159"/>
                      <a:pt x="1722" y="174"/>
                      <a:pt x="1789" y="208"/>
                    </a:cubicBezTo>
                    <a:cubicBezTo>
                      <a:pt x="1899" y="264"/>
                      <a:pt x="1981" y="366"/>
                      <a:pt x="2048" y="470"/>
                    </a:cubicBezTo>
                    <a:cubicBezTo>
                      <a:pt x="2134" y="599"/>
                      <a:pt x="2206" y="748"/>
                      <a:pt x="2187" y="897"/>
                    </a:cubicBezTo>
                    <a:cubicBezTo>
                      <a:pt x="2169" y="1054"/>
                      <a:pt x="2053" y="1175"/>
                      <a:pt x="1929" y="1269"/>
                    </a:cubicBezTo>
                    <a:cubicBezTo>
                      <a:pt x="1730" y="1420"/>
                      <a:pt x="1499" y="1525"/>
                      <a:pt x="1269" y="1622"/>
                    </a:cubicBezTo>
                    <a:cubicBezTo>
                      <a:pt x="1098" y="1695"/>
                      <a:pt x="922" y="1767"/>
                      <a:pt x="735" y="1767"/>
                    </a:cubicBezTo>
                    <a:cubicBezTo>
                      <a:pt x="724" y="1767"/>
                      <a:pt x="712" y="1767"/>
                      <a:pt x="700" y="1766"/>
                    </a:cubicBezTo>
                    <a:cubicBezTo>
                      <a:pt x="562" y="1759"/>
                      <a:pt x="429" y="1713"/>
                      <a:pt x="298" y="1661"/>
                    </a:cubicBezTo>
                    <a:cubicBezTo>
                      <a:pt x="198" y="1624"/>
                      <a:pt x="99" y="1581"/>
                      <a:pt x="0" y="1538"/>
                    </a:cubicBezTo>
                    <a:lnTo>
                      <a:pt x="0" y="1538"/>
                    </a:lnTo>
                    <a:cubicBezTo>
                      <a:pt x="73" y="1599"/>
                      <a:pt x="148" y="1656"/>
                      <a:pt x="226" y="1708"/>
                    </a:cubicBezTo>
                    <a:cubicBezTo>
                      <a:pt x="370" y="1808"/>
                      <a:pt x="537" y="1879"/>
                      <a:pt x="707" y="1881"/>
                    </a:cubicBezTo>
                    <a:cubicBezTo>
                      <a:pt x="807" y="1881"/>
                      <a:pt x="905" y="1856"/>
                      <a:pt x="1000" y="1833"/>
                    </a:cubicBezTo>
                    <a:cubicBezTo>
                      <a:pt x="1418" y="1728"/>
                      <a:pt x="1846" y="1618"/>
                      <a:pt x="2182" y="1357"/>
                    </a:cubicBezTo>
                    <a:cubicBezTo>
                      <a:pt x="2266" y="1290"/>
                      <a:pt x="2349" y="1209"/>
                      <a:pt x="2378" y="1103"/>
                    </a:cubicBezTo>
                    <a:cubicBezTo>
                      <a:pt x="2410" y="992"/>
                      <a:pt x="2379" y="869"/>
                      <a:pt x="2342" y="756"/>
                    </a:cubicBezTo>
                    <a:cubicBezTo>
                      <a:pt x="2271" y="541"/>
                      <a:pt x="2173" y="332"/>
                      <a:pt x="2026" y="158"/>
                    </a:cubicBezTo>
                    <a:cubicBezTo>
                      <a:pt x="1967" y="88"/>
                      <a:pt x="1895" y="22"/>
                      <a:pt x="1807" y="5"/>
                    </a:cubicBezTo>
                    <a:cubicBezTo>
                      <a:pt x="1791" y="2"/>
                      <a:pt x="1776"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1" name="Google Shape;2111;p32"/>
              <p:cNvSpPr/>
              <p:nvPr/>
            </p:nvSpPr>
            <p:spPr>
              <a:xfrm>
                <a:off x="2422125" y="3243525"/>
                <a:ext cx="60250" cy="40200"/>
              </a:xfrm>
              <a:custGeom>
                <a:avLst/>
                <a:gdLst/>
                <a:ahLst/>
                <a:cxnLst/>
                <a:rect l="l" t="t" r="r" b="b"/>
                <a:pathLst>
                  <a:path w="2410" h="1608" extrusionOk="0">
                    <a:moveTo>
                      <a:pt x="1780" y="0"/>
                    </a:moveTo>
                    <a:cubicBezTo>
                      <a:pt x="1639" y="0"/>
                      <a:pt x="1496" y="55"/>
                      <a:pt x="1373" y="123"/>
                    </a:cubicBezTo>
                    <a:cubicBezTo>
                      <a:pt x="1255" y="188"/>
                      <a:pt x="1141" y="267"/>
                      <a:pt x="1021" y="326"/>
                    </a:cubicBezTo>
                    <a:cubicBezTo>
                      <a:pt x="875" y="438"/>
                      <a:pt x="732" y="552"/>
                      <a:pt x="578" y="650"/>
                    </a:cubicBezTo>
                    <a:cubicBezTo>
                      <a:pt x="408" y="759"/>
                      <a:pt x="118" y="879"/>
                      <a:pt x="37" y="1083"/>
                    </a:cubicBezTo>
                    <a:cubicBezTo>
                      <a:pt x="1" y="1173"/>
                      <a:pt x="94" y="1284"/>
                      <a:pt x="203" y="1379"/>
                    </a:cubicBezTo>
                    <a:cubicBezTo>
                      <a:pt x="301" y="1422"/>
                      <a:pt x="400" y="1463"/>
                      <a:pt x="500" y="1502"/>
                    </a:cubicBezTo>
                    <a:cubicBezTo>
                      <a:pt x="632" y="1554"/>
                      <a:pt x="765" y="1600"/>
                      <a:pt x="903" y="1607"/>
                    </a:cubicBezTo>
                    <a:cubicBezTo>
                      <a:pt x="914" y="1607"/>
                      <a:pt x="925" y="1608"/>
                      <a:pt x="935" y="1608"/>
                    </a:cubicBezTo>
                    <a:cubicBezTo>
                      <a:pt x="1123" y="1608"/>
                      <a:pt x="1300" y="1536"/>
                      <a:pt x="1471" y="1463"/>
                    </a:cubicBezTo>
                    <a:cubicBezTo>
                      <a:pt x="1702" y="1366"/>
                      <a:pt x="1933" y="1261"/>
                      <a:pt x="2132" y="1110"/>
                    </a:cubicBezTo>
                    <a:cubicBezTo>
                      <a:pt x="2256" y="1016"/>
                      <a:pt x="2372" y="895"/>
                      <a:pt x="2391" y="738"/>
                    </a:cubicBezTo>
                    <a:cubicBezTo>
                      <a:pt x="2409" y="589"/>
                      <a:pt x="2336" y="440"/>
                      <a:pt x="2252" y="311"/>
                    </a:cubicBezTo>
                    <a:cubicBezTo>
                      <a:pt x="2183" y="207"/>
                      <a:pt x="2101" y="105"/>
                      <a:pt x="1991" y="49"/>
                    </a:cubicBezTo>
                    <a:cubicBezTo>
                      <a:pt x="1924" y="15"/>
                      <a:pt x="1852"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2" name="Google Shape;2112;p32"/>
              <p:cNvSpPr/>
              <p:nvPr/>
            </p:nvSpPr>
            <p:spPr>
              <a:xfrm>
                <a:off x="2405750" y="3256450"/>
                <a:ext cx="64200" cy="16325"/>
              </a:xfrm>
              <a:custGeom>
                <a:avLst/>
                <a:gdLst/>
                <a:ahLst/>
                <a:cxnLst/>
                <a:rect l="l" t="t" r="r" b="b"/>
                <a:pathLst>
                  <a:path w="2568" h="653" extrusionOk="0">
                    <a:moveTo>
                      <a:pt x="2517" y="0"/>
                    </a:moveTo>
                    <a:cubicBezTo>
                      <a:pt x="2510" y="0"/>
                      <a:pt x="2502" y="2"/>
                      <a:pt x="2495" y="7"/>
                    </a:cubicBezTo>
                    <a:cubicBezTo>
                      <a:pt x="1910" y="477"/>
                      <a:pt x="1221" y="582"/>
                      <a:pt x="723" y="582"/>
                    </a:cubicBezTo>
                    <a:cubicBezTo>
                      <a:pt x="326" y="582"/>
                      <a:pt x="50" y="515"/>
                      <a:pt x="44" y="514"/>
                    </a:cubicBezTo>
                    <a:cubicBezTo>
                      <a:pt x="41" y="513"/>
                      <a:pt x="38" y="512"/>
                      <a:pt x="35" y="512"/>
                    </a:cubicBezTo>
                    <a:cubicBezTo>
                      <a:pt x="19" y="512"/>
                      <a:pt x="6" y="523"/>
                      <a:pt x="2" y="539"/>
                    </a:cubicBezTo>
                    <a:cubicBezTo>
                      <a:pt x="1" y="550"/>
                      <a:pt x="3" y="561"/>
                      <a:pt x="10" y="570"/>
                    </a:cubicBezTo>
                    <a:cubicBezTo>
                      <a:pt x="15" y="576"/>
                      <a:pt x="22" y="580"/>
                      <a:pt x="30" y="583"/>
                    </a:cubicBezTo>
                    <a:cubicBezTo>
                      <a:pt x="36" y="584"/>
                      <a:pt x="319" y="652"/>
                      <a:pt x="726" y="652"/>
                    </a:cubicBezTo>
                    <a:cubicBezTo>
                      <a:pt x="1236" y="652"/>
                      <a:pt x="1941" y="545"/>
                      <a:pt x="2541" y="64"/>
                    </a:cubicBezTo>
                    <a:cubicBezTo>
                      <a:pt x="2567" y="39"/>
                      <a:pt x="2546" y="0"/>
                      <a:pt x="2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3" name="Google Shape;2113;p32"/>
              <p:cNvSpPr/>
              <p:nvPr/>
            </p:nvSpPr>
            <p:spPr>
              <a:xfrm>
                <a:off x="2364750" y="3166225"/>
                <a:ext cx="43850" cy="53025"/>
              </a:xfrm>
              <a:custGeom>
                <a:avLst/>
                <a:gdLst/>
                <a:ahLst/>
                <a:cxnLst/>
                <a:rect l="l" t="t" r="r" b="b"/>
                <a:pathLst>
                  <a:path w="1754" h="2121" extrusionOk="0">
                    <a:moveTo>
                      <a:pt x="733" y="1"/>
                    </a:moveTo>
                    <a:cubicBezTo>
                      <a:pt x="692" y="1"/>
                      <a:pt x="651" y="9"/>
                      <a:pt x="614" y="20"/>
                    </a:cubicBezTo>
                    <a:cubicBezTo>
                      <a:pt x="439" y="71"/>
                      <a:pt x="289" y="174"/>
                      <a:pt x="161" y="296"/>
                    </a:cubicBezTo>
                    <a:cubicBezTo>
                      <a:pt x="92" y="359"/>
                      <a:pt x="26" y="434"/>
                      <a:pt x="14" y="533"/>
                    </a:cubicBezTo>
                    <a:cubicBezTo>
                      <a:pt x="1" y="627"/>
                      <a:pt x="39" y="731"/>
                      <a:pt x="83" y="825"/>
                    </a:cubicBezTo>
                    <a:cubicBezTo>
                      <a:pt x="261" y="1197"/>
                      <a:pt x="564" y="1504"/>
                      <a:pt x="859" y="1802"/>
                    </a:cubicBezTo>
                    <a:cubicBezTo>
                      <a:pt x="928" y="1870"/>
                      <a:pt x="997" y="1940"/>
                      <a:pt x="1076" y="1992"/>
                    </a:cubicBezTo>
                    <a:cubicBezTo>
                      <a:pt x="1211" y="2082"/>
                      <a:pt x="1368" y="2118"/>
                      <a:pt x="1515" y="2119"/>
                    </a:cubicBezTo>
                    <a:cubicBezTo>
                      <a:pt x="1540" y="2120"/>
                      <a:pt x="1564" y="2121"/>
                      <a:pt x="1589" y="2121"/>
                    </a:cubicBezTo>
                    <a:cubicBezTo>
                      <a:pt x="1644" y="2121"/>
                      <a:pt x="1699" y="2118"/>
                      <a:pt x="1753" y="2113"/>
                    </a:cubicBezTo>
                    <a:cubicBezTo>
                      <a:pt x="1660" y="2093"/>
                      <a:pt x="1567" y="2071"/>
                      <a:pt x="1475" y="2047"/>
                    </a:cubicBezTo>
                    <a:cubicBezTo>
                      <a:pt x="1354" y="2016"/>
                      <a:pt x="1231" y="1980"/>
                      <a:pt x="1120" y="1911"/>
                    </a:cubicBezTo>
                    <a:cubicBezTo>
                      <a:pt x="959" y="1813"/>
                      <a:pt x="835" y="1657"/>
                      <a:pt x="718" y="1505"/>
                    </a:cubicBezTo>
                    <a:cubicBezTo>
                      <a:pt x="568" y="1310"/>
                      <a:pt x="420" y="1111"/>
                      <a:pt x="312" y="893"/>
                    </a:cubicBezTo>
                    <a:cubicBezTo>
                      <a:pt x="247" y="760"/>
                      <a:pt x="197" y="608"/>
                      <a:pt x="234" y="481"/>
                    </a:cubicBezTo>
                    <a:cubicBezTo>
                      <a:pt x="270" y="361"/>
                      <a:pt x="379" y="290"/>
                      <a:pt x="490" y="239"/>
                    </a:cubicBezTo>
                    <a:cubicBezTo>
                      <a:pt x="563" y="206"/>
                      <a:pt x="641" y="179"/>
                      <a:pt x="726" y="179"/>
                    </a:cubicBezTo>
                    <a:cubicBezTo>
                      <a:pt x="745" y="179"/>
                      <a:pt x="765" y="180"/>
                      <a:pt x="785" y="183"/>
                    </a:cubicBezTo>
                    <a:cubicBezTo>
                      <a:pt x="977" y="212"/>
                      <a:pt x="1138" y="389"/>
                      <a:pt x="1250" y="565"/>
                    </a:cubicBezTo>
                    <a:cubicBezTo>
                      <a:pt x="1321" y="675"/>
                      <a:pt x="1385" y="794"/>
                      <a:pt x="1460" y="901"/>
                    </a:cubicBezTo>
                    <a:cubicBezTo>
                      <a:pt x="1326" y="620"/>
                      <a:pt x="1186" y="345"/>
                      <a:pt x="967" y="121"/>
                    </a:cubicBezTo>
                    <a:cubicBezTo>
                      <a:pt x="929" y="82"/>
                      <a:pt x="888" y="44"/>
                      <a:pt x="840" y="23"/>
                    </a:cubicBezTo>
                    <a:cubicBezTo>
                      <a:pt x="804" y="7"/>
                      <a:pt x="768"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4" name="Google Shape;2114;p32"/>
              <p:cNvSpPr/>
              <p:nvPr/>
            </p:nvSpPr>
            <p:spPr>
              <a:xfrm>
                <a:off x="2369650" y="3170650"/>
                <a:ext cx="44850" cy="48400"/>
              </a:xfrm>
              <a:custGeom>
                <a:avLst/>
                <a:gdLst/>
                <a:ahLst/>
                <a:cxnLst/>
                <a:rect l="l" t="t" r="r" b="b"/>
                <a:pathLst>
                  <a:path w="1794" h="1936" extrusionOk="0">
                    <a:moveTo>
                      <a:pt x="531" y="1"/>
                    </a:moveTo>
                    <a:cubicBezTo>
                      <a:pt x="446" y="1"/>
                      <a:pt x="367" y="28"/>
                      <a:pt x="293" y="62"/>
                    </a:cubicBezTo>
                    <a:cubicBezTo>
                      <a:pt x="183" y="112"/>
                      <a:pt x="74" y="184"/>
                      <a:pt x="38" y="304"/>
                    </a:cubicBezTo>
                    <a:cubicBezTo>
                      <a:pt x="1" y="430"/>
                      <a:pt x="51" y="583"/>
                      <a:pt x="116" y="716"/>
                    </a:cubicBezTo>
                    <a:cubicBezTo>
                      <a:pt x="224" y="933"/>
                      <a:pt x="372" y="1132"/>
                      <a:pt x="521" y="1328"/>
                    </a:cubicBezTo>
                    <a:cubicBezTo>
                      <a:pt x="639" y="1480"/>
                      <a:pt x="763" y="1636"/>
                      <a:pt x="924" y="1734"/>
                    </a:cubicBezTo>
                    <a:cubicBezTo>
                      <a:pt x="1035" y="1802"/>
                      <a:pt x="1158" y="1839"/>
                      <a:pt x="1279" y="1870"/>
                    </a:cubicBezTo>
                    <a:cubicBezTo>
                      <a:pt x="1371" y="1894"/>
                      <a:pt x="1464" y="1916"/>
                      <a:pt x="1557" y="1935"/>
                    </a:cubicBezTo>
                    <a:cubicBezTo>
                      <a:pt x="1675" y="1923"/>
                      <a:pt x="1787" y="1890"/>
                      <a:pt x="1790" y="1804"/>
                    </a:cubicBezTo>
                    <a:cubicBezTo>
                      <a:pt x="1794" y="1611"/>
                      <a:pt x="1604" y="1368"/>
                      <a:pt x="1506" y="1197"/>
                    </a:cubicBezTo>
                    <a:cubicBezTo>
                      <a:pt x="1418" y="1044"/>
                      <a:pt x="1342" y="884"/>
                      <a:pt x="1264" y="724"/>
                    </a:cubicBezTo>
                    <a:cubicBezTo>
                      <a:pt x="1189" y="617"/>
                      <a:pt x="1125" y="499"/>
                      <a:pt x="1054" y="388"/>
                    </a:cubicBezTo>
                    <a:cubicBezTo>
                      <a:pt x="942" y="212"/>
                      <a:pt x="781" y="35"/>
                      <a:pt x="589" y="5"/>
                    </a:cubicBezTo>
                    <a:cubicBezTo>
                      <a:pt x="569" y="2"/>
                      <a:pt x="550"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5" name="Google Shape;2115;p32"/>
              <p:cNvSpPr/>
              <p:nvPr/>
            </p:nvSpPr>
            <p:spPr>
              <a:xfrm>
                <a:off x="2381725" y="3181000"/>
                <a:ext cx="46650" cy="43925"/>
              </a:xfrm>
              <a:custGeom>
                <a:avLst/>
                <a:gdLst/>
                <a:ahLst/>
                <a:cxnLst/>
                <a:rect l="l" t="t" r="r" b="b"/>
                <a:pathLst>
                  <a:path w="1866" h="1757" extrusionOk="0">
                    <a:moveTo>
                      <a:pt x="31" y="1"/>
                    </a:moveTo>
                    <a:cubicBezTo>
                      <a:pt x="28" y="1"/>
                      <a:pt x="26" y="1"/>
                      <a:pt x="23" y="2"/>
                    </a:cubicBezTo>
                    <a:cubicBezTo>
                      <a:pt x="7" y="8"/>
                      <a:pt x="0" y="26"/>
                      <a:pt x="9" y="41"/>
                    </a:cubicBezTo>
                    <a:cubicBezTo>
                      <a:pt x="570" y="1252"/>
                      <a:pt x="1813" y="1748"/>
                      <a:pt x="1825" y="1754"/>
                    </a:cubicBezTo>
                    <a:cubicBezTo>
                      <a:pt x="1829" y="1755"/>
                      <a:pt x="1833" y="1756"/>
                      <a:pt x="1838" y="1756"/>
                    </a:cubicBezTo>
                    <a:cubicBezTo>
                      <a:pt x="1840" y="1756"/>
                      <a:pt x="1843" y="1756"/>
                      <a:pt x="1846" y="1755"/>
                    </a:cubicBezTo>
                    <a:cubicBezTo>
                      <a:pt x="1854" y="1753"/>
                      <a:pt x="1861" y="1745"/>
                      <a:pt x="1863" y="1737"/>
                    </a:cubicBezTo>
                    <a:cubicBezTo>
                      <a:pt x="1865" y="1719"/>
                      <a:pt x="1855" y="1702"/>
                      <a:pt x="1838" y="1695"/>
                    </a:cubicBezTo>
                    <a:cubicBezTo>
                      <a:pt x="1826" y="1690"/>
                      <a:pt x="612" y="1204"/>
                      <a:pt x="65" y="23"/>
                    </a:cubicBezTo>
                    <a:cubicBezTo>
                      <a:pt x="58" y="10"/>
                      <a:pt x="46"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6" name="Google Shape;2116;p32"/>
              <p:cNvSpPr/>
              <p:nvPr/>
            </p:nvSpPr>
            <p:spPr>
              <a:xfrm>
                <a:off x="2357075" y="3207825"/>
                <a:ext cx="35550" cy="49925"/>
              </a:xfrm>
              <a:custGeom>
                <a:avLst/>
                <a:gdLst/>
                <a:ahLst/>
                <a:cxnLst/>
                <a:rect l="l" t="t" r="r" b="b"/>
                <a:pathLst>
                  <a:path w="1422" h="1997" extrusionOk="0">
                    <a:moveTo>
                      <a:pt x="826" y="1"/>
                    </a:moveTo>
                    <a:cubicBezTo>
                      <a:pt x="788" y="1"/>
                      <a:pt x="749" y="8"/>
                      <a:pt x="712" y="17"/>
                    </a:cubicBezTo>
                    <a:cubicBezTo>
                      <a:pt x="531" y="61"/>
                      <a:pt x="367" y="156"/>
                      <a:pt x="219" y="267"/>
                    </a:cubicBezTo>
                    <a:cubicBezTo>
                      <a:pt x="140" y="326"/>
                      <a:pt x="62" y="395"/>
                      <a:pt x="31" y="487"/>
                    </a:cubicBezTo>
                    <a:cubicBezTo>
                      <a:pt x="1" y="575"/>
                      <a:pt x="17" y="672"/>
                      <a:pt x="43" y="761"/>
                    </a:cubicBezTo>
                    <a:cubicBezTo>
                      <a:pt x="145" y="1111"/>
                      <a:pt x="381" y="1405"/>
                      <a:pt x="612" y="1688"/>
                    </a:cubicBezTo>
                    <a:cubicBezTo>
                      <a:pt x="665" y="1753"/>
                      <a:pt x="719" y="1819"/>
                      <a:pt x="786" y="1870"/>
                    </a:cubicBezTo>
                    <a:cubicBezTo>
                      <a:pt x="901" y="1955"/>
                      <a:pt x="1047" y="1990"/>
                      <a:pt x="1190" y="1995"/>
                    </a:cubicBezTo>
                    <a:cubicBezTo>
                      <a:pt x="1224" y="1996"/>
                      <a:pt x="1257" y="1997"/>
                      <a:pt x="1291" y="1997"/>
                    </a:cubicBezTo>
                    <a:cubicBezTo>
                      <a:pt x="1335" y="1997"/>
                      <a:pt x="1378" y="1996"/>
                      <a:pt x="1421" y="1993"/>
                    </a:cubicBezTo>
                    <a:cubicBezTo>
                      <a:pt x="1335" y="1972"/>
                      <a:pt x="1249" y="1951"/>
                      <a:pt x="1163" y="1927"/>
                    </a:cubicBezTo>
                    <a:cubicBezTo>
                      <a:pt x="1052" y="1896"/>
                      <a:pt x="940" y="1859"/>
                      <a:pt x="844" y="1793"/>
                    </a:cubicBezTo>
                    <a:cubicBezTo>
                      <a:pt x="706" y="1700"/>
                      <a:pt x="616" y="1552"/>
                      <a:pt x="531" y="1407"/>
                    </a:cubicBezTo>
                    <a:cubicBezTo>
                      <a:pt x="421" y="1223"/>
                      <a:pt x="316" y="1034"/>
                      <a:pt x="253" y="829"/>
                    </a:cubicBezTo>
                    <a:cubicBezTo>
                      <a:pt x="214" y="702"/>
                      <a:pt x="194" y="560"/>
                      <a:pt x="254" y="442"/>
                    </a:cubicBezTo>
                    <a:cubicBezTo>
                      <a:pt x="313" y="330"/>
                      <a:pt x="432" y="265"/>
                      <a:pt x="549" y="219"/>
                    </a:cubicBezTo>
                    <a:cubicBezTo>
                      <a:pt x="625" y="190"/>
                      <a:pt x="705" y="166"/>
                      <a:pt x="786" y="166"/>
                    </a:cubicBezTo>
                    <a:cubicBezTo>
                      <a:pt x="806" y="166"/>
                      <a:pt x="827" y="168"/>
                      <a:pt x="847" y="171"/>
                    </a:cubicBezTo>
                    <a:cubicBezTo>
                      <a:pt x="1028" y="202"/>
                      <a:pt x="1151" y="369"/>
                      <a:pt x="1227" y="536"/>
                    </a:cubicBezTo>
                    <a:cubicBezTo>
                      <a:pt x="1276" y="641"/>
                      <a:pt x="1315" y="753"/>
                      <a:pt x="1368" y="854"/>
                    </a:cubicBezTo>
                    <a:cubicBezTo>
                      <a:pt x="1290" y="590"/>
                      <a:pt x="1207" y="330"/>
                      <a:pt x="1035" y="117"/>
                    </a:cubicBezTo>
                    <a:cubicBezTo>
                      <a:pt x="1005" y="80"/>
                      <a:pt x="973" y="45"/>
                      <a:pt x="931" y="23"/>
                    </a:cubicBezTo>
                    <a:cubicBezTo>
                      <a:pt x="898" y="7"/>
                      <a:pt x="862" y="1"/>
                      <a:pt x="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7" name="Google Shape;2117;p32"/>
              <p:cNvSpPr/>
              <p:nvPr/>
            </p:nvSpPr>
            <p:spPr>
              <a:xfrm>
                <a:off x="2361900" y="3212000"/>
                <a:ext cx="38000" cy="45675"/>
              </a:xfrm>
              <a:custGeom>
                <a:avLst/>
                <a:gdLst/>
                <a:ahLst/>
                <a:cxnLst/>
                <a:rect l="l" t="t" r="r" b="b"/>
                <a:pathLst>
                  <a:path w="1520" h="1827" extrusionOk="0">
                    <a:moveTo>
                      <a:pt x="592" y="0"/>
                    </a:moveTo>
                    <a:cubicBezTo>
                      <a:pt x="512" y="0"/>
                      <a:pt x="432" y="24"/>
                      <a:pt x="356" y="53"/>
                    </a:cubicBezTo>
                    <a:cubicBezTo>
                      <a:pt x="238" y="99"/>
                      <a:pt x="119" y="165"/>
                      <a:pt x="61" y="276"/>
                    </a:cubicBezTo>
                    <a:cubicBezTo>
                      <a:pt x="0" y="394"/>
                      <a:pt x="20" y="536"/>
                      <a:pt x="59" y="662"/>
                    </a:cubicBezTo>
                    <a:cubicBezTo>
                      <a:pt x="123" y="868"/>
                      <a:pt x="228" y="1057"/>
                      <a:pt x="337" y="1241"/>
                    </a:cubicBezTo>
                    <a:cubicBezTo>
                      <a:pt x="422" y="1386"/>
                      <a:pt x="513" y="1533"/>
                      <a:pt x="651" y="1627"/>
                    </a:cubicBezTo>
                    <a:cubicBezTo>
                      <a:pt x="747" y="1693"/>
                      <a:pt x="859" y="1729"/>
                      <a:pt x="970" y="1761"/>
                    </a:cubicBezTo>
                    <a:cubicBezTo>
                      <a:pt x="1055" y="1784"/>
                      <a:pt x="1142" y="1807"/>
                      <a:pt x="1228" y="1827"/>
                    </a:cubicBezTo>
                    <a:cubicBezTo>
                      <a:pt x="1345" y="1817"/>
                      <a:pt x="1461" y="1788"/>
                      <a:pt x="1480" y="1708"/>
                    </a:cubicBezTo>
                    <a:cubicBezTo>
                      <a:pt x="1520" y="1526"/>
                      <a:pt x="1382" y="1296"/>
                      <a:pt x="1319" y="1135"/>
                    </a:cubicBezTo>
                    <a:cubicBezTo>
                      <a:pt x="1263" y="990"/>
                      <a:pt x="1220" y="839"/>
                      <a:pt x="1175" y="687"/>
                    </a:cubicBezTo>
                    <a:cubicBezTo>
                      <a:pt x="1122" y="586"/>
                      <a:pt x="1083" y="475"/>
                      <a:pt x="1034" y="369"/>
                    </a:cubicBezTo>
                    <a:cubicBezTo>
                      <a:pt x="958" y="203"/>
                      <a:pt x="835" y="37"/>
                      <a:pt x="653" y="5"/>
                    </a:cubicBezTo>
                    <a:cubicBezTo>
                      <a:pt x="633" y="2"/>
                      <a:pt x="612" y="0"/>
                      <a:pt x="5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8" name="Google Shape;2118;p32"/>
              <p:cNvSpPr/>
              <p:nvPr/>
            </p:nvSpPr>
            <p:spPr>
              <a:xfrm>
                <a:off x="2373675" y="3221725"/>
                <a:ext cx="37300" cy="41725"/>
              </a:xfrm>
              <a:custGeom>
                <a:avLst/>
                <a:gdLst/>
                <a:ahLst/>
                <a:cxnLst/>
                <a:rect l="l" t="t" r="r" b="b"/>
                <a:pathLst>
                  <a:path w="1492" h="1669" extrusionOk="0">
                    <a:moveTo>
                      <a:pt x="33" y="1"/>
                    </a:moveTo>
                    <a:cubicBezTo>
                      <a:pt x="17" y="1"/>
                      <a:pt x="1" y="14"/>
                      <a:pt x="3" y="35"/>
                    </a:cubicBezTo>
                    <a:cubicBezTo>
                      <a:pt x="319" y="1176"/>
                      <a:pt x="1433" y="1661"/>
                      <a:pt x="1444" y="1666"/>
                    </a:cubicBezTo>
                    <a:cubicBezTo>
                      <a:pt x="1448" y="1668"/>
                      <a:pt x="1452" y="1669"/>
                      <a:pt x="1457" y="1669"/>
                    </a:cubicBezTo>
                    <a:cubicBezTo>
                      <a:pt x="1459" y="1669"/>
                      <a:pt x="1461" y="1668"/>
                      <a:pt x="1464" y="1668"/>
                    </a:cubicBezTo>
                    <a:lnTo>
                      <a:pt x="1463" y="1667"/>
                    </a:lnTo>
                    <a:cubicBezTo>
                      <a:pt x="1489" y="1660"/>
                      <a:pt x="1492" y="1622"/>
                      <a:pt x="1467" y="1611"/>
                    </a:cubicBezTo>
                    <a:cubicBezTo>
                      <a:pt x="1456" y="1607"/>
                      <a:pt x="368" y="1133"/>
                      <a:pt x="60" y="19"/>
                    </a:cubicBezTo>
                    <a:cubicBezTo>
                      <a:pt x="55" y="6"/>
                      <a:pt x="4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9" name="Google Shape;2119;p32"/>
              <p:cNvSpPr/>
              <p:nvPr/>
            </p:nvSpPr>
            <p:spPr>
              <a:xfrm>
                <a:off x="2346550" y="3248225"/>
                <a:ext cx="29725" cy="45875"/>
              </a:xfrm>
              <a:custGeom>
                <a:avLst/>
                <a:gdLst/>
                <a:ahLst/>
                <a:cxnLst/>
                <a:rect l="l" t="t" r="r" b="b"/>
                <a:pathLst>
                  <a:path w="1189" h="1835" extrusionOk="0">
                    <a:moveTo>
                      <a:pt x="753" y="0"/>
                    </a:moveTo>
                    <a:cubicBezTo>
                      <a:pt x="731" y="0"/>
                      <a:pt x="710" y="2"/>
                      <a:pt x="689" y="5"/>
                    </a:cubicBezTo>
                    <a:cubicBezTo>
                      <a:pt x="523" y="27"/>
                      <a:pt x="367" y="94"/>
                      <a:pt x="225" y="178"/>
                    </a:cubicBezTo>
                    <a:cubicBezTo>
                      <a:pt x="149" y="223"/>
                      <a:pt x="72" y="275"/>
                      <a:pt x="36" y="355"/>
                    </a:cubicBezTo>
                    <a:cubicBezTo>
                      <a:pt x="0" y="430"/>
                      <a:pt x="6" y="518"/>
                      <a:pt x="19" y="600"/>
                    </a:cubicBezTo>
                    <a:cubicBezTo>
                      <a:pt x="75" y="922"/>
                      <a:pt x="255" y="1206"/>
                      <a:pt x="432" y="1481"/>
                    </a:cubicBezTo>
                    <a:cubicBezTo>
                      <a:pt x="473" y="1545"/>
                      <a:pt x="514" y="1609"/>
                      <a:pt x="569" y="1660"/>
                    </a:cubicBezTo>
                    <a:cubicBezTo>
                      <a:pt x="662" y="1749"/>
                      <a:pt x="788" y="1795"/>
                      <a:pt x="915" y="1814"/>
                    </a:cubicBezTo>
                    <a:cubicBezTo>
                      <a:pt x="984" y="1824"/>
                      <a:pt x="1053" y="1832"/>
                      <a:pt x="1122" y="1835"/>
                    </a:cubicBezTo>
                    <a:cubicBezTo>
                      <a:pt x="1046" y="1808"/>
                      <a:pt x="972" y="1780"/>
                      <a:pt x="899" y="1750"/>
                    </a:cubicBezTo>
                    <a:cubicBezTo>
                      <a:pt x="803" y="1712"/>
                      <a:pt x="707" y="1668"/>
                      <a:pt x="629" y="1600"/>
                    </a:cubicBezTo>
                    <a:cubicBezTo>
                      <a:pt x="515" y="1502"/>
                      <a:pt x="450" y="1361"/>
                      <a:pt x="388" y="1224"/>
                    </a:cubicBezTo>
                    <a:cubicBezTo>
                      <a:pt x="311" y="1050"/>
                      <a:pt x="235" y="870"/>
                      <a:pt x="199" y="681"/>
                    </a:cubicBezTo>
                    <a:cubicBezTo>
                      <a:pt x="178" y="566"/>
                      <a:pt x="174" y="437"/>
                      <a:pt x="239" y="339"/>
                    </a:cubicBezTo>
                    <a:cubicBezTo>
                      <a:pt x="302" y="244"/>
                      <a:pt x="415" y="199"/>
                      <a:pt x="524" y="170"/>
                    </a:cubicBezTo>
                    <a:cubicBezTo>
                      <a:pt x="580" y="155"/>
                      <a:pt x="637" y="144"/>
                      <a:pt x="694" y="144"/>
                    </a:cubicBezTo>
                    <a:cubicBezTo>
                      <a:pt x="728" y="144"/>
                      <a:pt x="762" y="148"/>
                      <a:pt x="794" y="157"/>
                    </a:cubicBezTo>
                    <a:cubicBezTo>
                      <a:pt x="951" y="203"/>
                      <a:pt x="1044" y="364"/>
                      <a:pt x="1095" y="519"/>
                    </a:cubicBezTo>
                    <a:cubicBezTo>
                      <a:pt x="1128" y="617"/>
                      <a:pt x="1152" y="720"/>
                      <a:pt x="1188" y="816"/>
                    </a:cubicBezTo>
                    <a:cubicBezTo>
                      <a:pt x="1146" y="573"/>
                      <a:pt x="1097" y="333"/>
                      <a:pt x="967" y="127"/>
                    </a:cubicBezTo>
                    <a:cubicBezTo>
                      <a:pt x="946" y="89"/>
                      <a:pt x="918" y="58"/>
                      <a:pt x="883" y="33"/>
                    </a:cubicBezTo>
                    <a:cubicBezTo>
                      <a:pt x="845" y="9"/>
                      <a:pt x="799"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0" name="Google Shape;2120;p32"/>
              <p:cNvSpPr/>
              <p:nvPr/>
            </p:nvSpPr>
            <p:spPr>
              <a:xfrm>
                <a:off x="2350900" y="3251800"/>
                <a:ext cx="30950" cy="42325"/>
              </a:xfrm>
              <a:custGeom>
                <a:avLst/>
                <a:gdLst/>
                <a:ahLst/>
                <a:cxnLst/>
                <a:rect l="l" t="t" r="r" b="b"/>
                <a:pathLst>
                  <a:path w="1238" h="1693" extrusionOk="0">
                    <a:moveTo>
                      <a:pt x="520" y="1"/>
                    </a:moveTo>
                    <a:cubicBezTo>
                      <a:pt x="464" y="1"/>
                      <a:pt x="406" y="12"/>
                      <a:pt x="351" y="27"/>
                    </a:cubicBezTo>
                    <a:cubicBezTo>
                      <a:pt x="241" y="56"/>
                      <a:pt x="129" y="101"/>
                      <a:pt x="66" y="196"/>
                    </a:cubicBezTo>
                    <a:cubicBezTo>
                      <a:pt x="1" y="294"/>
                      <a:pt x="4" y="423"/>
                      <a:pt x="25" y="538"/>
                    </a:cubicBezTo>
                    <a:cubicBezTo>
                      <a:pt x="62" y="727"/>
                      <a:pt x="137" y="907"/>
                      <a:pt x="214" y="1081"/>
                    </a:cubicBezTo>
                    <a:cubicBezTo>
                      <a:pt x="276" y="1219"/>
                      <a:pt x="341" y="1359"/>
                      <a:pt x="455" y="1457"/>
                    </a:cubicBezTo>
                    <a:cubicBezTo>
                      <a:pt x="534" y="1525"/>
                      <a:pt x="629" y="1569"/>
                      <a:pt x="725" y="1607"/>
                    </a:cubicBezTo>
                    <a:cubicBezTo>
                      <a:pt x="798" y="1637"/>
                      <a:pt x="873" y="1665"/>
                      <a:pt x="948" y="1692"/>
                    </a:cubicBezTo>
                    <a:cubicBezTo>
                      <a:pt x="955" y="1692"/>
                      <a:pt x="961" y="1692"/>
                      <a:pt x="968" y="1692"/>
                    </a:cubicBezTo>
                    <a:cubicBezTo>
                      <a:pt x="1067" y="1692"/>
                      <a:pt x="1161" y="1676"/>
                      <a:pt x="1183" y="1611"/>
                    </a:cubicBezTo>
                    <a:cubicBezTo>
                      <a:pt x="1238" y="1454"/>
                      <a:pt x="1138" y="1236"/>
                      <a:pt x="1098" y="1086"/>
                    </a:cubicBezTo>
                    <a:cubicBezTo>
                      <a:pt x="1062" y="952"/>
                      <a:pt x="1040" y="812"/>
                      <a:pt x="1014" y="674"/>
                    </a:cubicBezTo>
                    <a:cubicBezTo>
                      <a:pt x="978" y="577"/>
                      <a:pt x="954" y="474"/>
                      <a:pt x="922" y="377"/>
                    </a:cubicBezTo>
                    <a:cubicBezTo>
                      <a:pt x="870" y="221"/>
                      <a:pt x="776" y="60"/>
                      <a:pt x="620" y="14"/>
                    </a:cubicBezTo>
                    <a:cubicBezTo>
                      <a:pt x="588" y="5"/>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1" name="Google Shape;2121;p32"/>
              <p:cNvSpPr/>
              <p:nvPr/>
            </p:nvSpPr>
            <p:spPr>
              <a:xfrm>
                <a:off x="2361300" y="3260250"/>
                <a:ext cx="29200" cy="40750"/>
              </a:xfrm>
              <a:custGeom>
                <a:avLst/>
                <a:gdLst/>
                <a:ahLst/>
                <a:cxnLst/>
                <a:rect l="l" t="t" r="r" b="b"/>
                <a:pathLst>
                  <a:path w="1168" h="1630" extrusionOk="0">
                    <a:moveTo>
                      <a:pt x="29" y="1"/>
                    </a:moveTo>
                    <a:cubicBezTo>
                      <a:pt x="15" y="1"/>
                      <a:pt x="0" y="12"/>
                      <a:pt x="2" y="30"/>
                    </a:cubicBezTo>
                    <a:cubicBezTo>
                      <a:pt x="169" y="1078"/>
                      <a:pt x="1110" y="1621"/>
                      <a:pt x="1120" y="1627"/>
                    </a:cubicBezTo>
                    <a:cubicBezTo>
                      <a:pt x="1123" y="1628"/>
                      <a:pt x="1128" y="1629"/>
                      <a:pt x="1132" y="1629"/>
                    </a:cubicBezTo>
                    <a:cubicBezTo>
                      <a:pt x="1134" y="1629"/>
                      <a:pt x="1135" y="1629"/>
                      <a:pt x="1137" y="1629"/>
                    </a:cubicBezTo>
                    <a:cubicBezTo>
                      <a:pt x="1161" y="1625"/>
                      <a:pt x="1168" y="1592"/>
                      <a:pt x="1146" y="1580"/>
                    </a:cubicBezTo>
                    <a:cubicBezTo>
                      <a:pt x="1137" y="1574"/>
                      <a:pt x="217" y="1044"/>
                      <a:pt x="54" y="22"/>
                    </a:cubicBezTo>
                    <a:cubicBezTo>
                      <a:pt x="51" y="8"/>
                      <a:pt x="40"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2" name="Google Shape;2122;p32"/>
              <p:cNvSpPr/>
              <p:nvPr/>
            </p:nvSpPr>
            <p:spPr>
              <a:xfrm>
                <a:off x="2399475" y="3292025"/>
                <a:ext cx="47050" cy="29800"/>
              </a:xfrm>
              <a:custGeom>
                <a:avLst/>
                <a:gdLst/>
                <a:ahLst/>
                <a:cxnLst/>
                <a:rect l="l" t="t" r="r" b="b"/>
                <a:pathLst>
                  <a:path w="1882" h="1192" extrusionOk="0">
                    <a:moveTo>
                      <a:pt x="1528" y="0"/>
                    </a:moveTo>
                    <a:cubicBezTo>
                      <a:pt x="1523" y="0"/>
                      <a:pt x="1518" y="0"/>
                      <a:pt x="1512" y="1"/>
                    </a:cubicBezTo>
                    <a:cubicBezTo>
                      <a:pt x="1269" y="5"/>
                      <a:pt x="1042" y="96"/>
                      <a:pt x="815" y="193"/>
                    </a:cubicBezTo>
                    <a:cubicBezTo>
                      <a:pt x="915" y="172"/>
                      <a:pt x="1015" y="135"/>
                      <a:pt x="1114" y="109"/>
                    </a:cubicBezTo>
                    <a:cubicBezTo>
                      <a:pt x="1181" y="91"/>
                      <a:pt x="1254" y="79"/>
                      <a:pt x="1325" y="79"/>
                    </a:cubicBezTo>
                    <a:cubicBezTo>
                      <a:pt x="1420" y="79"/>
                      <a:pt x="1511" y="101"/>
                      <a:pt x="1582" y="162"/>
                    </a:cubicBezTo>
                    <a:cubicBezTo>
                      <a:pt x="1652" y="221"/>
                      <a:pt x="1691" y="308"/>
                      <a:pt x="1720" y="394"/>
                    </a:cubicBezTo>
                    <a:cubicBezTo>
                      <a:pt x="1756" y="501"/>
                      <a:pt x="1779" y="621"/>
                      <a:pt x="1735" y="725"/>
                    </a:cubicBezTo>
                    <a:cubicBezTo>
                      <a:pt x="1688" y="834"/>
                      <a:pt x="1579" y="902"/>
                      <a:pt x="1470" y="947"/>
                    </a:cubicBezTo>
                    <a:cubicBezTo>
                      <a:pt x="1292" y="1022"/>
                      <a:pt x="1102" y="1056"/>
                      <a:pt x="913" y="1088"/>
                    </a:cubicBezTo>
                    <a:cubicBezTo>
                      <a:pt x="824" y="1101"/>
                      <a:pt x="735" y="1115"/>
                      <a:pt x="646" y="1115"/>
                    </a:cubicBezTo>
                    <a:cubicBezTo>
                      <a:pt x="585" y="1115"/>
                      <a:pt x="526" y="1109"/>
                      <a:pt x="468" y="1092"/>
                    </a:cubicBezTo>
                    <a:cubicBezTo>
                      <a:pt x="367" y="1064"/>
                      <a:pt x="278" y="1007"/>
                      <a:pt x="193" y="949"/>
                    </a:cubicBezTo>
                    <a:cubicBezTo>
                      <a:pt x="128" y="903"/>
                      <a:pt x="64" y="857"/>
                      <a:pt x="0" y="808"/>
                    </a:cubicBezTo>
                    <a:lnTo>
                      <a:pt x="0" y="808"/>
                    </a:lnTo>
                    <a:cubicBezTo>
                      <a:pt x="41" y="864"/>
                      <a:pt x="85" y="918"/>
                      <a:pt x="132" y="970"/>
                    </a:cubicBezTo>
                    <a:cubicBezTo>
                      <a:pt x="216" y="1065"/>
                      <a:pt x="324" y="1145"/>
                      <a:pt x="449" y="1175"/>
                    </a:cubicBezTo>
                    <a:cubicBezTo>
                      <a:pt x="504" y="1189"/>
                      <a:pt x="562" y="1192"/>
                      <a:pt x="619" y="1192"/>
                    </a:cubicBezTo>
                    <a:cubicBezTo>
                      <a:pt x="637" y="1192"/>
                      <a:pt x="655" y="1191"/>
                      <a:pt x="673" y="1191"/>
                    </a:cubicBezTo>
                    <a:cubicBezTo>
                      <a:pt x="1000" y="1189"/>
                      <a:pt x="1336" y="1183"/>
                      <a:pt x="1637" y="1053"/>
                    </a:cubicBezTo>
                    <a:cubicBezTo>
                      <a:pt x="1712" y="1021"/>
                      <a:pt x="1789" y="976"/>
                      <a:pt x="1833" y="905"/>
                    </a:cubicBezTo>
                    <a:cubicBezTo>
                      <a:pt x="1878" y="831"/>
                      <a:pt x="1881" y="738"/>
                      <a:pt x="1877" y="650"/>
                    </a:cubicBezTo>
                    <a:cubicBezTo>
                      <a:pt x="1869" y="485"/>
                      <a:pt x="1839" y="317"/>
                      <a:pt x="1767" y="168"/>
                    </a:cubicBezTo>
                    <a:cubicBezTo>
                      <a:pt x="1738" y="107"/>
                      <a:pt x="1699" y="47"/>
                      <a:pt x="1638" y="21"/>
                    </a:cubicBezTo>
                    <a:cubicBezTo>
                      <a:pt x="1603" y="7"/>
                      <a:pt x="1566" y="0"/>
                      <a:pt x="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3" name="Google Shape;2123;p32"/>
              <p:cNvSpPr/>
              <p:nvPr/>
            </p:nvSpPr>
            <p:spPr>
              <a:xfrm>
                <a:off x="2396800" y="3293975"/>
                <a:ext cx="47150" cy="25925"/>
              </a:xfrm>
              <a:custGeom>
                <a:avLst/>
                <a:gdLst/>
                <a:ahLst/>
                <a:cxnLst/>
                <a:rect l="l" t="t" r="r" b="b"/>
                <a:pathLst>
                  <a:path w="1886" h="1037" extrusionOk="0">
                    <a:moveTo>
                      <a:pt x="1431" y="0"/>
                    </a:moveTo>
                    <a:cubicBezTo>
                      <a:pt x="1361" y="0"/>
                      <a:pt x="1288" y="13"/>
                      <a:pt x="1221" y="31"/>
                    </a:cubicBezTo>
                    <a:cubicBezTo>
                      <a:pt x="1122" y="57"/>
                      <a:pt x="1022" y="94"/>
                      <a:pt x="922" y="115"/>
                    </a:cubicBezTo>
                    <a:cubicBezTo>
                      <a:pt x="793" y="171"/>
                      <a:pt x="664" y="227"/>
                      <a:pt x="531" y="272"/>
                    </a:cubicBezTo>
                    <a:cubicBezTo>
                      <a:pt x="384" y="321"/>
                      <a:pt x="146" y="357"/>
                      <a:pt x="45" y="489"/>
                    </a:cubicBezTo>
                    <a:cubicBezTo>
                      <a:pt x="0" y="547"/>
                      <a:pt x="46" y="644"/>
                      <a:pt x="106" y="730"/>
                    </a:cubicBezTo>
                    <a:cubicBezTo>
                      <a:pt x="170" y="778"/>
                      <a:pt x="234" y="825"/>
                      <a:pt x="300" y="869"/>
                    </a:cubicBezTo>
                    <a:cubicBezTo>
                      <a:pt x="384" y="928"/>
                      <a:pt x="473" y="985"/>
                      <a:pt x="573" y="1014"/>
                    </a:cubicBezTo>
                    <a:cubicBezTo>
                      <a:pt x="631" y="1031"/>
                      <a:pt x="691" y="1037"/>
                      <a:pt x="751" y="1037"/>
                    </a:cubicBezTo>
                    <a:cubicBezTo>
                      <a:pt x="840" y="1037"/>
                      <a:pt x="930" y="1023"/>
                      <a:pt x="1018" y="1008"/>
                    </a:cubicBezTo>
                    <a:cubicBezTo>
                      <a:pt x="1208" y="978"/>
                      <a:pt x="1399" y="943"/>
                      <a:pt x="1576" y="869"/>
                    </a:cubicBezTo>
                    <a:cubicBezTo>
                      <a:pt x="1685" y="824"/>
                      <a:pt x="1795" y="756"/>
                      <a:pt x="1841" y="647"/>
                    </a:cubicBezTo>
                    <a:cubicBezTo>
                      <a:pt x="1885" y="542"/>
                      <a:pt x="1862" y="423"/>
                      <a:pt x="1826" y="316"/>
                    </a:cubicBezTo>
                    <a:cubicBezTo>
                      <a:pt x="1797" y="230"/>
                      <a:pt x="1758" y="143"/>
                      <a:pt x="1689" y="84"/>
                    </a:cubicBezTo>
                    <a:cubicBezTo>
                      <a:pt x="1618" y="23"/>
                      <a:pt x="1527" y="0"/>
                      <a:pt x="1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4" name="Google Shape;2124;p32"/>
              <p:cNvSpPr/>
              <p:nvPr/>
            </p:nvSpPr>
            <p:spPr>
              <a:xfrm>
                <a:off x="2385300" y="3302375"/>
                <a:ext cx="49800" cy="7300"/>
              </a:xfrm>
              <a:custGeom>
                <a:avLst/>
                <a:gdLst/>
                <a:ahLst/>
                <a:cxnLst/>
                <a:rect l="l" t="t" r="r" b="b"/>
                <a:pathLst>
                  <a:path w="1992" h="292" extrusionOk="0">
                    <a:moveTo>
                      <a:pt x="29" y="1"/>
                    </a:moveTo>
                    <a:cubicBezTo>
                      <a:pt x="19" y="1"/>
                      <a:pt x="10" y="6"/>
                      <a:pt x="5" y="15"/>
                    </a:cubicBezTo>
                    <a:cubicBezTo>
                      <a:pt x="1" y="23"/>
                      <a:pt x="1" y="32"/>
                      <a:pt x="4" y="38"/>
                    </a:cubicBezTo>
                    <a:cubicBezTo>
                      <a:pt x="8" y="44"/>
                      <a:pt x="11" y="48"/>
                      <a:pt x="17" y="52"/>
                    </a:cubicBezTo>
                    <a:cubicBezTo>
                      <a:pt x="24" y="55"/>
                      <a:pt x="491" y="291"/>
                      <a:pt x="1099" y="291"/>
                    </a:cubicBezTo>
                    <a:cubicBezTo>
                      <a:pt x="1369" y="291"/>
                      <a:pt x="1666" y="245"/>
                      <a:pt x="1963" y="111"/>
                    </a:cubicBezTo>
                    <a:cubicBezTo>
                      <a:pt x="1992" y="98"/>
                      <a:pt x="1979" y="60"/>
                      <a:pt x="1954" y="60"/>
                    </a:cubicBezTo>
                    <a:cubicBezTo>
                      <a:pt x="1950" y="60"/>
                      <a:pt x="1946" y="61"/>
                      <a:pt x="1942" y="63"/>
                    </a:cubicBezTo>
                    <a:cubicBezTo>
                      <a:pt x="1653" y="193"/>
                      <a:pt x="1363" y="238"/>
                      <a:pt x="1100" y="238"/>
                    </a:cubicBezTo>
                    <a:cubicBezTo>
                      <a:pt x="505" y="238"/>
                      <a:pt x="48" y="8"/>
                      <a:pt x="41" y="4"/>
                    </a:cubicBezTo>
                    <a:cubicBezTo>
                      <a:pt x="37"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5" name="Google Shape;2125;p32"/>
              <p:cNvSpPr/>
              <p:nvPr/>
            </p:nvSpPr>
            <p:spPr>
              <a:xfrm>
                <a:off x="2335450" y="3284350"/>
                <a:ext cx="23325" cy="39150"/>
              </a:xfrm>
              <a:custGeom>
                <a:avLst/>
                <a:gdLst/>
                <a:ahLst/>
                <a:cxnLst/>
                <a:rect l="l" t="t" r="r" b="b"/>
                <a:pathLst>
                  <a:path w="933" h="1566" extrusionOk="0">
                    <a:moveTo>
                      <a:pt x="604" y="0"/>
                    </a:moveTo>
                    <a:cubicBezTo>
                      <a:pt x="475" y="0"/>
                      <a:pt x="348" y="33"/>
                      <a:pt x="227" y="78"/>
                    </a:cubicBezTo>
                    <a:cubicBezTo>
                      <a:pt x="158" y="105"/>
                      <a:pt x="89" y="139"/>
                      <a:pt x="47" y="199"/>
                    </a:cubicBezTo>
                    <a:cubicBezTo>
                      <a:pt x="8" y="255"/>
                      <a:pt x="0" y="328"/>
                      <a:pt x="0" y="398"/>
                    </a:cubicBezTo>
                    <a:cubicBezTo>
                      <a:pt x="1" y="670"/>
                      <a:pt x="110" y="930"/>
                      <a:pt x="218" y="1180"/>
                    </a:cubicBezTo>
                    <a:cubicBezTo>
                      <a:pt x="243" y="1238"/>
                      <a:pt x="268" y="1297"/>
                      <a:pt x="306" y="1347"/>
                    </a:cubicBezTo>
                    <a:cubicBezTo>
                      <a:pt x="371" y="1432"/>
                      <a:pt x="469" y="1488"/>
                      <a:pt x="571" y="1520"/>
                    </a:cubicBezTo>
                    <a:cubicBezTo>
                      <a:pt x="626" y="1538"/>
                      <a:pt x="681" y="1554"/>
                      <a:pt x="738" y="1566"/>
                    </a:cubicBezTo>
                    <a:cubicBezTo>
                      <a:pt x="679" y="1534"/>
                      <a:pt x="622" y="1500"/>
                      <a:pt x="565" y="1466"/>
                    </a:cubicBezTo>
                    <a:cubicBezTo>
                      <a:pt x="492" y="1420"/>
                      <a:pt x="420" y="1371"/>
                      <a:pt x="364" y="1304"/>
                    </a:cubicBezTo>
                    <a:cubicBezTo>
                      <a:pt x="284" y="1209"/>
                      <a:pt x="249" y="1084"/>
                      <a:pt x="217" y="963"/>
                    </a:cubicBezTo>
                    <a:cubicBezTo>
                      <a:pt x="177" y="808"/>
                      <a:pt x="140" y="650"/>
                      <a:pt x="137" y="490"/>
                    </a:cubicBezTo>
                    <a:cubicBezTo>
                      <a:pt x="135" y="391"/>
                      <a:pt x="150" y="284"/>
                      <a:pt x="218" y="213"/>
                    </a:cubicBezTo>
                    <a:cubicBezTo>
                      <a:pt x="283" y="144"/>
                      <a:pt x="382" y="122"/>
                      <a:pt x="475" y="113"/>
                    </a:cubicBezTo>
                    <a:cubicBezTo>
                      <a:pt x="499" y="111"/>
                      <a:pt x="522" y="109"/>
                      <a:pt x="546" y="109"/>
                    </a:cubicBezTo>
                    <a:cubicBezTo>
                      <a:pt x="599" y="109"/>
                      <a:pt x="651" y="117"/>
                      <a:pt x="699" y="140"/>
                    </a:cubicBezTo>
                    <a:cubicBezTo>
                      <a:pt x="822" y="199"/>
                      <a:pt x="877" y="344"/>
                      <a:pt x="897" y="480"/>
                    </a:cubicBezTo>
                    <a:cubicBezTo>
                      <a:pt x="910" y="565"/>
                      <a:pt x="916" y="654"/>
                      <a:pt x="933" y="737"/>
                    </a:cubicBezTo>
                    <a:cubicBezTo>
                      <a:pt x="931" y="531"/>
                      <a:pt x="925" y="327"/>
                      <a:pt x="846" y="140"/>
                    </a:cubicBezTo>
                    <a:cubicBezTo>
                      <a:pt x="834" y="105"/>
                      <a:pt x="815" y="75"/>
                      <a:pt x="789" y="50"/>
                    </a:cubicBezTo>
                    <a:cubicBezTo>
                      <a:pt x="748" y="12"/>
                      <a:pt x="689" y="2"/>
                      <a:pt x="633" y="1"/>
                    </a:cubicBezTo>
                    <a:cubicBezTo>
                      <a:pt x="623" y="0"/>
                      <a:pt x="61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6" name="Google Shape;2126;p32"/>
              <p:cNvSpPr/>
              <p:nvPr/>
            </p:nvSpPr>
            <p:spPr>
              <a:xfrm>
                <a:off x="2338800" y="3287100"/>
                <a:ext cx="21900" cy="36700"/>
              </a:xfrm>
              <a:custGeom>
                <a:avLst/>
                <a:gdLst/>
                <a:ahLst/>
                <a:cxnLst/>
                <a:rect l="l" t="t" r="r" b="b"/>
                <a:pathLst>
                  <a:path w="876" h="1468" extrusionOk="0">
                    <a:moveTo>
                      <a:pt x="412" y="1"/>
                    </a:moveTo>
                    <a:cubicBezTo>
                      <a:pt x="388" y="1"/>
                      <a:pt x="365" y="2"/>
                      <a:pt x="341" y="4"/>
                    </a:cubicBezTo>
                    <a:cubicBezTo>
                      <a:pt x="248" y="13"/>
                      <a:pt x="149" y="35"/>
                      <a:pt x="84" y="103"/>
                    </a:cubicBezTo>
                    <a:cubicBezTo>
                      <a:pt x="16" y="175"/>
                      <a:pt x="1" y="282"/>
                      <a:pt x="3" y="381"/>
                    </a:cubicBezTo>
                    <a:cubicBezTo>
                      <a:pt x="6" y="540"/>
                      <a:pt x="43" y="698"/>
                      <a:pt x="83" y="854"/>
                    </a:cubicBezTo>
                    <a:cubicBezTo>
                      <a:pt x="115" y="974"/>
                      <a:pt x="150" y="1099"/>
                      <a:pt x="230" y="1196"/>
                    </a:cubicBezTo>
                    <a:cubicBezTo>
                      <a:pt x="285" y="1262"/>
                      <a:pt x="358" y="1311"/>
                      <a:pt x="431" y="1357"/>
                    </a:cubicBezTo>
                    <a:cubicBezTo>
                      <a:pt x="488" y="1391"/>
                      <a:pt x="545" y="1425"/>
                      <a:pt x="604" y="1457"/>
                    </a:cubicBezTo>
                    <a:cubicBezTo>
                      <a:pt x="637" y="1463"/>
                      <a:pt x="670" y="1468"/>
                      <a:pt x="700" y="1468"/>
                    </a:cubicBezTo>
                    <a:cubicBezTo>
                      <a:pt x="749" y="1468"/>
                      <a:pt x="790" y="1456"/>
                      <a:pt x="809" y="1423"/>
                    </a:cubicBezTo>
                    <a:cubicBezTo>
                      <a:pt x="875" y="1300"/>
                      <a:pt x="823" y="1107"/>
                      <a:pt x="811" y="978"/>
                    </a:cubicBezTo>
                    <a:cubicBezTo>
                      <a:pt x="800" y="862"/>
                      <a:pt x="801" y="745"/>
                      <a:pt x="799" y="627"/>
                    </a:cubicBezTo>
                    <a:cubicBezTo>
                      <a:pt x="782" y="544"/>
                      <a:pt x="776" y="455"/>
                      <a:pt x="763" y="370"/>
                    </a:cubicBezTo>
                    <a:cubicBezTo>
                      <a:pt x="743" y="234"/>
                      <a:pt x="688" y="89"/>
                      <a:pt x="565" y="31"/>
                    </a:cubicBezTo>
                    <a:cubicBezTo>
                      <a:pt x="517" y="8"/>
                      <a:pt x="465" y="1"/>
                      <a:pt x="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7" name="Google Shape;2127;p32"/>
              <p:cNvSpPr/>
              <p:nvPr/>
            </p:nvSpPr>
            <p:spPr>
              <a:xfrm>
                <a:off x="2347350" y="3293825"/>
                <a:ext cx="18825" cy="37450"/>
              </a:xfrm>
              <a:custGeom>
                <a:avLst/>
                <a:gdLst/>
                <a:ahLst/>
                <a:cxnLst/>
                <a:rect l="l" t="t" r="r" b="b"/>
                <a:pathLst>
                  <a:path w="753" h="1498" extrusionOk="0">
                    <a:moveTo>
                      <a:pt x="30" y="0"/>
                    </a:moveTo>
                    <a:cubicBezTo>
                      <a:pt x="18" y="0"/>
                      <a:pt x="7" y="8"/>
                      <a:pt x="8" y="24"/>
                    </a:cubicBezTo>
                    <a:cubicBezTo>
                      <a:pt x="0" y="910"/>
                      <a:pt x="700" y="1486"/>
                      <a:pt x="708" y="1493"/>
                    </a:cubicBezTo>
                    <a:cubicBezTo>
                      <a:pt x="711" y="1495"/>
                      <a:pt x="717" y="1497"/>
                      <a:pt x="721" y="1497"/>
                    </a:cubicBezTo>
                    <a:lnTo>
                      <a:pt x="721" y="1496"/>
                    </a:lnTo>
                    <a:cubicBezTo>
                      <a:pt x="742" y="1496"/>
                      <a:pt x="752" y="1471"/>
                      <a:pt x="736" y="1457"/>
                    </a:cubicBezTo>
                    <a:cubicBezTo>
                      <a:pt x="729" y="1452"/>
                      <a:pt x="45" y="888"/>
                      <a:pt x="53" y="24"/>
                    </a:cubicBezTo>
                    <a:cubicBezTo>
                      <a:pt x="54" y="8"/>
                      <a:pt x="4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8" name="Google Shape;2128;p32"/>
              <p:cNvSpPr/>
              <p:nvPr/>
            </p:nvSpPr>
            <p:spPr>
              <a:xfrm>
                <a:off x="2372250" y="3322100"/>
                <a:ext cx="38675" cy="28175"/>
              </a:xfrm>
              <a:custGeom>
                <a:avLst/>
                <a:gdLst/>
                <a:ahLst/>
                <a:cxnLst/>
                <a:rect l="l" t="t" r="r" b="b"/>
                <a:pathLst>
                  <a:path w="1547" h="1127" extrusionOk="0">
                    <a:moveTo>
                      <a:pt x="1187" y="0"/>
                    </a:moveTo>
                    <a:cubicBezTo>
                      <a:pt x="1167" y="0"/>
                      <a:pt x="1147" y="3"/>
                      <a:pt x="1127" y="8"/>
                    </a:cubicBezTo>
                    <a:cubicBezTo>
                      <a:pt x="927" y="46"/>
                      <a:pt x="753" y="154"/>
                      <a:pt x="581" y="266"/>
                    </a:cubicBezTo>
                    <a:cubicBezTo>
                      <a:pt x="661" y="235"/>
                      <a:pt x="737" y="189"/>
                      <a:pt x="816" y="154"/>
                    </a:cubicBezTo>
                    <a:cubicBezTo>
                      <a:pt x="891" y="119"/>
                      <a:pt x="976" y="92"/>
                      <a:pt x="1058" y="92"/>
                    </a:cubicBezTo>
                    <a:cubicBezTo>
                      <a:pt x="1111" y="92"/>
                      <a:pt x="1162" y="103"/>
                      <a:pt x="1208" y="130"/>
                    </a:cubicBezTo>
                    <a:cubicBezTo>
                      <a:pt x="1274" y="169"/>
                      <a:pt x="1318" y="235"/>
                      <a:pt x="1354" y="302"/>
                    </a:cubicBezTo>
                    <a:cubicBezTo>
                      <a:pt x="1400" y="385"/>
                      <a:pt x="1435" y="480"/>
                      <a:pt x="1414" y="571"/>
                    </a:cubicBezTo>
                    <a:cubicBezTo>
                      <a:pt x="1392" y="668"/>
                      <a:pt x="1312" y="738"/>
                      <a:pt x="1228" y="791"/>
                    </a:cubicBezTo>
                    <a:cubicBezTo>
                      <a:pt x="1093" y="878"/>
                      <a:pt x="941" y="934"/>
                      <a:pt x="790" y="986"/>
                    </a:cubicBezTo>
                    <a:cubicBezTo>
                      <a:pt x="687" y="1023"/>
                      <a:pt x="580" y="1057"/>
                      <a:pt x="471" y="1057"/>
                    </a:cubicBezTo>
                    <a:cubicBezTo>
                      <a:pt x="456" y="1057"/>
                      <a:pt x="440" y="1056"/>
                      <a:pt x="424" y="1055"/>
                    </a:cubicBezTo>
                    <a:cubicBezTo>
                      <a:pt x="338" y="1046"/>
                      <a:pt x="257" y="1012"/>
                      <a:pt x="178" y="976"/>
                    </a:cubicBezTo>
                    <a:cubicBezTo>
                      <a:pt x="118" y="948"/>
                      <a:pt x="58" y="919"/>
                      <a:pt x="0" y="888"/>
                    </a:cubicBezTo>
                    <a:lnTo>
                      <a:pt x="0" y="888"/>
                    </a:lnTo>
                    <a:cubicBezTo>
                      <a:pt x="41" y="929"/>
                      <a:pt x="85" y="967"/>
                      <a:pt x="130" y="1002"/>
                    </a:cubicBezTo>
                    <a:cubicBezTo>
                      <a:pt x="214" y="1069"/>
                      <a:pt x="314" y="1119"/>
                      <a:pt x="422" y="1126"/>
                    </a:cubicBezTo>
                    <a:cubicBezTo>
                      <a:pt x="429" y="1127"/>
                      <a:pt x="437" y="1127"/>
                      <a:pt x="445" y="1127"/>
                    </a:cubicBezTo>
                    <a:cubicBezTo>
                      <a:pt x="499" y="1127"/>
                      <a:pt x="554" y="1117"/>
                      <a:pt x="609" y="1106"/>
                    </a:cubicBezTo>
                    <a:cubicBezTo>
                      <a:pt x="877" y="1057"/>
                      <a:pt x="1153" y="1005"/>
                      <a:pt x="1381" y="855"/>
                    </a:cubicBezTo>
                    <a:cubicBezTo>
                      <a:pt x="1439" y="816"/>
                      <a:pt x="1494" y="769"/>
                      <a:pt x="1520" y="704"/>
                    </a:cubicBezTo>
                    <a:cubicBezTo>
                      <a:pt x="1546" y="637"/>
                      <a:pt x="1535" y="560"/>
                      <a:pt x="1520" y="489"/>
                    </a:cubicBezTo>
                    <a:cubicBezTo>
                      <a:pt x="1489" y="353"/>
                      <a:pt x="1441" y="219"/>
                      <a:pt x="1360" y="107"/>
                    </a:cubicBezTo>
                    <a:cubicBezTo>
                      <a:pt x="1327" y="61"/>
                      <a:pt x="1286" y="18"/>
                      <a:pt x="1233" y="5"/>
                    </a:cubicBezTo>
                    <a:cubicBezTo>
                      <a:pt x="1218" y="2"/>
                      <a:pt x="1202" y="0"/>
                      <a:pt x="1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9" name="Google Shape;2129;p32"/>
              <p:cNvSpPr/>
              <p:nvPr/>
            </p:nvSpPr>
            <p:spPr>
              <a:xfrm>
                <a:off x="2369400" y="3324375"/>
                <a:ext cx="38750" cy="24175"/>
              </a:xfrm>
              <a:custGeom>
                <a:avLst/>
                <a:gdLst/>
                <a:ahLst/>
                <a:cxnLst/>
                <a:rect l="l" t="t" r="r" b="b"/>
                <a:pathLst>
                  <a:path w="1550" h="967" extrusionOk="0">
                    <a:moveTo>
                      <a:pt x="1172" y="1"/>
                    </a:moveTo>
                    <a:cubicBezTo>
                      <a:pt x="1090" y="1"/>
                      <a:pt x="1005" y="28"/>
                      <a:pt x="930" y="63"/>
                    </a:cubicBezTo>
                    <a:cubicBezTo>
                      <a:pt x="851" y="98"/>
                      <a:pt x="775" y="144"/>
                      <a:pt x="695" y="175"/>
                    </a:cubicBezTo>
                    <a:cubicBezTo>
                      <a:pt x="597" y="240"/>
                      <a:pt x="499" y="305"/>
                      <a:pt x="397" y="360"/>
                    </a:cubicBezTo>
                    <a:cubicBezTo>
                      <a:pt x="282" y="422"/>
                      <a:pt x="93" y="486"/>
                      <a:pt x="28" y="609"/>
                    </a:cubicBezTo>
                    <a:cubicBezTo>
                      <a:pt x="1" y="664"/>
                      <a:pt x="52" y="736"/>
                      <a:pt x="114" y="798"/>
                    </a:cubicBezTo>
                    <a:cubicBezTo>
                      <a:pt x="172" y="828"/>
                      <a:pt x="232" y="857"/>
                      <a:pt x="292" y="885"/>
                    </a:cubicBezTo>
                    <a:cubicBezTo>
                      <a:pt x="371" y="922"/>
                      <a:pt x="452" y="955"/>
                      <a:pt x="538" y="964"/>
                    </a:cubicBezTo>
                    <a:cubicBezTo>
                      <a:pt x="555" y="966"/>
                      <a:pt x="571" y="967"/>
                      <a:pt x="588" y="967"/>
                    </a:cubicBezTo>
                    <a:cubicBezTo>
                      <a:pt x="696" y="967"/>
                      <a:pt x="802" y="932"/>
                      <a:pt x="904" y="896"/>
                    </a:cubicBezTo>
                    <a:cubicBezTo>
                      <a:pt x="1055" y="844"/>
                      <a:pt x="1207" y="787"/>
                      <a:pt x="1342" y="701"/>
                    </a:cubicBezTo>
                    <a:cubicBezTo>
                      <a:pt x="1426" y="648"/>
                      <a:pt x="1506" y="577"/>
                      <a:pt x="1528" y="481"/>
                    </a:cubicBezTo>
                    <a:cubicBezTo>
                      <a:pt x="1549" y="389"/>
                      <a:pt x="1514" y="294"/>
                      <a:pt x="1468" y="211"/>
                    </a:cubicBezTo>
                    <a:cubicBezTo>
                      <a:pt x="1431" y="144"/>
                      <a:pt x="1388" y="78"/>
                      <a:pt x="1322" y="39"/>
                    </a:cubicBezTo>
                    <a:cubicBezTo>
                      <a:pt x="1276" y="12"/>
                      <a:pt x="1225" y="1"/>
                      <a:pt x="1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0" name="Google Shape;2130;p32"/>
              <p:cNvSpPr/>
              <p:nvPr/>
            </p:nvSpPr>
            <p:spPr>
              <a:xfrm>
                <a:off x="2359150" y="3332450"/>
                <a:ext cx="41300" cy="8625"/>
              </a:xfrm>
              <a:custGeom>
                <a:avLst/>
                <a:gdLst/>
                <a:ahLst/>
                <a:cxnLst/>
                <a:rect l="l" t="t" r="r" b="b"/>
                <a:pathLst>
                  <a:path w="1652" h="345" extrusionOk="0">
                    <a:moveTo>
                      <a:pt x="1619" y="0"/>
                    </a:moveTo>
                    <a:cubicBezTo>
                      <a:pt x="1615" y="0"/>
                      <a:pt x="1611" y="2"/>
                      <a:pt x="1607" y="5"/>
                    </a:cubicBezTo>
                    <a:cubicBezTo>
                      <a:pt x="1261" y="240"/>
                      <a:pt x="883" y="300"/>
                      <a:pt x="585" y="300"/>
                    </a:cubicBezTo>
                    <a:cubicBezTo>
                      <a:pt x="267" y="300"/>
                      <a:pt x="40" y="232"/>
                      <a:pt x="36" y="230"/>
                    </a:cubicBezTo>
                    <a:cubicBezTo>
                      <a:pt x="34" y="230"/>
                      <a:pt x="31" y="230"/>
                      <a:pt x="29" y="230"/>
                    </a:cubicBezTo>
                    <a:cubicBezTo>
                      <a:pt x="12" y="230"/>
                      <a:pt x="0" y="249"/>
                      <a:pt x="10" y="264"/>
                    </a:cubicBezTo>
                    <a:cubicBezTo>
                      <a:pt x="13" y="268"/>
                      <a:pt x="17" y="272"/>
                      <a:pt x="22" y="273"/>
                    </a:cubicBezTo>
                    <a:cubicBezTo>
                      <a:pt x="26" y="274"/>
                      <a:pt x="259" y="344"/>
                      <a:pt x="585" y="344"/>
                    </a:cubicBezTo>
                    <a:cubicBezTo>
                      <a:pt x="890" y="344"/>
                      <a:pt x="1277" y="282"/>
                      <a:pt x="1632" y="41"/>
                    </a:cubicBezTo>
                    <a:cubicBezTo>
                      <a:pt x="1651" y="28"/>
                      <a:pt x="1638" y="0"/>
                      <a:pt x="1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1" name="Google Shape;2131;p32"/>
              <p:cNvSpPr/>
              <p:nvPr/>
            </p:nvSpPr>
            <p:spPr>
              <a:xfrm>
                <a:off x="2382275" y="3092900"/>
                <a:ext cx="39375" cy="41900"/>
              </a:xfrm>
              <a:custGeom>
                <a:avLst/>
                <a:gdLst/>
                <a:ahLst/>
                <a:cxnLst/>
                <a:rect l="l" t="t" r="r" b="b"/>
                <a:pathLst>
                  <a:path w="1575" h="1676" extrusionOk="0">
                    <a:moveTo>
                      <a:pt x="585" y="0"/>
                    </a:moveTo>
                    <a:cubicBezTo>
                      <a:pt x="532" y="0"/>
                      <a:pt x="481" y="23"/>
                      <a:pt x="435" y="50"/>
                    </a:cubicBezTo>
                    <a:cubicBezTo>
                      <a:pt x="298" y="131"/>
                      <a:pt x="188" y="253"/>
                      <a:pt x="95" y="384"/>
                    </a:cubicBezTo>
                    <a:cubicBezTo>
                      <a:pt x="47" y="454"/>
                      <a:pt x="1" y="532"/>
                      <a:pt x="1" y="620"/>
                    </a:cubicBezTo>
                    <a:cubicBezTo>
                      <a:pt x="1" y="703"/>
                      <a:pt x="42" y="783"/>
                      <a:pt x="88" y="855"/>
                    </a:cubicBezTo>
                    <a:cubicBezTo>
                      <a:pt x="270" y="1134"/>
                      <a:pt x="547" y="1332"/>
                      <a:pt x="817" y="1523"/>
                    </a:cubicBezTo>
                    <a:cubicBezTo>
                      <a:pt x="880" y="1567"/>
                      <a:pt x="943" y="1612"/>
                      <a:pt x="1013" y="1640"/>
                    </a:cubicBezTo>
                    <a:cubicBezTo>
                      <a:pt x="1076" y="1665"/>
                      <a:pt x="1142" y="1676"/>
                      <a:pt x="1208" y="1676"/>
                    </a:cubicBezTo>
                    <a:cubicBezTo>
                      <a:pt x="1267" y="1676"/>
                      <a:pt x="1326" y="1668"/>
                      <a:pt x="1382" y="1653"/>
                    </a:cubicBezTo>
                    <a:cubicBezTo>
                      <a:pt x="1448" y="1639"/>
                      <a:pt x="1512" y="1620"/>
                      <a:pt x="1575" y="1597"/>
                    </a:cubicBezTo>
                    <a:lnTo>
                      <a:pt x="1575" y="1597"/>
                    </a:lnTo>
                    <a:cubicBezTo>
                      <a:pt x="1497" y="1600"/>
                      <a:pt x="1419" y="1601"/>
                      <a:pt x="1342" y="1601"/>
                    </a:cubicBezTo>
                    <a:cubicBezTo>
                      <a:pt x="1241" y="1600"/>
                      <a:pt x="1138" y="1596"/>
                      <a:pt x="1041" y="1561"/>
                    </a:cubicBezTo>
                    <a:cubicBezTo>
                      <a:pt x="900" y="1512"/>
                      <a:pt x="783" y="1405"/>
                      <a:pt x="673" y="1301"/>
                    </a:cubicBezTo>
                    <a:cubicBezTo>
                      <a:pt x="531" y="1166"/>
                      <a:pt x="390" y="1027"/>
                      <a:pt x="281" y="863"/>
                    </a:cubicBezTo>
                    <a:cubicBezTo>
                      <a:pt x="213" y="763"/>
                      <a:pt x="158" y="644"/>
                      <a:pt x="175" y="529"/>
                    </a:cubicBezTo>
                    <a:cubicBezTo>
                      <a:pt x="192" y="418"/>
                      <a:pt x="272" y="333"/>
                      <a:pt x="358" y="265"/>
                    </a:cubicBezTo>
                    <a:cubicBezTo>
                      <a:pt x="426" y="210"/>
                      <a:pt x="504" y="161"/>
                      <a:pt x="591" y="153"/>
                    </a:cubicBezTo>
                    <a:cubicBezTo>
                      <a:pt x="601" y="152"/>
                      <a:pt x="611" y="151"/>
                      <a:pt x="620" y="151"/>
                    </a:cubicBezTo>
                    <a:cubicBezTo>
                      <a:pt x="767" y="151"/>
                      <a:pt x="905" y="260"/>
                      <a:pt x="1009" y="380"/>
                    </a:cubicBezTo>
                    <a:cubicBezTo>
                      <a:pt x="1078" y="459"/>
                      <a:pt x="1141" y="546"/>
                      <a:pt x="1213" y="622"/>
                    </a:cubicBezTo>
                    <a:cubicBezTo>
                      <a:pt x="1075" y="411"/>
                      <a:pt x="933" y="205"/>
                      <a:pt x="733" y="60"/>
                    </a:cubicBezTo>
                    <a:cubicBezTo>
                      <a:pt x="699" y="34"/>
                      <a:pt x="660" y="15"/>
                      <a:pt x="618" y="4"/>
                    </a:cubicBezTo>
                    <a:cubicBezTo>
                      <a:pt x="607" y="1"/>
                      <a:pt x="596"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2" name="Google Shape;2132;p32"/>
              <p:cNvSpPr/>
              <p:nvPr/>
            </p:nvSpPr>
            <p:spPr>
              <a:xfrm>
                <a:off x="2386175" y="3096675"/>
                <a:ext cx="40050" cy="36275"/>
              </a:xfrm>
              <a:custGeom>
                <a:avLst/>
                <a:gdLst/>
                <a:ahLst/>
                <a:cxnLst/>
                <a:rect l="l" t="t" r="r" b="b"/>
                <a:pathLst>
                  <a:path w="1602" h="1451" extrusionOk="0">
                    <a:moveTo>
                      <a:pt x="463" y="0"/>
                    </a:moveTo>
                    <a:cubicBezTo>
                      <a:pt x="454" y="0"/>
                      <a:pt x="444" y="1"/>
                      <a:pt x="434" y="2"/>
                    </a:cubicBezTo>
                    <a:cubicBezTo>
                      <a:pt x="346" y="10"/>
                      <a:pt x="270" y="59"/>
                      <a:pt x="201" y="114"/>
                    </a:cubicBezTo>
                    <a:cubicBezTo>
                      <a:pt x="116" y="182"/>
                      <a:pt x="35" y="266"/>
                      <a:pt x="18" y="378"/>
                    </a:cubicBezTo>
                    <a:cubicBezTo>
                      <a:pt x="0" y="493"/>
                      <a:pt x="57" y="612"/>
                      <a:pt x="125" y="712"/>
                    </a:cubicBezTo>
                    <a:cubicBezTo>
                      <a:pt x="234" y="876"/>
                      <a:pt x="374" y="1015"/>
                      <a:pt x="517" y="1150"/>
                    </a:cubicBezTo>
                    <a:cubicBezTo>
                      <a:pt x="627" y="1254"/>
                      <a:pt x="744" y="1361"/>
                      <a:pt x="884" y="1410"/>
                    </a:cubicBezTo>
                    <a:cubicBezTo>
                      <a:pt x="982" y="1445"/>
                      <a:pt x="1085" y="1449"/>
                      <a:pt x="1186" y="1450"/>
                    </a:cubicBezTo>
                    <a:cubicBezTo>
                      <a:pt x="1263" y="1450"/>
                      <a:pt x="1341" y="1449"/>
                      <a:pt x="1418" y="1446"/>
                    </a:cubicBezTo>
                    <a:cubicBezTo>
                      <a:pt x="1513" y="1410"/>
                      <a:pt x="1601" y="1357"/>
                      <a:pt x="1594" y="1283"/>
                    </a:cubicBezTo>
                    <a:cubicBezTo>
                      <a:pt x="1578" y="1116"/>
                      <a:pt x="1399" y="949"/>
                      <a:pt x="1302" y="824"/>
                    </a:cubicBezTo>
                    <a:cubicBezTo>
                      <a:pt x="1214" y="711"/>
                      <a:pt x="1136" y="590"/>
                      <a:pt x="1057" y="471"/>
                    </a:cubicBezTo>
                    <a:cubicBezTo>
                      <a:pt x="985" y="395"/>
                      <a:pt x="922" y="308"/>
                      <a:pt x="853" y="229"/>
                    </a:cubicBezTo>
                    <a:cubicBezTo>
                      <a:pt x="749" y="109"/>
                      <a:pt x="611" y="0"/>
                      <a:pt x="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 name="Google Shape;2133;p32"/>
              <p:cNvSpPr/>
              <p:nvPr/>
            </p:nvSpPr>
            <p:spPr>
              <a:xfrm>
                <a:off x="2395900" y="3105850"/>
                <a:ext cx="42325" cy="27875"/>
              </a:xfrm>
              <a:custGeom>
                <a:avLst/>
                <a:gdLst/>
                <a:ahLst/>
                <a:cxnLst/>
                <a:rect l="l" t="t" r="r" b="b"/>
                <a:pathLst>
                  <a:path w="1693" h="1115" extrusionOk="0">
                    <a:moveTo>
                      <a:pt x="36" y="1"/>
                    </a:moveTo>
                    <a:cubicBezTo>
                      <a:pt x="18" y="1"/>
                      <a:pt x="1" y="20"/>
                      <a:pt x="14" y="41"/>
                    </a:cubicBezTo>
                    <a:cubicBezTo>
                      <a:pt x="594" y="956"/>
                      <a:pt x="1653" y="1112"/>
                      <a:pt x="1664" y="1114"/>
                    </a:cubicBezTo>
                    <a:cubicBezTo>
                      <a:pt x="1670" y="1114"/>
                      <a:pt x="1675" y="1113"/>
                      <a:pt x="1681" y="1111"/>
                    </a:cubicBezTo>
                    <a:cubicBezTo>
                      <a:pt x="1687" y="1106"/>
                      <a:pt x="1691" y="1099"/>
                      <a:pt x="1692" y="1091"/>
                    </a:cubicBezTo>
                    <a:cubicBezTo>
                      <a:pt x="1693" y="1075"/>
                      <a:pt x="1682" y="1063"/>
                      <a:pt x="1667" y="1061"/>
                    </a:cubicBezTo>
                    <a:cubicBezTo>
                      <a:pt x="1657" y="1059"/>
                      <a:pt x="623" y="905"/>
                      <a:pt x="56" y="13"/>
                    </a:cubicBezTo>
                    <a:cubicBezTo>
                      <a:pt x="51" y="4"/>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 name="Google Shape;2134;p32"/>
              <p:cNvSpPr/>
              <p:nvPr/>
            </p:nvSpPr>
            <p:spPr>
              <a:xfrm>
                <a:off x="2453200" y="3101325"/>
                <a:ext cx="36100" cy="43750"/>
              </a:xfrm>
              <a:custGeom>
                <a:avLst/>
                <a:gdLst/>
                <a:ahLst/>
                <a:cxnLst/>
                <a:rect l="l" t="t" r="r" b="b"/>
                <a:pathLst>
                  <a:path w="1444" h="1750" extrusionOk="0">
                    <a:moveTo>
                      <a:pt x="797" y="0"/>
                    </a:moveTo>
                    <a:cubicBezTo>
                      <a:pt x="778" y="0"/>
                      <a:pt x="758" y="3"/>
                      <a:pt x="739" y="9"/>
                    </a:cubicBezTo>
                    <a:cubicBezTo>
                      <a:pt x="699" y="26"/>
                      <a:pt x="664" y="50"/>
                      <a:pt x="634" y="81"/>
                    </a:cubicBezTo>
                    <a:cubicBezTo>
                      <a:pt x="453" y="251"/>
                      <a:pt x="340" y="473"/>
                      <a:pt x="231" y="700"/>
                    </a:cubicBezTo>
                    <a:cubicBezTo>
                      <a:pt x="293" y="615"/>
                      <a:pt x="344" y="521"/>
                      <a:pt x="402" y="433"/>
                    </a:cubicBezTo>
                    <a:cubicBezTo>
                      <a:pt x="495" y="294"/>
                      <a:pt x="627" y="159"/>
                      <a:pt x="786" y="154"/>
                    </a:cubicBezTo>
                    <a:cubicBezTo>
                      <a:pt x="789" y="154"/>
                      <a:pt x="791" y="154"/>
                      <a:pt x="794" y="154"/>
                    </a:cubicBezTo>
                    <a:cubicBezTo>
                      <a:pt x="880" y="154"/>
                      <a:pt x="959" y="191"/>
                      <a:pt x="1032" y="234"/>
                    </a:cubicBezTo>
                    <a:cubicBezTo>
                      <a:pt x="1125" y="290"/>
                      <a:pt x="1217" y="364"/>
                      <a:pt x="1248" y="471"/>
                    </a:cubicBezTo>
                    <a:cubicBezTo>
                      <a:pt x="1281" y="583"/>
                      <a:pt x="1240" y="709"/>
                      <a:pt x="1187" y="817"/>
                    </a:cubicBezTo>
                    <a:cubicBezTo>
                      <a:pt x="1100" y="994"/>
                      <a:pt x="978" y="1149"/>
                      <a:pt x="856" y="1302"/>
                    </a:cubicBezTo>
                    <a:cubicBezTo>
                      <a:pt x="760" y="1420"/>
                      <a:pt x="659" y="1541"/>
                      <a:pt x="526" y="1609"/>
                    </a:cubicBezTo>
                    <a:cubicBezTo>
                      <a:pt x="433" y="1656"/>
                      <a:pt x="332" y="1673"/>
                      <a:pt x="232" y="1687"/>
                    </a:cubicBezTo>
                    <a:cubicBezTo>
                      <a:pt x="155" y="1698"/>
                      <a:pt x="77" y="1707"/>
                      <a:pt x="1" y="1714"/>
                    </a:cubicBezTo>
                    <a:cubicBezTo>
                      <a:pt x="66" y="1728"/>
                      <a:pt x="132" y="1738"/>
                      <a:pt x="199" y="1745"/>
                    </a:cubicBezTo>
                    <a:cubicBezTo>
                      <a:pt x="228" y="1748"/>
                      <a:pt x="257" y="1750"/>
                      <a:pt x="287" y="1750"/>
                    </a:cubicBezTo>
                    <a:cubicBezTo>
                      <a:pt x="382" y="1750"/>
                      <a:pt x="478" y="1731"/>
                      <a:pt x="564" y="1683"/>
                    </a:cubicBezTo>
                    <a:cubicBezTo>
                      <a:pt x="629" y="1647"/>
                      <a:pt x="686" y="1593"/>
                      <a:pt x="742" y="1542"/>
                    </a:cubicBezTo>
                    <a:cubicBezTo>
                      <a:pt x="984" y="1317"/>
                      <a:pt x="1233" y="1085"/>
                      <a:pt x="1377" y="783"/>
                    </a:cubicBezTo>
                    <a:cubicBezTo>
                      <a:pt x="1413" y="707"/>
                      <a:pt x="1444" y="622"/>
                      <a:pt x="1432" y="539"/>
                    </a:cubicBezTo>
                    <a:cubicBezTo>
                      <a:pt x="1421" y="452"/>
                      <a:pt x="1366" y="381"/>
                      <a:pt x="1308" y="318"/>
                    </a:cubicBezTo>
                    <a:cubicBezTo>
                      <a:pt x="1199" y="199"/>
                      <a:pt x="1074" y="95"/>
                      <a:pt x="927" y="31"/>
                    </a:cubicBezTo>
                    <a:cubicBezTo>
                      <a:pt x="886" y="14"/>
                      <a:pt x="841"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 name="Google Shape;2135;p32"/>
              <p:cNvSpPr/>
              <p:nvPr/>
            </p:nvSpPr>
            <p:spPr>
              <a:xfrm>
                <a:off x="2448175" y="3105175"/>
                <a:ext cx="37025" cy="39025"/>
              </a:xfrm>
              <a:custGeom>
                <a:avLst/>
                <a:gdLst/>
                <a:ahLst/>
                <a:cxnLst/>
                <a:rect l="l" t="t" r="r" b="b"/>
                <a:pathLst>
                  <a:path w="1481" h="1561" extrusionOk="0">
                    <a:moveTo>
                      <a:pt x="998" y="1"/>
                    </a:moveTo>
                    <a:cubicBezTo>
                      <a:pt x="994" y="1"/>
                      <a:pt x="991" y="1"/>
                      <a:pt x="987" y="1"/>
                    </a:cubicBezTo>
                    <a:cubicBezTo>
                      <a:pt x="828" y="5"/>
                      <a:pt x="696" y="140"/>
                      <a:pt x="603" y="279"/>
                    </a:cubicBezTo>
                    <a:cubicBezTo>
                      <a:pt x="545" y="367"/>
                      <a:pt x="493" y="461"/>
                      <a:pt x="431" y="546"/>
                    </a:cubicBezTo>
                    <a:cubicBezTo>
                      <a:pt x="368" y="675"/>
                      <a:pt x="307" y="806"/>
                      <a:pt x="236" y="929"/>
                    </a:cubicBezTo>
                    <a:cubicBezTo>
                      <a:pt x="156" y="1066"/>
                      <a:pt x="0" y="1255"/>
                      <a:pt x="6" y="1422"/>
                    </a:cubicBezTo>
                    <a:cubicBezTo>
                      <a:pt x="8" y="1496"/>
                      <a:pt x="103" y="1537"/>
                      <a:pt x="202" y="1561"/>
                    </a:cubicBezTo>
                    <a:cubicBezTo>
                      <a:pt x="278" y="1554"/>
                      <a:pt x="355" y="1545"/>
                      <a:pt x="432" y="1534"/>
                    </a:cubicBezTo>
                    <a:cubicBezTo>
                      <a:pt x="532" y="1521"/>
                      <a:pt x="634" y="1503"/>
                      <a:pt x="727" y="1456"/>
                    </a:cubicBezTo>
                    <a:cubicBezTo>
                      <a:pt x="859" y="1388"/>
                      <a:pt x="961" y="1267"/>
                      <a:pt x="1057" y="1149"/>
                    </a:cubicBezTo>
                    <a:cubicBezTo>
                      <a:pt x="1179" y="995"/>
                      <a:pt x="1301" y="841"/>
                      <a:pt x="1388" y="664"/>
                    </a:cubicBezTo>
                    <a:cubicBezTo>
                      <a:pt x="1441" y="556"/>
                      <a:pt x="1481" y="430"/>
                      <a:pt x="1449" y="318"/>
                    </a:cubicBezTo>
                    <a:cubicBezTo>
                      <a:pt x="1418" y="210"/>
                      <a:pt x="1326" y="137"/>
                      <a:pt x="1233" y="81"/>
                    </a:cubicBezTo>
                    <a:cubicBezTo>
                      <a:pt x="1161" y="38"/>
                      <a:pt x="1082" y="1"/>
                      <a:pt x="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 name="Google Shape;2136;p32"/>
              <p:cNvSpPr/>
              <p:nvPr/>
            </p:nvSpPr>
            <p:spPr>
              <a:xfrm>
                <a:off x="2436775" y="3114150"/>
                <a:ext cx="38525" cy="33025"/>
              </a:xfrm>
              <a:custGeom>
                <a:avLst/>
                <a:gdLst/>
                <a:ahLst/>
                <a:cxnLst/>
                <a:rect l="l" t="t" r="r" b="b"/>
                <a:pathLst>
                  <a:path w="1541" h="1321" extrusionOk="0">
                    <a:moveTo>
                      <a:pt x="1505" y="0"/>
                    </a:moveTo>
                    <a:cubicBezTo>
                      <a:pt x="1496" y="0"/>
                      <a:pt x="1487" y="5"/>
                      <a:pt x="1482" y="17"/>
                    </a:cubicBezTo>
                    <a:cubicBezTo>
                      <a:pt x="1038" y="977"/>
                      <a:pt x="33" y="1265"/>
                      <a:pt x="22" y="1267"/>
                    </a:cubicBezTo>
                    <a:cubicBezTo>
                      <a:pt x="8" y="1272"/>
                      <a:pt x="0" y="1286"/>
                      <a:pt x="3" y="1301"/>
                    </a:cubicBezTo>
                    <a:cubicBezTo>
                      <a:pt x="5" y="1308"/>
                      <a:pt x="10" y="1315"/>
                      <a:pt x="17" y="1318"/>
                    </a:cubicBezTo>
                    <a:cubicBezTo>
                      <a:pt x="20" y="1320"/>
                      <a:pt x="23" y="1320"/>
                      <a:pt x="27" y="1320"/>
                    </a:cubicBezTo>
                    <a:cubicBezTo>
                      <a:pt x="29" y="1320"/>
                      <a:pt x="31" y="1320"/>
                      <a:pt x="33" y="1320"/>
                    </a:cubicBezTo>
                    <a:cubicBezTo>
                      <a:pt x="45" y="1316"/>
                      <a:pt x="1074" y="1023"/>
                      <a:pt x="1529" y="39"/>
                    </a:cubicBezTo>
                    <a:cubicBezTo>
                      <a:pt x="1540" y="18"/>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 name="Google Shape;2137;p32"/>
              <p:cNvSpPr/>
              <p:nvPr/>
            </p:nvSpPr>
            <p:spPr>
              <a:xfrm>
                <a:off x="2386675" y="3052650"/>
                <a:ext cx="33850" cy="41875"/>
              </a:xfrm>
              <a:custGeom>
                <a:avLst/>
                <a:gdLst/>
                <a:ahLst/>
                <a:cxnLst/>
                <a:rect l="l" t="t" r="r" b="b"/>
                <a:pathLst>
                  <a:path w="1354" h="1675" extrusionOk="0">
                    <a:moveTo>
                      <a:pt x="651" y="0"/>
                    </a:moveTo>
                    <a:cubicBezTo>
                      <a:pt x="610" y="0"/>
                      <a:pt x="568" y="13"/>
                      <a:pt x="529" y="28"/>
                    </a:cubicBezTo>
                    <a:cubicBezTo>
                      <a:pt x="383" y="84"/>
                      <a:pt x="257" y="182"/>
                      <a:pt x="146" y="292"/>
                    </a:cubicBezTo>
                    <a:cubicBezTo>
                      <a:pt x="87" y="350"/>
                      <a:pt x="31" y="416"/>
                      <a:pt x="15" y="499"/>
                    </a:cubicBezTo>
                    <a:cubicBezTo>
                      <a:pt x="1" y="578"/>
                      <a:pt x="25" y="659"/>
                      <a:pt x="57" y="732"/>
                    </a:cubicBezTo>
                    <a:cubicBezTo>
                      <a:pt x="184" y="1022"/>
                      <a:pt x="415" y="1248"/>
                      <a:pt x="640" y="1467"/>
                    </a:cubicBezTo>
                    <a:cubicBezTo>
                      <a:pt x="692" y="1517"/>
                      <a:pt x="746" y="1568"/>
                      <a:pt x="807" y="1605"/>
                    </a:cubicBezTo>
                    <a:cubicBezTo>
                      <a:pt x="892" y="1655"/>
                      <a:pt x="991" y="1675"/>
                      <a:pt x="1089" y="1675"/>
                    </a:cubicBezTo>
                    <a:cubicBezTo>
                      <a:pt x="1113" y="1675"/>
                      <a:pt x="1136" y="1674"/>
                      <a:pt x="1160" y="1671"/>
                    </a:cubicBezTo>
                    <a:cubicBezTo>
                      <a:pt x="1224" y="1666"/>
                      <a:pt x="1289" y="1658"/>
                      <a:pt x="1353" y="1646"/>
                    </a:cubicBezTo>
                    <a:cubicBezTo>
                      <a:pt x="1278" y="1637"/>
                      <a:pt x="1204" y="1627"/>
                      <a:pt x="1130" y="1616"/>
                    </a:cubicBezTo>
                    <a:cubicBezTo>
                      <a:pt x="1033" y="1600"/>
                      <a:pt x="935" y="1580"/>
                      <a:pt x="847" y="1535"/>
                    </a:cubicBezTo>
                    <a:cubicBezTo>
                      <a:pt x="721" y="1468"/>
                      <a:pt x="628" y="1350"/>
                      <a:pt x="540" y="1235"/>
                    </a:cubicBezTo>
                    <a:cubicBezTo>
                      <a:pt x="428" y="1088"/>
                      <a:pt x="318" y="938"/>
                      <a:pt x="241" y="769"/>
                    </a:cubicBezTo>
                    <a:cubicBezTo>
                      <a:pt x="194" y="665"/>
                      <a:pt x="160" y="544"/>
                      <a:pt x="197" y="438"/>
                    </a:cubicBezTo>
                    <a:cubicBezTo>
                      <a:pt x="232" y="336"/>
                      <a:pt x="324" y="269"/>
                      <a:pt x="418" y="217"/>
                    </a:cubicBezTo>
                    <a:cubicBezTo>
                      <a:pt x="488" y="179"/>
                      <a:pt x="565" y="146"/>
                      <a:pt x="645" y="146"/>
                    </a:cubicBezTo>
                    <a:cubicBezTo>
                      <a:pt x="650" y="146"/>
                      <a:pt x="655" y="146"/>
                      <a:pt x="660" y="146"/>
                    </a:cubicBezTo>
                    <a:cubicBezTo>
                      <a:pt x="815" y="155"/>
                      <a:pt x="937" y="285"/>
                      <a:pt x="1021" y="420"/>
                    </a:cubicBezTo>
                    <a:cubicBezTo>
                      <a:pt x="1073" y="504"/>
                      <a:pt x="1119" y="596"/>
                      <a:pt x="1175" y="677"/>
                    </a:cubicBezTo>
                    <a:cubicBezTo>
                      <a:pt x="1080" y="459"/>
                      <a:pt x="978" y="245"/>
                      <a:pt x="812" y="80"/>
                    </a:cubicBezTo>
                    <a:cubicBezTo>
                      <a:pt x="784" y="50"/>
                      <a:pt x="750" y="27"/>
                      <a:pt x="713" y="10"/>
                    </a:cubicBezTo>
                    <a:cubicBezTo>
                      <a:pt x="693" y="3"/>
                      <a:pt x="672"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 name="Google Shape;2138;p32"/>
              <p:cNvSpPr/>
              <p:nvPr/>
            </p:nvSpPr>
            <p:spPr>
              <a:xfrm>
                <a:off x="2390650" y="3056275"/>
                <a:ext cx="35100" cy="37525"/>
              </a:xfrm>
              <a:custGeom>
                <a:avLst/>
                <a:gdLst/>
                <a:ahLst/>
                <a:cxnLst/>
                <a:rect l="l" t="t" r="r" b="b"/>
                <a:pathLst>
                  <a:path w="1404" h="1501" extrusionOk="0">
                    <a:moveTo>
                      <a:pt x="486" y="1"/>
                    </a:moveTo>
                    <a:cubicBezTo>
                      <a:pt x="406" y="1"/>
                      <a:pt x="329" y="34"/>
                      <a:pt x="259" y="72"/>
                    </a:cubicBezTo>
                    <a:cubicBezTo>
                      <a:pt x="165" y="124"/>
                      <a:pt x="73" y="191"/>
                      <a:pt x="38" y="293"/>
                    </a:cubicBezTo>
                    <a:cubicBezTo>
                      <a:pt x="1" y="399"/>
                      <a:pt x="35" y="520"/>
                      <a:pt x="82" y="624"/>
                    </a:cubicBezTo>
                    <a:cubicBezTo>
                      <a:pt x="159" y="793"/>
                      <a:pt x="269" y="943"/>
                      <a:pt x="381" y="1090"/>
                    </a:cubicBezTo>
                    <a:cubicBezTo>
                      <a:pt x="469" y="1205"/>
                      <a:pt x="562" y="1323"/>
                      <a:pt x="688" y="1390"/>
                    </a:cubicBezTo>
                    <a:cubicBezTo>
                      <a:pt x="776" y="1435"/>
                      <a:pt x="874" y="1455"/>
                      <a:pt x="971" y="1471"/>
                    </a:cubicBezTo>
                    <a:cubicBezTo>
                      <a:pt x="1045" y="1482"/>
                      <a:pt x="1120" y="1492"/>
                      <a:pt x="1194" y="1501"/>
                    </a:cubicBezTo>
                    <a:cubicBezTo>
                      <a:pt x="1291" y="1481"/>
                      <a:pt x="1385" y="1443"/>
                      <a:pt x="1390" y="1373"/>
                    </a:cubicBezTo>
                    <a:cubicBezTo>
                      <a:pt x="1403" y="1214"/>
                      <a:pt x="1261" y="1031"/>
                      <a:pt x="1189" y="900"/>
                    </a:cubicBezTo>
                    <a:cubicBezTo>
                      <a:pt x="1125" y="782"/>
                      <a:pt x="1072" y="656"/>
                      <a:pt x="1016" y="532"/>
                    </a:cubicBezTo>
                    <a:cubicBezTo>
                      <a:pt x="960" y="451"/>
                      <a:pt x="914" y="359"/>
                      <a:pt x="862" y="275"/>
                    </a:cubicBezTo>
                    <a:cubicBezTo>
                      <a:pt x="778" y="140"/>
                      <a:pt x="656" y="10"/>
                      <a:pt x="501" y="1"/>
                    </a:cubicBezTo>
                    <a:cubicBezTo>
                      <a:pt x="496" y="1"/>
                      <a:pt x="491" y="1"/>
                      <a:pt x="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 name="Google Shape;2139;p32"/>
              <p:cNvSpPr/>
              <p:nvPr/>
            </p:nvSpPr>
            <p:spPr>
              <a:xfrm>
                <a:off x="2400450" y="3064825"/>
                <a:ext cx="35925" cy="32150"/>
              </a:xfrm>
              <a:custGeom>
                <a:avLst/>
                <a:gdLst/>
                <a:ahLst/>
                <a:cxnLst/>
                <a:rect l="l" t="t" r="r" b="b"/>
                <a:pathLst>
                  <a:path w="1437" h="1286" extrusionOk="0">
                    <a:moveTo>
                      <a:pt x="32" y="1"/>
                    </a:moveTo>
                    <a:cubicBezTo>
                      <a:pt x="16" y="1"/>
                      <a:pt x="0" y="16"/>
                      <a:pt x="8" y="35"/>
                    </a:cubicBezTo>
                    <a:cubicBezTo>
                      <a:pt x="405" y="980"/>
                      <a:pt x="1393" y="1281"/>
                      <a:pt x="1403" y="1284"/>
                    </a:cubicBezTo>
                    <a:cubicBezTo>
                      <a:pt x="1405" y="1285"/>
                      <a:pt x="1407" y="1285"/>
                      <a:pt x="1409" y="1285"/>
                    </a:cubicBezTo>
                    <a:cubicBezTo>
                      <a:pt x="1413" y="1285"/>
                      <a:pt x="1416" y="1285"/>
                      <a:pt x="1419" y="1283"/>
                    </a:cubicBezTo>
                    <a:cubicBezTo>
                      <a:pt x="1426" y="1280"/>
                      <a:pt x="1431" y="1274"/>
                      <a:pt x="1433" y="1267"/>
                    </a:cubicBezTo>
                    <a:cubicBezTo>
                      <a:pt x="1436" y="1253"/>
                      <a:pt x="1429" y="1239"/>
                      <a:pt x="1415" y="1236"/>
                    </a:cubicBezTo>
                    <a:cubicBezTo>
                      <a:pt x="1406" y="1232"/>
                      <a:pt x="442" y="937"/>
                      <a:pt x="54" y="16"/>
                    </a:cubicBezTo>
                    <a:cubicBezTo>
                      <a:pt x="49" y="5"/>
                      <a:pt x="41"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 name="Google Shape;2140;p32"/>
              <p:cNvSpPr/>
              <p:nvPr/>
            </p:nvSpPr>
            <p:spPr>
              <a:xfrm>
                <a:off x="2451650" y="3062875"/>
                <a:ext cx="35950" cy="40875"/>
              </a:xfrm>
              <a:custGeom>
                <a:avLst/>
                <a:gdLst/>
                <a:ahLst/>
                <a:cxnLst/>
                <a:rect l="l" t="t" r="r" b="b"/>
                <a:pathLst>
                  <a:path w="1438" h="1635" extrusionOk="0">
                    <a:moveTo>
                      <a:pt x="821" y="1"/>
                    </a:moveTo>
                    <a:cubicBezTo>
                      <a:pt x="806" y="1"/>
                      <a:pt x="791" y="3"/>
                      <a:pt x="776" y="6"/>
                    </a:cubicBezTo>
                    <a:cubicBezTo>
                      <a:pt x="738" y="19"/>
                      <a:pt x="701" y="40"/>
                      <a:pt x="671" y="68"/>
                    </a:cubicBezTo>
                    <a:cubicBezTo>
                      <a:pt x="491" y="218"/>
                      <a:pt x="373" y="422"/>
                      <a:pt x="258" y="632"/>
                    </a:cubicBezTo>
                    <a:cubicBezTo>
                      <a:pt x="322" y="555"/>
                      <a:pt x="375" y="468"/>
                      <a:pt x="434" y="388"/>
                    </a:cubicBezTo>
                    <a:cubicBezTo>
                      <a:pt x="527" y="263"/>
                      <a:pt x="657" y="145"/>
                      <a:pt x="809" y="145"/>
                    </a:cubicBezTo>
                    <a:cubicBezTo>
                      <a:pt x="811" y="145"/>
                      <a:pt x="814" y="145"/>
                      <a:pt x="817" y="145"/>
                    </a:cubicBezTo>
                    <a:cubicBezTo>
                      <a:pt x="903" y="149"/>
                      <a:pt x="982" y="190"/>
                      <a:pt x="1053" y="237"/>
                    </a:cubicBezTo>
                    <a:cubicBezTo>
                      <a:pt x="1142" y="296"/>
                      <a:pt x="1227" y="371"/>
                      <a:pt x="1254" y="476"/>
                    </a:cubicBezTo>
                    <a:cubicBezTo>
                      <a:pt x="1282" y="585"/>
                      <a:pt x="1239" y="702"/>
                      <a:pt x="1183" y="801"/>
                    </a:cubicBezTo>
                    <a:cubicBezTo>
                      <a:pt x="1092" y="963"/>
                      <a:pt x="969" y="1104"/>
                      <a:pt x="845" y="1241"/>
                    </a:cubicBezTo>
                    <a:cubicBezTo>
                      <a:pt x="748" y="1348"/>
                      <a:pt x="644" y="1457"/>
                      <a:pt x="513" y="1513"/>
                    </a:cubicBezTo>
                    <a:cubicBezTo>
                      <a:pt x="422" y="1552"/>
                      <a:pt x="323" y="1563"/>
                      <a:pt x="225" y="1571"/>
                    </a:cubicBezTo>
                    <a:cubicBezTo>
                      <a:pt x="150" y="1576"/>
                      <a:pt x="76" y="1579"/>
                      <a:pt x="0" y="1582"/>
                    </a:cubicBezTo>
                    <a:cubicBezTo>
                      <a:pt x="64" y="1599"/>
                      <a:pt x="127" y="1613"/>
                      <a:pt x="192" y="1623"/>
                    </a:cubicBezTo>
                    <a:cubicBezTo>
                      <a:pt x="234" y="1630"/>
                      <a:pt x="277" y="1635"/>
                      <a:pt x="320" y="1635"/>
                    </a:cubicBezTo>
                    <a:cubicBezTo>
                      <a:pt x="398" y="1635"/>
                      <a:pt x="476" y="1621"/>
                      <a:pt x="548" y="1586"/>
                    </a:cubicBezTo>
                    <a:cubicBezTo>
                      <a:pt x="612" y="1555"/>
                      <a:pt x="669" y="1509"/>
                      <a:pt x="726" y="1463"/>
                    </a:cubicBezTo>
                    <a:cubicBezTo>
                      <a:pt x="968" y="1265"/>
                      <a:pt x="1218" y="1058"/>
                      <a:pt x="1369" y="781"/>
                    </a:cubicBezTo>
                    <a:cubicBezTo>
                      <a:pt x="1406" y="709"/>
                      <a:pt x="1438" y="630"/>
                      <a:pt x="1431" y="551"/>
                    </a:cubicBezTo>
                    <a:cubicBezTo>
                      <a:pt x="1422" y="468"/>
                      <a:pt x="1371" y="397"/>
                      <a:pt x="1317" y="335"/>
                    </a:cubicBezTo>
                    <a:cubicBezTo>
                      <a:pt x="1216" y="214"/>
                      <a:pt x="1098" y="108"/>
                      <a:pt x="958" y="39"/>
                    </a:cubicBezTo>
                    <a:cubicBezTo>
                      <a:pt x="915" y="18"/>
                      <a:pt x="868"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1" name="Google Shape;2141;p32"/>
              <p:cNvSpPr/>
              <p:nvPr/>
            </p:nvSpPr>
            <p:spPr>
              <a:xfrm>
                <a:off x="2447025" y="3066500"/>
                <a:ext cx="36675" cy="35925"/>
              </a:xfrm>
              <a:custGeom>
                <a:avLst/>
                <a:gdLst/>
                <a:ahLst/>
                <a:cxnLst/>
                <a:rect l="l" t="t" r="r" b="b"/>
                <a:pathLst>
                  <a:path w="1467" h="1437" extrusionOk="0">
                    <a:moveTo>
                      <a:pt x="994" y="0"/>
                    </a:moveTo>
                    <a:cubicBezTo>
                      <a:pt x="842" y="0"/>
                      <a:pt x="712" y="118"/>
                      <a:pt x="619" y="243"/>
                    </a:cubicBezTo>
                    <a:cubicBezTo>
                      <a:pt x="560" y="323"/>
                      <a:pt x="507" y="410"/>
                      <a:pt x="443" y="487"/>
                    </a:cubicBezTo>
                    <a:cubicBezTo>
                      <a:pt x="379" y="606"/>
                      <a:pt x="314" y="726"/>
                      <a:pt x="241" y="838"/>
                    </a:cubicBezTo>
                    <a:cubicBezTo>
                      <a:pt x="159" y="964"/>
                      <a:pt x="1" y="1134"/>
                      <a:pt x="1" y="1293"/>
                    </a:cubicBezTo>
                    <a:cubicBezTo>
                      <a:pt x="1" y="1363"/>
                      <a:pt x="90" y="1409"/>
                      <a:pt x="185" y="1437"/>
                    </a:cubicBezTo>
                    <a:cubicBezTo>
                      <a:pt x="260" y="1434"/>
                      <a:pt x="335" y="1431"/>
                      <a:pt x="410" y="1426"/>
                    </a:cubicBezTo>
                    <a:cubicBezTo>
                      <a:pt x="508" y="1418"/>
                      <a:pt x="607" y="1407"/>
                      <a:pt x="698" y="1368"/>
                    </a:cubicBezTo>
                    <a:cubicBezTo>
                      <a:pt x="829" y="1312"/>
                      <a:pt x="933" y="1203"/>
                      <a:pt x="1030" y="1096"/>
                    </a:cubicBezTo>
                    <a:cubicBezTo>
                      <a:pt x="1154" y="959"/>
                      <a:pt x="1277" y="818"/>
                      <a:pt x="1367" y="656"/>
                    </a:cubicBezTo>
                    <a:cubicBezTo>
                      <a:pt x="1422" y="557"/>
                      <a:pt x="1467" y="440"/>
                      <a:pt x="1439" y="331"/>
                    </a:cubicBezTo>
                    <a:cubicBezTo>
                      <a:pt x="1412" y="226"/>
                      <a:pt x="1326" y="151"/>
                      <a:pt x="1238" y="92"/>
                    </a:cubicBezTo>
                    <a:cubicBezTo>
                      <a:pt x="1167" y="45"/>
                      <a:pt x="1088" y="4"/>
                      <a:pt x="1002" y="0"/>
                    </a:cubicBezTo>
                    <a:cubicBezTo>
                      <a:pt x="999" y="0"/>
                      <a:pt x="996" y="0"/>
                      <a:pt x="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 name="Google Shape;2142;p32"/>
              <p:cNvSpPr/>
              <p:nvPr/>
            </p:nvSpPr>
            <p:spPr>
              <a:xfrm>
                <a:off x="2435625" y="3075150"/>
                <a:ext cx="38500" cy="29150"/>
              </a:xfrm>
              <a:custGeom>
                <a:avLst/>
                <a:gdLst/>
                <a:ahLst/>
                <a:cxnLst/>
                <a:rect l="l" t="t" r="r" b="b"/>
                <a:pathLst>
                  <a:path w="1540" h="1166" extrusionOk="0">
                    <a:moveTo>
                      <a:pt x="1505" y="0"/>
                    </a:moveTo>
                    <a:cubicBezTo>
                      <a:pt x="1496" y="0"/>
                      <a:pt x="1487" y="5"/>
                      <a:pt x="1482" y="16"/>
                    </a:cubicBezTo>
                    <a:cubicBezTo>
                      <a:pt x="1018" y="900"/>
                      <a:pt x="33" y="1114"/>
                      <a:pt x="24" y="1116"/>
                    </a:cubicBezTo>
                    <a:cubicBezTo>
                      <a:pt x="9" y="1118"/>
                      <a:pt x="0" y="1132"/>
                      <a:pt x="3" y="1146"/>
                    </a:cubicBezTo>
                    <a:cubicBezTo>
                      <a:pt x="5" y="1153"/>
                      <a:pt x="9" y="1160"/>
                      <a:pt x="16" y="1163"/>
                    </a:cubicBezTo>
                    <a:cubicBezTo>
                      <a:pt x="19" y="1165"/>
                      <a:pt x="24" y="1166"/>
                      <a:pt x="28" y="1166"/>
                    </a:cubicBezTo>
                    <a:cubicBezTo>
                      <a:pt x="30" y="1166"/>
                      <a:pt x="31" y="1165"/>
                      <a:pt x="33" y="1165"/>
                    </a:cubicBezTo>
                    <a:cubicBezTo>
                      <a:pt x="43" y="1163"/>
                      <a:pt x="1052" y="946"/>
                      <a:pt x="1527" y="39"/>
                    </a:cubicBezTo>
                    <a:cubicBezTo>
                      <a:pt x="1539" y="19"/>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 name="Google Shape;2143;p32"/>
              <p:cNvSpPr/>
              <p:nvPr/>
            </p:nvSpPr>
            <p:spPr>
              <a:xfrm>
                <a:off x="2406250" y="3015700"/>
                <a:ext cx="23225" cy="40150"/>
              </a:xfrm>
              <a:custGeom>
                <a:avLst/>
                <a:gdLst/>
                <a:ahLst/>
                <a:cxnLst/>
                <a:rect l="l" t="t" r="r" b="b"/>
                <a:pathLst>
                  <a:path w="929" h="1606" extrusionOk="0">
                    <a:moveTo>
                      <a:pt x="599" y="0"/>
                    </a:moveTo>
                    <a:cubicBezTo>
                      <a:pt x="480" y="0"/>
                      <a:pt x="361" y="28"/>
                      <a:pt x="248" y="68"/>
                    </a:cubicBezTo>
                    <a:cubicBezTo>
                      <a:pt x="179" y="92"/>
                      <a:pt x="108" y="123"/>
                      <a:pt x="64" y="182"/>
                    </a:cubicBezTo>
                    <a:cubicBezTo>
                      <a:pt x="23" y="240"/>
                      <a:pt x="12" y="314"/>
                      <a:pt x="10" y="385"/>
                    </a:cubicBezTo>
                    <a:cubicBezTo>
                      <a:pt x="1" y="663"/>
                      <a:pt x="99" y="931"/>
                      <a:pt x="195" y="1191"/>
                    </a:cubicBezTo>
                    <a:cubicBezTo>
                      <a:pt x="218" y="1251"/>
                      <a:pt x="240" y="1313"/>
                      <a:pt x="275" y="1365"/>
                    </a:cubicBezTo>
                    <a:cubicBezTo>
                      <a:pt x="337" y="1454"/>
                      <a:pt x="431" y="1515"/>
                      <a:pt x="531" y="1552"/>
                    </a:cubicBezTo>
                    <a:cubicBezTo>
                      <a:pt x="585" y="1573"/>
                      <a:pt x="639" y="1591"/>
                      <a:pt x="695" y="1605"/>
                    </a:cubicBezTo>
                    <a:cubicBezTo>
                      <a:pt x="638" y="1571"/>
                      <a:pt x="583" y="1534"/>
                      <a:pt x="528" y="1496"/>
                    </a:cubicBezTo>
                    <a:cubicBezTo>
                      <a:pt x="457" y="1447"/>
                      <a:pt x="386" y="1394"/>
                      <a:pt x="334" y="1324"/>
                    </a:cubicBezTo>
                    <a:cubicBezTo>
                      <a:pt x="259" y="1223"/>
                      <a:pt x="229" y="1095"/>
                      <a:pt x="203" y="969"/>
                    </a:cubicBezTo>
                    <a:cubicBezTo>
                      <a:pt x="169" y="809"/>
                      <a:pt x="138" y="646"/>
                      <a:pt x="141" y="483"/>
                    </a:cubicBezTo>
                    <a:cubicBezTo>
                      <a:pt x="143" y="381"/>
                      <a:pt x="163" y="274"/>
                      <a:pt x="232" y="202"/>
                    </a:cubicBezTo>
                    <a:cubicBezTo>
                      <a:pt x="299" y="136"/>
                      <a:pt x="398" y="116"/>
                      <a:pt x="491" y="110"/>
                    </a:cubicBezTo>
                    <a:cubicBezTo>
                      <a:pt x="505" y="109"/>
                      <a:pt x="519" y="109"/>
                      <a:pt x="533" y="109"/>
                    </a:cubicBezTo>
                    <a:cubicBezTo>
                      <a:pt x="596" y="109"/>
                      <a:pt x="658" y="117"/>
                      <a:pt x="713" y="146"/>
                    </a:cubicBezTo>
                    <a:cubicBezTo>
                      <a:pt x="833" y="211"/>
                      <a:pt x="881" y="361"/>
                      <a:pt x="896" y="501"/>
                    </a:cubicBezTo>
                    <a:cubicBezTo>
                      <a:pt x="905" y="588"/>
                      <a:pt x="907" y="679"/>
                      <a:pt x="922" y="765"/>
                    </a:cubicBezTo>
                    <a:cubicBezTo>
                      <a:pt x="927" y="554"/>
                      <a:pt x="929" y="346"/>
                      <a:pt x="858" y="151"/>
                    </a:cubicBezTo>
                    <a:cubicBezTo>
                      <a:pt x="847" y="117"/>
                      <a:pt x="830" y="86"/>
                      <a:pt x="806" y="59"/>
                    </a:cubicBezTo>
                    <a:cubicBezTo>
                      <a:pt x="766" y="19"/>
                      <a:pt x="708" y="7"/>
                      <a:pt x="653" y="2"/>
                    </a:cubicBezTo>
                    <a:cubicBezTo>
                      <a:pt x="635" y="1"/>
                      <a:pt x="617"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 name="Google Shape;2144;p32"/>
              <p:cNvSpPr/>
              <p:nvPr/>
            </p:nvSpPr>
            <p:spPr>
              <a:xfrm>
                <a:off x="2409675" y="3018375"/>
                <a:ext cx="20850" cy="37825"/>
              </a:xfrm>
              <a:custGeom>
                <a:avLst/>
                <a:gdLst/>
                <a:ahLst/>
                <a:cxnLst/>
                <a:rect l="l" t="t" r="r" b="b"/>
                <a:pathLst>
                  <a:path w="834" h="1513" extrusionOk="0">
                    <a:moveTo>
                      <a:pt x="396" y="1"/>
                    </a:moveTo>
                    <a:cubicBezTo>
                      <a:pt x="382" y="1"/>
                      <a:pt x="368" y="1"/>
                      <a:pt x="354" y="2"/>
                    </a:cubicBezTo>
                    <a:cubicBezTo>
                      <a:pt x="261" y="7"/>
                      <a:pt x="162" y="26"/>
                      <a:pt x="95" y="94"/>
                    </a:cubicBezTo>
                    <a:cubicBezTo>
                      <a:pt x="25" y="165"/>
                      <a:pt x="6" y="273"/>
                      <a:pt x="4" y="375"/>
                    </a:cubicBezTo>
                    <a:cubicBezTo>
                      <a:pt x="1" y="538"/>
                      <a:pt x="32" y="701"/>
                      <a:pt x="65" y="861"/>
                    </a:cubicBezTo>
                    <a:cubicBezTo>
                      <a:pt x="92" y="986"/>
                      <a:pt x="122" y="1114"/>
                      <a:pt x="196" y="1216"/>
                    </a:cubicBezTo>
                    <a:cubicBezTo>
                      <a:pt x="249" y="1286"/>
                      <a:pt x="320" y="1339"/>
                      <a:pt x="391" y="1388"/>
                    </a:cubicBezTo>
                    <a:cubicBezTo>
                      <a:pt x="446" y="1426"/>
                      <a:pt x="501" y="1463"/>
                      <a:pt x="558" y="1497"/>
                    </a:cubicBezTo>
                    <a:cubicBezTo>
                      <a:pt x="594" y="1506"/>
                      <a:pt x="631" y="1512"/>
                      <a:pt x="664" y="1512"/>
                    </a:cubicBezTo>
                    <a:cubicBezTo>
                      <a:pt x="708" y="1512"/>
                      <a:pt x="745" y="1501"/>
                      <a:pt x="763" y="1470"/>
                    </a:cubicBezTo>
                    <a:cubicBezTo>
                      <a:pt x="834" y="1348"/>
                      <a:pt x="789" y="1149"/>
                      <a:pt x="783" y="1017"/>
                    </a:cubicBezTo>
                    <a:cubicBezTo>
                      <a:pt x="776" y="897"/>
                      <a:pt x="782" y="777"/>
                      <a:pt x="785" y="657"/>
                    </a:cubicBezTo>
                    <a:cubicBezTo>
                      <a:pt x="770" y="572"/>
                      <a:pt x="768" y="480"/>
                      <a:pt x="759" y="394"/>
                    </a:cubicBezTo>
                    <a:cubicBezTo>
                      <a:pt x="744" y="256"/>
                      <a:pt x="696" y="104"/>
                      <a:pt x="575" y="38"/>
                    </a:cubicBezTo>
                    <a:cubicBezTo>
                      <a:pt x="520" y="8"/>
                      <a:pt x="45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 name="Google Shape;2145;p32"/>
              <p:cNvSpPr/>
              <p:nvPr/>
            </p:nvSpPr>
            <p:spPr>
              <a:xfrm>
                <a:off x="2417400" y="3025300"/>
                <a:ext cx="17975" cy="38875"/>
              </a:xfrm>
              <a:custGeom>
                <a:avLst/>
                <a:gdLst/>
                <a:ahLst/>
                <a:cxnLst/>
                <a:rect l="l" t="t" r="r" b="b"/>
                <a:pathLst>
                  <a:path w="719" h="1555" extrusionOk="0">
                    <a:moveTo>
                      <a:pt x="64" y="1"/>
                    </a:moveTo>
                    <a:cubicBezTo>
                      <a:pt x="53" y="1"/>
                      <a:pt x="42" y="8"/>
                      <a:pt x="42" y="23"/>
                    </a:cubicBezTo>
                    <a:cubicBezTo>
                      <a:pt x="1" y="928"/>
                      <a:pt x="673" y="1543"/>
                      <a:pt x="679" y="1549"/>
                    </a:cubicBezTo>
                    <a:cubicBezTo>
                      <a:pt x="683" y="1553"/>
                      <a:pt x="688" y="1555"/>
                      <a:pt x="694" y="1555"/>
                    </a:cubicBezTo>
                    <a:cubicBezTo>
                      <a:pt x="699" y="1555"/>
                      <a:pt x="706" y="1552"/>
                      <a:pt x="711" y="1547"/>
                    </a:cubicBezTo>
                    <a:cubicBezTo>
                      <a:pt x="718" y="1537"/>
                      <a:pt x="717" y="1524"/>
                      <a:pt x="708" y="1515"/>
                    </a:cubicBezTo>
                    <a:cubicBezTo>
                      <a:pt x="702" y="1509"/>
                      <a:pt x="45" y="907"/>
                      <a:pt x="86" y="25"/>
                    </a:cubicBezTo>
                    <a:cubicBezTo>
                      <a:pt x="88" y="9"/>
                      <a:pt x="76"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 name="Google Shape;2146;p32"/>
              <p:cNvSpPr/>
              <p:nvPr/>
            </p:nvSpPr>
            <p:spPr>
              <a:xfrm>
                <a:off x="2448550" y="3027525"/>
                <a:ext cx="27200" cy="37975"/>
              </a:xfrm>
              <a:custGeom>
                <a:avLst/>
                <a:gdLst/>
                <a:ahLst/>
                <a:cxnLst/>
                <a:rect l="l" t="t" r="r" b="b"/>
                <a:pathLst>
                  <a:path w="1088" h="1519" extrusionOk="0">
                    <a:moveTo>
                      <a:pt x="481" y="1"/>
                    </a:moveTo>
                    <a:cubicBezTo>
                      <a:pt x="456" y="1"/>
                      <a:pt x="431" y="5"/>
                      <a:pt x="408" y="16"/>
                    </a:cubicBezTo>
                    <a:cubicBezTo>
                      <a:pt x="377" y="34"/>
                      <a:pt x="349" y="59"/>
                      <a:pt x="328" y="88"/>
                    </a:cubicBezTo>
                    <a:cubicBezTo>
                      <a:pt x="197" y="248"/>
                      <a:pt x="129" y="446"/>
                      <a:pt x="65" y="646"/>
                    </a:cubicBezTo>
                    <a:cubicBezTo>
                      <a:pt x="106" y="569"/>
                      <a:pt x="139" y="484"/>
                      <a:pt x="177" y="405"/>
                    </a:cubicBezTo>
                    <a:cubicBezTo>
                      <a:pt x="237" y="280"/>
                      <a:pt x="332" y="152"/>
                      <a:pt x="467" y="131"/>
                    </a:cubicBezTo>
                    <a:cubicBezTo>
                      <a:pt x="481" y="129"/>
                      <a:pt x="496" y="128"/>
                      <a:pt x="510" y="128"/>
                    </a:cubicBezTo>
                    <a:cubicBezTo>
                      <a:pt x="570" y="128"/>
                      <a:pt x="631" y="147"/>
                      <a:pt x="687" y="170"/>
                    </a:cubicBezTo>
                    <a:cubicBezTo>
                      <a:pt x="774" y="206"/>
                      <a:pt x="861" y="257"/>
                      <a:pt x="902" y="343"/>
                    </a:cubicBezTo>
                    <a:cubicBezTo>
                      <a:pt x="944" y="434"/>
                      <a:pt x="926" y="541"/>
                      <a:pt x="894" y="637"/>
                    </a:cubicBezTo>
                    <a:cubicBezTo>
                      <a:pt x="843" y="793"/>
                      <a:pt x="761" y="936"/>
                      <a:pt x="676" y="1075"/>
                    </a:cubicBezTo>
                    <a:cubicBezTo>
                      <a:pt x="609" y="1185"/>
                      <a:pt x="539" y="1297"/>
                      <a:pt x="435" y="1368"/>
                    </a:cubicBezTo>
                    <a:cubicBezTo>
                      <a:pt x="362" y="1417"/>
                      <a:pt x="278" y="1443"/>
                      <a:pt x="194" y="1465"/>
                    </a:cubicBezTo>
                    <a:cubicBezTo>
                      <a:pt x="130" y="1483"/>
                      <a:pt x="65" y="1498"/>
                      <a:pt x="1" y="1513"/>
                    </a:cubicBezTo>
                    <a:cubicBezTo>
                      <a:pt x="43" y="1516"/>
                      <a:pt x="86" y="1518"/>
                      <a:pt x="127" y="1518"/>
                    </a:cubicBezTo>
                    <a:cubicBezTo>
                      <a:pt x="143" y="1518"/>
                      <a:pt x="158" y="1518"/>
                      <a:pt x="173" y="1517"/>
                    </a:cubicBezTo>
                    <a:cubicBezTo>
                      <a:pt x="280" y="1515"/>
                      <a:pt x="389" y="1489"/>
                      <a:pt x="476" y="1425"/>
                    </a:cubicBezTo>
                    <a:cubicBezTo>
                      <a:pt x="527" y="1387"/>
                      <a:pt x="569" y="1337"/>
                      <a:pt x="609" y="1288"/>
                    </a:cubicBezTo>
                    <a:cubicBezTo>
                      <a:pt x="787" y="1074"/>
                      <a:pt x="969" y="854"/>
                      <a:pt x="1052" y="588"/>
                    </a:cubicBezTo>
                    <a:cubicBezTo>
                      <a:pt x="1073" y="520"/>
                      <a:pt x="1088" y="447"/>
                      <a:pt x="1068" y="379"/>
                    </a:cubicBezTo>
                    <a:cubicBezTo>
                      <a:pt x="1045" y="308"/>
                      <a:pt x="990" y="256"/>
                      <a:pt x="933" y="210"/>
                    </a:cubicBezTo>
                    <a:cubicBezTo>
                      <a:pt x="824" y="123"/>
                      <a:pt x="704" y="50"/>
                      <a:pt x="572" y="14"/>
                    </a:cubicBezTo>
                    <a:cubicBezTo>
                      <a:pt x="542" y="7"/>
                      <a:pt x="511" y="1"/>
                      <a:pt x="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 name="Google Shape;2147;p32"/>
              <p:cNvSpPr/>
              <p:nvPr/>
            </p:nvSpPr>
            <p:spPr>
              <a:xfrm>
                <a:off x="2443300" y="3030700"/>
                <a:ext cx="28875" cy="34650"/>
              </a:xfrm>
              <a:custGeom>
                <a:avLst/>
                <a:gdLst/>
                <a:ahLst/>
                <a:cxnLst/>
                <a:rect l="l" t="t" r="r" b="b"/>
                <a:pathLst>
                  <a:path w="1155" h="1386" extrusionOk="0">
                    <a:moveTo>
                      <a:pt x="721" y="1"/>
                    </a:moveTo>
                    <a:cubicBezTo>
                      <a:pt x="706" y="1"/>
                      <a:pt x="691" y="2"/>
                      <a:pt x="677" y="4"/>
                    </a:cubicBezTo>
                    <a:cubicBezTo>
                      <a:pt x="542" y="25"/>
                      <a:pt x="447" y="152"/>
                      <a:pt x="387" y="278"/>
                    </a:cubicBezTo>
                    <a:cubicBezTo>
                      <a:pt x="349" y="357"/>
                      <a:pt x="318" y="442"/>
                      <a:pt x="275" y="519"/>
                    </a:cubicBezTo>
                    <a:cubicBezTo>
                      <a:pt x="239" y="633"/>
                      <a:pt x="204" y="748"/>
                      <a:pt x="159" y="858"/>
                    </a:cubicBezTo>
                    <a:cubicBezTo>
                      <a:pt x="108" y="981"/>
                      <a:pt x="1" y="1154"/>
                      <a:pt x="27" y="1293"/>
                    </a:cubicBezTo>
                    <a:cubicBezTo>
                      <a:pt x="39" y="1355"/>
                      <a:pt x="124" y="1378"/>
                      <a:pt x="212" y="1386"/>
                    </a:cubicBezTo>
                    <a:cubicBezTo>
                      <a:pt x="276" y="1372"/>
                      <a:pt x="341" y="1356"/>
                      <a:pt x="404" y="1339"/>
                    </a:cubicBezTo>
                    <a:cubicBezTo>
                      <a:pt x="488" y="1316"/>
                      <a:pt x="572" y="1289"/>
                      <a:pt x="645" y="1241"/>
                    </a:cubicBezTo>
                    <a:cubicBezTo>
                      <a:pt x="749" y="1170"/>
                      <a:pt x="820" y="1059"/>
                      <a:pt x="886" y="950"/>
                    </a:cubicBezTo>
                    <a:cubicBezTo>
                      <a:pt x="971" y="809"/>
                      <a:pt x="1054" y="666"/>
                      <a:pt x="1105" y="510"/>
                    </a:cubicBezTo>
                    <a:cubicBezTo>
                      <a:pt x="1136" y="414"/>
                      <a:pt x="1154" y="307"/>
                      <a:pt x="1112" y="216"/>
                    </a:cubicBezTo>
                    <a:cubicBezTo>
                      <a:pt x="1071" y="130"/>
                      <a:pt x="984" y="79"/>
                      <a:pt x="897" y="43"/>
                    </a:cubicBezTo>
                    <a:cubicBezTo>
                      <a:pt x="842" y="20"/>
                      <a:pt x="781"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 name="Google Shape;2148;p32"/>
              <p:cNvSpPr/>
              <p:nvPr/>
            </p:nvSpPr>
            <p:spPr>
              <a:xfrm>
                <a:off x="2434850" y="3038175"/>
                <a:ext cx="28625" cy="31425"/>
              </a:xfrm>
              <a:custGeom>
                <a:avLst/>
                <a:gdLst/>
                <a:ahLst/>
                <a:cxnLst/>
                <a:rect l="l" t="t" r="r" b="b"/>
                <a:pathLst>
                  <a:path w="1145" h="1257" extrusionOk="0">
                    <a:moveTo>
                      <a:pt x="1114" y="0"/>
                    </a:moveTo>
                    <a:cubicBezTo>
                      <a:pt x="1106" y="0"/>
                      <a:pt x="1099" y="4"/>
                      <a:pt x="1097" y="13"/>
                    </a:cubicBezTo>
                    <a:cubicBezTo>
                      <a:pt x="845" y="859"/>
                      <a:pt x="26" y="1209"/>
                      <a:pt x="17" y="1212"/>
                    </a:cubicBezTo>
                    <a:cubicBezTo>
                      <a:pt x="6" y="1218"/>
                      <a:pt x="0" y="1230"/>
                      <a:pt x="5" y="1242"/>
                    </a:cubicBezTo>
                    <a:cubicBezTo>
                      <a:pt x="7" y="1248"/>
                      <a:pt x="13" y="1254"/>
                      <a:pt x="19" y="1256"/>
                    </a:cubicBezTo>
                    <a:cubicBezTo>
                      <a:pt x="21" y="1256"/>
                      <a:pt x="22" y="1256"/>
                      <a:pt x="23" y="1256"/>
                    </a:cubicBezTo>
                    <a:cubicBezTo>
                      <a:pt x="26" y="1256"/>
                      <a:pt x="29" y="1255"/>
                      <a:pt x="33" y="1255"/>
                    </a:cubicBezTo>
                    <a:cubicBezTo>
                      <a:pt x="42" y="1251"/>
                      <a:pt x="879" y="893"/>
                      <a:pt x="1138" y="25"/>
                    </a:cubicBezTo>
                    <a:cubicBezTo>
                      <a:pt x="1145" y="11"/>
                      <a:pt x="112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 name="Google Shape;2149;p32"/>
              <p:cNvSpPr/>
              <p:nvPr/>
            </p:nvSpPr>
            <p:spPr>
              <a:xfrm>
                <a:off x="2432125" y="2997525"/>
                <a:ext cx="34450" cy="34950"/>
              </a:xfrm>
              <a:custGeom>
                <a:avLst/>
                <a:gdLst/>
                <a:ahLst/>
                <a:cxnLst/>
                <a:rect l="l" t="t" r="r" b="b"/>
                <a:pathLst>
                  <a:path w="1378" h="1398" extrusionOk="0">
                    <a:moveTo>
                      <a:pt x="814" y="0"/>
                    </a:moveTo>
                    <a:cubicBezTo>
                      <a:pt x="810" y="0"/>
                      <a:pt x="806" y="0"/>
                      <a:pt x="801" y="0"/>
                    </a:cubicBezTo>
                    <a:cubicBezTo>
                      <a:pt x="731" y="5"/>
                      <a:pt x="667" y="45"/>
                      <a:pt x="611" y="88"/>
                    </a:cubicBezTo>
                    <a:cubicBezTo>
                      <a:pt x="391" y="260"/>
                      <a:pt x="248" y="508"/>
                      <a:pt x="110" y="748"/>
                    </a:cubicBezTo>
                    <a:cubicBezTo>
                      <a:pt x="79" y="805"/>
                      <a:pt x="47" y="860"/>
                      <a:pt x="29" y="922"/>
                    </a:cubicBezTo>
                    <a:cubicBezTo>
                      <a:pt x="0" y="1026"/>
                      <a:pt x="14" y="1137"/>
                      <a:pt x="50" y="1238"/>
                    </a:cubicBezTo>
                    <a:cubicBezTo>
                      <a:pt x="68" y="1292"/>
                      <a:pt x="89" y="1345"/>
                      <a:pt x="114" y="1398"/>
                    </a:cubicBezTo>
                    <a:cubicBezTo>
                      <a:pt x="105" y="1332"/>
                      <a:pt x="97" y="1266"/>
                      <a:pt x="92" y="1200"/>
                    </a:cubicBezTo>
                    <a:cubicBezTo>
                      <a:pt x="83" y="1114"/>
                      <a:pt x="78" y="1026"/>
                      <a:pt x="98" y="940"/>
                    </a:cubicBezTo>
                    <a:cubicBezTo>
                      <a:pt x="128" y="818"/>
                      <a:pt x="207" y="712"/>
                      <a:pt x="286" y="612"/>
                    </a:cubicBezTo>
                    <a:cubicBezTo>
                      <a:pt x="387" y="483"/>
                      <a:pt x="492" y="356"/>
                      <a:pt x="620" y="253"/>
                    </a:cubicBezTo>
                    <a:cubicBezTo>
                      <a:pt x="693" y="195"/>
                      <a:pt x="780" y="143"/>
                      <a:pt x="872" y="143"/>
                    </a:cubicBezTo>
                    <a:cubicBezTo>
                      <a:pt x="879" y="143"/>
                      <a:pt x="887" y="143"/>
                      <a:pt x="894" y="144"/>
                    </a:cubicBezTo>
                    <a:cubicBezTo>
                      <a:pt x="987" y="151"/>
                      <a:pt x="1066" y="215"/>
                      <a:pt x="1130" y="283"/>
                    </a:cubicBezTo>
                    <a:cubicBezTo>
                      <a:pt x="1182" y="339"/>
                      <a:pt x="1229" y="401"/>
                      <a:pt x="1244" y="475"/>
                    </a:cubicBezTo>
                    <a:cubicBezTo>
                      <a:pt x="1271" y="609"/>
                      <a:pt x="1186" y="744"/>
                      <a:pt x="1089" y="844"/>
                    </a:cubicBezTo>
                    <a:cubicBezTo>
                      <a:pt x="1028" y="908"/>
                      <a:pt x="960" y="966"/>
                      <a:pt x="903" y="1033"/>
                    </a:cubicBezTo>
                    <a:cubicBezTo>
                      <a:pt x="1068" y="903"/>
                      <a:pt x="1230" y="770"/>
                      <a:pt x="1334" y="590"/>
                    </a:cubicBezTo>
                    <a:cubicBezTo>
                      <a:pt x="1354" y="560"/>
                      <a:pt x="1368" y="526"/>
                      <a:pt x="1373" y="490"/>
                    </a:cubicBezTo>
                    <a:cubicBezTo>
                      <a:pt x="1378" y="434"/>
                      <a:pt x="1350" y="382"/>
                      <a:pt x="1318" y="336"/>
                    </a:cubicBezTo>
                    <a:cubicBezTo>
                      <a:pt x="1237" y="225"/>
                      <a:pt x="1126" y="138"/>
                      <a:pt x="1008" y="67"/>
                    </a:cubicBezTo>
                    <a:cubicBezTo>
                      <a:pt x="949" y="33"/>
                      <a:pt x="884"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 name="Google Shape;2150;p32"/>
              <p:cNvSpPr/>
              <p:nvPr/>
            </p:nvSpPr>
            <p:spPr>
              <a:xfrm>
                <a:off x="2434050" y="3001075"/>
                <a:ext cx="29875" cy="34925"/>
              </a:xfrm>
              <a:custGeom>
                <a:avLst/>
                <a:gdLst/>
                <a:ahLst/>
                <a:cxnLst/>
                <a:rect l="l" t="t" r="r" b="b"/>
                <a:pathLst>
                  <a:path w="1195" h="1397" extrusionOk="0">
                    <a:moveTo>
                      <a:pt x="794" y="1"/>
                    </a:moveTo>
                    <a:cubicBezTo>
                      <a:pt x="703" y="1"/>
                      <a:pt x="615" y="53"/>
                      <a:pt x="543" y="111"/>
                    </a:cubicBezTo>
                    <a:cubicBezTo>
                      <a:pt x="415" y="214"/>
                      <a:pt x="310" y="342"/>
                      <a:pt x="209" y="470"/>
                    </a:cubicBezTo>
                    <a:cubicBezTo>
                      <a:pt x="130" y="570"/>
                      <a:pt x="50" y="676"/>
                      <a:pt x="21" y="798"/>
                    </a:cubicBezTo>
                    <a:cubicBezTo>
                      <a:pt x="0" y="884"/>
                      <a:pt x="6" y="972"/>
                      <a:pt x="13" y="1058"/>
                    </a:cubicBezTo>
                    <a:cubicBezTo>
                      <a:pt x="19" y="1124"/>
                      <a:pt x="27" y="1190"/>
                      <a:pt x="37" y="1256"/>
                    </a:cubicBezTo>
                    <a:cubicBezTo>
                      <a:pt x="72" y="1330"/>
                      <a:pt x="120" y="1397"/>
                      <a:pt x="177" y="1397"/>
                    </a:cubicBezTo>
                    <a:cubicBezTo>
                      <a:pt x="180" y="1397"/>
                      <a:pt x="184" y="1397"/>
                      <a:pt x="188" y="1396"/>
                    </a:cubicBezTo>
                    <a:cubicBezTo>
                      <a:pt x="327" y="1371"/>
                      <a:pt x="453" y="1210"/>
                      <a:pt x="550" y="1120"/>
                    </a:cubicBezTo>
                    <a:cubicBezTo>
                      <a:pt x="636" y="1039"/>
                      <a:pt x="732" y="965"/>
                      <a:pt x="827" y="891"/>
                    </a:cubicBezTo>
                    <a:cubicBezTo>
                      <a:pt x="883" y="825"/>
                      <a:pt x="952" y="765"/>
                      <a:pt x="1012" y="702"/>
                    </a:cubicBezTo>
                    <a:cubicBezTo>
                      <a:pt x="1109" y="602"/>
                      <a:pt x="1195" y="467"/>
                      <a:pt x="1166" y="333"/>
                    </a:cubicBezTo>
                    <a:cubicBezTo>
                      <a:pt x="1152" y="259"/>
                      <a:pt x="1104" y="197"/>
                      <a:pt x="1053" y="141"/>
                    </a:cubicBezTo>
                    <a:cubicBezTo>
                      <a:pt x="989" y="73"/>
                      <a:pt x="910" y="10"/>
                      <a:pt x="816" y="2"/>
                    </a:cubicBezTo>
                    <a:cubicBezTo>
                      <a:pt x="808" y="1"/>
                      <a:pt x="801" y="1"/>
                      <a:pt x="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 name="Google Shape;2151;p32"/>
              <p:cNvSpPr/>
              <p:nvPr/>
            </p:nvSpPr>
            <p:spPr>
              <a:xfrm>
                <a:off x="2435575" y="3009200"/>
                <a:ext cx="20200" cy="37350"/>
              </a:xfrm>
              <a:custGeom>
                <a:avLst/>
                <a:gdLst/>
                <a:ahLst/>
                <a:cxnLst/>
                <a:rect l="l" t="t" r="r" b="b"/>
                <a:pathLst>
                  <a:path w="808" h="1494" extrusionOk="0">
                    <a:moveTo>
                      <a:pt x="776" y="0"/>
                    </a:moveTo>
                    <a:cubicBezTo>
                      <a:pt x="772" y="0"/>
                      <a:pt x="767" y="2"/>
                      <a:pt x="762" y="5"/>
                    </a:cubicBezTo>
                    <a:cubicBezTo>
                      <a:pt x="43" y="552"/>
                      <a:pt x="0" y="1462"/>
                      <a:pt x="0" y="1473"/>
                    </a:cubicBezTo>
                    <a:cubicBezTo>
                      <a:pt x="0" y="1477"/>
                      <a:pt x="1" y="1483"/>
                      <a:pt x="5" y="1486"/>
                    </a:cubicBezTo>
                    <a:cubicBezTo>
                      <a:pt x="9" y="1491"/>
                      <a:pt x="16" y="1494"/>
                      <a:pt x="23" y="1494"/>
                    </a:cubicBezTo>
                    <a:cubicBezTo>
                      <a:pt x="35" y="1494"/>
                      <a:pt x="45" y="1485"/>
                      <a:pt x="45" y="1473"/>
                    </a:cubicBezTo>
                    <a:cubicBezTo>
                      <a:pt x="46" y="1464"/>
                      <a:pt x="86" y="574"/>
                      <a:pt x="789" y="40"/>
                    </a:cubicBezTo>
                    <a:cubicBezTo>
                      <a:pt x="808" y="25"/>
                      <a:pt x="79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52" name="Google Shape;2152;p32"/>
            <p:cNvGrpSpPr/>
            <p:nvPr/>
          </p:nvGrpSpPr>
          <p:grpSpPr>
            <a:xfrm rot="-633973">
              <a:off x="-55792" y="2815853"/>
              <a:ext cx="915639" cy="2000120"/>
              <a:chOff x="2325375" y="2997525"/>
              <a:chExt cx="175300" cy="382925"/>
            </a:xfrm>
          </p:grpSpPr>
          <p:sp>
            <p:nvSpPr>
              <p:cNvPr id="2153" name="Google Shape;2153;p32"/>
              <p:cNvSpPr/>
              <p:nvPr/>
            </p:nvSpPr>
            <p:spPr>
              <a:xfrm>
                <a:off x="2325375" y="3035450"/>
                <a:ext cx="114800" cy="345000"/>
              </a:xfrm>
              <a:custGeom>
                <a:avLst/>
                <a:gdLst/>
                <a:ahLst/>
                <a:cxnLst/>
                <a:rect l="l" t="t" r="r" b="b"/>
                <a:pathLst>
                  <a:path w="4592" h="13800" extrusionOk="0">
                    <a:moveTo>
                      <a:pt x="4465" y="1"/>
                    </a:moveTo>
                    <a:cubicBezTo>
                      <a:pt x="4366" y="627"/>
                      <a:pt x="4344" y="1265"/>
                      <a:pt x="4344" y="1898"/>
                    </a:cubicBezTo>
                    <a:cubicBezTo>
                      <a:pt x="4345" y="2215"/>
                      <a:pt x="4354" y="2531"/>
                      <a:pt x="4363" y="2847"/>
                    </a:cubicBezTo>
                    <a:cubicBezTo>
                      <a:pt x="4366" y="3005"/>
                      <a:pt x="4373" y="3161"/>
                      <a:pt x="4378" y="3319"/>
                    </a:cubicBezTo>
                    <a:cubicBezTo>
                      <a:pt x="4383" y="3479"/>
                      <a:pt x="4388" y="3635"/>
                      <a:pt x="4392" y="3792"/>
                    </a:cubicBezTo>
                    <a:cubicBezTo>
                      <a:pt x="4396" y="3950"/>
                      <a:pt x="4398" y="4107"/>
                      <a:pt x="4399" y="4264"/>
                    </a:cubicBezTo>
                    <a:lnTo>
                      <a:pt x="4402" y="4499"/>
                    </a:lnTo>
                    <a:lnTo>
                      <a:pt x="4402" y="4617"/>
                    </a:lnTo>
                    <a:lnTo>
                      <a:pt x="4400" y="4733"/>
                    </a:lnTo>
                    <a:cubicBezTo>
                      <a:pt x="4398" y="5046"/>
                      <a:pt x="4386" y="5358"/>
                      <a:pt x="4360" y="5667"/>
                    </a:cubicBezTo>
                    <a:lnTo>
                      <a:pt x="4339" y="5899"/>
                    </a:lnTo>
                    <a:cubicBezTo>
                      <a:pt x="4330" y="5976"/>
                      <a:pt x="4323" y="6053"/>
                      <a:pt x="4313" y="6130"/>
                    </a:cubicBezTo>
                    <a:cubicBezTo>
                      <a:pt x="4294" y="6283"/>
                      <a:pt x="4270" y="6437"/>
                      <a:pt x="4243" y="6588"/>
                    </a:cubicBezTo>
                    <a:cubicBezTo>
                      <a:pt x="4228" y="6664"/>
                      <a:pt x="4214" y="6739"/>
                      <a:pt x="4197" y="6815"/>
                    </a:cubicBezTo>
                    <a:lnTo>
                      <a:pt x="4171" y="6927"/>
                    </a:lnTo>
                    <a:cubicBezTo>
                      <a:pt x="4164" y="6965"/>
                      <a:pt x="4154" y="7002"/>
                      <a:pt x="4144" y="7040"/>
                    </a:cubicBezTo>
                    <a:lnTo>
                      <a:pt x="4115" y="7151"/>
                    </a:lnTo>
                    <a:cubicBezTo>
                      <a:pt x="4106" y="7188"/>
                      <a:pt x="4096" y="7225"/>
                      <a:pt x="4085" y="7262"/>
                    </a:cubicBezTo>
                    <a:lnTo>
                      <a:pt x="4018" y="7484"/>
                    </a:lnTo>
                    <a:cubicBezTo>
                      <a:pt x="3923" y="7777"/>
                      <a:pt x="3814" y="8066"/>
                      <a:pt x="3691" y="8350"/>
                    </a:cubicBezTo>
                    <a:cubicBezTo>
                      <a:pt x="3568" y="8635"/>
                      <a:pt x="3425" y="8911"/>
                      <a:pt x="3278" y="9185"/>
                    </a:cubicBezTo>
                    <a:cubicBezTo>
                      <a:pt x="2984" y="9734"/>
                      <a:pt x="2639" y="10257"/>
                      <a:pt x="2287" y="10777"/>
                    </a:cubicBezTo>
                    <a:cubicBezTo>
                      <a:pt x="1571" y="11811"/>
                      <a:pt x="803" y="12809"/>
                      <a:pt x="1" y="13786"/>
                    </a:cubicBezTo>
                    <a:lnTo>
                      <a:pt x="15" y="13799"/>
                    </a:lnTo>
                    <a:cubicBezTo>
                      <a:pt x="872" y="12870"/>
                      <a:pt x="1673" y="11891"/>
                      <a:pt x="2414" y="10868"/>
                    </a:cubicBezTo>
                    <a:cubicBezTo>
                      <a:pt x="2599" y="10612"/>
                      <a:pt x="2778" y="10352"/>
                      <a:pt x="2951" y="10087"/>
                    </a:cubicBezTo>
                    <a:lnTo>
                      <a:pt x="3015" y="9988"/>
                    </a:lnTo>
                    <a:cubicBezTo>
                      <a:pt x="3038" y="9954"/>
                      <a:pt x="3059" y="9921"/>
                      <a:pt x="3079" y="9888"/>
                    </a:cubicBezTo>
                    <a:lnTo>
                      <a:pt x="3205" y="9686"/>
                    </a:lnTo>
                    <a:lnTo>
                      <a:pt x="3325" y="9482"/>
                    </a:lnTo>
                    <a:lnTo>
                      <a:pt x="3355" y="9430"/>
                    </a:lnTo>
                    <a:lnTo>
                      <a:pt x="3385" y="9380"/>
                    </a:lnTo>
                    <a:lnTo>
                      <a:pt x="3443" y="9277"/>
                    </a:lnTo>
                    <a:lnTo>
                      <a:pt x="3500" y="9173"/>
                    </a:lnTo>
                    <a:lnTo>
                      <a:pt x="3556" y="9069"/>
                    </a:lnTo>
                    <a:lnTo>
                      <a:pt x="3612" y="8963"/>
                    </a:lnTo>
                    <a:lnTo>
                      <a:pt x="3640" y="8911"/>
                    </a:lnTo>
                    <a:lnTo>
                      <a:pt x="3666" y="8859"/>
                    </a:lnTo>
                    <a:lnTo>
                      <a:pt x="3771" y="8645"/>
                    </a:lnTo>
                    <a:lnTo>
                      <a:pt x="3869" y="8429"/>
                    </a:lnTo>
                    <a:cubicBezTo>
                      <a:pt x="3998" y="8140"/>
                      <a:pt x="4111" y="7845"/>
                      <a:pt x="4208" y="7544"/>
                    </a:cubicBezTo>
                    <a:lnTo>
                      <a:pt x="4276" y="7316"/>
                    </a:lnTo>
                    <a:cubicBezTo>
                      <a:pt x="4288" y="7278"/>
                      <a:pt x="4297" y="7240"/>
                      <a:pt x="4307" y="7201"/>
                    </a:cubicBezTo>
                    <a:lnTo>
                      <a:pt x="4336" y="7086"/>
                    </a:lnTo>
                    <a:cubicBezTo>
                      <a:pt x="4345" y="7047"/>
                      <a:pt x="4355" y="7010"/>
                      <a:pt x="4364" y="6971"/>
                    </a:cubicBezTo>
                    <a:lnTo>
                      <a:pt x="4388" y="6855"/>
                    </a:lnTo>
                    <a:cubicBezTo>
                      <a:pt x="4406" y="6778"/>
                      <a:pt x="4421" y="6699"/>
                      <a:pt x="4434" y="6621"/>
                    </a:cubicBezTo>
                    <a:cubicBezTo>
                      <a:pt x="4489" y="6310"/>
                      <a:pt x="4527" y="5996"/>
                      <a:pt x="4548" y="5680"/>
                    </a:cubicBezTo>
                    <a:cubicBezTo>
                      <a:pt x="4592" y="5049"/>
                      <a:pt x="4578" y="4416"/>
                      <a:pt x="4548" y="3786"/>
                    </a:cubicBezTo>
                    <a:cubicBezTo>
                      <a:pt x="4518" y="3155"/>
                      <a:pt x="4473" y="2525"/>
                      <a:pt x="4448" y="1894"/>
                    </a:cubicBezTo>
                    <a:cubicBezTo>
                      <a:pt x="4425" y="1264"/>
                      <a:pt x="4424" y="631"/>
                      <a:pt x="4485" y="3"/>
                    </a:cubicBezTo>
                    <a:lnTo>
                      <a:pt x="4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 name="Google Shape;2154;p32"/>
              <p:cNvSpPr/>
              <p:nvPr/>
            </p:nvSpPr>
            <p:spPr>
              <a:xfrm>
                <a:off x="2375700" y="3128700"/>
                <a:ext cx="43550" cy="49250"/>
              </a:xfrm>
              <a:custGeom>
                <a:avLst/>
                <a:gdLst/>
                <a:ahLst/>
                <a:cxnLst/>
                <a:rect l="l" t="t" r="r" b="b"/>
                <a:pathLst>
                  <a:path w="1742" h="1970" extrusionOk="0">
                    <a:moveTo>
                      <a:pt x="707" y="1"/>
                    </a:moveTo>
                    <a:cubicBezTo>
                      <a:pt x="651" y="1"/>
                      <a:pt x="595" y="22"/>
                      <a:pt x="545" y="48"/>
                    </a:cubicBezTo>
                    <a:cubicBezTo>
                      <a:pt x="382" y="131"/>
                      <a:pt x="247" y="261"/>
                      <a:pt x="131" y="406"/>
                    </a:cubicBezTo>
                    <a:cubicBezTo>
                      <a:pt x="71" y="483"/>
                      <a:pt x="13" y="568"/>
                      <a:pt x="7" y="670"/>
                    </a:cubicBezTo>
                    <a:cubicBezTo>
                      <a:pt x="0" y="765"/>
                      <a:pt x="41" y="860"/>
                      <a:pt x="89" y="946"/>
                    </a:cubicBezTo>
                    <a:cubicBezTo>
                      <a:pt x="277" y="1279"/>
                      <a:pt x="581" y="1526"/>
                      <a:pt x="878" y="1764"/>
                    </a:cubicBezTo>
                    <a:cubicBezTo>
                      <a:pt x="946" y="1820"/>
                      <a:pt x="1015" y="1876"/>
                      <a:pt x="1094" y="1912"/>
                    </a:cubicBezTo>
                    <a:cubicBezTo>
                      <a:pt x="1178" y="1953"/>
                      <a:pt x="1270" y="1969"/>
                      <a:pt x="1362" y="1969"/>
                    </a:cubicBezTo>
                    <a:cubicBezTo>
                      <a:pt x="1414" y="1969"/>
                      <a:pt x="1466" y="1964"/>
                      <a:pt x="1516" y="1955"/>
                    </a:cubicBezTo>
                    <a:cubicBezTo>
                      <a:pt x="1592" y="1941"/>
                      <a:pt x="1668" y="1925"/>
                      <a:pt x="1741" y="1903"/>
                    </a:cubicBezTo>
                    <a:cubicBezTo>
                      <a:pt x="1652" y="1901"/>
                      <a:pt x="1563" y="1897"/>
                      <a:pt x="1474" y="1890"/>
                    </a:cubicBezTo>
                    <a:cubicBezTo>
                      <a:pt x="1358" y="1882"/>
                      <a:pt x="1241" y="1870"/>
                      <a:pt x="1130" y="1823"/>
                    </a:cubicBezTo>
                    <a:cubicBezTo>
                      <a:pt x="972" y="1757"/>
                      <a:pt x="847" y="1626"/>
                      <a:pt x="728" y="1497"/>
                    </a:cubicBezTo>
                    <a:cubicBezTo>
                      <a:pt x="575" y="1334"/>
                      <a:pt x="424" y="1164"/>
                      <a:pt x="310" y="969"/>
                    </a:cubicBezTo>
                    <a:cubicBezTo>
                      <a:pt x="240" y="850"/>
                      <a:pt x="184" y="709"/>
                      <a:pt x="213" y="577"/>
                    </a:cubicBezTo>
                    <a:cubicBezTo>
                      <a:pt x="240" y="451"/>
                      <a:pt x="339" y="359"/>
                      <a:pt x="442" y="288"/>
                    </a:cubicBezTo>
                    <a:cubicBezTo>
                      <a:pt x="524" y="231"/>
                      <a:pt x="616" y="180"/>
                      <a:pt x="718" y="177"/>
                    </a:cubicBezTo>
                    <a:cubicBezTo>
                      <a:pt x="722" y="177"/>
                      <a:pt x="726" y="177"/>
                      <a:pt x="730" y="177"/>
                    </a:cubicBezTo>
                    <a:cubicBezTo>
                      <a:pt x="908" y="177"/>
                      <a:pt x="1066" y="317"/>
                      <a:pt x="1180" y="466"/>
                    </a:cubicBezTo>
                    <a:cubicBezTo>
                      <a:pt x="1254" y="562"/>
                      <a:pt x="1321" y="667"/>
                      <a:pt x="1398" y="759"/>
                    </a:cubicBezTo>
                    <a:cubicBezTo>
                      <a:pt x="1255" y="507"/>
                      <a:pt x="1107" y="260"/>
                      <a:pt x="887" y="81"/>
                    </a:cubicBezTo>
                    <a:cubicBezTo>
                      <a:pt x="849" y="50"/>
                      <a:pt x="807" y="20"/>
                      <a:pt x="760" y="8"/>
                    </a:cubicBezTo>
                    <a:cubicBezTo>
                      <a:pt x="742" y="3"/>
                      <a:pt x="725" y="1"/>
                      <a:pt x="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 name="Google Shape;2155;p32"/>
              <p:cNvSpPr/>
              <p:nvPr/>
            </p:nvSpPr>
            <p:spPr>
              <a:xfrm>
                <a:off x="2380300" y="3133125"/>
                <a:ext cx="44375" cy="43200"/>
              </a:xfrm>
              <a:custGeom>
                <a:avLst/>
                <a:gdLst/>
                <a:ahLst/>
                <a:cxnLst/>
                <a:rect l="l" t="t" r="r" b="b"/>
                <a:pathLst>
                  <a:path w="1775" h="1728" extrusionOk="0">
                    <a:moveTo>
                      <a:pt x="549" y="1"/>
                    </a:moveTo>
                    <a:cubicBezTo>
                      <a:pt x="544" y="1"/>
                      <a:pt x="539" y="1"/>
                      <a:pt x="535" y="1"/>
                    </a:cubicBezTo>
                    <a:cubicBezTo>
                      <a:pt x="432" y="4"/>
                      <a:pt x="341" y="54"/>
                      <a:pt x="258" y="112"/>
                    </a:cubicBezTo>
                    <a:cubicBezTo>
                      <a:pt x="155" y="183"/>
                      <a:pt x="57" y="276"/>
                      <a:pt x="30" y="401"/>
                    </a:cubicBezTo>
                    <a:cubicBezTo>
                      <a:pt x="1" y="533"/>
                      <a:pt x="57" y="674"/>
                      <a:pt x="126" y="793"/>
                    </a:cubicBezTo>
                    <a:cubicBezTo>
                      <a:pt x="240" y="988"/>
                      <a:pt x="391" y="1157"/>
                      <a:pt x="544" y="1321"/>
                    </a:cubicBezTo>
                    <a:cubicBezTo>
                      <a:pt x="663" y="1451"/>
                      <a:pt x="790" y="1581"/>
                      <a:pt x="947" y="1647"/>
                    </a:cubicBezTo>
                    <a:cubicBezTo>
                      <a:pt x="1057" y="1694"/>
                      <a:pt x="1174" y="1706"/>
                      <a:pt x="1290" y="1714"/>
                    </a:cubicBezTo>
                    <a:cubicBezTo>
                      <a:pt x="1380" y="1721"/>
                      <a:pt x="1469" y="1725"/>
                      <a:pt x="1557" y="1728"/>
                    </a:cubicBezTo>
                    <a:cubicBezTo>
                      <a:pt x="1669" y="1692"/>
                      <a:pt x="1774" y="1637"/>
                      <a:pt x="1771" y="1553"/>
                    </a:cubicBezTo>
                    <a:cubicBezTo>
                      <a:pt x="1764" y="1360"/>
                      <a:pt x="1572" y="1156"/>
                      <a:pt x="1468" y="1006"/>
                    </a:cubicBezTo>
                    <a:cubicBezTo>
                      <a:pt x="1377" y="870"/>
                      <a:pt x="1296" y="725"/>
                      <a:pt x="1214" y="582"/>
                    </a:cubicBezTo>
                    <a:cubicBezTo>
                      <a:pt x="1137" y="490"/>
                      <a:pt x="1070" y="385"/>
                      <a:pt x="996" y="289"/>
                    </a:cubicBezTo>
                    <a:cubicBezTo>
                      <a:pt x="883" y="141"/>
                      <a:pt x="72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 name="Google Shape;2156;p32"/>
              <p:cNvSpPr/>
              <p:nvPr/>
            </p:nvSpPr>
            <p:spPr>
              <a:xfrm>
                <a:off x="2391550" y="3143525"/>
                <a:ext cx="46725" cy="34950"/>
              </a:xfrm>
              <a:custGeom>
                <a:avLst/>
                <a:gdLst/>
                <a:ahLst/>
                <a:cxnLst/>
                <a:rect l="l" t="t" r="r" b="b"/>
                <a:pathLst>
                  <a:path w="1869" h="1398" extrusionOk="0">
                    <a:moveTo>
                      <a:pt x="42" y="1"/>
                    </a:moveTo>
                    <a:cubicBezTo>
                      <a:pt x="21" y="1"/>
                      <a:pt x="1" y="23"/>
                      <a:pt x="17" y="48"/>
                    </a:cubicBezTo>
                    <a:cubicBezTo>
                      <a:pt x="615" y="1139"/>
                      <a:pt x="1820" y="1395"/>
                      <a:pt x="1832" y="1397"/>
                    </a:cubicBezTo>
                    <a:cubicBezTo>
                      <a:pt x="1835" y="1398"/>
                      <a:pt x="1837" y="1398"/>
                      <a:pt x="1840" y="1398"/>
                    </a:cubicBezTo>
                    <a:cubicBezTo>
                      <a:pt x="1844" y="1398"/>
                      <a:pt x="1848" y="1397"/>
                      <a:pt x="1851" y="1395"/>
                    </a:cubicBezTo>
                    <a:cubicBezTo>
                      <a:pt x="1859" y="1391"/>
                      <a:pt x="1865" y="1383"/>
                      <a:pt x="1866" y="1374"/>
                    </a:cubicBezTo>
                    <a:cubicBezTo>
                      <a:pt x="1868" y="1357"/>
                      <a:pt x="1858" y="1342"/>
                      <a:pt x="1841" y="1337"/>
                    </a:cubicBezTo>
                    <a:cubicBezTo>
                      <a:pt x="1829" y="1335"/>
                      <a:pt x="652" y="1085"/>
                      <a:pt x="68" y="20"/>
                    </a:cubicBezTo>
                    <a:cubicBezTo>
                      <a:pt x="63" y="6"/>
                      <a:pt x="52"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 name="Google Shape;2157;p32"/>
              <p:cNvSpPr/>
              <p:nvPr/>
            </p:nvSpPr>
            <p:spPr>
              <a:xfrm>
                <a:off x="2453150" y="3139550"/>
                <a:ext cx="47525" cy="46650"/>
              </a:xfrm>
              <a:custGeom>
                <a:avLst/>
                <a:gdLst/>
                <a:ahLst/>
                <a:cxnLst/>
                <a:rect l="l" t="t" r="r" b="b"/>
                <a:pathLst>
                  <a:path w="1901" h="1866" extrusionOk="0">
                    <a:moveTo>
                      <a:pt x="1264" y="1"/>
                    </a:moveTo>
                    <a:cubicBezTo>
                      <a:pt x="1256" y="1"/>
                      <a:pt x="1248" y="1"/>
                      <a:pt x="1241" y="2"/>
                    </a:cubicBezTo>
                    <a:cubicBezTo>
                      <a:pt x="1192" y="7"/>
                      <a:pt x="1147" y="30"/>
                      <a:pt x="1105" y="55"/>
                    </a:cubicBezTo>
                    <a:cubicBezTo>
                      <a:pt x="861" y="201"/>
                      <a:pt x="680" y="425"/>
                      <a:pt x="502" y="654"/>
                    </a:cubicBezTo>
                    <a:cubicBezTo>
                      <a:pt x="592" y="574"/>
                      <a:pt x="673" y="479"/>
                      <a:pt x="760" y="395"/>
                    </a:cubicBezTo>
                    <a:cubicBezTo>
                      <a:pt x="882" y="275"/>
                      <a:pt x="1038" y="168"/>
                      <a:pt x="1198" y="168"/>
                    </a:cubicBezTo>
                    <a:cubicBezTo>
                      <a:pt x="1218" y="168"/>
                      <a:pt x="1238" y="170"/>
                      <a:pt x="1259" y="173"/>
                    </a:cubicBezTo>
                    <a:cubicBezTo>
                      <a:pt x="1359" y="192"/>
                      <a:pt x="1442" y="255"/>
                      <a:pt x="1517" y="324"/>
                    </a:cubicBezTo>
                    <a:cubicBezTo>
                      <a:pt x="1608" y="408"/>
                      <a:pt x="1692" y="514"/>
                      <a:pt x="1701" y="642"/>
                    </a:cubicBezTo>
                    <a:cubicBezTo>
                      <a:pt x="1711" y="777"/>
                      <a:pt x="1636" y="908"/>
                      <a:pt x="1550" y="1018"/>
                    </a:cubicBezTo>
                    <a:cubicBezTo>
                      <a:pt x="1410" y="1195"/>
                      <a:pt x="1235" y="1340"/>
                      <a:pt x="1061" y="1482"/>
                    </a:cubicBezTo>
                    <a:cubicBezTo>
                      <a:pt x="925" y="1592"/>
                      <a:pt x="781" y="1703"/>
                      <a:pt x="616" y="1748"/>
                    </a:cubicBezTo>
                    <a:cubicBezTo>
                      <a:pt x="549" y="1765"/>
                      <a:pt x="481" y="1771"/>
                      <a:pt x="412" y="1771"/>
                    </a:cubicBezTo>
                    <a:cubicBezTo>
                      <a:pt x="364" y="1771"/>
                      <a:pt x="315" y="1768"/>
                      <a:pt x="266" y="1764"/>
                    </a:cubicBezTo>
                    <a:cubicBezTo>
                      <a:pt x="177" y="1759"/>
                      <a:pt x="89" y="1750"/>
                      <a:pt x="0" y="1739"/>
                    </a:cubicBezTo>
                    <a:lnTo>
                      <a:pt x="0" y="1739"/>
                    </a:lnTo>
                    <a:cubicBezTo>
                      <a:pt x="70" y="1771"/>
                      <a:pt x="142" y="1799"/>
                      <a:pt x="215" y="1822"/>
                    </a:cubicBezTo>
                    <a:cubicBezTo>
                      <a:pt x="295" y="1849"/>
                      <a:pt x="380" y="1866"/>
                      <a:pt x="465" y="1866"/>
                    </a:cubicBezTo>
                    <a:cubicBezTo>
                      <a:pt x="524" y="1866"/>
                      <a:pt x="583" y="1858"/>
                      <a:pt x="640" y="1840"/>
                    </a:cubicBezTo>
                    <a:cubicBezTo>
                      <a:pt x="723" y="1814"/>
                      <a:pt x="799" y="1770"/>
                      <a:pt x="875" y="1724"/>
                    </a:cubicBezTo>
                    <a:cubicBezTo>
                      <a:pt x="1202" y="1531"/>
                      <a:pt x="1538" y="1329"/>
                      <a:pt x="1773" y="1026"/>
                    </a:cubicBezTo>
                    <a:cubicBezTo>
                      <a:pt x="1832" y="948"/>
                      <a:pt x="1886" y="860"/>
                      <a:pt x="1893" y="764"/>
                    </a:cubicBezTo>
                    <a:cubicBezTo>
                      <a:pt x="1901" y="663"/>
                      <a:pt x="1855" y="569"/>
                      <a:pt x="1806" y="486"/>
                    </a:cubicBezTo>
                    <a:cubicBezTo>
                      <a:pt x="1713" y="326"/>
                      <a:pt x="1597" y="178"/>
                      <a:pt x="1447" y="72"/>
                    </a:cubicBezTo>
                    <a:cubicBezTo>
                      <a:pt x="1393" y="34"/>
                      <a:pt x="1330"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 name="Google Shape;2158;p32"/>
              <p:cNvSpPr/>
              <p:nvPr/>
            </p:nvSpPr>
            <p:spPr>
              <a:xfrm>
                <a:off x="2448125" y="3143750"/>
                <a:ext cx="47825" cy="40075"/>
              </a:xfrm>
              <a:custGeom>
                <a:avLst/>
                <a:gdLst/>
                <a:ahLst/>
                <a:cxnLst/>
                <a:rect l="l" t="t" r="r" b="b"/>
                <a:pathLst>
                  <a:path w="1913" h="1603" extrusionOk="0">
                    <a:moveTo>
                      <a:pt x="1399" y="0"/>
                    </a:moveTo>
                    <a:cubicBezTo>
                      <a:pt x="1239" y="0"/>
                      <a:pt x="1083" y="107"/>
                      <a:pt x="961" y="227"/>
                    </a:cubicBezTo>
                    <a:cubicBezTo>
                      <a:pt x="874" y="311"/>
                      <a:pt x="794" y="406"/>
                      <a:pt x="703" y="486"/>
                    </a:cubicBezTo>
                    <a:cubicBezTo>
                      <a:pt x="602" y="616"/>
                      <a:pt x="502" y="747"/>
                      <a:pt x="392" y="869"/>
                    </a:cubicBezTo>
                    <a:cubicBezTo>
                      <a:pt x="268" y="1003"/>
                      <a:pt x="49" y="1178"/>
                      <a:pt x="14" y="1367"/>
                    </a:cubicBezTo>
                    <a:cubicBezTo>
                      <a:pt x="0" y="1451"/>
                      <a:pt x="96" y="1521"/>
                      <a:pt x="201" y="1571"/>
                    </a:cubicBezTo>
                    <a:cubicBezTo>
                      <a:pt x="289" y="1581"/>
                      <a:pt x="378" y="1590"/>
                      <a:pt x="467" y="1596"/>
                    </a:cubicBezTo>
                    <a:cubicBezTo>
                      <a:pt x="514" y="1599"/>
                      <a:pt x="561" y="1602"/>
                      <a:pt x="609" y="1602"/>
                    </a:cubicBezTo>
                    <a:cubicBezTo>
                      <a:pt x="678" y="1602"/>
                      <a:pt x="748" y="1596"/>
                      <a:pt x="817" y="1578"/>
                    </a:cubicBezTo>
                    <a:cubicBezTo>
                      <a:pt x="982" y="1535"/>
                      <a:pt x="1126" y="1424"/>
                      <a:pt x="1262" y="1314"/>
                    </a:cubicBezTo>
                    <a:cubicBezTo>
                      <a:pt x="1436" y="1171"/>
                      <a:pt x="1610" y="1026"/>
                      <a:pt x="1750" y="849"/>
                    </a:cubicBezTo>
                    <a:cubicBezTo>
                      <a:pt x="1837" y="740"/>
                      <a:pt x="1912" y="609"/>
                      <a:pt x="1902" y="474"/>
                    </a:cubicBezTo>
                    <a:cubicBezTo>
                      <a:pt x="1892" y="345"/>
                      <a:pt x="1808" y="240"/>
                      <a:pt x="1717" y="156"/>
                    </a:cubicBezTo>
                    <a:cubicBezTo>
                      <a:pt x="1643" y="87"/>
                      <a:pt x="1560" y="23"/>
                      <a:pt x="1460" y="5"/>
                    </a:cubicBezTo>
                    <a:cubicBezTo>
                      <a:pt x="1439" y="2"/>
                      <a:pt x="1419" y="0"/>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 name="Google Shape;2159;p32"/>
              <p:cNvSpPr/>
              <p:nvPr/>
            </p:nvSpPr>
            <p:spPr>
              <a:xfrm>
                <a:off x="2434150" y="3154325"/>
                <a:ext cx="50975" cy="28250"/>
              </a:xfrm>
              <a:custGeom>
                <a:avLst/>
                <a:gdLst/>
                <a:ahLst/>
                <a:cxnLst/>
                <a:rect l="l" t="t" r="r" b="b"/>
                <a:pathLst>
                  <a:path w="2039" h="1130" extrusionOk="0">
                    <a:moveTo>
                      <a:pt x="1996" y="1"/>
                    </a:moveTo>
                    <a:cubicBezTo>
                      <a:pt x="1987" y="1"/>
                      <a:pt x="1978" y="5"/>
                      <a:pt x="1972" y="15"/>
                    </a:cubicBezTo>
                    <a:cubicBezTo>
                      <a:pt x="1242" y="986"/>
                      <a:pt x="43" y="1068"/>
                      <a:pt x="31" y="1069"/>
                    </a:cubicBezTo>
                    <a:cubicBezTo>
                      <a:pt x="13" y="1070"/>
                      <a:pt x="1" y="1084"/>
                      <a:pt x="1" y="1101"/>
                    </a:cubicBezTo>
                    <a:cubicBezTo>
                      <a:pt x="1" y="1110"/>
                      <a:pt x="4" y="1119"/>
                      <a:pt x="12" y="1124"/>
                    </a:cubicBezTo>
                    <a:cubicBezTo>
                      <a:pt x="17" y="1128"/>
                      <a:pt x="24" y="1130"/>
                      <a:pt x="31" y="1130"/>
                    </a:cubicBezTo>
                    <a:cubicBezTo>
                      <a:pt x="43" y="1129"/>
                      <a:pt x="1271" y="1046"/>
                      <a:pt x="2019" y="51"/>
                    </a:cubicBezTo>
                    <a:cubicBezTo>
                      <a:pt x="2039" y="28"/>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 name="Google Shape;2160;p32"/>
              <p:cNvSpPr/>
              <p:nvPr/>
            </p:nvSpPr>
            <p:spPr>
              <a:xfrm>
                <a:off x="2444325" y="3187125"/>
                <a:ext cx="47525" cy="46650"/>
              </a:xfrm>
              <a:custGeom>
                <a:avLst/>
                <a:gdLst/>
                <a:ahLst/>
                <a:cxnLst/>
                <a:rect l="l" t="t" r="r" b="b"/>
                <a:pathLst>
                  <a:path w="1901" h="1866" extrusionOk="0">
                    <a:moveTo>
                      <a:pt x="1264" y="0"/>
                    </a:moveTo>
                    <a:cubicBezTo>
                      <a:pt x="1257" y="0"/>
                      <a:pt x="1249" y="1"/>
                      <a:pt x="1241" y="1"/>
                    </a:cubicBezTo>
                    <a:cubicBezTo>
                      <a:pt x="1193" y="7"/>
                      <a:pt x="1148" y="30"/>
                      <a:pt x="1105" y="56"/>
                    </a:cubicBezTo>
                    <a:cubicBezTo>
                      <a:pt x="863" y="202"/>
                      <a:pt x="682" y="425"/>
                      <a:pt x="504" y="653"/>
                    </a:cubicBezTo>
                    <a:cubicBezTo>
                      <a:pt x="594" y="574"/>
                      <a:pt x="674" y="479"/>
                      <a:pt x="761" y="394"/>
                    </a:cubicBezTo>
                    <a:cubicBezTo>
                      <a:pt x="882" y="276"/>
                      <a:pt x="1039" y="168"/>
                      <a:pt x="1197" y="168"/>
                    </a:cubicBezTo>
                    <a:cubicBezTo>
                      <a:pt x="1218" y="168"/>
                      <a:pt x="1238" y="170"/>
                      <a:pt x="1259" y="174"/>
                    </a:cubicBezTo>
                    <a:cubicBezTo>
                      <a:pt x="1359" y="192"/>
                      <a:pt x="1444" y="255"/>
                      <a:pt x="1517" y="323"/>
                    </a:cubicBezTo>
                    <a:cubicBezTo>
                      <a:pt x="1608" y="409"/>
                      <a:pt x="1693" y="513"/>
                      <a:pt x="1703" y="642"/>
                    </a:cubicBezTo>
                    <a:cubicBezTo>
                      <a:pt x="1712" y="777"/>
                      <a:pt x="1637" y="908"/>
                      <a:pt x="1550" y="1017"/>
                    </a:cubicBezTo>
                    <a:cubicBezTo>
                      <a:pt x="1410" y="1194"/>
                      <a:pt x="1237" y="1340"/>
                      <a:pt x="1062" y="1482"/>
                    </a:cubicBezTo>
                    <a:cubicBezTo>
                      <a:pt x="925" y="1592"/>
                      <a:pt x="783" y="1704"/>
                      <a:pt x="617" y="1747"/>
                    </a:cubicBezTo>
                    <a:cubicBezTo>
                      <a:pt x="549" y="1765"/>
                      <a:pt x="479" y="1770"/>
                      <a:pt x="409" y="1770"/>
                    </a:cubicBezTo>
                    <a:cubicBezTo>
                      <a:pt x="362" y="1770"/>
                      <a:pt x="314" y="1768"/>
                      <a:pt x="268" y="1765"/>
                    </a:cubicBezTo>
                    <a:cubicBezTo>
                      <a:pt x="179" y="1758"/>
                      <a:pt x="90" y="1749"/>
                      <a:pt x="1" y="1739"/>
                    </a:cubicBezTo>
                    <a:lnTo>
                      <a:pt x="1" y="1739"/>
                    </a:lnTo>
                    <a:cubicBezTo>
                      <a:pt x="71" y="1770"/>
                      <a:pt x="143" y="1798"/>
                      <a:pt x="217" y="1821"/>
                    </a:cubicBezTo>
                    <a:cubicBezTo>
                      <a:pt x="297" y="1849"/>
                      <a:pt x="382" y="1866"/>
                      <a:pt x="468" y="1866"/>
                    </a:cubicBezTo>
                    <a:cubicBezTo>
                      <a:pt x="526" y="1866"/>
                      <a:pt x="585" y="1858"/>
                      <a:pt x="642" y="1840"/>
                    </a:cubicBezTo>
                    <a:cubicBezTo>
                      <a:pt x="724" y="1815"/>
                      <a:pt x="801" y="1769"/>
                      <a:pt x="876" y="1725"/>
                    </a:cubicBezTo>
                    <a:cubicBezTo>
                      <a:pt x="1203" y="1530"/>
                      <a:pt x="1539" y="1329"/>
                      <a:pt x="1773" y="1025"/>
                    </a:cubicBezTo>
                    <a:cubicBezTo>
                      <a:pt x="1833" y="947"/>
                      <a:pt x="1886" y="859"/>
                      <a:pt x="1894" y="763"/>
                    </a:cubicBezTo>
                    <a:cubicBezTo>
                      <a:pt x="1901" y="663"/>
                      <a:pt x="1856" y="569"/>
                      <a:pt x="1806" y="485"/>
                    </a:cubicBezTo>
                    <a:cubicBezTo>
                      <a:pt x="1713" y="326"/>
                      <a:pt x="1598" y="177"/>
                      <a:pt x="1448" y="72"/>
                    </a:cubicBezTo>
                    <a:cubicBezTo>
                      <a:pt x="1393" y="34"/>
                      <a:pt x="1331"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 name="Google Shape;2161;p32"/>
              <p:cNvSpPr/>
              <p:nvPr/>
            </p:nvSpPr>
            <p:spPr>
              <a:xfrm>
                <a:off x="2439300" y="3191325"/>
                <a:ext cx="47825" cy="40075"/>
              </a:xfrm>
              <a:custGeom>
                <a:avLst/>
                <a:gdLst/>
                <a:ahLst/>
                <a:cxnLst/>
                <a:rect l="l" t="t" r="r" b="b"/>
                <a:pathLst>
                  <a:path w="1913" h="1603" extrusionOk="0">
                    <a:moveTo>
                      <a:pt x="1400" y="1"/>
                    </a:moveTo>
                    <a:cubicBezTo>
                      <a:pt x="1240" y="1"/>
                      <a:pt x="1083" y="108"/>
                      <a:pt x="962" y="227"/>
                    </a:cubicBezTo>
                    <a:cubicBezTo>
                      <a:pt x="875" y="312"/>
                      <a:pt x="795" y="406"/>
                      <a:pt x="705" y="486"/>
                    </a:cubicBezTo>
                    <a:cubicBezTo>
                      <a:pt x="602" y="617"/>
                      <a:pt x="502" y="748"/>
                      <a:pt x="392" y="869"/>
                    </a:cubicBezTo>
                    <a:cubicBezTo>
                      <a:pt x="270" y="1004"/>
                      <a:pt x="49" y="1178"/>
                      <a:pt x="16" y="1368"/>
                    </a:cubicBezTo>
                    <a:cubicBezTo>
                      <a:pt x="0" y="1451"/>
                      <a:pt x="96" y="1521"/>
                      <a:pt x="202" y="1571"/>
                    </a:cubicBezTo>
                    <a:cubicBezTo>
                      <a:pt x="291" y="1581"/>
                      <a:pt x="379" y="1590"/>
                      <a:pt x="468" y="1597"/>
                    </a:cubicBezTo>
                    <a:cubicBezTo>
                      <a:pt x="515" y="1600"/>
                      <a:pt x="562" y="1602"/>
                      <a:pt x="609" y="1602"/>
                    </a:cubicBezTo>
                    <a:cubicBezTo>
                      <a:pt x="679" y="1602"/>
                      <a:pt x="749" y="1597"/>
                      <a:pt x="817" y="1579"/>
                    </a:cubicBezTo>
                    <a:cubicBezTo>
                      <a:pt x="984" y="1536"/>
                      <a:pt x="1126" y="1424"/>
                      <a:pt x="1262" y="1314"/>
                    </a:cubicBezTo>
                    <a:cubicBezTo>
                      <a:pt x="1437" y="1172"/>
                      <a:pt x="1611" y="1026"/>
                      <a:pt x="1751" y="849"/>
                    </a:cubicBezTo>
                    <a:cubicBezTo>
                      <a:pt x="1837" y="740"/>
                      <a:pt x="1913" y="610"/>
                      <a:pt x="1903" y="474"/>
                    </a:cubicBezTo>
                    <a:cubicBezTo>
                      <a:pt x="1894" y="345"/>
                      <a:pt x="1809" y="241"/>
                      <a:pt x="1718" y="155"/>
                    </a:cubicBezTo>
                    <a:cubicBezTo>
                      <a:pt x="1644" y="87"/>
                      <a:pt x="1560" y="24"/>
                      <a:pt x="1460" y="6"/>
                    </a:cubicBezTo>
                    <a:cubicBezTo>
                      <a:pt x="1440" y="2"/>
                      <a:pt x="1420" y="1"/>
                      <a:pt x="1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 name="Google Shape;2162;p32"/>
              <p:cNvSpPr/>
              <p:nvPr/>
            </p:nvSpPr>
            <p:spPr>
              <a:xfrm>
                <a:off x="2425325" y="3201925"/>
                <a:ext cx="50975" cy="28250"/>
              </a:xfrm>
              <a:custGeom>
                <a:avLst/>
                <a:gdLst/>
                <a:ahLst/>
                <a:cxnLst/>
                <a:rect l="l" t="t" r="r" b="b"/>
                <a:pathLst>
                  <a:path w="2039" h="1130" extrusionOk="0">
                    <a:moveTo>
                      <a:pt x="1996" y="1"/>
                    </a:moveTo>
                    <a:cubicBezTo>
                      <a:pt x="1988" y="1"/>
                      <a:pt x="1980" y="5"/>
                      <a:pt x="1973" y="15"/>
                    </a:cubicBezTo>
                    <a:cubicBezTo>
                      <a:pt x="1244" y="986"/>
                      <a:pt x="43" y="1067"/>
                      <a:pt x="31" y="1068"/>
                    </a:cubicBezTo>
                    <a:cubicBezTo>
                      <a:pt x="14" y="1069"/>
                      <a:pt x="1" y="1084"/>
                      <a:pt x="1" y="1100"/>
                    </a:cubicBezTo>
                    <a:cubicBezTo>
                      <a:pt x="1" y="1109"/>
                      <a:pt x="5" y="1118"/>
                      <a:pt x="12" y="1124"/>
                    </a:cubicBezTo>
                    <a:cubicBezTo>
                      <a:pt x="18" y="1127"/>
                      <a:pt x="24" y="1129"/>
                      <a:pt x="31" y="1129"/>
                    </a:cubicBezTo>
                    <a:cubicBezTo>
                      <a:pt x="43" y="1128"/>
                      <a:pt x="1272" y="1046"/>
                      <a:pt x="2020" y="50"/>
                    </a:cubicBezTo>
                    <a:cubicBezTo>
                      <a:pt x="2038" y="27"/>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 name="Google Shape;2163;p32"/>
              <p:cNvSpPr/>
              <p:nvPr/>
            </p:nvSpPr>
            <p:spPr>
              <a:xfrm>
                <a:off x="2427175" y="3239550"/>
                <a:ext cx="60250" cy="47025"/>
              </a:xfrm>
              <a:custGeom>
                <a:avLst/>
                <a:gdLst/>
                <a:ahLst/>
                <a:cxnLst/>
                <a:rect l="l" t="t" r="r" b="b"/>
                <a:pathLst>
                  <a:path w="2410" h="1881" extrusionOk="0">
                    <a:moveTo>
                      <a:pt x="1760" y="1"/>
                    </a:moveTo>
                    <a:cubicBezTo>
                      <a:pt x="1720" y="1"/>
                      <a:pt x="1680" y="9"/>
                      <a:pt x="1641" y="19"/>
                    </a:cubicBezTo>
                    <a:cubicBezTo>
                      <a:pt x="1331" y="99"/>
                      <a:pt x="1073" y="289"/>
                      <a:pt x="819" y="485"/>
                    </a:cubicBezTo>
                    <a:cubicBezTo>
                      <a:pt x="939" y="426"/>
                      <a:pt x="1053" y="347"/>
                      <a:pt x="1171" y="282"/>
                    </a:cubicBezTo>
                    <a:cubicBezTo>
                      <a:pt x="1294" y="214"/>
                      <a:pt x="1437" y="159"/>
                      <a:pt x="1578" y="159"/>
                    </a:cubicBezTo>
                    <a:cubicBezTo>
                      <a:pt x="1650" y="159"/>
                      <a:pt x="1722" y="174"/>
                      <a:pt x="1789" y="208"/>
                    </a:cubicBezTo>
                    <a:cubicBezTo>
                      <a:pt x="1899" y="264"/>
                      <a:pt x="1981" y="366"/>
                      <a:pt x="2048" y="470"/>
                    </a:cubicBezTo>
                    <a:cubicBezTo>
                      <a:pt x="2134" y="599"/>
                      <a:pt x="2206" y="748"/>
                      <a:pt x="2187" y="897"/>
                    </a:cubicBezTo>
                    <a:cubicBezTo>
                      <a:pt x="2169" y="1054"/>
                      <a:pt x="2053" y="1175"/>
                      <a:pt x="1929" y="1269"/>
                    </a:cubicBezTo>
                    <a:cubicBezTo>
                      <a:pt x="1730" y="1420"/>
                      <a:pt x="1499" y="1525"/>
                      <a:pt x="1269" y="1622"/>
                    </a:cubicBezTo>
                    <a:cubicBezTo>
                      <a:pt x="1098" y="1695"/>
                      <a:pt x="922" y="1767"/>
                      <a:pt x="735" y="1767"/>
                    </a:cubicBezTo>
                    <a:cubicBezTo>
                      <a:pt x="724" y="1767"/>
                      <a:pt x="712" y="1767"/>
                      <a:pt x="700" y="1766"/>
                    </a:cubicBezTo>
                    <a:cubicBezTo>
                      <a:pt x="562" y="1759"/>
                      <a:pt x="429" y="1713"/>
                      <a:pt x="298" y="1661"/>
                    </a:cubicBezTo>
                    <a:cubicBezTo>
                      <a:pt x="198" y="1624"/>
                      <a:pt x="99" y="1581"/>
                      <a:pt x="0" y="1538"/>
                    </a:cubicBezTo>
                    <a:lnTo>
                      <a:pt x="0" y="1538"/>
                    </a:lnTo>
                    <a:cubicBezTo>
                      <a:pt x="73" y="1599"/>
                      <a:pt x="148" y="1656"/>
                      <a:pt x="226" y="1708"/>
                    </a:cubicBezTo>
                    <a:cubicBezTo>
                      <a:pt x="370" y="1808"/>
                      <a:pt x="537" y="1879"/>
                      <a:pt x="707" y="1881"/>
                    </a:cubicBezTo>
                    <a:cubicBezTo>
                      <a:pt x="807" y="1881"/>
                      <a:pt x="905" y="1856"/>
                      <a:pt x="1000" y="1833"/>
                    </a:cubicBezTo>
                    <a:cubicBezTo>
                      <a:pt x="1418" y="1728"/>
                      <a:pt x="1846" y="1618"/>
                      <a:pt x="2182" y="1357"/>
                    </a:cubicBezTo>
                    <a:cubicBezTo>
                      <a:pt x="2266" y="1290"/>
                      <a:pt x="2349" y="1209"/>
                      <a:pt x="2378" y="1103"/>
                    </a:cubicBezTo>
                    <a:cubicBezTo>
                      <a:pt x="2410" y="992"/>
                      <a:pt x="2379" y="869"/>
                      <a:pt x="2342" y="756"/>
                    </a:cubicBezTo>
                    <a:cubicBezTo>
                      <a:pt x="2271" y="541"/>
                      <a:pt x="2173" y="332"/>
                      <a:pt x="2026" y="158"/>
                    </a:cubicBezTo>
                    <a:cubicBezTo>
                      <a:pt x="1967" y="88"/>
                      <a:pt x="1895" y="22"/>
                      <a:pt x="1807" y="5"/>
                    </a:cubicBezTo>
                    <a:cubicBezTo>
                      <a:pt x="1791" y="2"/>
                      <a:pt x="1776"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 name="Google Shape;2164;p32"/>
              <p:cNvSpPr/>
              <p:nvPr/>
            </p:nvSpPr>
            <p:spPr>
              <a:xfrm>
                <a:off x="2422125" y="3243525"/>
                <a:ext cx="60250" cy="40200"/>
              </a:xfrm>
              <a:custGeom>
                <a:avLst/>
                <a:gdLst/>
                <a:ahLst/>
                <a:cxnLst/>
                <a:rect l="l" t="t" r="r" b="b"/>
                <a:pathLst>
                  <a:path w="2410" h="1608" extrusionOk="0">
                    <a:moveTo>
                      <a:pt x="1780" y="0"/>
                    </a:moveTo>
                    <a:cubicBezTo>
                      <a:pt x="1639" y="0"/>
                      <a:pt x="1496" y="55"/>
                      <a:pt x="1373" y="123"/>
                    </a:cubicBezTo>
                    <a:cubicBezTo>
                      <a:pt x="1255" y="188"/>
                      <a:pt x="1141" y="267"/>
                      <a:pt x="1021" y="326"/>
                    </a:cubicBezTo>
                    <a:cubicBezTo>
                      <a:pt x="875" y="438"/>
                      <a:pt x="732" y="552"/>
                      <a:pt x="578" y="650"/>
                    </a:cubicBezTo>
                    <a:cubicBezTo>
                      <a:pt x="408" y="759"/>
                      <a:pt x="118" y="879"/>
                      <a:pt x="37" y="1083"/>
                    </a:cubicBezTo>
                    <a:cubicBezTo>
                      <a:pt x="1" y="1173"/>
                      <a:pt x="94" y="1284"/>
                      <a:pt x="203" y="1379"/>
                    </a:cubicBezTo>
                    <a:cubicBezTo>
                      <a:pt x="301" y="1422"/>
                      <a:pt x="400" y="1463"/>
                      <a:pt x="500" y="1502"/>
                    </a:cubicBezTo>
                    <a:cubicBezTo>
                      <a:pt x="632" y="1554"/>
                      <a:pt x="765" y="1600"/>
                      <a:pt x="903" y="1607"/>
                    </a:cubicBezTo>
                    <a:cubicBezTo>
                      <a:pt x="914" y="1607"/>
                      <a:pt x="925" y="1608"/>
                      <a:pt x="935" y="1608"/>
                    </a:cubicBezTo>
                    <a:cubicBezTo>
                      <a:pt x="1123" y="1608"/>
                      <a:pt x="1300" y="1536"/>
                      <a:pt x="1471" y="1463"/>
                    </a:cubicBezTo>
                    <a:cubicBezTo>
                      <a:pt x="1702" y="1366"/>
                      <a:pt x="1933" y="1261"/>
                      <a:pt x="2132" y="1110"/>
                    </a:cubicBezTo>
                    <a:cubicBezTo>
                      <a:pt x="2256" y="1016"/>
                      <a:pt x="2372" y="895"/>
                      <a:pt x="2391" y="738"/>
                    </a:cubicBezTo>
                    <a:cubicBezTo>
                      <a:pt x="2409" y="589"/>
                      <a:pt x="2336" y="440"/>
                      <a:pt x="2252" y="311"/>
                    </a:cubicBezTo>
                    <a:cubicBezTo>
                      <a:pt x="2183" y="207"/>
                      <a:pt x="2101" y="105"/>
                      <a:pt x="1991" y="49"/>
                    </a:cubicBezTo>
                    <a:cubicBezTo>
                      <a:pt x="1924" y="15"/>
                      <a:pt x="1852"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 name="Google Shape;2165;p32"/>
              <p:cNvSpPr/>
              <p:nvPr/>
            </p:nvSpPr>
            <p:spPr>
              <a:xfrm>
                <a:off x="2405750" y="3256450"/>
                <a:ext cx="64200" cy="16325"/>
              </a:xfrm>
              <a:custGeom>
                <a:avLst/>
                <a:gdLst/>
                <a:ahLst/>
                <a:cxnLst/>
                <a:rect l="l" t="t" r="r" b="b"/>
                <a:pathLst>
                  <a:path w="2568" h="653" extrusionOk="0">
                    <a:moveTo>
                      <a:pt x="2517" y="0"/>
                    </a:moveTo>
                    <a:cubicBezTo>
                      <a:pt x="2510" y="0"/>
                      <a:pt x="2502" y="2"/>
                      <a:pt x="2495" y="7"/>
                    </a:cubicBezTo>
                    <a:cubicBezTo>
                      <a:pt x="1910" y="477"/>
                      <a:pt x="1221" y="582"/>
                      <a:pt x="723" y="582"/>
                    </a:cubicBezTo>
                    <a:cubicBezTo>
                      <a:pt x="326" y="582"/>
                      <a:pt x="50" y="515"/>
                      <a:pt x="44" y="514"/>
                    </a:cubicBezTo>
                    <a:cubicBezTo>
                      <a:pt x="41" y="513"/>
                      <a:pt x="38" y="512"/>
                      <a:pt x="35" y="512"/>
                    </a:cubicBezTo>
                    <a:cubicBezTo>
                      <a:pt x="19" y="512"/>
                      <a:pt x="6" y="523"/>
                      <a:pt x="2" y="539"/>
                    </a:cubicBezTo>
                    <a:cubicBezTo>
                      <a:pt x="1" y="550"/>
                      <a:pt x="3" y="561"/>
                      <a:pt x="10" y="570"/>
                    </a:cubicBezTo>
                    <a:cubicBezTo>
                      <a:pt x="15" y="576"/>
                      <a:pt x="22" y="580"/>
                      <a:pt x="30" y="583"/>
                    </a:cubicBezTo>
                    <a:cubicBezTo>
                      <a:pt x="36" y="584"/>
                      <a:pt x="319" y="652"/>
                      <a:pt x="726" y="652"/>
                    </a:cubicBezTo>
                    <a:cubicBezTo>
                      <a:pt x="1236" y="652"/>
                      <a:pt x="1941" y="545"/>
                      <a:pt x="2541" y="64"/>
                    </a:cubicBezTo>
                    <a:cubicBezTo>
                      <a:pt x="2567" y="39"/>
                      <a:pt x="2546" y="0"/>
                      <a:pt x="2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 name="Google Shape;2166;p32"/>
              <p:cNvSpPr/>
              <p:nvPr/>
            </p:nvSpPr>
            <p:spPr>
              <a:xfrm>
                <a:off x="2364750" y="3166225"/>
                <a:ext cx="43850" cy="53025"/>
              </a:xfrm>
              <a:custGeom>
                <a:avLst/>
                <a:gdLst/>
                <a:ahLst/>
                <a:cxnLst/>
                <a:rect l="l" t="t" r="r" b="b"/>
                <a:pathLst>
                  <a:path w="1754" h="2121" extrusionOk="0">
                    <a:moveTo>
                      <a:pt x="733" y="1"/>
                    </a:moveTo>
                    <a:cubicBezTo>
                      <a:pt x="692" y="1"/>
                      <a:pt x="651" y="9"/>
                      <a:pt x="614" y="20"/>
                    </a:cubicBezTo>
                    <a:cubicBezTo>
                      <a:pt x="439" y="71"/>
                      <a:pt x="289" y="174"/>
                      <a:pt x="161" y="296"/>
                    </a:cubicBezTo>
                    <a:cubicBezTo>
                      <a:pt x="92" y="359"/>
                      <a:pt x="26" y="434"/>
                      <a:pt x="14" y="533"/>
                    </a:cubicBezTo>
                    <a:cubicBezTo>
                      <a:pt x="1" y="627"/>
                      <a:pt x="39" y="731"/>
                      <a:pt x="83" y="825"/>
                    </a:cubicBezTo>
                    <a:cubicBezTo>
                      <a:pt x="261" y="1197"/>
                      <a:pt x="564" y="1504"/>
                      <a:pt x="859" y="1802"/>
                    </a:cubicBezTo>
                    <a:cubicBezTo>
                      <a:pt x="928" y="1870"/>
                      <a:pt x="997" y="1940"/>
                      <a:pt x="1076" y="1992"/>
                    </a:cubicBezTo>
                    <a:cubicBezTo>
                      <a:pt x="1211" y="2082"/>
                      <a:pt x="1368" y="2118"/>
                      <a:pt x="1515" y="2119"/>
                    </a:cubicBezTo>
                    <a:cubicBezTo>
                      <a:pt x="1540" y="2120"/>
                      <a:pt x="1564" y="2121"/>
                      <a:pt x="1589" y="2121"/>
                    </a:cubicBezTo>
                    <a:cubicBezTo>
                      <a:pt x="1644" y="2121"/>
                      <a:pt x="1699" y="2118"/>
                      <a:pt x="1753" y="2113"/>
                    </a:cubicBezTo>
                    <a:cubicBezTo>
                      <a:pt x="1660" y="2093"/>
                      <a:pt x="1567" y="2071"/>
                      <a:pt x="1475" y="2047"/>
                    </a:cubicBezTo>
                    <a:cubicBezTo>
                      <a:pt x="1354" y="2016"/>
                      <a:pt x="1231" y="1980"/>
                      <a:pt x="1120" y="1911"/>
                    </a:cubicBezTo>
                    <a:cubicBezTo>
                      <a:pt x="959" y="1813"/>
                      <a:pt x="835" y="1657"/>
                      <a:pt x="718" y="1505"/>
                    </a:cubicBezTo>
                    <a:cubicBezTo>
                      <a:pt x="568" y="1310"/>
                      <a:pt x="420" y="1111"/>
                      <a:pt x="312" y="893"/>
                    </a:cubicBezTo>
                    <a:cubicBezTo>
                      <a:pt x="247" y="760"/>
                      <a:pt x="197" y="608"/>
                      <a:pt x="234" y="481"/>
                    </a:cubicBezTo>
                    <a:cubicBezTo>
                      <a:pt x="270" y="361"/>
                      <a:pt x="379" y="290"/>
                      <a:pt x="490" y="239"/>
                    </a:cubicBezTo>
                    <a:cubicBezTo>
                      <a:pt x="563" y="206"/>
                      <a:pt x="641" y="179"/>
                      <a:pt x="726" y="179"/>
                    </a:cubicBezTo>
                    <a:cubicBezTo>
                      <a:pt x="745" y="179"/>
                      <a:pt x="765" y="180"/>
                      <a:pt x="785" y="183"/>
                    </a:cubicBezTo>
                    <a:cubicBezTo>
                      <a:pt x="977" y="212"/>
                      <a:pt x="1138" y="389"/>
                      <a:pt x="1250" y="565"/>
                    </a:cubicBezTo>
                    <a:cubicBezTo>
                      <a:pt x="1321" y="675"/>
                      <a:pt x="1385" y="794"/>
                      <a:pt x="1460" y="901"/>
                    </a:cubicBezTo>
                    <a:cubicBezTo>
                      <a:pt x="1326" y="620"/>
                      <a:pt x="1186" y="345"/>
                      <a:pt x="967" y="121"/>
                    </a:cubicBezTo>
                    <a:cubicBezTo>
                      <a:pt x="929" y="82"/>
                      <a:pt x="888" y="44"/>
                      <a:pt x="840" y="23"/>
                    </a:cubicBezTo>
                    <a:cubicBezTo>
                      <a:pt x="804" y="7"/>
                      <a:pt x="768"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 name="Google Shape;2167;p32"/>
              <p:cNvSpPr/>
              <p:nvPr/>
            </p:nvSpPr>
            <p:spPr>
              <a:xfrm>
                <a:off x="2369650" y="3170650"/>
                <a:ext cx="44850" cy="48400"/>
              </a:xfrm>
              <a:custGeom>
                <a:avLst/>
                <a:gdLst/>
                <a:ahLst/>
                <a:cxnLst/>
                <a:rect l="l" t="t" r="r" b="b"/>
                <a:pathLst>
                  <a:path w="1794" h="1936" extrusionOk="0">
                    <a:moveTo>
                      <a:pt x="531" y="1"/>
                    </a:moveTo>
                    <a:cubicBezTo>
                      <a:pt x="446" y="1"/>
                      <a:pt x="367" y="28"/>
                      <a:pt x="293" y="62"/>
                    </a:cubicBezTo>
                    <a:cubicBezTo>
                      <a:pt x="183" y="112"/>
                      <a:pt x="74" y="184"/>
                      <a:pt x="38" y="304"/>
                    </a:cubicBezTo>
                    <a:cubicBezTo>
                      <a:pt x="1" y="430"/>
                      <a:pt x="51" y="583"/>
                      <a:pt x="116" y="716"/>
                    </a:cubicBezTo>
                    <a:cubicBezTo>
                      <a:pt x="224" y="933"/>
                      <a:pt x="372" y="1132"/>
                      <a:pt x="521" y="1328"/>
                    </a:cubicBezTo>
                    <a:cubicBezTo>
                      <a:pt x="639" y="1480"/>
                      <a:pt x="763" y="1636"/>
                      <a:pt x="924" y="1734"/>
                    </a:cubicBezTo>
                    <a:cubicBezTo>
                      <a:pt x="1035" y="1802"/>
                      <a:pt x="1158" y="1839"/>
                      <a:pt x="1279" y="1870"/>
                    </a:cubicBezTo>
                    <a:cubicBezTo>
                      <a:pt x="1371" y="1894"/>
                      <a:pt x="1464" y="1916"/>
                      <a:pt x="1557" y="1935"/>
                    </a:cubicBezTo>
                    <a:cubicBezTo>
                      <a:pt x="1675" y="1923"/>
                      <a:pt x="1787" y="1890"/>
                      <a:pt x="1790" y="1804"/>
                    </a:cubicBezTo>
                    <a:cubicBezTo>
                      <a:pt x="1794" y="1611"/>
                      <a:pt x="1604" y="1368"/>
                      <a:pt x="1506" y="1197"/>
                    </a:cubicBezTo>
                    <a:cubicBezTo>
                      <a:pt x="1418" y="1044"/>
                      <a:pt x="1342" y="884"/>
                      <a:pt x="1264" y="724"/>
                    </a:cubicBezTo>
                    <a:cubicBezTo>
                      <a:pt x="1189" y="617"/>
                      <a:pt x="1125" y="499"/>
                      <a:pt x="1054" y="388"/>
                    </a:cubicBezTo>
                    <a:cubicBezTo>
                      <a:pt x="942" y="212"/>
                      <a:pt x="781" y="35"/>
                      <a:pt x="589" y="5"/>
                    </a:cubicBezTo>
                    <a:cubicBezTo>
                      <a:pt x="569" y="2"/>
                      <a:pt x="550"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 name="Google Shape;2168;p32"/>
              <p:cNvSpPr/>
              <p:nvPr/>
            </p:nvSpPr>
            <p:spPr>
              <a:xfrm>
                <a:off x="2381725" y="3181000"/>
                <a:ext cx="46650" cy="43925"/>
              </a:xfrm>
              <a:custGeom>
                <a:avLst/>
                <a:gdLst/>
                <a:ahLst/>
                <a:cxnLst/>
                <a:rect l="l" t="t" r="r" b="b"/>
                <a:pathLst>
                  <a:path w="1866" h="1757" extrusionOk="0">
                    <a:moveTo>
                      <a:pt x="31" y="1"/>
                    </a:moveTo>
                    <a:cubicBezTo>
                      <a:pt x="28" y="1"/>
                      <a:pt x="26" y="1"/>
                      <a:pt x="23" y="2"/>
                    </a:cubicBezTo>
                    <a:cubicBezTo>
                      <a:pt x="7" y="8"/>
                      <a:pt x="0" y="26"/>
                      <a:pt x="9" y="41"/>
                    </a:cubicBezTo>
                    <a:cubicBezTo>
                      <a:pt x="570" y="1252"/>
                      <a:pt x="1813" y="1748"/>
                      <a:pt x="1825" y="1754"/>
                    </a:cubicBezTo>
                    <a:cubicBezTo>
                      <a:pt x="1829" y="1755"/>
                      <a:pt x="1833" y="1756"/>
                      <a:pt x="1838" y="1756"/>
                    </a:cubicBezTo>
                    <a:cubicBezTo>
                      <a:pt x="1840" y="1756"/>
                      <a:pt x="1843" y="1756"/>
                      <a:pt x="1846" y="1755"/>
                    </a:cubicBezTo>
                    <a:cubicBezTo>
                      <a:pt x="1854" y="1753"/>
                      <a:pt x="1861" y="1745"/>
                      <a:pt x="1863" y="1737"/>
                    </a:cubicBezTo>
                    <a:cubicBezTo>
                      <a:pt x="1865" y="1719"/>
                      <a:pt x="1855" y="1702"/>
                      <a:pt x="1838" y="1695"/>
                    </a:cubicBezTo>
                    <a:cubicBezTo>
                      <a:pt x="1826" y="1690"/>
                      <a:pt x="612" y="1204"/>
                      <a:pt x="65" y="23"/>
                    </a:cubicBezTo>
                    <a:cubicBezTo>
                      <a:pt x="58" y="10"/>
                      <a:pt x="46"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 name="Google Shape;2169;p32"/>
              <p:cNvSpPr/>
              <p:nvPr/>
            </p:nvSpPr>
            <p:spPr>
              <a:xfrm>
                <a:off x="2357075" y="3207825"/>
                <a:ext cx="35550" cy="49925"/>
              </a:xfrm>
              <a:custGeom>
                <a:avLst/>
                <a:gdLst/>
                <a:ahLst/>
                <a:cxnLst/>
                <a:rect l="l" t="t" r="r" b="b"/>
                <a:pathLst>
                  <a:path w="1422" h="1997" extrusionOk="0">
                    <a:moveTo>
                      <a:pt x="826" y="1"/>
                    </a:moveTo>
                    <a:cubicBezTo>
                      <a:pt x="788" y="1"/>
                      <a:pt x="749" y="8"/>
                      <a:pt x="712" y="17"/>
                    </a:cubicBezTo>
                    <a:cubicBezTo>
                      <a:pt x="531" y="61"/>
                      <a:pt x="367" y="156"/>
                      <a:pt x="219" y="267"/>
                    </a:cubicBezTo>
                    <a:cubicBezTo>
                      <a:pt x="140" y="326"/>
                      <a:pt x="62" y="395"/>
                      <a:pt x="31" y="487"/>
                    </a:cubicBezTo>
                    <a:cubicBezTo>
                      <a:pt x="1" y="575"/>
                      <a:pt x="17" y="672"/>
                      <a:pt x="43" y="761"/>
                    </a:cubicBezTo>
                    <a:cubicBezTo>
                      <a:pt x="145" y="1111"/>
                      <a:pt x="381" y="1405"/>
                      <a:pt x="612" y="1688"/>
                    </a:cubicBezTo>
                    <a:cubicBezTo>
                      <a:pt x="665" y="1753"/>
                      <a:pt x="719" y="1819"/>
                      <a:pt x="786" y="1870"/>
                    </a:cubicBezTo>
                    <a:cubicBezTo>
                      <a:pt x="901" y="1955"/>
                      <a:pt x="1047" y="1990"/>
                      <a:pt x="1190" y="1995"/>
                    </a:cubicBezTo>
                    <a:cubicBezTo>
                      <a:pt x="1224" y="1996"/>
                      <a:pt x="1257" y="1997"/>
                      <a:pt x="1291" y="1997"/>
                    </a:cubicBezTo>
                    <a:cubicBezTo>
                      <a:pt x="1335" y="1997"/>
                      <a:pt x="1378" y="1996"/>
                      <a:pt x="1421" y="1993"/>
                    </a:cubicBezTo>
                    <a:cubicBezTo>
                      <a:pt x="1335" y="1972"/>
                      <a:pt x="1249" y="1951"/>
                      <a:pt x="1163" y="1927"/>
                    </a:cubicBezTo>
                    <a:cubicBezTo>
                      <a:pt x="1052" y="1896"/>
                      <a:pt x="940" y="1859"/>
                      <a:pt x="844" y="1793"/>
                    </a:cubicBezTo>
                    <a:cubicBezTo>
                      <a:pt x="706" y="1700"/>
                      <a:pt x="616" y="1552"/>
                      <a:pt x="531" y="1407"/>
                    </a:cubicBezTo>
                    <a:cubicBezTo>
                      <a:pt x="421" y="1223"/>
                      <a:pt x="316" y="1034"/>
                      <a:pt x="253" y="829"/>
                    </a:cubicBezTo>
                    <a:cubicBezTo>
                      <a:pt x="214" y="702"/>
                      <a:pt x="194" y="560"/>
                      <a:pt x="254" y="442"/>
                    </a:cubicBezTo>
                    <a:cubicBezTo>
                      <a:pt x="313" y="330"/>
                      <a:pt x="432" y="265"/>
                      <a:pt x="549" y="219"/>
                    </a:cubicBezTo>
                    <a:cubicBezTo>
                      <a:pt x="625" y="190"/>
                      <a:pt x="705" y="166"/>
                      <a:pt x="786" y="166"/>
                    </a:cubicBezTo>
                    <a:cubicBezTo>
                      <a:pt x="806" y="166"/>
                      <a:pt x="827" y="168"/>
                      <a:pt x="847" y="171"/>
                    </a:cubicBezTo>
                    <a:cubicBezTo>
                      <a:pt x="1028" y="202"/>
                      <a:pt x="1151" y="369"/>
                      <a:pt x="1227" y="536"/>
                    </a:cubicBezTo>
                    <a:cubicBezTo>
                      <a:pt x="1276" y="641"/>
                      <a:pt x="1315" y="753"/>
                      <a:pt x="1368" y="854"/>
                    </a:cubicBezTo>
                    <a:cubicBezTo>
                      <a:pt x="1290" y="590"/>
                      <a:pt x="1207" y="330"/>
                      <a:pt x="1035" y="117"/>
                    </a:cubicBezTo>
                    <a:cubicBezTo>
                      <a:pt x="1005" y="80"/>
                      <a:pt x="973" y="45"/>
                      <a:pt x="931" y="23"/>
                    </a:cubicBezTo>
                    <a:cubicBezTo>
                      <a:pt x="898" y="7"/>
                      <a:pt x="862" y="1"/>
                      <a:pt x="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 name="Google Shape;2170;p32"/>
              <p:cNvSpPr/>
              <p:nvPr/>
            </p:nvSpPr>
            <p:spPr>
              <a:xfrm>
                <a:off x="2361900" y="3212000"/>
                <a:ext cx="38000" cy="45675"/>
              </a:xfrm>
              <a:custGeom>
                <a:avLst/>
                <a:gdLst/>
                <a:ahLst/>
                <a:cxnLst/>
                <a:rect l="l" t="t" r="r" b="b"/>
                <a:pathLst>
                  <a:path w="1520" h="1827" extrusionOk="0">
                    <a:moveTo>
                      <a:pt x="592" y="0"/>
                    </a:moveTo>
                    <a:cubicBezTo>
                      <a:pt x="512" y="0"/>
                      <a:pt x="432" y="24"/>
                      <a:pt x="356" y="53"/>
                    </a:cubicBezTo>
                    <a:cubicBezTo>
                      <a:pt x="238" y="99"/>
                      <a:pt x="119" y="165"/>
                      <a:pt x="61" y="276"/>
                    </a:cubicBezTo>
                    <a:cubicBezTo>
                      <a:pt x="0" y="394"/>
                      <a:pt x="20" y="536"/>
                      <a:pt x="59" y="662"/>
                    </a:cubicBezTo>
                    <a:cubicBezTo>
                      <a:pt x="123" y="868"/>
                      <a:pt x="228" y="1057"/>
                      <a:pt x="337" y="1241"/>
                    </a:cubicBezTo>
                    <a:cubicBezTo>
                      <a:pt x="422" y="1386"/>
                      <a:pt x="513" y="1533"/>
                      <a:pt x="651" y="1627"/>
                    </a:cubicBezTo>
                    <a:cubicBezTo>
                      <a:pt x="747" y="1693"/>
                      <a:pt x="859" y="1729"/>
                      <a:pt x="970" y="1761"/>
                    </a:cubicBezTo>
                    <a:cubicBezTo>
                      <a:pt x="1055" y="1784"/>
                      <a:pt x="1142" y="1807"/>
                      <a:pt x="1228" y="1827"/>
                    </a:cubicBezTo>
                    <a:cubicBezTo>
                      <a:pt x="1345" y="1817"/>
                      <a:pt x="1461" y="1788"/>
                      <a:pt x="1480" y="1708"/>
                    </a:cubicBezTo>
                    <a:cubicBezTo>
                      <a:pt x="1520" y="1526"/>
                      <a:pt x="1382" y="1296"/>
                      <a:pt x="1319" y="1135"/>
                    </a:cubicBezTo>
                    <a:cubicBezTo>
                      <a:pt x="1263" y="990"/>
                      <a:pt x="1220" y="839"/>
                      <a:pt x="1175" y="687"/>
                    </a:cubicBezTo>
                    <a:cubicBezTo>
                      <a:pt x="1122" y="586"/>
                      <a:pt x="1083" y="475"/>
                      <a:pt x="1034" y="369"/>
                    </a:cubicBezTo>
                    <a:cubicBezTo>
                      <a:pt x="958" y="203"/>
                      <a:pt x="835" y="37"/>
                      <a:pt x="653" y="5"/>
                    </a:cubicBezTo>
                    <a:cubicBezTo>
                      <a:pt x="633" y="2"/>
                      <a:pt x="612" y="0"/>
                      <a:pt x="5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 name="Google Shape;2171;p32"/>
              <p:cNvSpPr/>
              <p:nvPr/>
            </p:nvSpPr>
            <p:spPr>
              <a:xfrm>
                <a:off x="2373675" y="3221725"/>
                <a:ext cx="37300" cy="41725"/>
              </a:xfrm>
              <a:custGeom>
                <a:avLst/>
                <a:gdLst/>
                <a:ahLst/>
                <a:cxnLst/>
                <a:rect l="l" t="t" r="r" b="b"/>
                <a:pathLst>
                  <a:path w="1492" h="1669" extrusionOk="0">
                    <a:moveTo>
                      <a:pt x="33" y="1"/>
                    </a:moveTo>
                    <a:cubicBezTo>
                      <a:pt x="17" y="1"/>
                      <a:pt x="1" y="14"/>
                      <a:pt x="3" y="35"/>
                    </a:cubicBezTo>
                    <a:cubicBezTo>
                      <a:pt x="319" y="1176"/>
                      <a:pt x="1433" y="1661"/>
                      <a:pt x="1444" y="1666"/>
                    </a:cubicBezTo>
                    <a:cubicBezTo>
                      <a:pt x="1448" y="1668"/>
                      <a:pt x="1452" y="1669"/>
                      <a:pt x="1457" y="1669"/>
                    </a:cubicBezTo>
                    <a:cubicBezTo>
                      <a:pt x="1459" y="1669"/>
                      <a:pt x="1461" y="1668"/>
                      <a:pt x="1464" y="1668"/>
                    </a:cubicBezTo>
                    <a:lnTo>
                      <a:pt x="1463" y="1667"/>
                    </a:lnTo>
                    <a:cubicBezTo>
                      <a:pt x="1489" y="1660"/>
                      <a:pt x="1492" y="1622"/>
                      <a:pt x="1467" y="1611"/>
                    </a:cubicBezTo>
                    <a:cubicBezTo>
                      <a:pt x="1456" y="1607"/>
                      <a:pt x="368" y="1133"/>
                      <a:pt x="60" y="19"/>
                    </a:cubicBezTo>
                    <a:cubicBezTo>
                      <a:pt x="55" y="6"/>
                      <a:pt x="4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 name="Google Shape;2172;p32"/>
              <p:cNvSpPr/>
              <p:nvPr/>
            </p:nvSpPr>
            <p:spPr>
              <a:xfrm>
                <a:off x="2346550" y="3248225"/>
                <a:ext cx="29725" cy="45875"/>
              </a:xfrm>
              <a:custGeom>
                <a:avLst/>
                <a:gdLst/>
                <a:ahLst/>
                <a:cxnLst/>
                <a:rect l="l" t="t" r="r" b="b"/>
                <a:pathLst>
                  <a:path w="1189" h="1835" extrusionOk="0">
                    <a:moveTo>
                      <a:pt x="753" y="0"/>
                    </a:moveTo>
                    <a:cubicBezTo>
                      <a:pt x="731" y="0"/>
                      <a:pt x="710" y="2"/>
                      <a:pt x="689" y="5"/>
                    </a:cubicBezTo>
                    <a:cubicBezTo>
                      <a:pt x="523" y="27"/>
                      <a:pt x="367" y="94"/>
                      <a:pt x="225" y="178"/>
                    </a:cubicBezTo>
                    <a:cubicBezTo>
                      <a:pt x="149" y="223"/>
                      <a:pt x="72" y="275"/>
                      <a:pt x="36" y="355"/>
                    </a:cubicBezTo>
                    <a:cubicBezTo>
                      <a:pt x="0" y="430"/>
                      <a:pt x="6" y="518"/>
                      <a:pt x="19" y="600"/>
                    </a:cubicBezTo>
                    <a:cubicBezTo>
                      <a:pt x="75" y="922"/>
                      <a:pt x="255" y="1206"/>
                      <a:pt x="432" y="1481"/>
                    </a:cubicBezTo>
                    <a:cubicBezTo>
                      <a:pt x="473" y="1545"/>
                      <a:pt x="514" y="1609"/>
                      <a:pt x="569" y="1660"/>
                    </a:cubicBezTo>
                    <a:cubicBezTo>
                      <a:pt x="662" y="1749"/>
                      <a:pt x="788" y="1795"/>
                      <a:pt x="915" y="1814"/>
                    </a:cubicBezTo>
                    <a:cubicBezTo>
                      <a:pt x="984" y="1824"/>
                      <a:pt x="1053" y="1832"/>
                      <a:pt x="1122" y="1835"/>
                    </a:cubicBezTo>
                    <a:cubicBezTo>
                      <a:pt x="1046" y="1808"/>
                      <a:pt x="972" y="1780"/>
                      <a:pt x="899" y="1750"/>
                    </a:cubicBezTo>
                    <a:cubicBezTo>
                      <a:pt x="803" y="1712"/>
                      <a:pt x="707" y="1668"/>
                      <a:pt x="629" y="1600"/>
                    </a:cubicBezTo>
                    <a:cubicBezTo>
                      <a:pt x="515" y="1502"/>
                      <a:pt x="450" y="1361"/>
                      <a:pt x="388" y="1224"/>
                    </a:cubicBezTo>
                    <a:cubicBezTo>
                      <a:pt x="311" y="1050"/>
                      <a:pt x="235" y="870"/>
                      <a:pt x="199" y="681"/>
                    </a:cubicBezTo>
                    <a:cubicBezTo>
                      <a:pt x="178" y="566"/>
                      <a:pt x="174" y="437"/>
                      <a:pt x="239" y="339"/>
                    </a:cubicBezTo>
                    <a:cubicBezTo>
                      <a:pt x="302" y="244"/>
                      <a:pt x="415" y="199"/>
                      <a:pt x="524" y="170"/>
                    </a:cubicBezTo>
                    <a:cubicBezTo>
                      <a:pt x="580" y="155"/>
                      <a:pt x="637" y="144"/>
                      <a:pt x="694" y="144"/>
                    </a:cubicBezTo>
                    <a:cubicBezTo>
                      <a:pt x="728" y="144"/>
                      <a:pt x="762" y="148"/>
                      <a:pt x="794" y="157"/>
                    </a:cubicBezTo>
                    <a:cubicBezTo>
                      <a:pt x="951" y="203"/>
                      <a:pt x="1044" y="364"/>
                      <a:pt x="1095" y="519"/>
                    </a:cubicBezTo>
                    <a:cubicBezTo>
                      <a:pt x="1128" y="617"/>
                      <a:pt x="1152" y="720"/>
                      <a:pt x="1188" y="816"/>
                    </a:cubicBezTo>
                    <a:cubicBezTo>
                      <a:pt x="1146" y="573"/>
                      <a:pt x="1097" y="333"/>
                      <a:pt x="967" y="127"/>
                    </a:cubicBezTo>
                    <a:cubicBezTo>
                      <a:pt x="946" y="89"/>
                      <a:pt x="918" y="58"/>
                      <a:pt x="883" y="33"/>
                    </a:cubicBezTo>
                    <a:cubicBezTo>
                      <a:pt x="845" y="9"/>
                      <a:pt x="799"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 name="Google Shape;2173;p32"/>
              <p:cNvSpPr/>
              <p:nvPr/>
            </p:nvSpPr>
            <p:spPr>
              <a:xfrm>
                <a:off x="2350900" y="3251800"/>
                <a:ext cx="30950" cy="42325"/>
              </a:xfrm>
              <a:custGeom>
                <a:avLst/>
                <a:gdLst/>
                <a:ahLst/>
                <a:cxnLst/>
                <a:rect l="l" t="t" r="r" b="b"/>
                <a:pathLst>
                  <a:path w="1238" h="1693" extrusionOk="0">
                    <a:moveTo>
                      <a:pt x="520" y="1"/>
                    </a:moveTo>
                    <a:cubicBezTo>
                      <a:pt x="464" y="1"/>
                      <a:pt x="406" y="12"/>
                      <a:pt x="351" y="27"/>
                    </a:cubicBezTo>
                    <a:cubicBezTo>
                      <a:pt x="241" y="56"/>
                      <a:pt x="129" y="101"/>
                      <a:pt x="66" y="196"/>
                    </a:cubicBezTo>
                    <a:cubicBezTo>
                      <a:pt x="1" y="294"/>
                      <a:pt x="4" y="423"/>
                      <a:pt x="25" y="538"/>
                    </a:cubicBezTo>
                    <a:cubicBezTo>
                      <a:pt x="62" y="727"/>
                      <a:pt x="137" y="907"/>
                      <a:pt x="214" y="1081"/>
                    </a:cubicBezTo>
                    <a:cubicBezTo>
                      <a:pt x="276" y="1219"/>
                      <a:pt x="341" y="1359"/>
                      <a:pt x="455" y="1457"/>
                    </a:cubicBezTo>
                    <a:cubicBezTo>
                      <a:pt x="534" y="1525"/>
                      <a:pt x="629" y="1569"/>
                      <a:pt x="725" y="1607"/>
                    </a:cubicBezTo>
                    <a:cubicBezTo>
                      <a:pt x="798" y="1637"/>
                      <a:pt x="873" y="1665"/>
                      <a:pt x="948" y="1692"/>
                    </a:cubicBezTo>
                    <a:cubicBezTo>
                      <a:pt x="955" y="1692"/>
                      <a:pt x="961" y="1692"/>
                      <a:pt x="968" y="1692"/>
                    </a:cubicBezTo>
                    <a:cubicBezTo>
                      <a:pt x="1067" y="1692"/>
                      <a:pt x="1161" y="1676"/>
                      <a:pt x="1183" y="1611"/>
                    </a:cubicBezTo>
                    <a:cubicBezTo>
                      <a:pt x="1238" y="1454"/>
                      <a:pt x="1138" y="1236"/>
                      <a:pt x="1098" y="1086"/>
                    </a:cubicBezTo>
                    <a:cubicBezTo>
                      <a:pt x="1062" y="952"/>
                      <a:pt x="1040" y="812"/>
                      <a:pt x="1014" y="674"/>
                    </a:cubicBezTo>
                    <a:cubicBezTo>
                      <a:pt x="978" y="577"/>
                      <a:pt x="954" y="474"/>
                      <a:pt x="922" y="377"/>
                    </a:cubicBezTo>
                    <a:cubicBezTo>
                      <a:pt x="870" y="221"/>
                      <a:pt x="776" y="60"/>
                      <a:pt x="620" y="14"/>
                    </a:cubicBezTo>
                    <a:cubicBezTo>
                      <a:pt x="588" y="5"/>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2"/>
              <p:cNvSpPr/>
              <p:nvPr/>
            </p:nvSpPr>
            <p:spPr>
              <a:xfrm>
                <a:off x="2361300" y="3260250"/>
                <a:ext cx="29200" cy="40750"/>
              </a:xfrm>
              <a:custGeom>
                <a:avLst/>
                <a:gdLst/>
                <a:ahLst/>
                <a:cxnLst/>
                <a:rect l="l" t="t" r="r" b="b"/>
                <a:pathLst>
                  <a:path w="1168" h="1630" extrusionOk="0">
                    <a:moveTo>
                      <a:pt x="29" y="1"/>
                    </a:moveTo>
                    <a:cubicBezTo>
                      <a:pt x="15" y="1"/>
                      <a:pt x="0" y="12"/>
                      <a:pt x="2" y="30"/>
                    </a:cubicBezTo>
                    <a:cubicBezTo>
                      <a:pt x="169" y="1078"/>
                      <a:pt x="1110" y="1621"/>
                      <a:pt x="1120" y="1627"/>
                    </a:cubicBezTo>
                    <a:cubicBezTo>
                      <a:pt x="1123" y="1628"/>
                      <a:pt x="1128" y="1629"/>
                      <a:pt x="1132" y="1629"/>
                    </a:cubicBezTo>
                    <a:cubicBezTo>
                      <a:pt x="1134" y="1629"/>
                      <a:pt x="1135" y="1629"/>
                      <a:pt x="1137" y="1629"/>
                    </a:cubicBezTo>
                    <a:cubicBezTo>
                      <a:pt x="1161" y="1625"/>
                      <a:pt x="1168" y="1592"/>
                      <a:pt x="1146" y="1580"/>
                    </a:cubicBezTo>
                    <a:cubicBezTo>
                      <a:pt x="1137" y="1574"/>
                      <a:pt x="217" y="1044"/>
                      <a:pt x="54" y="22"/>
                    </a:cubicBezTo>
                    <a:cubicBezTo>
                      <a:pt x="51" y="8"/>
                      <a:pt x="40"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 name="Google Shape;2175;p32"/>
              <p:cNvSpPr/>
              <p:nvPr/>
            </p:nvSpPr>
            <p:spPr>
              <a:xfrm>
                <a:off x="2399475" y="3292025"/>
                <a:ext cx="47050" cy="29800"/>
              </a:xfrm>
              <a:custGeom>
                <a:avLst/>
                <a:gdLst/>
                <a:ahLst/>
                <a:cxnLst/>
                <a:rect l="l" t="t" r="r" b="b"/>
                <a:pathLst>
                  <a:path w="1882" h="1192" extrusionOk="0">
                    <a:moveTo>
                      <a:pt x="1528" y="0"/>
                    </a:moveTo>
                    <a:cubicBezTo>
                      <a:pt x="1523" y="0"/>
                      <a:pt x="1518" y="0"/>
                      <a:pt x="1512" y="1"/>
                    </a:cubicBezTo>
                    <a:cubicBezTo>
                      <a:pt x="1269" y="5"/>
                      <a:pt x="1042" y="96"/>
                      <a:pt x="815" y="193"/>
                    </a:cubicBezTo>
                    <a:cubicBezTo>
                      <a:pt x="915" y="172"/>
                      <a:pt x="1015" y="135"/>
                      <a:pt x="1114" y="109"/>
                    </a:cubicBezTo>
                    <a:cubicBezTo>
                      <a:pt x="1181" y="91"/>
                      <a:pt x="1254" y="79"/>
                      <a:pt x="1325" y="79"/>
                    </a:cubicBezTo>
                    <a:cubicBezTo>
                      <a:pt x="1420" y="79"/>
                      <a:pt x="1511" y="101"/>
                      <a:pt x="1582" y="162"/>
                    </a:cubicBezTo>
                    <a:cubicBezTo>
                      <a:pt x="1652" y="221"/>
                      <a:pt x="1691" y="308"/>
                      <a:pt x="1720" y="394"/>
                    </a:cubicBezTo>
                    <a:cubicBezTo>
                      <a:pt x="1756" y="501"/>
                      <a:pt x="1779" y="621"/>
                      <a:pt x="1735" y="725"/>
                    </a:cubicBezTo>
                    <a:cubicBezTo>
                      <a:pt x="1688" y="834"/>
                      <a:pt x="1579" y="902"/>
                      <a:pt x="1470" y="947"/>
                    </a:cubicBezTo>
                    <a:cubicBezTo>
                      <a:pt x="1292" y="1022"/>
                      <a:pt x="1102" y="1056"/>
                      <a:pt x="913" y="1088"/>
                    </a:cubicBezTo>
                    <a:cubicBezTo>
                      <a:pt x="824" y="1101"/>
                      <a:pt x="735" y="1115"/>
                      <a:pt x="646" y="1115"/>
                    </a:cubicBezTo>
                    <a:cubicBezTo>
                      <a:pt x="585" y="1115"/>
                      <a:pt x="526" y="1109"/>
                      <a:pt x="468" y="1092"/>
                    </a:cubicBezTo>
                    <a:cubicBezTo>
                      <a:pt x="367" y="1064"/>
                      <a:pt x="278" y="1007"/>
                      <a:pt x="193" y="949"/>
                    </a:cubicBezTo>
                    <a:cubicBezTo>
                      <a:pt x="128" y="903"/>
                      <a:pt x="64" y="857"/>
                      <a:pt x="0" y="808"/>
                    </a:cubicBezTo>
                    <a:lnTo>
                      <a:pt x="0" y="808"/>
                    </a:lnTo>
                    <a:cubicBezTo>
                      <a:pt x="41" y="864"/>
                      <a:pt x="85" y="918"/>
                      <a:pt x="132" y="970"/>
                    </a:cubicBezTo>
                    <a:cubicBezTo>
                      <a:pt x="216" y="1065"/>
                      <a:pt x="324" y="1145"/>
                      <a:pt x="449" y="1175"/>
                    </a:cubicBezTo>
                    <a:cubicBezTo>
                      <a:pt x="504" y="1189"/>
                      <a:pt x="562" y="1192"/>
                      <a:pt x="619" y="1192"/>
                    </a:cubicBezTo>
                    <a:cubicBezTo>
                      <a:pt x="637" y="1192"/>
                      <a:pt x="655" y="1191"/>
                      <a:pt x="673" y="1191"/>
                    </a:cubicBezTo>
                    <a:cubicBezTo>
                      <a:pt x="1000" y="1189"/>
                      <a:pt x="1336" y="1183"/>
                      <a:pt x="1637" y="1053"/>
                    </a:cubicBezTo>
                    <a:cubicBezTo>
                      <a:pt x="1712" y="1021"/>
                      <a:pt x="1789" y="976"/>
                      <a:pt x="1833" y="905"/>
                    </a:cubicBezTo>
                    <a:cubicBezTo>
                      <a:pt x="1878" y="831"/>
                      <a:pt x="1881" y="738"/>
                      <a:pt x="1877" y="650"/>
                    </a:cubicBezTo>
                    <a:cubicBezTo>
                      <a:pt x="1869" y="485"/>
                      <a:pt x="1839" y="317"/>
                      <a:pt x="1767" y="168"/>
                    </a:cubicBezTo>
                    <a:cubicBezTo>
                      <a:pt x="1738" y="107"/>
                      <a:pt x="1699" y="47"/>
                      <a:pt x="1638" y="21"/>
                    </a:cubicBezTo>
                    <a:cubicBezTo>
                      <a:pt x="1603" y="7"/>
                      <a:pt x="1566" y="0"/>
                      <a:pt x="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 name="Google Shape;2176;p32"/>
              <p:cNvSpPr/>
              <p:nvPr/>
            </p:nvSpPr>
            <p:spPr>
              <a:xfrm>
                <a:off x="2396800" y="3293975"/>
                <a:ext cx="47150" cy="25925"/>
              </a:xfrm>
              <a:custGeom>
                <a:avLst/>
                <a:gdLst/>
                <a:ahLst/>
                <a:cxnLst/>
                <a:rect l="l" t="t" r="r" b="b"/>
                <a:pathLst>
                  <a:path w="1886" h="1037" extrusionOk="0">
                    <a:moveTo>
                      <a:pt x="1431" y="0"/>
                    </a:moveTo>
                    <a:cubicBezTo>
                      <a:pt x="1361" y="0"/>
                      <a:pt x="1288" y="13"/>
                      <a:pt x="1221" y="31"/>
                    </a:cubicBezTo>
                    <a:cubicBezTo>
                      <a:pt x="1122" y="57"/>
                      <a:pt x="1022" y="94"/>
                      <a:pt x="922" y="115"/>
                    </a:cubicBezTo>
                    <a:cubicBezTo>
                      <a:pt x="793" y="171"/>
                      <a:pt x="664" y="227"/>
                      <a:pt x="531" y="272"/>
                    </a:cubicBezTo>
                    <a:cubicBezTo>
                      <a:pt x="384" y="321"/>
                      <a:pt x="146" y="357"/>
                      <a:pt x="45" y="489"/>
                    </a:cubicBezTo>
                    <a:cubicBezTo>
                      <a:pt x="0" y="547"/>
                      <a:pt x="46" y="644"/>
                      <a:pt x="106" y="730"/>
                    </a:cubicBezTo>
                    <a:cubicBezTo>
                      <a:pt x="170" y="778"/>
                      <a:pt x="234" y="825"/>
                      <a:pt x="300" y="869"/>
                    </a:cubicBezTo>
                    <a:cubicBezTo>
                      <a:pt x="384" y="928"/>
                      <a:pt x="473" y="985"/>
                      <a:pt x="573" y="1014"/>
                    </a:cubicBezTo>
                    <a:cubicBezTo>
                      <a:pt x="631" y="1031"/>
                      <a:pt x="691" y="1037"/>
                      <a:pt x="751" y="1037"/>
                    </a:cubicBezTo>
                    <a:cubicBezTo>
                      <a:pt x="840" y="1037"/>
                      <a:pt x="930" y="1023"/>
                      <a:pt x="1018" y="1008"/>
                    </a:cubicBezTo>
                    <a:cubicBezTo>
                      <a:pt x="1208" y="978"/>
                      <a:pt x="1399" y="943"/>
                      <a:pt x="1576" y="869"/>
                    </a:cubicBezTo>
                    <a:cubicBezTo>
                      <a:pt x="1685" y="824"/>
                      <a:pt x="1795" y="756"/>
                      <a:pt x="1841" y="647"/>
                    </a:cubicBezTo>
                    <a:cubicBezTo>
                      <a:pt x="1885" y="542"/>
                      <a:pt x="1862" y="423"/>
                      <a:pt x="1826" y="316"/>
                    </a:cubicBezTo>
                    <a:cubicBezTo>
                      <a:pt x="1797" y="230"/>
                      <a:pt x="1758" y="143"/>
                      <a:pt x="1689" y="84"/>
                    </a:cubicBezTo>
                    <a:cubicBezTo>
                      <a:pt x="1618" y="23"/>
                      <a:pt x="1527" y="0"/>
                      <a:pt x="1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2"/>
              <p:cNvSpPr/>
              <p:nvPr/>
            </p:nvSpPr>
            <p:spPr>
              <a:xfrm>
                <a:off x="2385300" y="3302375"/>
                <a:ext cx="49800" cy="7300"/>
              </a:xfrm>
              <a:custGeom>
                <a:avLst/>
                <a:gdLst/>
                <a:ahLst/>
                <a:cxnLst/>
                <a:rect l="l" t="t" r="r" b="b"/>
                <a:pathLst>
                  <a:path w="1992" h="292" extrusionOk="0">
                    <a:moveTo>
                      <a:pt x="29" y="1"/>
                    </a:moveTo>
                    <a:cubicBezTo>
                      <a:pt x="19" y="1"/>
                      <a:pt x="10" y="6"/>
                      <a:pt x="5" y="15"/>
                    </a:cubicBezTo>
                    <a:cubicBezTo>
                      <a:pt x="1" y="23"/>
                      <a:pt x="1" y="32"/>
                      <a:pt x="4" y="38"/>
                    </a:cubicBezTo>
                    <a:cubicBezTo>
                      <a:pt x="8" y="44"/>
                      <a:pt x="11" y="48"/>
                      <a:pt x="17" y="52"/>
                    </a:cubicBezTo>
                    <a:cubicBezTo>
                      <a:pt x="24" y="55"/>
                      <a:pt x="491" y="291"/>
                      <a:pt x="1099" y="291"/>
                    </a:cubicBezTo>
                    <a:cubicBezTo>
                      <a:pt x="1369" y="291"/>
                      <a:pt x="1666" y="245"/>
                      <a:pt x="1963" y="111"/>
                    </a:cubicBezTo>
                    <a:cubicBezTo>
                      <a:pt x="1992" y="98"/>
                      <a:pt x="1979" y="60"/>
                      <a:pt x="1954" y="60"/>
                    </a:cubicBezTo>
                    <a:cubicBezTo>
                      <a:pt x="1950" y="60"/>
                      <a:pt x="1946" y="61"/>
                      <a:pt x="1942" y="63"/>
                    </a:cubicBezTo>
                    <a:cubicBezTo>
                      <a:pt x="1653" y="193"/>
                      <a:pt x="1363" y="238"/>
                      <a:pt x="1100" y="238"/>
                    </a:cubicBezTo>
                    <a:cubicBezTo>
                      <a:pt x="505" y="238"/>
                      <a:pt x="48" y="8"/>
                      <a:pt x="41" y="4"/>
                    </a:cubicBezTo>
                    <a:cubicBezTo>
                      <a:pt x="37"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2"/>
              <p:cNvSpPr/>
              <p:nvPr/>
            </p:nvSpPr>
            <p:spPr>
              <a:xfrm>
                <a:off x="2335450" y="3284350"/>
                <a:ext cx="23325" cy="39150"/>
              </a:xfrm>
              <a:custGeom>
                <a:avLst/>
                <a:gdLst/>
                <a:ahLst/>
                <a:cxnLst/>
                <a:rect l="l" t="t" r="r" b="b"/>
                <a:pathLst>
                  <a:path w="933" h="1566" extrusionOk="0">
                    <a:moveTo>
                      <a:pt x="604" y="0"/>
                    </a:moveTo>
                    <a:cubicBezTo>
                      <a:pt x="475" y="0"/>
                      <a:pt x="348" y="33"/>
                      <a:pt x="227" y="78"/>
                    </a:cubicBezTo>
                    <a:cubicBezTo>
                      <a:pt x="158" y="105"/>
                      <a:pt x="89" y="139"/>
                      <a:pt x="47" y="199"/>
                    </a:cubicBezTo>
                    <a:cubicBezTo>
                      <a:pt x="8" y="255"/>
                      <a:pt x="0" y="328"/>
                      <a:pt x="0" y="398"/>
                    </a:cubicBezTo>
                    <a:cubicBezTo>
                      <a:pt x="1" y="670"/>
                      <a:pt x="110" y="930"/>
                      <a:pt x="218" y="1180"/>
                    </a:cubicBezTo>
                    <a:cubicBezTo>
                      <a:pt x="243" y="1238"/>
                      <a:pt x="268" y="1297"/>
                      <a:pt x="306" y="1347"/>
                    </a:cubicBezTo>
                    <a:cubicBezTo>
                      <a:pt x="371" y="1432"/>
                      <a:pt x="469" y="1488"/>
                      <a:pt x="571" y="1520"/>
                    </a:cubicBezTo>
                    <a:cubicBezTo>
                      <a:pt x="626" y="1538"/>
                      <a:pt x="681" y="1554"/>
                      <a:pt x="738" y="1566"/>
                    </a:cubicBezTo>
                    <a:cubicBezTo>
                      <a:pt x="679" y="1534"/>
                      <a:pt x="622" y="1500"/>
                      <a:pt x="565" y="1466"/>
                    </a:cubicBezTo>
                    <a:cubicBezTo>
                      <a:pt x="492" y="1420"/>
                      <a:pt x="420" y="1371"/>
                      <a:pt x="364" y="1304"/>
                    </a:cubicBezTo>
                    <a:cubicBezTo>
                      <a:pt x="284" y="1209"/>
                      <a:pt x="249" y="1084"/>
                      <a:pt x="217" y="963"/>
                    </a:cubicBezTo>
                    <a:cubicBezTo>
                      <a:pt x="177" y="808"/>
                      <a:pt x="140" y="650"/>
                      <a:pt x="137" y="490"/>
                    </a:cubicBezTo>
                    <a:cubicBezTo>
                      <a:pt x="135" y="391"/>
                      <a:pt x="150" y="284"/>
                      <a:pt x="218" y="213"/>
                    </a:cubicBezTo>
                    <a:cubicBezTo>
                      <a:pt x="283" y="144"/>
                      <a:pt x="382" y="122"/>
                      <a:pt x="475" y="113"/>
                    </a:cubicBezTo>
                    <a:cubicBezTo>
                      <a:pt x="499" y="111"/>
                      <a:pt x="522" y="109"/>
                      <a:pt x="546" y="109"/>
                    </a:cubicBezTo>
                    <a:cubicBezTo>
                      <a:pt x="599" y="109"/>
                      <a:pt x="651" y="117"/>
                      <a:pt x="699" y="140"/>
                    </a:cubicBezTo>
                    <a:cubicBezTo>
                      <a:pt x="822" y="199"/>
                      <a:pt x="877" y="344"/>
                      <a:pt x="897" y="480"/>
                    </a:cubicBezTo>
                    <a:cubicBezTo>
                      <a:pt x="910" y="565"/>
                      <a:pt x="916" y="654"/>
                      <a:pt x="933" y="737"/>
                    </a:cubicBezTo>
                    <a:cubicBezTo>
                      <a:pt x="931" y="531"/>
                      <a:pt x="925" y="327"/>
                      <a:pt x="846" y="140"/>
                    </a:cubicBezTo>
                    <a:cubicBezTo>
                      <a:pt x="834" y="105"/>
                      <a:pt x="815" y="75"/>
                      <a:pt x="789" y="50"/>
                    </a:cubicBezTo>
                    <a:cubicBezTo>
                      <a:pt x="748" y="12"/>
                      <a:pt x="689" y="2"/>
                      <a:pt x="633" y="1"/>
                    </a:cubicBezTo>
                    <a:cubicBezTo>
                      <a:pt x="623" y="0"/>
                      <a:pt x="61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2"/>
              <p:cNvSpPr/>
              <p:nvPr/>
            </p:nvSpPr>
            <p:spPr>
              <a:xfrm>
                <a:off x="2338800" y="3287100"/>
                <a:ext cx="21900" cy="36700"/>
              </a:xfrm>
              <a:custGeom>
                <a:avLst/>
                <a:gdLst/>
                <a:ahLst/>
                <a:cxnLst/>
                <a:rect l="l" t="t" r="r" b="b"/>
                <a:pathLst>
                  <a:path w="876" h="1468" extrusionOk="0">
                    <a:moveTo>
                      <a:pt x="412" y="1"/>
                    </a:moveTo>
                    <a:cubicBezTo>
                      <a:pt x="388" y="1"/>
                      <a:pt x="365" y="2"/>
                      <a:pt x="341" y="4"/>
                    </a:cubicBezTo>
                    <a:cubicBezTo>
                      <a:pt x="248" y="13"/>
                      <a:pt x="149" y="35"/>
                      <a:pt x="84" y="103"/>
                    </a:cubicBezTo>
                    <a:cubicBezTo>
                      <a:pt x="16" y="175"/>
                      <a:pt x="1" y="282"/>
                      <a:pt x="3" y="381"/>
                    </a:cubicBezTo>
                    <a:cubicBezTo>
                      <a:pt x="6" y="540"/>
                      <a:pt x="43" y="698"/>
                      <a:pt x="83" y="854"/>
                    </a:cubicBezTo>
                    <a:cubicBezTo>
                      <a:pt x="115" y="974"/>
                      <a:pt x="150" y="1099"/>
                      <a:pt x="230" y="1196"/>
                    </a:cubicBezTo>
                    <a:cubicBezTo>
                      <a:pt x="285" y="1262"/>
                      <a:pt x="358" y="1311"/>
                      <a:pt x="431" y="1357"/>
                    </a:cubicBezTo>
                    <a:cubicBezTo>
                      <a:pt x="488" y="1391"/>
                      <a:pt x="545" y="1425"/>
                      <a:pt x="604" y="1457"/>
                    </a:cubicBezTo>
                    <a:cubicBezTo>
                      <a:pt x="637" y="1463"/>
                      <a:pt x="670" y="1468"/>
                      <a:pt x="700" y="1468"/>
                    </a:cubicBezTo>
                    <a:cubicBezTo>
                      <a:pt x="749" y="1468"/>
                      <a:pt x="790" y="1456"/>
                      <a:pt x="809" y="1423"/>
                    </a:cubicBezTo>
                    <a:cubicBezTo>
                      <a:pt x="875" y="1300"/>
                      <a:pt x="823" y="1107"/>
                      <a:pt x="811" y="978"/>
                    </a:cubicBezTo>
                    <a:cubicBezTo>
                      <a:pt x="800" y="862"/>
                      <a:pt x="801" y="745"/>
                      <a:pt x="799" y="627"/>
                    </a:cubicBezTo>
                    <a:cubicBezTo>
                      <a:pt x="782" y="544"/>
                      <a:pt x="776" y="455"/>
                      <a:pt x="763" y="370"/>
                    </a:cubicBezTo>
                    <a:cubicBezTo>
                      <a:pt x="743" y="234"/>
                      <a:pt x="688" y="89"/>
                      <a:pt x="565" y="31"/>
                    </a:cubicBezTo>
                    <a:cubicBezTo>
                      <a:pt x="517" y="8"/>
                      <a:pt x="465" y="1"/>
                      <a:pt x="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2"/>
              <p:cNvSpPr/>
              <p:nvPr/>
            </p:nvSpPr>
            <p:spPr>
              <a:xfrm>
                <a:off x="2347350" y="3293825"/>
                <a:ext cx="18825" cy="37450"/>
              </a:xfrm>
              <a:custGeom>
                <a:avLst/>
                <a:gdLst/>
                <a:ahLst/>
                <a:cxnLst/>
                <a:rect l="l" t="t" r="r" b="b"/>
                <a:pathLst>
                  <a:path w="753" h="1498" extrusionOk="0">
                    <a:moveTo>
                      <a:pt x="30" y="0"/>
                    </a:moveTo>
                    <a:cubicBezTo>
                      <a:pt x="18" y="0"/>
                      <a:pt x="7" y="8"/>
                      <a:pt x="8" y="24"/>
                    </a:cubicBezTo>
                    <a:cubicBezTo>
                      <a:pt x="0" y="910"/>
                      <a:pt x="700" y="1486"/>
                      <a:pt x="708" y="1493"/>
                    </a:cubicBezTo>
                    <a:cubicBezTo>
                      <a:pt x="711" y="1495"/>
                      <a:pt x="717" y="1497"/>
                      <a:pt x="721" y="1497"/>
                    </a:cubicBezTo>
                    <a:lnTo>
                      <a:pt x="721" y="1496"/>
                    </a:lnTo>
                    <a:cubicBezTo>
                      <a:pt x="742" y="1496"/>
                      <a:pt x="752" y="1471"/>
                      <a:pt x="736" y="1457"/>
                    </a:cubicBezTo>
                    <a:cubicBezTo>
                      <a:pt x="729" y="1452"/>
                      <a:pt x="45" y="888"/>
                      <a:pt x="53" y="24"/>
                    </a:cubicBezTo>
                    <a:cubicBezTo>
                      <a:pt x="54" y="8"/>
                      <a:pt x="4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2"/>
              <p:cNvSpPr/>
              <p:nvPr/>
            </p:nvSpPr>
            <p:spPr>
              <a:xfrm>
                <a:off x="2372250" y="3322100"/>
                <a:ext cx="38675" cy="28175"/>
              </a:xfrm>
              <a:custGeom>
                <a:avLst/>
                <a:gdLst/>
                <a:ahLst/>
                <a:cxnLst/>
                <a:rect l="l" t="t" r="r" b="b"/>
                <a:pathLst>
                  <a:path w="1547" h="1127" extrusionOk="0">
                    <a:moveTo>
                      <a:pt x="1187" y="0"/>
                    </a:moveTo>
                    <a:cubicBezTo>
                      <a:pt x="1167" y="0"/>
                      <a:pt x="1147" y="3"/>
                      <a:pt x="1127" y="8"/>
                    </a:cubicBezTo>
                    <a:cubicBezTo>
                      <a:pt x="927" y="46"/>
                      <a:pt x="753" y="154"/>
                      <a:pt x="581" y="266"/>
                    </a:cubicBezTo>
                    <a:cubicBezTo>
                      <a:pt x="661" y="235"/>
                      <a:pt x="737" y="189"/>
                      <a:pt x="816" y="154"/>
                    </a:cubicBezTo>
                    <a:cubicBezTo>
                      <a:pt x="891" y="119"/>
                      <a:pt x="976" y="92"/>
                      <a:pt x="1058" y="92"/>
                    </a:cubicBezTo>
                    <a:cubicBezTo>
                      <a:pt x="1111" y="92"/>
                      <a:pt x="1162" y="103"/>
                      <a:pt x="1208" y="130"/>
                    </a:cubicBezTo>
                    <a:cubicBezTo>
                      <a:pt x="1274" y="169"/>
                      <a:pt x="1318" y="235"/>
                      <a:pt x="1354" y="302"/>
                    </a:cubicBezTo>
                    <a:cubicBezTo>
                      <a:pt x="1400" y="385"/>
                      <a:pt x="1435" y="480"/>
                      <a:pt x="1414" y="571"/>
                    </a:cubicBezTo>
                    <a:cubicBezTo>
                      <a:pt x="1392" y="668"/>
                      <a:pt x="1312" y="738"/>
                      <a:pt x="1228" y="791"/>
                    </a:cubicBezTo>
                    <a:cubicBezTo>
                      <a:pt x="1093" y="878"/>
                      <a:pt x="941" y="934"/>
                      <a:pt x="790" y="986"/>
                    </a:cubicBezTo>
                    <a:cubicBezTo>
                      <a:pt x="687" y="1023"/>
                      <a:pt x="580" y="1057"/>
                      <a:pt x="471" y="1057"/>
                    </a:cubicBezTo>
                    <a:cubicBezTo>
                      <a:pt x="456" y="1057"/>
                      <a:pt x="440" y="1056"/>
                      <a:pt x="424" y="1055"/>
                    </a:cubicBezTo>
                    <a:cubicBezTo>
                      <a:pt x="338" y="1046"/>
                      <a:pt x="257" y="1012"/>
                      <a:pt x="178" y="976"/>
                    </a:cubicBezTo>
                    <a:cubicBezTo>
                      <a:pt x="118" y="948"/>
                      <a:pt x="58" y="919"/>
                      <a:pt x="0" y="888"/>
                    </a:cubicBezTo>
                    <a:lnTo>
                      <a:pt x="0" y="888"/>
                    </a:lnTo>
                    <a:cubicBezTo>
                      <a:pt x="41" y="929"/>
                      <a:pt x="85" y="967"/>
                      <a:pt x="130" y="1002"/>
                    </a:cubicBezTo>
                    <a:cubicBezTo>
                      <a:pt x="214" y="1069"/>
                      <a:pt x="314" y="1119"/>
                      <a:pt x="422" y="1126"/>
                    </a:cubicBezTo>
                    <a:cubicBezTo>
                      <a:pt x="429" y="1127"/>
                      <a:pt x="437" y="1127"/>
                      <a:pt x="445" y="1127"/>
                    </a:cubicBezTo>
                    <a:cubicBezTo>
                      <a:pt x="499" y="1127"/>
                      <a:pt x="554" y="1117"/>
                      <a:pt x="609" y="1106"/>
                    </a:cubicBezTo>
                    <a:cubicBezTo>
                      <a:pt x="877" y="1057"/>
                      <a:pt x="1153" y="1005"/>
                      <a:pt x="1381" y="855"/>
                    </a:cubicBezTo>
                    <a:cubicBezTo>
                      <a:pt x="1439" y="816"/>
                      <a:pt x="1494" y="769"/>
                      <a:pt x="1520" y="704"/>
                    </a:cubicBezTo>
                    <a:cubicBezTo>
                      <a:pt x="1546" y="637"/>
                      <a:pt x="1535" y="560"/>
                      <a:pt x="1520" y="489"/>
                    </a:cubicBezTo>
                    <a:cubicBezTo>
                      <a:pt x="1489" y="353"/>
                      <a:pt x="1441" y="219"/>
                      <a:pt x="1360" y="107"/>
                    </a:cubicBezTo>
                    <a:cubicBezTo>
                      <a:pt x="1327" y="61"/>
                      <a:pt x="1286" y="18"/>
                      <a:pt x="1233" y="5"/>
                    </a:cubicBezTo>
                    <a:cubicBezTo>
                      <a:pt x="1218" y="2"/>
                      <a:pt x="1202" y="0"/>
                      <a:pt x="1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2"/>
              <p:cNvSpPr/>
              <p:nvPr/>
            </p:nvSpPr>
            <p:spPr>
              <a:xfrm>
                <a:off x="2369400" y="3324375"/>
                <a:ext cx="38750" cy="24175"/>
              </a:xfrm>
              <a:custGeom>
                <a:avLst/>
                <a:gdLst/>
                <a:ahLst/>
                <a:cxnLst/>
                <a:rect l="l" t="t" r="r" b="b"/>
                <a:pathLst>
                  <a:path w="1550" h="967" extrusionOk="0">
                    <a:moveTo>
                      <a:pt x="1172" y="1"/>
                    </a:moveTo>
                    <a:cubicBezTo>
                      <a:pt x="1090" y="1"/>
                      <a:pt x="1005" y="28"/>
                      <a:pt x="930" y="63"/>
                    </a:cubicBezTo>
                    <a:cubicBezTo>
                      <a:pt x="851" y="98"/>
                      <a:pt x="775" y="144"/>
                      <a:pt x="695" y="175"/>
                    </a:cubicBezTo>
                    <a:cubicBezTo>
                      <a:pt x="597" y="240"/>
                      <a:pt x="499" y="305"/>
                      <a:pt x="397" y="360"/>
                    </a:cubicBezTo>
                    <a:cubicBezTo>
                      <a:pt x="282" y="422"/>
                      <a:pt x="93" y="486"/>
                      <a:pt x="28" y="609"/>
                    </a:cubicBezTo>
                    <a:cubicBezTo>
                      <a:pt x="1" y="664"/>
                      <a:pt x="52" y="736"/>
                      <a:pt x="114" y="798"/>
                    </a:cubicBezTo>
                    <a:cubicBezTo>
                      <a:pt x="172" y="828"/>
                      <a:pt x="232" y="857"/>
                      <a:pt x="292" y="885"/>
                    </a:cubicBezTo>
                    <a:cubicBezTo>
                      <a:pt x="371" y="922"/>
                      <a:pt x="452" y="955"/>
                      <a:pt x="538" y="964"/>
                    </a:cubicBezTo>
                    <a:cubicBezTo>
                      <a:pt x="555" y="966"/>
                      <a:pt x="571" y="967"/>
                      <a:pt x="588" y="967"/>
                    </a:cubicBezTo>
                    <a:cubicBezTo>
                      <a:pt x="696" y="967"/>
                      <a:pt x="802" y="932"/>
                      <a:pt x="904" y="896"/>
                    </a:cubicBezTo>
                    <a:cubicBezTo>
                      <a:pt x="1055" y="844"/>
                      <a:pt x="1207" y="787"/>
                      <a:pt x="1342" y="701"/>
                    </a:cubicBezTo>
                    <a:cubicBezTo>
                      <a:pt x="1426" y="648"/>
                      <a:pt x="1506" y="577"/>
                      <a:pt x="1528" y="481"/>
                    </a:cubicBezTo>
                    <a:cubicBezTo>
                      <a:pt x="1549" y="389"/>
                      <a:pt x="1514" y="294"/>
                      <a:pt x="1468" y="211"/>
                    </a:cubicBezTo>
                    <a:cubicBezTo>
                      <a:pt x="1431" y="144"/>
                      <a:pt x="1388" y="78"/>
                      <a:pt x="1322" y="39"/>
                    </a:cubicBezTo>
                    <a:cubicBezTo>
                      <a:pt x="1276" y="12"/>
                      <a:pt x="1225" y="1"/>
                      <a:pt x="1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2"/>
              <p:cNvSpPr/>
              <p:nvPr/>
            </p:nvSpPr>
            <p:spPr>
              <a:xfrm>
                <a:off x="2359150" y="3332450"/>
                <a:ext cx="41300" cy="8625"/>
              </a:xfrm>
              <a:custGeom>
                <a:avLst/>
                <a:gdLst/>
                <a:ahLst/>
                <a:cxnLst/>
                <a:rect l="l" t="t" r="r" b="b"/>
                <a:pathLst>
                  <a:path w="1652" h="345" extrusionOk="0">
                    <a:moveTo>
                      <a:pt x="1619" y="0"/>
                    </a:moveTo>
                    <a:cubicBezTo>
                      <a:pt x="1615" y="0"/>
                      <a:pt x="1611" y="2"/>
                      <a:pt x="1607" y="5"/>
                    </a:cubicBezTo>
                    <a:cubicBezTo>
                      <a:pt x="1261" y="240"/>
                      <a:pt x="883" y="300"/>
                      <a:pt x="585" y="300"/>
                    </a:cubicBezTo>
                    <a:cubicBezTo>
                      <a:pt x="267" y="300"/>
                      <a:pt x="40" y="232"/>
                      <a:pt x="36" y="230"/>
                    </a:cubicBezTo>
                    <a:cubicBezTo>
                      <a:pt x="34" y="230"/>
                      <a:pt x="31" y="230"/>
                      <a:pt x="29" y="230"/>
                    </a:cubicBezTo>
                    <a:cubicBezTo>
                      <a:pt x="12" y="230"/>
                      <a:pt x="0" y="249"/>
                      <a:pt x="10" y="264"/>
                    </a:cubicBezTo>
                    <a:cubicBezTo>
                      <a:pt x="13" y="268"/>
                      <a:pt x="17" y="272"/>
                      <a:pt x="22" y="273"/>
                    </a:cubicBezTo>
                    <a:cubicBezTo>
                      <a:pt x="26" y="274"/>
                      <a:pt x="259" y="344"/>
                      <a:pt x="585" y="344"/>
                    </a:cubicBezTo>
                    <a:cubicBezTo>
                      <a:pt x="890" y="344"/>
                      <a:pt x="1277" y="282"/>
                      <a:pt x="1632" y="41"/>
                    </a:cubicBezTo>
                    <a:cubicBezTo>
                      <a:pt x="1651" y="28"/>
                      <a:pt x="1638" y="0"/>
                      <a:pt x="1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2"/>
              <p:cNvSpPr/>
              <p:nvPr/>
            </p:nvSpPr>
            <p:spPr>
              <a:xfrm>
                <a:off x="2382275" y="3092900"/>
                <a:ext cx="39375" cy="41900"/>
              </a:xfrm>
              <a:custGeom>
                <a:avLst/>
                <a:gdLst/>
                <a:ahLst/>
                <a:cxnLst/>
                <a:rect l="l" t="t" r="r" b="b"/>
                <a:pathLst>
                  <a:path w="1575" h="1676" extrusionOk="0">
                    <a:moveTo>
                      <a:pt x="585" y="0"/>
                    </a:moveTo>
                    <a:cubicBezTo>
                      <a:pt x="532" y="0"/>
                      <a:pt x="481" y="23"/>
                      <a:pt x="435" y="50"/>
                    </a:cubicBezTo>
                    <a:cubicBezTo>
                      <a:pt x="298" y="131"/>
                      <a:pt x="188" y="253"/>
                      <a:pt x="95" y="384"/>
                    </a:cubicBezTo>
                    <a:cubicBezTo>
                      <a:pt x="47" y="454"/>
                      <a:pt x="1" y="532"/>
                      <a:pt x="1" y="620"/>
                    </a:cubicBezTo>
                    <a:cubicBezTo>
                      <a:pt x="1" y="703"/>
                      <a:pt x="42" y="783"/>
                      <a:pt x="88" y="855"/>
                    </a:cubicBezTo>
                    <a:cubicBezTo>
                      <a:pt x="270" y="1134"/>
                      <a:pt x="547" y="1332"/>
                      <a:pt x="817" y="1523"/>
                    </a:cubicBezTo>
                    <a:cubicBezTo>
                      <a:pt x="880" y="1567"/>
                      <a:pt x="943" y="1612"/>
                      <a:pt x="1013" y="1640"/>
                    </a:cubicBezTo>
                    <a:cubicBezTo>
                      <a:pt x="1076" y="1665"/>
                      <a:pt x="1142" y="1676"/>
                      <a:pt x="1208" y="1676"/>
                    </a:cubicBezTo>
                    <a:cubicBezTo>
                      <a:pt x="1267" y="1676"/>
                      <a:pt x="1326" y="1668"/>
                      <a:pt x="1382" y="1653"/>
                    </a:cubicBezTo>
                    <a:cubicBezTo>
                      <a:pt x="1448" y="1639"/>
                      <a:pt x="1512" y="1620"/>
                      <a:pt x="1575" y="1597"/>
                    </a:cubicBezTo>
                    <a:lnTo>
                      <a:pt x="1575" y="1597"/>
                    </a:lnTo>
                    <a:cubicBezTo>
                      <a:pt x="1497" y="1600"/>
                      <a:pt x="1419" y="1601"/>
                      <a:pt x="1342" y="1601"/>
                    </a:cubicBezTo>
                    <a:cubicBezTo>
                      <a:pt x="1241" y="1600"/>
                      <a:pt x="1138" y="1596"/>
                      <a:pt x="1041" y="1561"/>
                    </a:cubicBezTo>
                    <a:cubicBezTo>
                      <a:pt x="900" y="1512"/>
                      <a:pt x="783" y="1405"/>
                      <a:pt x="673" y="1301"/>
                    </a:cubicBezTo>
                    <a:cubicBezTo>
                      <a:pt x="531" y="1166"/>
                      <a:pt x="390" y="1027"/>
                      <a:pt x="281" y="863"/>
                    </a:cubicBezTo>
                    <a:cubicBezTo>
                      <a:pt x="213" y="763"/>
                      <a:pt x="158" y="644"/>
                      <a:pt x="175" y="529"/>
                    </a:cubicBezTo>
                    <a:cubicBezTo>
                      <a:pt x="192" y="418"/>
                      <a:pt x="272" y="333"/>
                      <a:pt x="358" y="265"/>
                    </a:cubicBezTo>
                    <a:cubicBezTo>
                      <a:pt x="426" y="210"/>
                      <a:pt x="504" y="161"/>
                      <a:pt x="591" y="153"/>
                    </a:cubicBezTo>
                    <a:cubicBezTo>
                      <a:pt x="601" y="152"/>
                      <a:pt x="611" y="151"/>
                      <a:pt x="620" y="151"/>
                    </a:cubicBezTo>
                    <a:cubicBezTo>
                      <a:pt x="767" y="151"/>
                      <a:pt x="905" y="260"/>
                      <a:pt x="1009" y="380"/>
                    </a:cubicBezTo>
                    <a:cubicBezTo>
                      <a:pt x="1078" y="459"/>
                      <a:pt x="1141" y="546"/>
                      <a:pt x="1213" y="622"/>
                    </a:cubicBezTo>
                    <a:cubicBezTo>
                      <a:pt x="1075" y="411"/>
                      <a:pt x="933" y="205"/>
                      <a:pt x="733" y="60"/>
                    </a:cubicBezTo>
                    <a:cubicBezTo>
                      <a:pt x="699" y="34"/>
                      <a:pt x="660" y="15"/>
                      <a:pt x="618" y="4"/>
                    </a:cubicBezTo>
                    <a:cubicBezTo>
                      <a:pt x="607" y="1"/>
                      <a:pt x="596"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2"/>
              <p:cNvSpPr/>
              <p:nvPr/>
            </p:nvSpPr>
            <p:spPr>
              <a:xfrm>
                <a:off x="2386175" y="3096675"/>
                <a:ext cx="40050" cy="36275"/>
              </a:xfrm>
              <a:custGeom>
                <a:avLst/>
                <a:gdLst/>
                <a:ahLst/>
                <a:cxnLst/>
                <a:rect l="l" t="t" r="r" b="b"/>
                <a:pathLst>
                  <a:path w="1602" h="1451" extrusionOk="0">
                    <a:moveTo>
                      <a:pt x="463" y="0"/>
                    </a:moveTo>
                    <a:cubicBezTo>
                      <a:pt x="454" y="0"/>
                      <a:pt x="444" y="1"/>
                      <a:pt x="434" y="2"/>
                    </a:cubicBezTo>
                    <a:cubicBezTo>
                      <a:pt x="346" y="10"/>
                      <a:pt x="270" y="59"/>
                      <a:pt x="201" y="114"/>
                    </a:cubicBezTo>
                    <a:cubicBezTo>
                      <a:pt x="116" y="182"/>
                      <a:pt x="35" y="266"/>
                      <a:pt x="18" y="378"/>
                    </a:cubicBezTo>
                    <a:cubicBezTo>
                      <a:pt x="0" y="493"/>
                      <a:pt x="57" y="612"/>
                      <a:pt x="125" y="712"/>
                    </a:cubicBezTo>
                    <a:cubicBezTo>
                      <a:pt x="234" y="876"/>
                      <a:pt x="374" y="1015"/>
                      <a:pt x="517" y="1150"/>
                    </a:cubicBezTo>
                    <a:cubicBezTo>
                      <a:pt x="627" y="1254"/>
                      <a:pt x="744" y="1361"/>
                      <a:pt x="884" y="1410"/>
                    </a:cubicBezTo>
                    <a:cubicBezTo>
                      <a:pt x="982" y="1445"/>
                      <a:pt x="1085" y="1449"/>
                      <a:pt x="1186" y="1450"/>
                    </a:cubicBezTo>
                    <a:cubicBezTo>
                      <a:pt x="1263" y="1450"/>
                      <a:pt x="1341" y="1449"/>
                      <a:pt x="1418" y="1446"/>
                    </a:cubicBezTo>
                    <a:cubicBezTo>
                      <a:pt x="1513" y="1410"/>
                      <a:pt x="1601" y="1357"/>
                      <a:pt x="1594" y="1283"/>
                    </a:cubicBezTo>
                    <a:cubicBezTo>
                      <a:pt x="1578" y="1116"/>
                      <a:pt x="1399" y="949"/>
                      <a:pt x="1302" y="824"/>
                    </a:cubicBezTo>
                    <a:cubicBezTo>
                      <a:pt x="1214" y="711"/>
                      <a:pt x="1136" y="590"/>
                      <a:pt x="1057" y="471"/>
                    </a:cubicBezTo>
                    <a:cubicBezTo>
                      <a:pt x="985" y="395"/>
                      <a:pt x="922" y="308"/>
                      <a:pt x="853" y="229"/>
                    </a:cubicBezTo>
                    <a:cubicBezTo>
                      <a:pt x="749" y="109"/>
                      <a:pt x="611" y="0"/>
                      <a:pt x="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2"/>
              <p:cNvSpPr/>
              <p:nvPr/>
            </p:nvSpPr>
            <p:spPr>
              <a:xfrm>
                <a:off x="2395900" y="3105850"/>
                <a:ext cx="42325" cy="27875"/>
              </a:xfrm>
              <a:custGeom>
                <a:avLst/>
                <a:gdLst/>
                <a:ahLst/>
                <a:cxnLst/>
                <a:rect l="l" t="t" r="r" b="b"/>
                <a:pathLst>
                  <a:path w="1693" h="1115" extrusionOk="0">
                    <a:moveTo>
                      <a:pt x="36" y="1"/>
                    </a:moveTo>
                    <a:cubicBezTo>
                      <a:pt x="18" y="1"/>
                      <a:pt x="1" y="20"/>
                      <a:pt x="14" y="41"/>
                    </a:cubicBezTo>
                    <a:cubicBezTo>
                      <a:pt x="594" y="956"/>
                      <a:pt x="1653" y="1112"/>
                      <a:pt x="1664" y="1114"/>
                    </a:cubicBezTo>
                    <a:cubicBezTo>
                      <a:pt x="1670" y="1114"/>
                      <a:pt x="1675" y="1113"/>
                      <a:pt x="1681" y="1111"/>
                    </a:cubicBezTo>
                    <a:cubicBezTo>
                      <a:pt x="1687" y="1106"/>
                      <a:pt x="1691" y="1099"/>
                      <a:pt x="1692" y="1091"/>
                    </a:cubicBezTo>
                    <a:cubicBezTo>
                      <a:pt x="1693" y="1075"/>
                      <a:pt x="1682" y="1063"/>
                      <a:pt x="1667" y="1061"/>
                    </a:cubicBezTo>
                    <a:cubicBezTo>
                      <a:pt x="1657" y="1059"/>
                      <a:pt x="623" y="905"/>
                      <a:pt x="56" y="13"/>
                    </a:cubicBezTo>
                    <a:cubicBezTo>
                      <a:pt x="51" y="4"/>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 name="Google Shape;2187;p32"/>
              <p:cNvSpPr/>
              <p:nvPr/>
            </p:nvSpPr>
            <p:spPr>
              <a:xfrm>
                <a:off x="2453200" y="3101325"/>
                <a:ext cx="36100" cy="43750"/>
              </a:xfrm>
              <a:custGeom>
                <a:avLst/>
                <a:gdLst/>
                <a:ahLst/>
                <a:cxnLst/>
                <a:rect l="l" t="t" r="r" b="b"/>
                <a:pathLst>
                  <a:path w="1444" h="1750" extrusionOk="0">
                    <a:moveTo>
                      <a:pt x="797" y="0"/>
                    </a:moveTo>
                    <a:cubicBezTo>
                      <a:pt x="778" y="0"/>
                      <a:pt x="758" y="3"/>
                      <a:pt x="739" y="9"/>
                    </a:cubicBezTo>
                    <a:cubicBezTo>
                      <a:pt x="699" y="26"/>
                      <a:pt x="664" y="50"/>
                      <a:pt x="634" y="81"/>
                    </a:cubicBezTo>
                    <a:cubicBezTo>
                      <a:pt x="453" y="251"/>
                      <a:pt x="340" y="473"/>
                      <a:pt x="231" y="700"/>
                    </a:cubicBezTo>
                    <a:cubicBezTo>
                      <a:pt x="293" y="615"/>
                      <a:pt x="344" y="521"/>
                      <a:pt x="402" y="433"/>
                    </a:cubicBezTo>
                    <a:cubicBezTo>
                      <a:pt x="495" y="294"/>
                      <a:pt x="627" y="159"/>
                      <a:pt x="786" y="154"/>
                    </a:cubicBezTo>
                    <a:cubicBezTo>
                      <a:pt x="789" y="154"/>
                      <a:pt x="791" y="154"/>
                      <a:pt x="794" y="154"/>
                    </a:cubicBezTo>
                    <a:cubicBezTo>
                      <a:pt x="880" y="154"/>
                      <a:pt x="959" y="191"/>
                      <a:pt x="1032" y="234"/>
                    </a:cubicBezTo>
                    <a:cubicBezTo>
                      <a:pt x="1125" y="290"/>
                      <a:pt x="1217" y="364"/>
                      <a:pt x="1248" y="471"/>
                    </a:cubicBezTo>
                    <a:cubicBezTo>
                      <a:pt x="1281" y="583"/>
                      <a:pt x="1240" y="709"/>
                      <a:pt x="1187" y="817"/>
                    </a:cubicBezTo>
                    <a:cubicBezTo>
                      <a:pt x="1100" y="994"/>
                      <a:pt x="978" y="1149"/>
                      <a:pt x="856" y="1302"/>
                    </a:cubicBezTo>
                    <a:cubicBezTo>
                      <a:pt x="760" y="1420"/>
                      <a:pt x="659" y="1541"/>
                      <a:pt x="526" y="1609"/>
                    </a:cubicBezTo>
                    <a:cubicBezTo>
                      <a:pt x="433" y="1656"/>
                      <a:pt x="332" y="1673"/>
                      <a:pt x="232" y="1687"/>
                    </a:cubicBezTo>
                    <a:cubicBezTo>
                      <a:pt x="155" y="1698"/>
                      <a:pt x="77" y="1707"/>
                      <a:pt x="1" y="1714"/>
                    </a:cubicBezTo>
                    <a:cubicBezTo>
                      <a:pt x="66" y="1728"/>
                      <a:pt x="132" y="1738"/>
                      <a:pt x="199" y="1745"/>
                    </a:cubicBezTo>
                    <a:cubicBezTo>
                      <a:pt x="228" y="1748"/>
                      <a:pt x="257" y="1750"/>
                      <a:pt x="287" y="1750"/>
                    </a:cubicBezTo>
                    <a:cubicBezTo>
                      <a:pt x="382" y="1750"/>
                      <a:pt x="478" y="1731"/>
                      <a:pt x="564" y="1683"/>
                    </a:cubicBezTo>
                    <a:cubicBezTo>
                      <a:pt x="629" y="1647"/>
                      <a:pt x="686" y="1593"/>
                      <a:pt x="742" y="1542"/>
                    </a:cubicBezTo>
                    <a:cubicBezTo>
                      <a:pt x="984" y="1317"/>
                      <a:pt x="1233" y="1085"/>
                      <a:pt x="1377" y="783"/>
                    </a:cubicBezTo>
                    <a:cubicBezTo>
                      <a:pt x="1413" y="707"/>
                      <a:pt x="1444" y="622"/>
                      <a:pt x="1432" y="539"/>
                    </a:cubicBezTo>
                    <a:cubicBezTo>
                      <a:pt x="1421" y="452"/>
                      <a:pt x="1366" y="381"/>
                      <a:pt x="1308" y="318"/>
                    </a:cubicBezTo>
                    <a:cubicBezTo>
                      <a:pt x="1199" y="199"/>
                      <a:pt x="1074" y="95"/>
                      <a:pt x="927" y="31"/>
                    </a:cubicBezTo>
                    <a:cubicBezTo>
                      <a:pt x="886" y="14"/>
                      <a:pt x="841"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 name="Google Shape;2188;p32"/>
              <p:cNvSpPr/>
              <p:nvPr/>
            </p:nvSpPr>
            <p:spPr>
              <a:xfrm>
                <a:off x="2448175" y="3105175"/>
                <a:ext cx="37025" cy="39025"/>
              </a:xfrm>
              <a:custGeom>
                <a:avLst/>
                <a:gdLst/>
                <a:ahLst/>
                <a:cxnLst/>
                <a:rect l="l" t="t" r="r" b="b"/>
                <a:pathLst>
                  <a:path w="1481" h="1561" extrusionOk="0">
                    <a:moveTo>
                      <a:pt x="998" y="1"/>
                    </a:moveTo>
                    <a:cubicBezTo>
                      <a:pt x="994" y="1"/>
                      <a:pt x="991" y="1"/>
                      <a:pt x="987" y="1"/>
                    </a:cubicBezTo>
                    <a:cubicBezTo>
                      <a:pt x="828" y="5"/>
                      <a:pt x="696" y="140"/>
                      <a:pt x="603" y="279"/>
                    </a:cubicBezTo>
                    <a:cubicBezTo>
                      <a:pt x="545" y="367"/>
                      <a:pt x="493" y="461"/>
                      <a:pt x="431" y="546"/>
                    </a:cubicBezTo>
                    <a:cubicBezTo>
                      <a:pt x="368" y="675"/>
                      <a:pt x="307" y="806"/>
                      <a:pt x="236" y="929"/>
                    </a:cubicBezTo>
                    <a:cubicBezTo>
                      <a:pt x="156" y="1066"/>
                      <a:pt x="0" y="1255"/>
                      <a:pt x="6" y="1422"/>
                    </a:cubicBezTo>
                    <a:cubicBezTo>
                      <a:pt x="8" y="1496"/>
                      <a:pt x="103" y="1537"/>
                      <a:pt x="202" y="1561"/>
                    </a:cubicBezTo>
                    <a:cubicBezTo>
                      <a:pt x="278" y="1554"/>
                      <a:pt x="355" y="1545"/>
                      <a:pt x="432" y="1534"/>
                    </a:cubicBezTo>
                    <a:cubicBezTo>
                      <a:pt x="532" y="1521"/>
                      <a:pt x="634" y="1503"/>
                      <a:pt x="727" y="1456"/>
                    </a:cubicBezTo>
                    <a:cubicBezTo>
                      <a:pt x="859" y="1388"/>
                      <a:pt x="961" y="1267"/>
                      <a:pt x="1057" y="1149"/>
                    </a:cubicBezTo>
                    <a:cubicBezTo>
                      <a:pt x="1179" y="995"/>
                      <a:pt x="1301" y="841"/>
                      <a:pt x="1388" y="664"/>
                    </a:cubicBezTo>
                    <a:cubicBezTo>
                      <a:pt x="1441" y="556"/>
                      <a:pt x="1481" y="430"/>
                      <a:pt x="1449" y="318"/>
                    </a:cubicBezTo>
                    <a:cubicBezTo>
                      <a:pt x="1418" y="210"/>
                      <a:pt x="1326" y="137"/>
                      <a:pt x="1233" y="81"/>
                    </a:cubicBezTo>
                    <a:cubicBezTo>
                      <a:pt x="1161" y="38"/>
                      <a:pt x="1082" y="1"/>
                      <a:pt x="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 name="Google Shape;2189;p32"/>
              <p:cNvSpPr/>
              <p:nvPr/>
            </p:nvSpPr>
            <p:spPr>
              <a:xfrm>
                <a:off x="2436775" y="3114150"/>
                <a:ext cx="38525" cy="33025"/>
              </a:xfrm>
              <a:custGeom>
                <a:avLst/>
                <a:gdLst/>
                <a:ahLst/>
                <a:cxnLst/>
                <a:rect l="l" t="t" r="r" b="b"/>
                <a:pathLst>
                  <a:path w="1541" h="1321" extrusionOk="0">
                    <a:moveTo>
                      <a:pt x="1505" y="0"/>
                    </a:moveTo>
                    <a:cubicBezTo>
                      <a:pt x="1496" y="0"/>
                      <a:pt x="1487" y="5"/>
                      <a:pt x="1482" y="17"/>
                    </a:cubicBezTo>
                    <a:cubicBezTo>
                      <a:pt x="1038" y="977"/>
                      <a:pt x="33" y="1265"/>
                      <a:pt x="22" y="1267"/>
                    </a:cubicBezTo>
                    <a:cubicBezTo>
                      <a:pt x="8" y="1272"/>
                      <a:pt x="0" y="1286"/>
                      <a:pt x="3" y="1301"/>
                    </a:cubicBezTo>
                    <a:cubicBezTo>
                      <a:pt x="5" y="1308"/>
                      <a:pt x="10" y="1315"/>
                      <a:pt x="17" y="1318"/>
                    </a:cubicBezTo>
                    <a:cubicBezTo>
                      <a:pt x="20" y="1320"/>
                      <a:pt x="23" y="1320"/>
                      <a:pt x="27" y="1320"/>
                    </a:cubicBezTo>
                    <a:cubicBezTo>
                      <a:pt x="29" y="1320"/>
                      <a:pt x="31" y="1320"/>
                      <a:pt x="33" y="1320"/>
                    </a:cubicBezTo>
                    <a:cubicBezTo>
                      <a:pt x="45" y="1316"/>
                      <a:pt x="1074" y="1023"/>
                      <a:pt x="1529" y="39"/>
                    </a:cubicBezTo>
                    <a:cubicBezTo>
                      <a:pt x="1540" y="18"/>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 name="Google Shape;2190;p32"/>
              <p:cNvSpPr/>
              <p:nvPr/>
            </p:nvSpPr>
            <p:spPr>
              <a:xfrm>
                <a:off x="2386675" y="3052650"/>
                <a:ext cx="33850" cy="41875"/>
              </a:xfrm>
              <a:custGeom>
                <a:avLst/>
                <a:gdLst/>
                <a:ahLst/>
                <a:cxnLst/>
                <a:rect l="l" t="t" r="r" b="b"/>
                <a:pathLst>
                  <a:path w="1354" h="1675" extrusionOk="0">
                    <a:moveTo>
                      <a:pt x="651" y="0"/>
                    </a:moveTo>
                    <a:cubicBezTo>
                      <a:pt x="610" y="0"/>
                      <a:pt x="568" y="13"/>
                      <a:pt x="529" y="28"/>
                    </a:cubicBezTo>
                    <a:cubicBezTo>
                      <a:pt x="383" y="84"/>
                      <a:pt x="257" y="182"/>
                      <a:pt x="146" y="292"/>
                    </a:cubicBezTo>
                    <a:cubicBezTo>
                      <a:pt x="87" y="350"/>
                      <a:pt x="31" y="416"/>
                      <a:pt x="15" y="499"/>
                    </a:cubicBezTo>
                    <a:cubicBezTo>
                      <a:pt x="1" y="578"/>
                      <a:pt x="25" y="659"/>
                      <a:pt x="57" y="732"/>
                    </a:cubicBezTo>
                    <a:cubicBezTo>
                      <a:pt x="184" y="1022"/>
                      <a:pt x="415" y="1248"/>
                      <a:pt x="640" y="1467"/>
                    </a:cubicBezTo>
                    <a:cubicBezTo>
                      <a:pt x="692" y="1517"/>
                      <a:pt x="746" y="1568"/>
                      <a:pt x="807" y="1605"/>
                    </a:cubicBezTo>
                    <a:cubicBezTo>
                      <a:pt x="892" y="1655"/>
                      <a:pt x="991" y="1675"/>
                      <a:pt x="1089" y="1675"/>
                    </a:cubicBezTo>
                    <a:cubicBezTo>
                      <a:pt x="1113" y="1675"/>
                      <a:pt x="1136" y="1674"/>
                      <a:pt x="1160" y="1671"/>
                    </a:cubicBezTo>
                    <a:cubicBezTo>
                      <a:pt x="1224" y="1666"/>
                      <a:pt x="1289" y="1658"/>
                      <a:pt x="1353" y="1646"/>
                    </a:cubicBezTo>
                    <a:cubicBezTo>
                      <a:pt x="1278" y="1637"/>
                      <a:pt x="1204" y="1627"/>
                      <a:pt x="1130" y="1616"/>
                    </a:cubicBezTo>
                    <a:cubicBezTo>
                      <a:pt x="1033" y="1600"/>
                      <a:pt x="935" y="1580"/>
                      <a:pt x="847" y="1535"/>
                    </a:cubicBezTo>
                    <a:cubicBezTo>
                      <a:pt x="721" y="1468"/>
                      <a:pt x="628" y="1350"/>
                      <a:pt x="540" y="1235"/>
                    </a:cubicBezTo>
                    <a:cubicBezTo>
                      <a:pt x="428" y="1088"/>
                      <a:pt x="318" y="938"/>
                      <a:pt x="241" y="769"/>
                    </a:cubicBezTo>
                    <a:cubicBezTo>
                      <a:pt x="194" y="665"/>
                      <a:pt x="160" y="544"/>
                      <a:pt x="197" y="438"/>
                    </a:cubicBezTo>
                    <a:cubicBezTo>
                      <a:pt x="232" y="336"/>
                      <a:pt x="324" y="269"/>
                      <a:pt x="418" y="217"/>
                    </a:cubicBezTo>
                    <a:cubicBezTo>
                      <a:pt x="488" y="179"/>
                      <a:pt x="565" y="146"/>
                      <a:pt x="645" y="146"/>
                    </a:cubicBezTo>
                    <a:cubicBezTo>
                      <a:pt x="650" y="146"/>
                      <a:pt x="655" y="146"/>
                      <a:pt x="660" y="146"/>
                    </a:cubicBezTo>
                    <a:cubicBezTo>
                      <a:pt x="815" y="155"/>
                      <a:pt x="937" y="285"/>
                      <a:pt x="1021" y="420"/>
                    </a:cubicBezTo>
                    <a:cubicBezTo>
                      <a:pt x="1073" y="504"/>
                      <a:pt x="1119" y="596"/>
                      <a:pt x="1175" y="677"/>
                    </a:cubicBezTo>
                    <a:cubicBezTo>
                      <a:pt x="1080" y="459"/>
                      <a:pt x="978" y="245"/>
                      <a:pt x="812" y="80"/>
                    </a:cubicBezTo>
                    <a:cubicBezTo>
                      <a:pt x="784" y="50"/>
                      <a:pt x="750" y="27"/>
                      <a:pt x="713" y="10"/>
                    </a:cubicBezTo>
                    <a:cubicBezTo>
                      <a:pt x="693" y="3"/>
                      <a:pt x="672"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 name="Google Shape;2191;p32"/>
              <p:cNvSpPr/>
              <p:nvPr/>
            </p:nvSpPr>
            <p:spPr>
              <a:xfrm>
                <a:off x="2390650" y="3056275"/>
                <a:ext cx="35100" cy="37525"/>
              </a:xfrm>
              <a:custGeom>
                <a:avLst/>
                <a:gdLst/>
                <a:ahLst/>
                <a:cxnLst/>
                <a:rect l="l" t="t" r="r" b="b"/>
                <a:pathLst>
                  <a:path w="1404" h="1501" extrusionOk="0">
                    <a:moveTo>
                      <a:pt x="486" y="1"/>
                    </a:moveTo>
                    <a:cubicBezTo>
                      <a:pt x="406" y="1"/>
                      <a:pt x="329" y="34"/>
                      <a:pt x="259" y="72"/>
                    </a:cubicBezTo>
                    <a:cubicBezTo>
                      <a:pt x="165" y="124"/>
                      <a:pt x="73" y="191"/>
                      <a:pt x="38" y="293"/>
                    </a:cubicBezTo>
                    <a:cubicBezTo>
                      <a:pt x="1" y="399"/>
                      <a:pt x="35" y="520"/>
                      <a:pt x="82" y="624"/>
                    </a:cubicBezTo>
                    <a:cubicBezTo>
                      <a:pt x="159" y="793"/>
                      <a:pt x="269" y="943"/>
                      <a:pt x="381" y="1090"/>
                    </a:cubicBezTo>
                    <a:cubicBezTo>
                      <a:pt x="469" y="1205"/>
                      <a:pt x="562" y="1323"/>
                      <a:pt x="688" y="1390"/>
                    </a:cubicBezTo>
                    <a:cubicBezTo>
                      <a:pt x="776" y="1435"/>
                      <a:pt x="874" y="1455"/>
                      <a:pt x="971" y="1471"/>
                    </a:cubicBezTo>
                    <a:cubicBezTo>
                      <a:pt x="1045" y="1482"/>
                      <a:pt x="1120" y="1492"/>
                      <a:pt x="1194" y="1501"/>
                    </a:cubicBezTo>
                    <a:cubicBezTo>
                      <a:pt x="1291" y="1481"/>
                      <a:pt x="1385" y="1443"/>
                      <a:pt x="1390" y="1373"/>
                    </a:cubicBezTo>
                    <a:cubicBezTo>
                      <a:pt x="1403" y="1214"/>
                      <a:pt x="1261" y="1031"/>
                      <a:pt x="1189" y="900"/>
                    </a:cubicBezTo>
                    <a:cubicBezTo>
                      <a:pt x="1125" y="782"/>
                      <a:pt x="1072" y="656"/>
                      <a:pt x="1016" y="532"/>
                    </a:cubicBezTo>
                    <a:cubicBezTo>
                      <a:pt x="960" y="451"/>
                      <a:pt x="914" y="359"/>
                      <a:pt x="862" y="275"/>
                    </a:cubicBezTo>
                    <a:cubicBezTo>
                      <a:pt x="778" y="140"/>
                      <a:pt x="656" y="10"/>
                      <a:pt x="501" y="1"/>
                    </a:cubicBezTo>
                    <a:cubicBezTo>
                      <a:pt x="496" y="1"/>
                      <a:pt x="491" y="1"/>
                      <a:pt x="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 name="Google Shape;2192;p32"/>
              <p:cNvSpPr/>
              <p:nvPr/>
            </p:nvSpPr>
            <p:spPr>
              <a:xfrm>
                <a:off x="2400450" y="3064825"/>
                <a:ext cx="35925" cy="32150"/>
              </a:xfrm>
              <a:custGeom>
                <a:avLst/>
                <a:gdLst/>
                <a:ahLst/>
                <a:cxnLst/>
                <a:rect l="l" t="t" r="r" b="b"/>
                <a:pathLst>
                  <a:path w="1437" h="1286" extrusionOk="0">
                    <a:moveTo>
                      <a:pt x="32" y="1"/>
                    </a:moveTo>
                    <a:cubicBezTo>
                      <a:pt x="16" y="1"/>
                      <a:pt x="0" y="16"/>
                      <a:pt x="8" y="35"/>
                    </a:cubicBezTo>
                    <a:cubicBezTo>
                      <a:pt x="405" y="980"/>
                      <a:pt x="1393" y="1281"/>
                      <a:pt x="1403" y="1284"/>
                    </a:cubicBezTo>
                    <a:cubicBezTo>
                      <a:pt x="1405" y="1285"/>
                      <a:pt x="1407" y="1285"/>
                      <a:pt x="1409" y="1285"/>
                    </a:cubicBezTo>
                    <a:cubicBezTo>
                      <a:pt x="1413" y="1285"/>
                      <a:pt x="1416" y="1285"/>
                      <a:pt x="1419" y="1283"/>
                    </a:cubicBezTo>
                    <a:cubicBezTo>
                      <a:pt x="1426" y="1280"/>
                      <a:pt x="1431" y="1274"/>
                      <a:pt x="1433" y="1267"/>
                    </a:cubicBezTo>
                    <a:cubicBezTo>
                      <a:pt x="1436" y="1253"/>
                      <a:pt x="1429" y="1239"/>
                      <a:pt x="1415" y="1236"/>
                    </a:cubicBezTo>
                    <a:cubicBezTo>
                      <a:pt x="1406" y="1232"/>
                      <a:pt x="442" y="937"/>
                      <a:pt x="54" y="16"/>
                    </a:cubicBezTo>
                    <a:cubicBezTo>
                      <a:pt x="49" y="5"/>
                      <a:pt x="41"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 name="Google Shape;2193;p32"/>
              <p:cNvSpPr/>
              <p:nvPr/>
            </p:nvSpPr>
            <p:spPr>
              <a:xfrm>
                <a:off x="2451650" y="3062875"/>
                <a:ext cx="35950" cy="40875"/>
              </a:xfrm>
              <a:custGeom>
                <a:avLst/>
                <a:gdLst/>
                <a:ahLst/>
                <a:cxnLst/>
                <a:rect l="l" t="t" r="r" b="b"/>
                <a:pathLst>
                  <a:path w="1438" h="1635" extrusionOk="0">
                    <a:moveTo>
                      <a:pt x="821" y="1"/>
                    </a:moveTo>
                    <a:cubicBezTo>
                      <a:pt x="806" y="1"/>
                      <a:pt x="791" y="3"/>
                      <a:pt x="776" y="6"/>
                    </a:cubicBezTo>
                    <a:cubicBezTo>
                      <a:pt x="738" y="19"/>
                      <a:pt x="701" y="40"/>
                      <a:pt x="671" y="68"/>
                    </a:cubicBezTo>
                    <a:cubicBezTo>
                      <a:pt x="491" y="218"/>
                      <a:pt x="373" y="422"/>
                      <a:pt x="258" y="632"/>
                    </a:cubicBezTo>
                    <a:cubicBezTo>
                      <a:pt x="322" y="555"/>
                      <a:pt x="375" y="468"/>
                      <a:pt x="434" y="388"/>
                    </a:cubicBezTo>
                    <a:cubicBezTo>
                      <a:pt x="527" y="263"/>
                      <a:pt x="657" y="145"/>
                      <a:pt x="809" y="145"/>
                    </a:cubicBezTo>
                    <a:cubicBezTo>
                      <a:pt x="811" y="145"/>
                      <a:pt x="814" y="145"/>
                      <a:pt x="817" y="145"/>
                    </a:cubicBezTo>
                    <a:cubicBezTo>
                      <a:pt x="903" y="149"/>
                      <a:pt x="982" y="190"/>
                      <a:pt x="1053" y="237"/>
                    </a:cubicBezTo>
                    <a:cubicBezTo>
                      <a:pt x="1142" y="296"/>
                      <a:pt x="1227" y="371"/>
                      <a:pt x="1254" y="476"/>
                    </a:cubicBezTo>
                    <a:cubicBezTo>
                      <a:pt x="1282" y="585"/>
                      <a:pt x="1239" y="702"/>
                      <a:pt x="1183" y="801"/>
                    </a:cubicBezTo>
                    <a:cubicBezTo>
                      <a:pt x="1092" y="963"/>
                      <a:pt x="969" y="1104"/>
                      <a:pt x="845" y="1241"/>
                    </a:cubicBezTo>
                    <a:cubicBezTo>
                      <a:pt x="748" y="1348"/>
                      <a:pt x="644" y="1457"/>
                      <a:pt x="513" y="1513"/>
                    </a:cubicBezTo>
                    <a:cubicBezTo>
                      <a:pt x="422" y="1552"/>
                      <a:pt x="323" y="1563"/>
                      <a:pt x="225" y="1571"/>
                    </a:cubicBezTo>
                    <a:cubicBezTo>
                      <a:pt x="150" y="1576"/>
                      <a:pt x="76" y="1579"/>
                      <a:pt x="0" y="1582"/>
                    </a:cubicBezTo>
                    <a:cubicBezTo>
                      <a:pt x="64" y="1599"/>
                      <a:pt x="127" y="1613"/>
                      <a:pt x="192" y="1623"/>
                    </a:cubicBezTo>
                    <a:cubicBezTo>
                      <a:pt x="234" y="1630"/>
                      <a:pt x="277" y="1635"/>
                      <a:pt x="320" y="1635"/>
                    </a:cubicBezTo>
                    <a:cubicBezTo>
                      <a:pt x="398" y="1635"/>
                      <a:pt x="476" y="1621"/>
                      <a:pt x="548" y="1586"/>
                    </a:cubicBezTo>
                    <a:cubicBezTo>
                      <a:pt x="612" y="1555"/>
                      <a:pt x="669" y="1509"/>
                      <a:pt x="726" y="1463"/>
                    </a:cubicBezTo>
                    <a:cubicBezTo>
                      <a:pt x="968" y="1265"/>
                      <a:pt x="1218" y="1058"/>
                      <a:pt x="1369" y="781"/>
                    </a:cubicBezTo>
                    <a:cubicBezTo>
                      <a:pt x="1406" y="709"/>
                      <a:pt x="1438" y="630"/>
                      <a:pt x="1431" y="551"/>
                    </a:cubicBezTo>
                    <a:cubicBezTo>
                      <a:pt x="1422" y="468"/>
                      <a:pt x="1371" y="397"/>
                      <a:pt x="1317" y="335"/>
                    </a:cubicBezTo>
                    <a:cubicBezTo>
                      <a:pt x="1216" y="214"/>
                      <a:pt x="1098" y="108"/>
                      <a:pt x="958" y="39"/>
                    </a:cubicBezTo>
                    <a:cubicBezTo>
                      <a:pt x="915" y="18"/>
                      <a:pt x="868"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 name="Google Shape;2194;p32"/>
              <p:cNvSpPr/>
              <p:nvPr/>
            </p:nvSpPr>
            <p:spPr>
              <a:xfrm>
                <a:off x="2447025" y="3066500"/>
                <a:ext cx="36675" cy="35925"/>
              </a:xfrm>
              <a:custGeom>
                <a:avLst/>
                <a:gdLst/>
                <a:ahLst/>
                <a:cxnLst/>
                <a:rect l="l" t="t" r="r" b="b"/>
                <a:pathLst>
                  <a:path w="1467" h="1437" extrusionOk="0">
                    <a:moveTo>
                      <a:pt x="994" y="0"/>
                    </a:moveTo>
                    <a:cubicBezTo>
                      <a:pt x="842" y="0"/>
                      <a:pt x="712" y="118"/>
                      <a:pt x="619" y="243"/>
                    </a:cubicBezTo>
                    <a:cubicBezTo>
                      <a:pt x="560" y="323"/>
                      <a:pt x="507" y="410"/>
                      <a:pt x="443" y="487"/>
                    </a:cubicBezTo>
                    <a:cubicBezTo>
                      <a:pt x="379" y="606"/>
                      <a:pt x="314" y="726"/>
                      <a:pt x="241" y="838"/>
                    </a:cubicBezTo>
                    <a:cubicBezTo>
                      <a:pt x="159" y="964"/>
                      <a:pt x="1" y="1134"/>
                      <a:pt x="1" y="1293"/>
                    </a:cubicBezTo>
                    <a:cubicBezTo>
                      <a:pt x="1" y="1363"/>
                      <a:pt x="90" y="1409"/>
                      <a:pt x="185" y="1437"/>
                    </a:cubicBezTo>
                    <a:cubicBezTo>
                      <a:pt x="260" y="1434"/>
                      <a:pt x="335" y="1431"/>
                      <a:pt x="410" y="1426"/>
                    </a:cubicBezTo>
                    <a:cubicBezTo>
                      <a:pt x="508" y="1418"/>
                      <a:pt x="607" y="1407"/>
                      <a:pt x="698" y="1368"/>
                    </a:cubicBezTo>
                    <a:cubicBezTo>
                      <a:pt x="829" y="1312"/>
                      <a:pt x="933" y="1203"/>
                      <a:pt x="1030" y="1096"/>
                    </a:cubicBezTo>
                    <a:cubicBezTo>
                      <a:pt x="1154" y="959"/>
                      <a:pt x="1277" y="818"/>
                      <a:pt x="1367" y="656"/>
                    </a:cubicBezTo>
                    <a:cubicBezTo>
                      <a:pt x="1422" y="557"/>
                      <a:pt x="1467" y="440"/>
                      <a:pt x="1439" y="331"/>
                    </a:cubicBezTo>
                    <a:cubicBezTo>
                      <a:pt x="1412" y="226"/>
                      <a:pt x="1326" y="151"/>
                      <a:pt x="1238" y="92"/>
                    </a:cubicBezTo>
                    <a:cubicBezTo>
                      <a:pt x="1167" y="45"/>
                      <a:pt x="1088" y="4"/>
                      <a:pt x="1002" y="0"/>
                    </a:cubicBezTo>
                    <a:cubicBezTo>
                      <a:pt x="999" y="0"/>
                      <a:pt x="996" y="0"/>
                      <a:pt x="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 name="Google Shape;2195;p32"/>
              <p:cNvSpPr/>
              <p:nvPr/>
            </p:nvSpPr>
            <p:spPr>
              <a:xfrm>
                <a:off x="2435625" y="3075150"/>
                <a:ext cx="38500" cy="29150"/>
              </a:xfrm>
              <a:custGeom>
                <a:avLst/>
                <a:gdLst/>
                <a:ahLst/>
                <a:cxnLst/>
                <a:rect l="l" t="t" r="r" b="b"/>
                <a:pathLst>
                  <a:path w="1540" h="1166" extrusionOk="0">
                    <a:moveTo>
                      <a:pt x="1505" y="0"/>
                    </a:moveTo>
                    <a:cubicBezTo>
                      <a:pt x="1496" y="0"/>
                      <a:pt x="1487" y="5"/>
                      <a:pt x="1482" y="16"/>
                    </a:cubicBezTo>
                    <a:cubicBezTo>
                      <a:pt x="1018" y="900"/>
                      <a:pt x="33" y="1114"/>
                      <a:pt x="24" y="1116"/>
                    </a:cubicBezTo>
                    <a:cubicBezTo>
                      <a:pt x="9" y="1118"/>
                      <a:pt x="0" y="1132"/>
                      <a:pt x="3" y="1146"/>
                    </a:cubicBezTo>
                    <a:cubicBezTo>
                      <a:pt x="5" y="1153"/>
                      <a:pt x="9" y="1160"/>
                      <a:pt x="16" y="1163"/>
                    </a:cubicBezTo>
                    <a:cubicBezTo>
                      <a:pt x="19" y="1165"/>
                      <a:pt x="24" y="1166"/>
                      <a:pt x="28" y="1166"/>
                    </a:cubicBezTo>
                    <a:cubicBezTo>
                      <a:pt x="30" y="1166"/>
                      <a:pt x="31" y="1165"/>
                      <a:pt x="33" y="1165"/>
                    </a:cubicBezTo>
                    <a:cubicBezTo>
                      <a:pt x="43" y="1163"/>
                      <a:pt x="1052" y="946"/>
                      <a:pt x="1527" y="39"/>
                    </a:cubicBezTo>
                    <a:cubicBezTo>
                      <a:pt x="1539" y="19"/>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 name="Google Shape;2196;p32"/>
              <p:cNvSpPr/>
              <p:nvPr/>
            </p:nvSpPr>
            <p:spPr>
              <a:xfrm>
                <a:off x="2406250" y="3015700"/>
                <a:ext cx="23225" cy="40150"/>
              </a:xfrm>
              <a:custGeom>
                <a:avLst/>
                <a:gdLst/>
                <a:ahLst/>
                <a:cxnLst/>
                <a:rect l="l" t="t" r="r" b="b"/>
                <a:pathLst>
                  <a:path w="929" h="1606" extrusionOk="0">
                    <a:moveTo>
                      <a:pt x="599" y="0"/>
                    </a:moveTo>
                    <a:cubicBezTo>
                      <a:pt x="480" y="0"/>
                      <a:pt x="361" y="28"/>
                      <a:pt x="248" y="68"/>
                    </a:cubicBezTo>
                    <a:cubicBezTo>
                      <a:pt x="179" y="92"/>
                      <a:pt x="108" y="123"/>
                      <a:pt x="64" y="182"/>
                    </a:cubicBezTo>
                    <a:cubicBezTo>
                      <a:pt x="23" y="240"/>
                      <a:pt x="12" y="314"/>
                      <a:pt x="10" y="385"/>
                    </a:cubicBezTo>
                    <a:cubicBezTo>
                      <a:pt x="1" y="663"/>
                      <a:pt x="99" y="931"/>
                      <a:pt x="195" y="1191"/>
                    </a:cubicBezTo>
                    <a:cubicBezTo>
                      <a:pt x="218" y="1251"/>
                      <a:pt x="240" y="1313"/>
                      <a:pt x="275" y="1365"/>
                    </a:cubicBezTo>
                    <a:cubicBezTo>
                      <a:pt x="337" y="1454"/>
                      <a:pt x="431" y="1515"/>
                      <a:pt x="531" y="1552"/>
                    </a:cubicBezTo>
                    <a:cubicBezTo>
                      <a:pt x="585" y="1573"/>
                      <a:pt x="639" y="1591"/>
                      <a:pt x="695" y="1605"/>
                    </a:cubicBezTo>
                    <a:cubicBezTo>
                      <a:pt x="638" y="1571"/>
                      <a:pt x="583" y="1534"/>
                      <a:pt x="528" y="1496"/>
                    </a:cubicBezTo>
                    <a:cubicBezTo>
                      <a:pt x="457" y="1447"/>
                      <a:pt x="386" y="1394"/>
                      <a:pt x="334" y="1324"/>
                    </a:cubicBezTo>
                    <a:cubicBezTo>
                      <a:pt x="259" y="1223"/>
                      <a:pt x="229" y="1095"/>
                      <a:pt x="203" y="969"/>
                    </a:cubicBezTo>
                    <a:cubicBezTo>
                      <a:pt x="169" y="809"/>
                      <a:pt x="138" y="646"/>
                      <a:pt x="141" y="483"/>
                    </a:cubicBezTo>
                    <a:cubicBezTo>
                      <a:pt x="143" y="381"/>
                      <a:pt x="163" y="274"/>
                      <a:pt x="232" y="202"/>
                    </a:cubicBezTo>
                    <a:cubicBezTo>
                      <a:pt x="299" y="136"/>
                      <a:pt x="398" y="116"/>
                      <a:pt x="491" y="110"/>
                    </a:cubicBezTo>
                    <a:cubicBezTo>
                      <a:pt x="505" y="109"/>
                      <a:pt x="519" y="109"/>
                      <a:pt x="533" y="109"/>
                    </a:cubicBezTo>
                    <a:cubicBezTo>
                      <a:pt x="596" y="109"/>
                      <a:pt x="658" y="117"/>
                      <a:pt x="713" y="146"/>
                    </a:cubicBezTo>
                    <a:cubicBezTo>
                      <a:pt x="833" y="211"/>
                      <a:pt x="881" y="361"/>
                      <a:pt x="896" y="501"/>
                    </a:cubicBezTo>
                    <a:cubicBezTo>
                      <a:pt x="905" y="588"/>
                      <a:pt x="907" y="679"/>
                      <a:pt x="922" y="765"/>
                    </a:cubicBezTo>
                    <a:cubicBezTo>
                      <a:pt x="927" y="554"/>
                      <a:pt x="929" y="346"/>
                      <a:pt x="858" y="151"/>
                    </a:cubicBezTo>
                    <a:cubicBezTo>
                      <a:pt x="847" y="117"/>
                      <a:pt x="830" y="86"/>
                      <a:pt x="806" y="59"/>
                    </a:cubicBezTo>
                    <a:cubicBezTo>
                      <a:pt x="766" y="19"/>
                      <a:pt x="708" y="7"/>
                      <a:pt x="653" y="2"/>
                    </a:cubicBezTo>
                    <a:cubicBezTo>
                      <a:pt x="635" y="1"/>
                      <a:pt x="617"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 name="Google Shape;2197;p32"/>
              <p:cNvSpPr/>
              <p:nvPr/>
            </p:nvSpPr>
            <p:spPr>
              <a:xfrm>
                <a:off x="2409675" y="3018375"/>
                <a:ext cx="20850" cy="37825"/>
              </a:xfrm>
              <a:custGeom>
                <a:avLst/>
                <a:gdLst/>
                <a:ahLst/>
                <a:cxnLst/>
                <a:rect l="l" t="t" r="r" b="b"/>
                <a:pathLst>
                  <a:path w="834" h="1513" extrusionOk="0">
                    <a:moveTo>
                      <a:pt x="396" y="1"/>
                    </a:moveTo>
                    <a:cubicBezTo>
                      <a:pt x="382" y="1"/>
                      <a:pt x="368" y="1"/>
                      <a:pt x="354" y="2"/>
                    </a:cubicBezTo>
                    <a:cubicBezTo>
                      <a:pt x="261" y="7"/>
                      <a:pt x="162" y="26"/>
                      <a:pt x="95" y="94"/>
                    </a:cubicBezTo>
                    <a:cubicBezTo>
                      <a:pt x="25" y="165"/>
                      <a:pt x="6" y="273"/>
                      <a:pt x="4" y="375"/>
                    </a:cubicBezTo>
                    <a:cubicBezTo>
                      <a:pt x="1" y="538"/>
                      <a:pt x="32" y="701"/>
                      <a:pt x="65" y="861"/>
                    </a:cubicBezTo>
                    <a:cubicBezTo>
                      <a:pt x="92" y="986"/>
                      <a:pt x="122" y="1114"/>
                      <a:pt x="196" y="1216"/>
                    </a:cubicBezTo>
                    <a:cubicBezTo>
                      <a:pt x="249" y="1286"/>
                      <a:pt x="320" y="1339"/>
                      <a:pt x="391" y="1388"/>
                    </a:cubicBezTo>
                    <a:cubicBezTo>
                      <a:pt x="446" y="1426"/>
                      <a:pt x="501" y="1463"/>
                      <a:pt x="558" y="1497"/>
                    </a:cubicBezTo>
                    <a:cubicBezTo>
                      <a:pt x="594" y="1506"/>
                      <a:pt x="631" y="1512"/>
                      <a:pt x="664" y="1512"/>
                    </a:cubicBezTo>
                    <a:cubicBezTo>
                      <a:pt x="708" y="1512"/>
                      <a:pt x="745" y="1501"/>
                      <a:pt x="763" y="1470"/>
                    </a:cubicBezTo>
                    <a:cubicBezTo>
                      <a:pt x="834" y="1348"/>
                      <a:pt x="789" y="1149"/>
                      <a:pt x="783" y="1017"/>
                    </a:cubicBezTo>
                    <a:cubicBezTo>
                      <a:pt x="776" y="897"/>
                      <a:pt x="782" y="777"/>
                      <a:pt x="785" y="657"/>
                    </a:cubicBezTo>
                    <a:cubicBezTo>
                      <a:pt x="770" y="572"/>
                      <a:pt x="768" y="480"/>
                      <a:pt x="759" y="394"/>
                    </a:cubicBezTo>
                    <a:cubicBezTo>
                      <a:pt x="744" y="256"/>
                      <a:pt x="696" y="104"/>
                      <a:pt x="575" y="38"/>
                    </a:cubicBezTo>
                    <a:cubicBezTo>
                      <a:pt x="520" y="8"/>
                      <a:pt x="45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 name="Google Shape;2198;p32"/>
              <p:cNvSpPr/>
              <p:nvPr/>
            </p:nvSpPr>
            <p:spPr>
              <a:xfrm>
                <a:off x="2417400" y="3025300"/>
                <a:ext cx="17975" cy="38875"/>
              </a:xfrm>
              <a:custGeom>
                <a:avLst/>
                <a:gdLst/>
                <a:ahLst/>
                <a:cxnLst/>
                <a:rect l="l" t="t" r="r" b="b"/>
                <a:pathLst>
                  <a:path w="719" h="1555" extrusionOk="0">
                    <a:moveTo>
                      <a:pt x="64" y="1"/>
                    </a:moveTo>
                    <a:cubicBezTo>
                      <a:pt x="53" y="1"/>
                      <a:pt x="42" y="8"/>
                      <a:pt x="42" y="23"/>
                    </a:cubicBezTo>
                    <a:cubicBezTo>
                      <a:pt x="1" y="928"/>
                      <a:pt x="673" y="1543"/>
                      <a:pt x="679" y="1549"/>
                    </a:cubicBezTo>
                    <a:cubicBezTo>
                      <a:pt x="683" y="1553"/>
                      <a:pt x="688" y="1555"/>
                      <a:pt x="694" y="1555"/>
                    </a:cubicBezTo>
                    <a:cubicBezTo>
                      <a:pt x="699" y="1555"/>
                      <a:pt x="706" y="1552"/>
                      <a:pt x="711" y="1547"/>
                    </a:cubicBezTo>
                    <a:cubicBezTo>
                      <a:pt x="718" y="1537"/>
                      <a:pt x="717" y="1524"/>
                      <a:pt x="708" y="1515"/>
                    </a:cubicBezTo>
                    <a:cubicBezTo>
                      <a:pt x="702" y="1509"/>
                      <a:pt x="45" y="907"/>
                      <a:pt x="86" y="25"/>
                    </a:cubicBezTo>
                    <a:cubicBezTo>
                      <a:pt x="88" y="9"/>
                      <a:pt x="76"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9" name="Google Shape;2199;p32"/>
              <p:cNvSpPr/>
              <p:nvPr/>
            </p:nvSpPr>
            <p:spPr>
              <a:xfrm>
                <a:off x="2448550" y="3027525"/>
                <a:ext cx="27200" cy="37975"/>
              </a:xfrm>
              <a:custGeom>
                <a:avLst/>
                <a:gdLst/>
                <a:ahLst/>
                <a:cxnLst/>
                <a:rect l="l" t="t" r="r" b="b"/>
                <a:pathLst>
                  <a:path w="1088" h="1519" extrusionOk="0">
                    <a:moveTo>
                      <a:pt x="481" y="1"/>
                    </a:moveTo>
                    <a:cubicBezTo>
                      <a:pt x="456" y="1"/>
                      <a:pt x="431" y="5"/>
                      <a:pt x="408" y="16"/>
                    </a:cubicBezTo>
                    <a:cubicBezTo>
                      <a:pt x="377" y="34"/>
                      <a:pt x="349" y="59"/>
                      <a:pt x="328" y="88"/>
                    </a:cubicBezTo>
                    <a:cubicBezTo>
                      <a:pt x="197" y="248"/>
                      <a:pt x="129" y="446"/>
                      <a:pt x="65" y="646"/>
                    </a:cubicBezTo>
                    <a:cubicBezTo>
                      <a:pt x="106" y="569"/>
                      <a:pt x="139" y="484"/>
                      <a:pt x="177" y="405"/>
                    </a:cubicBezTo>
                    <a:cubicBezTo>
                      <a:pt x="237" y="280"/>
                      <a:pt x="332" y="152"/>
                      <a:pt x="467" y="131"/>
                    </a:cubicBezTo>
                    <a:cubicBezTo>
                      <a:pt x="481" y="129"/>
                      <a:pt x="496" y="128"/>
                      <a:pt x="510" y="128"/>
                    </a:cubicBezTo>
                    <a:cubicBezTo>
                      <a:pt x="570" y="128"/>
                      <a:pt x="631" y="147"/>
                      <a:pt x="687" y="170"/>
                    </a:cubicBezTo>
                    <a:cubicBezTo>
                      <a:pt x="774" y="206"/>
                      <a:pt x="861" y="257"/>
                      <a:pt x="902" y="343"/>
                    </a:cubicBezTo>
                    <a:cubicBezTo>
                      <a:pt x="944" y="434"/>
                      <a:pt x="926" y="541"/>
                      <a:pt x="894" y="637"/>
                    </a:cubicBezTo>
                    <a:cubicBezTo>
                      <a:pt x="843" y="793"/>
                      <a:pt x="761" y="936"/>
                      <a:pt x="676" y="1075"/>
                    </a:cubicBezTo>
                    <a:cubicBezTo>
                      <a:pt x="609" y="1185"/>
                      <a:pt x="539" y="1297"/>
                      <a:pt x="435" y="1368"/>
                    </a:cubicBezTo>
                    <a:cubicBezTo>
                      <a:pt x="362" y="1417"/>
                      <a:pt x="278" y="1443"/>
                      <a:pt x="194" y="1465"/>
                    </a:cubicBezTo>
                    <a:cubicBezTo>
                      <a:pt x="130" y="1483"/>
                      <a:pt x="65" y="1498"/>
                      <a:pt x="1" y="1513"/>
                    </a:cubicBezTo>
                    <a:cubicBezTo>
                      <a:pt x="43" y="1516"/>
                      <a:pt x="86" y="1518"/>
                      <a:pt x="127" y="1518"/>
                    </a:cubicBezTo>
                    <a:cubicBezTo>
                      <a:pt x="143" y="1518"/>
                      <a:pt x="158" y="1518"/>
                      <a:pt x="173" y="1517"/>
                    </a:cubicBezTo>
                    <a:cubicBezTo>
                      <a:pt x="280" y="1515"/>
                      <a:pt x="389" y="1489"/>
                      <a:pt x="476" y="1425"/>
                    </a:cubicBezTo>
                    <a:cubicBezTo>
                      <a:pt x="527" y="1387"/>
                      <a:pt x="569" y="1337"/>
                      <a:pt x="609" y="1288"/>
                    </a:cubicBezTo>
                    <a:cubicBezTo>
                      <a:pt x="787" y="1074"/>
                      <a:pt x="969" y="854"/>
                      <a:pt x="1052" y="588"/>
                    </a:cubicBezTo>
                    <a:cubicBezTo>
                      <a:pt x="1073" y="520"/>
                      <a:pt x="1088" y="447"/>
                      <a:pt x="1068" y="379"/>
                    </a:cubicBezTo>
                    <a:cubicBezTo>
                      <a:pt x="1045" y="308"/>
                      <a:pt x="990" y="256"/>
                      <a:pt x="933" y="210"/>
                    </a:cubicBezTo>
                    <a:cubicBezTo>
                      <a:pt x="824" y="123"/>
                      <a:pt x="704" y="50"/>
                      <a:pt x="572" y="14"/>
                    </a:cubicBezTo>
                    <a:cubicBezTo>
                      <a:pt x="542" y="7"/>
                      <a:pt x="511" y="1"/>
                      <a:pt x="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0" name="Google Shape;2200;p32"/>
              <p:cNvSpPr/>
              <p:nvPr/>
            </p:nvSpPr>
            <p:spPr>
              <a:xfrm>
                <a:off x="2443300" y="3030700"/>
                <a:ext cx="28875" cy="34650"/>
              </a:xfrm>
              <a:custGeom>
                <a:avLst/>
                <a:gdLst/>
                <a:ahLst/>
                <a:cxnLst/>
                <a:rect l="l" t="t" r="r" b="b"/>
                <a:pathLst>
                  <a:path w="1155" h="1386" extrusionOk="0">
                    <a:moveTo>
                      <a:pt x="721" y="1"/>
                    </a:moveTo>
                    <a:cubicBezTo>
                      <a:pt x="706" y="1"/>
                      <a:pt x="691" y="2"/>
                      <a:pt x="677" y="4"/>
                    </a:cubicBezTo>
                    <a:cubicBezTo>
                      <a:pt x="542" y="25"/>
                      <a:pt x="447" y="152"/>
                      <a:pt x="387" y="278"/>
                    </a:cubicBezTo>
                    <a:cubicBezTo>
                      <a:pt x="349" y="357"/>
                      <a:pt x="318" y="442"/>
                      <a:pt x="275" y="519"/>
                    </a:cubicBezTo>
                    <a:cubicBezTo>
                      <a:pt x="239" y="633"/>
                      <a:pt x="204" y="748"/>
                      <a:pt x="159" y="858"/>
                    </a:cubicBezTo>
                    <a:cubicBezTo>
                      <a:pt x="108" y="981"/>
                      <a:pt x="1" y="1154"/>
                      <a:pt x="27" y="1293"/>
                    </a:cubicBezTo>
                    <a:cubicBezTo>
                      <a:pt x="39" y="1355"/>
                      <a:pt x="124" y="1378"/>
                      <a:pt x="212" y="1386"/>
                    </a:cubicBezTo>
                    <a:cubicBezTo>
                      <a:pt x="276" y="1372"/>
                      <a:pt x="341" y="1356"/>
                      <a:pt x="404" y="1339"/>
                    </a:cubicBezTo>
                    <a:cubicBezTo>
                      <a:pt x="488" y="1316"/>
                      <a:pt x="572" y="1289"/>
                      <a:pt x="645" y="1241"/>
                    </a:cubicBezTo>
                    <a:cubicBezTo>
                      <a:pt x="749" y="1170"/>
                      <a:pt x="820" y="1059"/>
                      <a:pt x="886" y="950"/>
                    </a:cubicBezTo>
                    <a:cubicBezTo>
                      <a:pt x="971" y="809"/>
                      <a:pt x="1054" y="666"/>
                      <a:pt x="1105" y="510"/>
                    </a:cubicBezTo>
                    <a:cubicBezTo>
                      <a:pt x="1136" y="414"/>
                      <a:pt x="1154" y="307"/>
                      <a:pt x="1112" y="216"/>
                    </a:cubicBezTo>
                    <a:cubicBezTo>
                      <a:pt x="1071" y="130"/>
                      <a:pt x="984" y="79"/>
                      <a:pt x="897" y="43"/>
                    </a:cubicBezTo>
                    <a:cubicBezTo>
                      <a:pt x="842" y="20"/>
                      <a:pt x="781"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1" name="Google Shape;2201;p32"/>
              <p:cNvSpPr/>
              <p:nvPr/>
            </p:nvSpPr>
            <p:spPr>
              <a:xfrm>
                <a:off x="2434850" y="3038175"/>
                <a:ext cx="28625" cy="31425"/>
              </a:xfrm>
              <a:custGeom>
                <a:avLst/>
                <a:gdLst/>
                <a:ahLst/>
                <a:cxnLst/>
                <a:rect l="l" t="t" r="r" b="b"/>
                <a:pathLst>
                  <a:path w="1145" h="1257" extrusionOk="0">
                    <a:moveTo>
                      <a:pt x="1114" y="0"/>
                    </a:moveTo>
                    <a:cubicBezTo>
                      <a:pt x="1106" y="0"/>
                      <a:pt x="1099" y="4"/>
                      <a:pt x="1097" y="13"/>
                    </a:cubicBezTo>
                    <a:cubicBezTo>
                      <a:pt x="845" y="859"/>
                      <a:pt x="26" y="1209"/>
                      <a:pt x="17" y="1212"/>
                    </a:cubicBezTo>
                    <a:cubicBezTo>
                      <a:pt x="6" y="1218"/>
                      <a:pt x="0" y="1230"/>
                      <a:pt x="5" y="1242"/>
                    </a:cubicBezTo>
                    <a:cubicBezTo>
                      <a:pt x="7" y="1248"/>
                      <a:pt x="13" y="1254"/>
                      <a:pt x="19" y="1256"/>
                    </a:cubicBezTo>
                    <a:cubicBezTo>
                      <a:pt x="21" y="1256"/>
                      <a:pt x="22" y="1256"/>
                      <a:pt x="23" y="1256"/>
                    </a:cubicBezTo>
                    <a:cubicBezTo>
                      <a:pt x="26" y="1256"/>
                      <a:pt x="29" y="1255"/>
                      <a:pt x="33" y="1255"/>
                    </a:cubicBezTo>
                    <a:cubicBezTo>
                      <a:pt x="42" y="1251"/>
                      <a:pt x="879" y="893"/>
                      <a:pt x="1138" y="25"/>
                    </a:cubicBezTo>
                    <a:cubicBezTo>
                      <a:pt x="1145" y="11"/>
                      <a:pt x="112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2" name="Google Shape;2202;p32"/>
              <p:cNvSpPr/>
              <p:nvPr/>
            </p:nvSpPr>
            <p:spPr>
              <a:xfrm>
                <a:off x="2432125" y="2997525"/>
                <a:ext cx="34450" cy="34950"/>
              </a:xfrm>
              <a:custGeom>
                <a:avLst/>
                <a:gdLst/>
                <a:ahLst/>
                <a:cxnLst/>
                <a:rect l="l" t="t" r="r" b="b"/>
                <a:pathLst>
                  <a:path w="1378" h="1398" extrusionOk="0">
                    <a:moveTo>
                      <a:pt x="814" y="0"/>
                    </a:moveTo>
                    <a:cubicBezTo>
                      <a:pt x="810" y="0"/>
                      <a:pt x="806" y="0"/>
                      <a:pt x="801" y="0"/>
                    </a:cubicBezTo>
                    <a:cubicBezTo>
                      <a:pt x="731" y="5"/>
                      <a:pt x="667" y="45"/>
                      <a:pt x="611" y="88"/>
                    </a:cubicBezTo>
                    <a:cubicBezTo>
                      <a:pt x="391" y="260"/>
                      <a:pt x="248" y="508"/>
                      <a:pt x="110" y="748"/>
                    </a:cubicBezTo>
                    <a:cubicBezTo>
                      <a:pt x="79" y="805"/>
                      <a:pt x="47" y="860"/>
                      <a:pt x="29" y="922"/>
                    </a:cubicBezTo>
                    <a:cubicBezTo>
                      <a:pt x="0" y="1026"/>
                      <a:pt x="14" y="1137"/>
                      <a:pt x="50" y="1238"/>
                    </a:cubicBezTo>
                    <a:cubicBezTo>
                      <a:pt x="68" y="1292"/>
                      <a:pt x="89" y="1345"/>
                      <a:pt x="114" y="1398"/>
                    </a:cubicBezTo>
                    <a:cubicBezTo>
                      <a:pt x="105" y="1332"/>
                      <a:pt x="97" y="1266"/>
                      <a:pt x="92" y="1200"/>
                    </a:cubicBezTo>
                    <a:cubicBezTo>
                      <a:pt x="83" y="1114"/>
                      <a:pt x="78" y="1026"/>
                      <a:pt x="98" y="940"/>
                    </a:cubicBezTo>
                    <a:cubicBezTo>
                      <a:pt x="128" y="818"/>
                      <a:pt x="207" y="712"/>
                      <a:pt x="286" y="612"/>
                    </a:cubicBezTo>
                    <a:cubicBezTo>
                      <a:pt x="387" y="483"/>
                      <a:pt x="492" y="356"/>
                      <a:pt x="620" y="253"/>
                    </a:cubicBezTo>
                    <a:cubicBezTo>
                      <a:pt x="693" y="195"/>
                      <a:pt x="780" y="143"/>
                      <a:pt x="872" y="143"/>
                    </a:cubicBezTo>
                    <a:cubicBezTo>
                      <a:pt x="879" y="143"/>
                      <a:pt x="887" y="143"/>
                      <a:pt x="894" y="144"/>
                    </a:cubicBezTo>
                    <a:cubicBezTo>
                      <a:pt x="987" y="151"/>
                      <a:pt x="1066" y="215"/>
                      <a:pt x="1130" y="283"/>
                    </a:cubicBezTo>
                    <a:cubicBezTo>
                      <a:pt x="1182" y="339"/>
                      <a:pt x="1229" y="401"/>
                      <a:pt x="1244" y="475"/>
                    </a:cubicBezTo>
                    <a:cubicBezTo>
                      <a:pt x="1271" y="609"/>
                      <a:pt x="1186" y="744"/>
                      <a:pt x="1089" y="844"/>
                    </a:cubicBezTo>
                    <a:cubicBezTo>
                      <a:pt x="1028" y="908"/>
                      <a:pt x="960" y="966"/>
                      <a:pt x="903" y="1033"/>
                    </a:cubicBezTo>
                    <a:cubicBezTo>
                      <a:pt x="1068" y="903"/>
                      <a:pt x="1230" y="770"/>
                      <a:pt x="1334" y="590"/>
                    </a:cubicBezTo>
                    <a:cubicBezTo>
                      <a:pt x="1354" y="560"/>
                      <a:pt x="1368" y="526"/>
                      <a:pt x="1373" y="490"/>
                    </a:cubicBezTo>
                    <a:cubicBezTo>
                      <a:pt x="1378" y="434"/>
                      <a:pt x="1350" y="382"/>
                      <a:pt x="1318" y="336"/>
                    </a:cubicBezTo>
                    <a:cubicBezTo>
                      <a:pt x="1237" y="225"/>
                      <a:pt x="1126" y="138"/>
                      <a:pt x="1008" y="67"/>
                    </a:cubicBezTo>
                    <a:cubicBezTo>
                      <a:pt x="949" y="33"/>
                      <a:pt x="884"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3" name="Google Shape;2203;p32"/>
              <p:cNvSpPr/>
              <p:nvPr/>
            </p:nvSpPr>
            <p:spPr>
              <a:xfrm>
                <a:off x="2434050" y="3001075"/>
                <a:ext cx="29875" cy="34925"/>
              </a:xfrm>
              <a:custGeom>
                <a:avLst/>
                <a:gdLst/>
                <a:ahLst/>
                <a:cxnLst/>
                <a:rect l="l" t="t" r="r" b="b"/>
                <a:pathLst>
                  <a:path w="1195" h="1397" extrusionOk="0">
                    <a:moveTo>
                      <a:pt x="794" y="1"/>
                    </a:moveTo>
                    <a:cubicBezTo>
                      <a:pt x="703" y="1"/>
                      <a:pt x="615" y="53"/>
                      <a:pt x="543" y="111"/>
                    </a:cubicBezTo>
                    <a:cubicBezTo>
                      <a:pt x="415" y="214"/>
                      <a:pt x="310" y="342"/>
                      <a:pt x="209" y="470"/>
                    </a:cubicBezTo>
                    <a:cubicBezTo>
                      <a:pt x="130" y="570"/>
                      <a:pt x="50" y="676"/>
                      <a:pt x="21" y="798"/>
                    </a:cubicBezTo>
                    <a:cubicBezTo>
                      <a:pt x="0" y="884"/>
                      <a:pt x="6" y="972"/>
                      <a:pt x="13" y="1058"/>
                    </a:cubicBezTo>
                    <a:cubicBezTo>
                      <a:pt x="19" y="1124"/>
                      <a:pt x="27" y="1190"/>
                      <a:pt x="37" y="1256"/>
                    </a:cubicBezTo>
                    <a:cubicBezTo>
                      <a:pt x="72" y="1330"/>
                      <a:pt x="120" y="1397"/>
                      <a:pt x="177" y="1397"/>
                    </a:cubicBezTo>
                    <a:cubicBezTo>
                      <a:pt x="180" y="1397"/>
                      <a:pt x="184" y="1397"/>
                      <a:pt x="188" y="1396"/>
                    </a:cubicBezTo>
                    <a:cubicBezTo>
                      <a:pt x="327" y="1371"/>
                      <a:pt x="453" y="1210"/>
                      <a:pt x="550" y="1120"/>
                    </a:cubicBezTo>
                    <a:cubicBezTo>
                      <a:pt x="636" y="1039"/>
                      <a:pt x="732" y="965"/>
                      <a:pt x="827" y="891"/>
                    </a:cubicBezTo>
                    <a:cubicBezTo>
                      <a:pt x="883" y="825"/>
                      <a:pt x="952" y="765"/>
                      <a:pt x="1012" y="702"/>
                    </a:cubicBezTo>
                    <a:cubicBezTo>
                      <a:pt x="1109" y="602"/>
                      <a:pt x="1195" y="467"/>
                      <a:pt x="1166" y="333"/>
                    </a:cubicBezTo>
                    <a:cubicBezTo>
                      <a:pt x="1152" y="259"/>
                      <a:pt x="1104" y="197"/>
                      <a:pt x="1053" y="141"/>
                    </a:cubicBezTo>
                    <a:cubicBezTo>
                      <a:pt x="989" y="73"/>
                      <a:pt x="910" y="10"/>
                      <a:pt x="816" y="2"/>
                    </a:cubicBezTo>
                    <a:cubicBezTo>
                      <a:pt x="808" y="1"/>
                      <a:pt x="801" y="1"/>
                      <a:pt x="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4" name="Google Shape;2204;p32"/>
              <p:cNvSpPr/>
              <p:nvPr/>
            </p:nvSpPr>
            <p:spPr>
              <a:xfrm>
                <a:off x="2435575" y="3009200"/>
                <a:ext cx="20200" cy="37350"/>
              </a:xfrm>
              <a:custGeom>
                <a:avLst/>
                <a:gdLst/>
                <a:ahLst/>
                <a:cxnLst/>
                <a:rect l="l" t="t" r="r" b="b"/>
                <a:pathLst>
                  <a:path w="808" h="1494" extrusionOk="0">
                    <a:moveTo>
                      <a:pt x="776" y="0"/>
                    </a:moveTo>
                    <a:cubicBezTo>
                      <a:pt x="772" y="0"/>
                      <a:pt x="767" y="2"/>
                      <a:pt x="762" y="5"/>
                    </a:cubicBezTo>
                    <a:cubicBezTo>
                      <a:pt x="43" y="552"/>
                      <a:pt x="0" y="1462"/>
                      <a:pt x="0" y="1473"/>
                    </a:cubicBezTo>
                    <a:cubicBezTo>
                      <a:pt x="0" y="1477"/>
                      <a:pt x="1" y="1483"/>
                      <a:pt x="5" y="1486"/>
                    </a:cubicBezTo>
                    <a:cubicBezTo>
                      <a:pt x="9" y="1491"/>
                      <a:pt x="16" y="1494"/>
                      <a:pt x="23" y="1494"/>
                    </a:cubicBezTo>
                    <a:cubicBezTo>
                      <a:pt x="35" y="1494"/>
                      <a:pt x="45" y="1485"/>
                      <a:pt x="45" y="1473"/>
                    </a:cubicBezTo>
                    <a:cubicBezTo>
                      <a:pt x="46" y="1464"/>
                      <a:pt x="86" y="574"/>
                      <a:pt x="789" y="40"/>
                    </a:cubicBezTo>
                    <a:cubicBezTo>
                      <a:pt x="808" y="25"/>
                      <a:pt x="79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05" name="Google Shape;2205;p32"/>
            <p:cNvGrpSpPr/>
            <p:nvPr/>
          </p:nvGrpSpPr>
          <p:grpSpPr>
            <a:xfrm rot="10166027">
              <a:off x="8298983" y="-155447"/>
              <a:ext cx="915639" cy="2000120"/>
              <a:chOff x="2325375" y="2997525"/>
              <a:chExt cx="175300" cy="382925"/>
            </a:xfrm>
          </p:grpSpPr>
          <p:sp>
            <p:nvSpPr>
              <p:cNvPr id="2206" name="Google Shape;2206;p32"/>
              <p:cNvSpPr/>
              <p:nvPr/>
            </p:nvSpPr>
            <p:spPr>
              <a:xfrm>
                <a:off x="2325375" y="3035450"/>
                <a:ext cx="114800" cy="345000"/>
              </a:xfrm>
              <a:custGeom>
                <a:avLst/>
                <a:gdLst/>
                <a:ahLst/>
                <a:cxnLst/>
                <a:rect l="l" t="t" r="r" b="b"/>
                <a:pathLst>
                  <a:path w="4592" h="13800" extrusionOk="0">
                    <a:moveTo>
                      <a:pt x="4465" y="1"/>
                    </a:moveTo>
                    <a:cubicBezTo>
                      <a:pt x="4366" y="627"/>
                      <a:pt x="4344" y="1265"/>
                      <a:pt x="4344" y="1898"/>
                    </a:cubicBezTo>
                    <a:cubicBezTo>
                      <a:pt x="4345" y="2215"/>
                      <a:pt x="4354" y="2531"/>
                      <a:pt x="4363" y="2847"/>
                    </a:cubicBezTo>
                    <a:cubicBezTo>
                      <a:pt x="4366" y="3005"/>
                      <a:pt x="4373" y="3161"/>
                      <a:pt x="4378" y="3319"/>
                    </a:cubicBezTo>
                    <a:cubicBezTo>
                      <a:pt x="4383" y="3479"/>
                      <a:pt x="4388" y="3635"/>
                      <a:pt x="4392" y="3792"/>
                    </a:cubicBezTo>
                    <a:cubicBezTo>
                      <a:pt x="4396" y="3950"/>
                      <a:pt x="4398" y="4107"/>
                      <a:pt x="4399" y="4264"/>
                    </a:cubicBezTo>
                    <a:lnTo>
                      <a:pt x="4402" y="4499"/>
                    </a:lnTo>
                    <a:lnTo>
                      <a:pt x="4402" y="4617"/>
                    </a:lnTo>
                    <a:lnTo>
                      <a:pt x="4400" y="4733"/>
                    </a:lnTo>
                    <a:cubicBezTo>
                      <a:pt x="4398" y="5046"/>
                      <a:pt x="4386" y="5358"/>
                      <a:pt x="4360" y="5667"/>
                    </a:cubicBezTo>
                    <a:lnTo>
                      <a:pt x="4339" y="5899"/>
                    </a:lnTo>
                    <a:cubicBezTo>
                      <a:pt x="4330" y="5976"/>
                      <a:pt x="4323" y="6053"/>
                      <a:pt x="4313" y="6130"/>
                    </a:cubicBezTo>
                    <a:cubicBezTo>
                      <a:pt x="4294" y="6283"/>
                      <a:pt x="4270" y="6437"/>
                      <a:pt x="4243" y="6588"/>
                    </a:cubicBezTo>
                    <a:cubicBezTo>
                      <a:pt x="4228" y="6664"/>
                      <a:pt x="4214" y="6739"/>
                      <a:pt x="4197" y="6815"/>
                    </a:cubicBezTo>
                    <a:lnTo>
                      <a:pt x="4171" y="6927"/>
                    </a:lnTo>
                    <a:cubicBezTo>
                      <a:pt x="4164" y="6965"/>
                      <a:pt x="4154" y="7002"/>
                      <a:pt x="4144" y="7040"/>
                    </a:cubicBezTo>
                    <a:lnTo>
                      <a:pt x="4115" y="7151"/>
                    </a:lnTo>
                    <a:cubicBezTo>
                      <a:pt x="4106" y="7188"/>
                      <a:pt x="4096" y="7225"/>
                      <a:pt x="4085" y="7262"/>
                    </a:cubicBezTo>
                    <a:lnTo>
                      <a:pt x="4018" y="7484"/>
                    </a:lnTo>
                    <a:cubicBezTo>
                      <a:pt x="3923" y="7777"/>
                      <a:pt x="3814" y="8066"/>
                      <a:pt x="3691" y="8350"/>
                    </a:cubicBezTo>
                    <a:cubicBezTo>
                      <a:pt x="3568" y="8635"/>
                      <a:pt x="3425" y="8911"/>
                      <a:pt x="3278" y="9185"/>
                    </a:cubicBezTo>
                    <a:cubicBezTo>
                      <a:pt x="2984" y="9734"/>
                      <a:pt x="2639" y="10257"/>
                      <a:pt x="2287" y="10777"/>
                    </a:cubicBezTo>
                    <a:cubicBezTo>
                      <a:pt x="1571" y="11811"/>
                      <a:pt x="803" y="12809"/>
                      <a:pt x="1" y="13786"/>
                    </a:cubicBezTo>
                    <a:lnTo>
                      <a:pt x="15" y="13799"/>
                    </a:lnTo>
                    <a:cubicBezTo>
                      <a:pt x="872" y="12870"/>
                      <a:pt x="1673" y="11891"/>
                      <a:pt x="2414" y="10868"/>
                    </a:cubicBezTo>
                    <a:cubicBezTo>
                      <a:pt x="2599" y="10612"/>
                      <a:pt x="2778" y="10352"/>
                      <a:pt x="2951" y="10087"/>
                    </a:cubicBezTo>
                    <a:lnTo>
                      <a:pt x="3015" y="9988"/>
                    </a:lnTo>
                    <a:cubicBezTo>
                      <a:pt x="3038" y="9954"/>
                      <a:pt x="3059" y="9921"/>
                      <a:pt x="3079" y="9888"/>
                    </a:cubicBezTo>
                    <a:lnTo>
                      <a:pt x="3205" y="9686"/>
                    </a:lnTo>
                    <a:lnTo>
                      <a:pt x="3325" y="9482"/>
                    </a:lnTo>
                    <a:lnTo>
                      <a:pt x="3355" y="9430"/>
                    </a:lnTo>
                    <a:lnTo>
                      <a:pt x="3385" y="9380"/>
                    </a:lnTo>
                    <a:lnTo>
                      <a:pt x="3443" y="9277"/>
                    </a:lnTo>
                    <a:lnTo>
                      <a:pt x="3500" y="9173"/>
                    </a:lnTo>
                    <a:lnTo>
                      <a:pt x="3556" y="9069"/>
                    </a:lnTo>
                    <a:lnTo>
                      <a:pt x="3612" y="8963"/>
                    </a:lnTo>
                    <a:lnTo>
                      <a:pt x="3640" y="8911"/>
                    </a:lnTo>
                    <a:lnTo>
                      <a:pt x="3666" y="8859"/>
                    </a:lnTo>
                    <a:lnTo>
                      <a:pt x="3771" y="8645"/>
                    </a:lnTo>
                    <a:lnTo>
                      <a:pt x="3869" y="8429"/>
                    </a:lnTo>
                    <a:cubicBezTo>
                      <a:pt x="3998" y="8140"/>
                      <a:pt x="4111" y="7845"/>
                      <a:pt x="4208" y="7544"/>
                    </a:cubicBezTo>
                    <a:lnTo>
                      <a:pt x="4276" y="7316"/>
                    </a:lnTo>
                    <a:cubicBezTo>
                      <a:pt x="4288" y="7278"/>
                      <a:pt x="4297" y="7240"/>
                      <a:pt x="4307" y="7201"/>
                    </a:cubicBezTo>
                    <a:lnTo>
                      <a:pt x="4336" y="7086"/>
                    </a:lnTo>
                    <a:cubicBezTo>
                      <a:pt x="4345" y="7047"/>
                      <a:pt x="4355" y="7010"/>
                      <a:pt x="4364" y="6971"/>
                    </a:cubicBezTo>
                    <a:lnTo>
                      <a:pt x="4388" y="6855"/>
                    </a:lnTo>
                    <a:cubicBezTo>
                      <a:pt x="4406" y="6778"/>
                      <a:pt x="4421" y="6699"/>
                      <a:pt x="4434" y="6621"/>
                    </a:cubicBezTo>
                    <a:cubicBezTo>
                      <a:pt x="4489" y="6310"/>
                      <a:pt x="4527" y="5996"/>
                      <a:pt x="4548" y="5680"/>
                    </a:cubicBezTo>
                    <a:cubicBezTo>
                      <a:pt x="4592" y="5049"/>
                      <a:pt x="4578" y="4416"/>
                      <a:pt x="4548" y="3786"/>
                    </a:cubicBezTo>
                    <a:cubicBezTo>
                      <a:pt x="4518" y="3155"/>
                      <a:pt x="4473" y="2525"/>
                      <a:pt x="4448" y="1894"/>
                    </a:cubicBezTo>
                    <a:cubicBezTo>
                      <a:pt x="4425" y="1264"/>
                      <a:pt x="4424" y="631"/>
                      <a:pt x="4485" y="3"/>
                    </a:cubicBezTo>
                    <a:lnTo>
                      <a:pt x="4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7" name="Google Shape;2207;p32"/>
              <p:cNvSpPr/>
              <p:nvPr/>
            </p:nvSpPr>
            <p:spPr>
              <a:xfrm>
                <a:off x="2375700" y="3128700"/>
                <a:ext cx="43550" cy="49250"/>
              </a:xfrm>
              <a:custGeom>
                <a:avLst/>
                <a:gdLst/>
                <a:ahLst/>
                <a:cxnLst/>
                <a:rect l="l" t="t" r="r" b="b"/>
                <a:pathLst>
                  <a:path w="1742" h="1970" extrusionOk="0">
                    <a:moveTo>
                      <a:pt x="707" y="1"/>
                    </a:moveTo>
                    <a:cubicBezTo>
                      <a:pt x="651" y="1"/>
                      <a:pt x="595" y="22"/>
                      <a:pt x="545" y="48"/>
                    </a:cubicBezTo>
                    <a:cubicBezTo>
                      <a:pt x="382" y="131"/>
                      <a:pt x="247" y="261"/>
                      <a:pt x="131" y="406"/>
                    </a:cubicBezTo>
                    <a:cubicBezTo>
                      <a:pt x="71" y="483"/>
                      <a:pt x="13" y="568"/>
                      <a:pt x="7" y="670"/>
                    </a:cubicBezTo>
                    <a:cubicBezTo>
                      <a:pt x="0" y="765"/>
                      <a:pt x="41" y="860"/>
                      <a:pt x="89" y="946"/>
                    </a:cubicBezTo>
                    <a:cubicBezTo>
                      <a:pt x="277" y="1279"/>
                      <a:pt x="581" y="1526"/>
                      <a:pt x="878" y="1764"/>
                    </a:cubicBezTo>
                    <a:cubicBezTo>
                      <a:pt x="946" y="1820"/>
                      <a:pt x="1015" y="1876"/>
                      <a:pt x="1094" y="1912"/>
                    </a:cubicBezTo>
                    <a:cubicBezTo>
                      <a:pt x="1178" y="1953"/>
                      <a:pt x="1270" y="1969"/>
                      <a:pt x="1362" y="1969"/>
                    </a:cubicBezTo>
                    <a:cubicBezTo>
                      <a:pt x="1414" y="1969"/>
                      <a:pt x="1466" y="1964"/>
                      <a:pt x="1516" y="1955"/>
                    </a:cubicBezTo>
                    <a:cubicBezTo>
                      <a:pt x="1592" y="1941"/>
                      <a:pt x="1668" y="1925"/>
                      <a:pt x="1741" y="1903"/>
                    </a:cubicBezTo>
                    <a:cubicBezTo>
                      <a:pt x="1652" y="1901"/>
                      <a:pt x="1563" y="1897"/>
                      <a:pt x="1474" y="1890"/>
                    </a:cubicBezTo>
                    <a:cubicBezTo>
                      <a:pt x="1358" y="1882"/>
                      <a:pt x="1241" y="1870"/>
                      <a:pt x="1130" y="1823"/>
                    </a:cubicBezTo>
                    <a:cubicBezTo>
                      <a:pt x="972" y="1757"/>
                      <a:pt x="847" y="1626"/>
                      <a:pt x="728" y="1497"/>
                    </a:cubicBezTo>
                    <a:cubicBezTo>
                      <a:pt x="575" y="1334"/>
                      <a:pt x="424" y="1164"/>
                      <a:pt x="310" y="969"/>
                    </a:cubicBezTo>
                    <a:cubicBezTo>
                      <a:pt x="240" y="850"/>
                      <a:pt x="184" y="709"/>
                      <a:pt x="213" y="577"/>
                    </a:cubicBezTo>
                    <a:cubicBezTo>
                      <a:pt x="240" y="451"/>
                      <a:pt x="339" y="359"/>
                      <a:pt x="442" y="288"/>
                    </a:cubicBezTo>
                    <a:cubicBezTo>
                      <a:pt x="524" y="231"/>
                      <a:pt x="616" y="180"/>
                      <a:pt x="718" y="177"/>
                    </a:cubicBezTo>
                    <a:cubicBezTo>
                      <a:pt x="722" y="177"/>
                      <a:pt x="726" y="177"/>
                      <a:pt x="730" y="177"/>
                    </a:cubicBezTo>
                    <a:cubicBezTo>
                      <a:pt x="908" y="177"/>
                      <a:pt x="1066" y="317"/>
                      <a:pt x="1180" y="466"/>
                    </a:cubicBezTo>
                    <a:cubicBezTo>
                      <a:pt x="1254" y="562"/>
                      <a:pt x="1321" y="667"/>
                      <a:pt x="1398" y="759"/>
                    </a:cubicBezTo>
                    <a:cubicBezTo>
                      <a:pt x="1255" y="507"/>
                      <a:pt x="1107" y="260"/>
                      <a:pt x="887" y="81"/>
                    </a:cubicBezTo>
                    <a:cubicBezTo>
                      <a:pt x="849" y="50"/>
                      <a:pt x="807" y="20"/>
                      <a:pt x="760" y="8"/>
                    </a:cubicBezTo>
                    <a:cubicBezTo>
                      <a:pt x="742" y="3"/>
                      <a:pt x="725" y="1"/>
                      <a:pt x="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8" name="Google Shape;2208;p32"/>
              <p:cNvSpPr/>
              <p:nvPr/>
            </p:nvSpPr>
            <p:spPr>
              <a:xfrm>
                <a:off x="2380300" y="3133125"/>
                <a:ext cx="44375" cy="43200"/>
              </a:xfrm>
              <a:custGeom>
                <a:avLst/>
                <a:gdLst/>
                <a:ahLst/>
                <a:cxnLst/>
                <a:rect l="l" t="t" r="r" b="b"/>
                <a:pathLst>
                  <a:path w="1775" h="1728" extrusionOk="0">
                    <a:moveTo>
                      <a:pt x="549" y="1"/>
                    </a:moveTo>
                    <a:cubicBezTo>
                      <a:pt x="544" y="1"/>
                      <a:pt x="539" y="1"/>
                      <a:pt x="535" y="1"/>
                    </a:cubicBezTo>
                    <a:cubicBezTo>
                      <a:pt x="432" y="4"/>
                      <a:pt x="341" y="54"/>
                      <a:pt x="258" y="112"/>
                    </a:cubicBezTo>
                    <a:cubicBezTo>
                      <a:pt x="155" y="183"/>
                      <a:pt x="57" y="276"/>
                      <a:pt x="30" y="401"/>
                    </a:cubicBezTo>
                    <a:cubicBezTo>
                      <a:pt x="1" y="533"/>
                      <a:pt x="57" y="674"/>
                      <a:pt x="126" y="793"/>
                    </a:cubicBezTo>
                    <a:cubicBezTo>
                      <a:pt x="240" y="988"/>
                      <a:pt x="391" y="1157"/>
                      <a:pt x="544" y="1321"/>
                    </a:cubicBezTo>
                    <a:cubicBezTo>
                      <a:pt x="663" y="1451"/>
                      <a:pt x="790" y="1581"/>
                      <a:pt x="947" y="1647"/>
                    </a:cubicBezTo>
                    <a:cubicBezTo>
                      <a:pt x="1057" y="1694"/>
                      <a:pt x="1174" y="1706"/>
                      <a:pt x="1290" y="1714"/>
                    </a:cubicBezTo>
                    <a:cubicBezTo>
                      <a:pt x="1380" y="1721"/>
                      <a:pt x="1469" y="1725"/>
                      <a:pt x="1557" y="1728"/>
                    </a:cubicBezTo>
                    <a:cubicBezTo>
                      <a:pt x="1669" y="1692"/>
                      <a:pt x="1774" y="1637"/>
                      <a:pt x="1771" y="1553"/>
                    </a:cubicBezTo>
                    <a:cubicBezTo>
                      <a:pt x="1764" y="1360"/>
                      <a:pt x="1572" y="1156"/>
                      <a:pt x="1468" y="1006"/>
                    </a:cubicBezTo>
                    <a:cubicBezTo>
                      <a:pt x="1377" y="870"/>
                      <a:pt x="1296" y="725"/>
                      <a:pt x="1214" y="582"/>
                    </a:cubicBezTo>
                    <a:cubicBezTo>
                      <a:pt x="1137" y="490"/>
                      <a:pt x="1070" y="385"/>
                      <a:pt x="996" y="289"/>
                    </a:cubicBezTo>
                    <a:cubicBezTo>
                      <a:pt x="883" y="141"/>
                      <a:pt x="72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9" name="Google Shape;2209;p32"/>
              <p:cNvSpPr/>
              <p:nvPr/>
            </p:nvSpPr>
            <p:spPr>
              <a:xfrm>
                <a:off x="2391550" y="3143525"/>
                <a:ext cx="46725" cy="34950"/>
              </a:xfrm>
              <a:custGeom>
                <a:avLst/>
                <a:gdLst/>
                <a:ahLst/>
                <a:cxnLst/>
                <a:rect l="l" t="t" r="r" b="b"/>
                <a:pathLst>
                  <a:path w="1869" h="1398" extrusionOk="0">
                    <a:moveTo>
                      <a:pt x="42" y="1"/>
                    </a:moveTo>
                    <a:cubicBezTo>
                      <a:pt x="21" y="1"/>
                      <a:pt x="1" y="23"/>
                      <a:pt x="17" y="48"/>
                    </a:cubicBezTo>
                    <a:cubicBezTo>
                      <a:pt x="615" y="1139"/>
                      <a:pt x="1820" y="1395"/>
                      <a:pt x="1832" y="1397"/>
                    </a:cubicBezTo>
                    <a:cubicBezTo>
                      <a:pt x="1835" y="1398"/>
                      <a:pt x="1837" y="1398"/>
                      <a:pt x="1840" y="1398"/>
                    </a:cubicBezTo>
                    <a:cubicBezTo>
                      <a:pt x="1844" y="1398"/>
                      <a:pt x="1848" y="1397"/>
                      <a:pt x="1851" y="1395"/>
                    </a:cubicBezTo>
                    <a:cubicBezTo>
                      <a:pt x="1859" y="1391"/>
                      <a:pt x="1865" y="1383"/>
                      <a:pt x="1866" y="1374"/>
                    </a:cubicBezTo>
                    <a:cubicBezTo>
                      <a:pt x="1868" y="1357"/>
                      <a:pt x="1858" y="1342"/>
                      <a:pt x="1841" y="1337"/>
                    </a:cubicBezTo>
                    <a:cubicBezTo>
                      <a:pt x="1829" y="1335"/>
                      <a:pt x="652" y="1085"/>
                      <a:pt x="68" y="20"/>
                    </a:cubicBezTo>
                    <a:cubicBezTo>
                      <a:pt x="63" y="6"/>
                      <a:pt x="52"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0" name="Google Shape;2210;p32"/>
              <p:cNvSpPr/>
              <p:nvPr/>
            </p:nvSpPr>
            <p:spPr>
              <a:xfrm>
                <a:off x="2453150" y="3139550"/>
                <a:ext cx="47525" cy="46650"/>
              </a:xfrm>
              <a:custGeom>
                <a:avLst/>
                <a:gdLst/>
                <a:ahLst/>
                <a:cxnLst/>
                <a:rect l="l" t="t" r="r" b="b"/>
                <a:pathLst>
                  <a:path w="1901" h="1866" extrusionOk="0">
                    <a:moveTo>
                      <a:pt x="1264" y="1"/>
                    </a:moveTo>
                    <a:cubicBezTo>
                      <a:pt x="1256" y="1"/>
                      <a:pt x="1248" y="1"/>
                      <a:pt x="1241" y="2"/>
                    </a:cubicBezTo>
                    <a:cubicBezTo>
                      <a:pt x="1192" y="7"/>
                      <a:pt x="1147" y="30"/>
                      <a:pt x="1105" y="55"/>
                    </a:cubicBezTo>
                    <a:cubicBezTo>
                      <a:pt x="861" y="201"/>
                      <a:pt x="680" y="425"/>
                      <a:pt x="502" y="654"/>
                    </a:cubicBezTo>
                    <a:cubicBezTo>
                      <a:pt x="592" y="574"/>
                      <a:pt x="673" y="479"/>
                      <a:pt x="760" y="395"/>
                    </a:cubicBezTo>
                    <a:cubicBezTo>
                      <a:pt x="882" y="275"/>
                      <a:pt x="1038" y="168"/>
                      <a:pt x="1198" y="168"/>
                    </a:cubicBezTo>
                    <a:cubicBezTo>
                      <a:pt x="1218" y="168"/>
                      <a:pt x="1238" y="170"/>
                      <a:pt x="1259" y="173"/>
                    </a:cubicBezTo>
                    <a:cubicBezTo>
                      <a:pt x="1359" y="192"/>
                      <a:pt x="1442" y="255"/>
                      <a:pt x="1517" y="324"/>
                    </a:cubicBezTo>
                    <a:cubicBezTo>
                      <a:pt x="1608" y="408"/>
                      <a:pt x="1692" y="514"/>
                      <a:pt x="1701" y="642"/>
                    </a:cubicBezTo>
                    <a:cubicBezTo>
                      <a:pt x="1711" y="777"/>
                      <a:pt x="1636" y="908"/>
                      <a:pt x="1550" y="1018"/>
                    </a:cubicBezTo>
                    <a:cubicBezTo>
                      <a:pt x="1410" y="1195"/>
                      <a:pt x="1235" y="1340"/>
                      <a:pt x="1061" y="1482"/>
                    </a:cubicBezTo>
                    <a:cubicBezTo>
                      <a:pt x="925" y="1592"/>
                      <a:pt x="781" y="1703"/>
                      <a:pt x="616" y="1748"/>
                    </a:cubicBezTo>
                    <a:cubicBezTo>
                      <a:pt x="549" y="1765"/>
                      <a:pt x="481" y="1771"/>
                      <a:pt x="412" y="1771"/>
                    </a:cubicBezTo>
                    <a:cubicBezTo>
                      <a:pt x="364" y="1771"/>
                      <a:pt x="315" y="1768"/>
                      <a:pt x="266" y="1764"/>
                    </a:cubicBezTo>
                    <a:cubicBezTo>
                      <a:pt x="177" y="1759"/>
                      <a:pt x="89" y="1750"/>
                      <a:pt x="0" y="1739"/>
                    </a:cubicBezTo>
                    <a:lnTo>
                      <a:pt x="0" y="1739"/>
                    </a:lnTo>
                    <a:cubicBezTo>
                      <a:pt x="70" y="1771"/>
                      <a:pt x="142" y="1799"/>
                      <a:pt x="215" y="1822"/>
                    </a:cubicBezTo>
                    <a:cubicBezTo>
                      <a:pt x="295" y="1849"/>
                      <a:pt x="380" y="1866"/>
                      <a:pt x="465" y="1866"/>
                    </a:cubicBezTo>
                    <a:cubicBezTo>
                      <a:pt x="524" y="1866"/>
                      <a:pt x="583" y="1858"/>
                      <a:pt x="640" y="1840"/>
                    </a:cubicBezTo>
                    <a:cubicBezTo>
                      <a:pt x="723" y="1814"/>
                      <a:pt x="799" y="1770"/>
                      <a:pt x="875" y="1724"/>
                    </a:cubicBezTo>
                    <a:cubicBezTo>
                      <a:pt x="1202" y="1531"/>
                      <a:pt x="1538" y="1329"/>
                      <a:pt x="1773" y="1026"/>
                    </a:cubicBezTo>
                    <a:cubicBezTo>
                      <a:pt x="1832" y="948"/>
                      <a:pt x="1886" y="860"/>
                      <a:pt x="1893" y="764"/>
                    </a:cubicBezTo>
                    <a:cubicBezTo>
                      <a:pt x="1901" y="663"/>
                      <a:pt x="1855" y="569"/>
                      <a:pt x="1806" y="486"/>
                    </a:cubicBezTo>
                    <a:cubicBezTo>
                      <a:pt x="1713" y="326"/>
                      <a:pt x="1597" y="178"/>
                      <a:pt x="1447" y="72"/>
                    </a:cubicBezTo>
                    <a:cubicBezTo>
                      <a:pt x="1393" y="34"/>
                      <a:pt x="1330"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1" name="Google Shape;2211;p32"/>
              <p:cNvSpPr/>
              <p:nvPr/>
            </p:nvSpPr>
            <p:spPr>
              <a:xfrm>
                <a:off x="2448125" y="3143750"/>
                <a:ext cx="47825" cy="40075"/>
              </a:xfrm>
              <a:custGeom>
                <a:avLst/>
                <a:gdLst/>
                <a:ahLst/>
                <a:cxnLst/>
                <a:rect l="l" t="t" r="r" b="b"/>
                <a:pathLst>
                  <a:path w="1913" h="1603" extrusionOk="0">
                    <a:moveTo>
                      <a:pt x="1399" y="0"/>
                    </a:moveTo>
                    <a:cubicBezTo>
                      <a:pt x="1239" y="0"/>
                      <a:pt x="1083" y="107"/>
                      <a:pt x="961" y="227"/>
                    </a:cubicBezTo>
                    <a:cubicBezTo>
                      <a:pt x="874" y="311"/>
                      <a:pt x="794" y="406"/>
                      <a:pt x="703" y="486"/>
                    </a:cubicBezTo>
                    <a:cubicBezTo>
                      <a:pt x="602" y="616"/>
                      <a:pt x="502" y="747"/>
                      <a:pt x="392" y="869"/>
                    </a:cubicBezTo>
                    <a:cubicBezTo>
                      <a:pt x="268" y="1003"/>
                      <a:pt x="49" y="1178"/>
                      <a:pt x="14" y="1367"/>
                    </a:cubicBezTo>
                    <a:cubicBezTo>
                      <a:pt x="0" y="1451"/>
                      <a:pt x="96" y="1521"/>
                      <a:pt x="201" y="1571"/>
                    </a:cubicBezTo>
                    <a:cubicBezTo>
                      <a:pt x="289" y="1581"/>
                      <a:pt x="378" y="1590"/>
                      <a:pt x="467" y="1596"/>
                    </a:cubicBezTo>
                    <a:cubicBezTo>
                      <a:pt x="514" y="1599"/>
                      <a:pt x="561" y="1602"/>
                      <a:pt x="609" y="1602"/>
                    </a:cubicBezTo>
                    <a:cubicBezTo>
                      <a:pt x="678" y="1602"/>
                      <a:pt x="748" y="1596"/>
                      <a:pt x="817" y="1578"/>
                    </a:cubicBezTo>
                    <a:cubicBezTo>
                      <a:pt x="982" y="1535"/>
                      <a:pt x="1126" y="1424"/>
                      <a:pt x="1262" y="1314"/>
                    </a:cubicBezTo>
                    <a:cubicBezTo>
                      <a:pt x="1436" y="1171"/>
                      <a:pt x="1610" y="1026"/>
                      <a:pt x="1750" y="849"/>
                    </a:cubicBezTo>
                    <a:cubicBezTo>
                      <a:pt x="1837" y="740"/>
                      <a:pt x="1912" y="609"/>
                      <a:pt x="1902" y="474"/>
                    </a:cubicBezTo>
                    <a:cubicBezTo>
                      <a:pt x="1892" y="345"/>
                      <a:pt x="1808" y="240"/>
                      <a:pt x="1717" y="156"/>
                    </a:cubicBezTo>
                    <a:cubicBezTo>
                      <a:pt x="1643" y="87"/>
                      <a:pt x="1560" y="23"/>
                      <a:pt x="1460" y="5"/>
                    </a:cubicBezTo>
                    <a:cubicBezTo>
                      <a:pt x="1439" y="2"/>
                      <a:pt x="1419" y="0"/>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2" name="Google Shape;2212;p32"/>
              <p:cNvSpPr/>
              <p:nvPr/>
            </p:nvSpPr>
            <p:spPr>
              <a:xfrm>
                <a:off x="2434150" y="3154325"/>
                <a:ext cx="50975" cy="28250"/>
              </a:xfrm>
              <a:custGeom>
                <a:avLst/>
                <a:gdLst/>
                <a:ahLst/>
                <a:cxnLst/>
                <a:rect l="l" t="t" r="r" b="b"/>
                <a:pathLst>
                  <a:path w="2039" h="1130" extrusionOk="0">
                    <a:moveTo>
                      <a:pt x="1996" y="1"/>
                    </a:moveTo>
                    <a:cubicBezTo>
                      <a:pt x="1987" y="1"/>
                      <a:pt x="1978" y="5"/>
                      <a:pt x="1972" y="15"/>
                    </a:cubicBezTo>
                    <a:cubicBezTo>
                      <a:pt x="1242" y="986"/>
                      <a:pt x="43" y="1068"/>
                      <a:pt x="31" y="1069"/>
                    </a:cubicBezTo>
                    <a:cubicBezTo>
                      <a:pt x="13" y="1070"/>
                      <a:pt x="1" y="1084"/>
                      <a:pt x="1" y="1101"/>
                    </a:cubicBezTo>
                    <a:cubicBezTo>
                      <a:pt x="1" y="1110"/>
                      <a:pt x="4" y="1119"/>
                      <a:pt x="12" y="1124"/>
                    </a:cubicBezTo>
                    <a:cubicBezTo>
                      <a:pt x="17" y="1128"/>
                      <a:pt x="24" y="1130"/>
                      <a:pt x="31" y="1130"/>
                    </a:cubicBezTo>
                    <a:cubicBezTo>
                      <a:pt x="43" y="1129"/>
                      <a:pt x="1271" y="1046"/>
                      <a:pt x="2019" y="51"/>
                    </a:cubicBezTo>
                    <a:cubicBezTo>
                      <a:pt x="2039" y="28"/>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3" name="Google Shape;2213;p32"/>
              <p:cNvSpPr/>
              <p:nvPr/>
            </p:nvSpPr>
            <p:spPr>
              <a:xfrm>
                <a:off x="2444325" y="3187125"/>
                <a:ext cx="47525" cy="46650"/>
              </a:xfrm>
              <a:custGeom>
                <a:avLst/>
                <a:gdLst/>
                <a:ahLst/>
                <a:cxnLst/>
                <a:rect l="l" t="t" r="r" b="b"/>
                <a:pathLst>
                  <a:path w="1901" h="1866" extrusionOk="0">
                    <a:moveTo>
                      <a:pt x="1264" y="0"/>
                    </a:moveTo>
                    <a:cubicBezTo>
                      <a:pt x="1257" y="0"/>
                      <a:pt x="1249" y="1"/>
                      <a:pt x="1241" y="1"/>
                    </a:cubicBezTo>
                    <a:cubicBezTo>
                      <a:pt x="1193" y="7"/>
                      <a:pt x="1148" y="30"/>
                      <a:pt x="1105" y="56"/>
                    </a:cubicBezTo>
                    <a:cubicBezTo>
                      <a:pt x="863" y="202"/>
                      <a:pt x="682" y="425"/>
                      <a:pt x="504" y="653"/>
                    </a:cubicBezTo>
                    <a:cubicBezTo>
                      <a:pt x="594" y="574"/>
                      <a:pt x="674" y="479"/>
                      <a:pt x="761" y="394"/>
                    </a:cubicBezTo>
                    <a:cubicBezTo>
                      <a:pt x="882" y="276"/>
                      <a:pt x="1039" y="168"/>
                      <a:pt x="1197" y="168"/>
                    </a:cubicBezTo>
                    <a:cubicBezTo>
                      <a:pt x="1218" y="168"/>
                      <a:pt x="1238" y="170"/>
                      <a:pt x="1259" y="174"/>
                    </a:cubicBezTo>
                    <a:cubicBezTo>
                      <a:pt x="1359" y="192"/>
                      <a:pt x="1444" y="255"/>
                      <a:pt x="1517" y="323"/>
                    </a:cubicBezTo>
                    <a:cubicBezTo>
                      <a:pt x="1608" y="409"/>
                      <a:pt x="1693" y="513"/>
                      <a:pt x="1703" y="642"/>
                    </a:cubicBezTo>
                    <a:cubicBezTo>
                      <a:pt x="1712" y="777"/>
                      <a:pt x="1637" y="908"/>
                      <a:pt x="1550" y="1017"/>
                    </a:cubicBezTo>
                    <a:cubicBezTo>
                      <a:pt x="1410" y="1194"/>
                      <a:pt x="1237" y="1340"/>
                      <a:pt x="1062" y="1482"/>
                    </a:cubicBezTo>
                    <a:cubicBezTo>
                      <a:pt x="925" y="1592"/>
                      <a:pt x="783" y="1704"/>
                      <a:pt x="617" y="1747"/>
                    </a:cubicBezTo>
                    <a:cubicBezTo>
                      <a:pt x="549" y="1765"/>
                      <a:pt x="479" y="1770"/>
                      <a:pt x="409" y="1770"/>
                    </a:cubicBezTo>
                    <a:cubicBezTo>
                      <a:pt x="362" y="1770"/>
                      <a:pt x="314" y="1768"/>
                      <a:pt x="268" y="1765"/>
                    </a:cubicBezTo>
                    <a:cubicBezTo>
                      <a:pt x="179" y="1758"/>
                      <a:pt x="90" y="1749"/>
                      <a:pt x="1" y="1739"/>
                    </a:cubicBezTo>
                    <a:lnTo>
                      <a:pt x="1" y="1739"/>
                    </a:lnTo>
                    <a:cubicBezTo>
                      <a:pt x="71" y="1770"/>
                      <a:pt x="143" y="1798"/>
                      <a:pt x="217" y="1821"/>
                    </a:cubicBezTo>
                    <a:cubicBezTo>
                      <a:pt x="297" y="1849"/>
                      <a:pt x="382" y="1866"/>
                      <a:pt x="468" y="1866"/>
                    </a:cubicBezTo>
                    <a:cubicBezTo>
                      <a:pt x="526" y="1866"/>
                      <a:pt x="585" y="1858"/>
                      <a:pt x="642" y="1840"/>
                    </a:cubicBezTo>
                    <a:cubicBezTo>
                      <a:pt x="724" y="1815"/>
                      <a:pt x="801" y="1769"/>
                      <a:pt x="876" y="1725"/>
                    </a:cubicBezTo>
                    <a:cubicBezTo>
                      <a:pt x="1203" y="1530"/>
                      <a:pt x="1539" y="1329"/>
                      <a:pt x="1773" y="1025"/>
                    </a:cubicBezTo>
                    <a:cubicBezTo>
                      <a:pt x="1833" y="947"/>
                      <a:pt x="1886" y="859"/>
                      <a:pt x="1894" y="763"/>
                    </a:cubicBezTo>
                    <a:cubicBezTo>
                      <a:pt x="1901" y="663"/>
                      <a:pt x="1856" y="569"/>
                      <a:pt x="1806" y="485"/>
                    </a:cubicBezTo>
                    <a:cubicBezTo>
                      <a:pt x="1713" y="326"/>
                      <a:pt x="1598" y="177"/>
                      <a:pt x="1448" y="72"/>
                    </a:cubicBezTo>
                    <a:cubicBezTo>
                      <a:pt x="1393" y="34"/>
                      <a:pt x="1331"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4" name="Google Shape;2214;p32"/>
              <p:cNvSpPr/>
              <p:nvPr/>
            </p:nvSpPr>
            <p:spPr>
              <a:xfrm>
                <a:off x="2439300" y="3191325"/>
                <a:ext cx="47825" cy="40075"/>
              </a:xfrm>
              <a:custGeom>
                <a:avLst/>
                <a:gdLst/>
                <a:ahLst/>
                <a:cxnLst/>
                <a:rect l="l" t="t" r="r" b="b"/>
                <a:pathLst>
                  <a:path w="1913" h="1603" extrusionOk="0">
                    <a:moveTo>
                      <a:pt x="1400" y="1"/>
                    </a:moveTo>
                    <a:cubicBezTo>
                      <a:pt x="1240" y="1"/>
                      <a:pt x="1083" y="108"/>
                      <a:pt x="962" y="227"/>
                    </a:cubicBezTo>
                    <a:cubicBezTo>
                      <a:pt x="875" y="312"/>
                      <a:pt x="795" y="406"/>
                      <a:pt x="705" y="486"/>
                    </a:cubicBezTo>
                    <a:cubicBezTo>
                      <a:pt x="602" y="617"/>
                      <a:pt x="502" y="748"/>
                      <a:pt x="392" y="869"/>
                    </a:cubicBezTo>
                    <a:cubicBezTo>
                      <a:pt x="270" y="1004"/>
                      <a:pt x="49" y="1178"/>
                      <a:pt x="16" y="1368"/>
                    </a:cubicBezTo>
                    <a:cubicBezTo>
                      <a:pt x="0" y="1451"/>
                      <a:pt x="96" y="1521"/>
                      <a:pt x="202" y="1571"/>
                    </a:cubicBezTo>
                    <a:cubicBezTo>
                      <a:pt x="291" y="1581"/>
                      <a:pt x="379" y="1590"/>
                      <a:pt x="468" y="1597"/>
                    </a:cubicBezTo>
                    <a:cubicBezTo>
                      <a:pt x="515" y="1600"/>
                      <a:pt x="562" y="1602"/>
                      <a:pt x="609" y="1602"/>
                    </a:cubicBezTo>
                    <a:cubicBezTo>
                      <a:pt x="679" y="1602"/>
                      <a:pt x="749" y="1597"/>
                      <a:pt x="817" y="1579"/>
                    </a:cubicBezTo>
                    <a:cubicBezTo>
                      <a:pt x="984" y="1536"/>
                      <a:pt x="1126" y="1424"/>
                      <a:pt x="1262" y="1314"/>
                    </a:cubicBezTo>
                    <a:cubicBezTo>
                      <a:pt x="1437" y="1172"/>
                      <a:pt x="1611" y="1026"/>
                      <a:pt x="1751" y="849"/>
                    </a:cubicBezTo>
                    <a:cubicBezTo>
                      <a:pt x="1837" y="740"/>
                      <a:pt x="1913" y="610"/>
                      <a:pt x="1903" y="474"/>
                    </a:cubicBezTo>
                    <a:cubicBezTo>
                      <a:pt x="1894" y="345"/>
                      <a:pt x="1809" y="241"/>
                      <a:pt x="1718" y="155"/>
                    </a:cubicBezTo>
                    <a:cubicBezTo>
                      <a:pt x="1644" y="87"/>
                      <a:pt x="1560" y="24"/>
                      <a:pt x="1460" y="6"/>
                    </a:cubicBezTo>
                    <a:cubicBezTo>
                      <a:pt x="1440" y="2"/>
                      <a:pt x="1420" y="1"/>
                      <a:pt x="1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5" name="Google Shape;2215;p32"/>
              <p:cNvSpPr/>
              <p:nvPr/>
            </p:nvSpPr>
            <p:spPr>
              <a:xfrm>
                <a:off x="2425325" y="3201925"/>
                <a:ext cx="50975" cy="28250"/>
              </a:xfrm>
              <a:custGeom>
                <a:avLst/>
                <a:gdLst/>
                <a:ahLst/>
                <a:cxnLst/>
                <a:rect l="l" t="t" r="r" b="b"/>
                <a:pathLst>
                  <a:path w="2039" h="1130" extrusionOk="0">
                    <a:moveTo>
                      <a:pt x="1996" y="1"/>
                    </a:moveTo>
                    <a:cubicBezTo>
                      <a:pt x="1988" y="1"/>
                      <a:pt x="1980" y="5"/>
                      <a:pt x="1973" y="15"/>
                    </a:cubicBezTo>
                    <a:cubicBezTo>
                      <a:pt x="1244" y="986"/>
                      <a:pt x="43" y="1067"/>
                      <a:pt x="31" y="1068"/>
                    </a:cubicBezTo>
                    <a:cubicBezTo>
                      <a:pt x="14" y="1069"/>
                      <a:pt x="1" y="1084"/>
                      <a:pt x="1" y="1100"/>
                    </a:cubicBezTo>
                    <a:cubicBezTo>
                      <a:pt x="1" y="1109"/>
                      <a:pt x="5" y="1118"/>
                      <a:pt x="12" y="1124"/>
                    </a:cubicBezTo>
                    <a:cubicBezTo>
                      <a:pt x="18" y="1127"/>
                      <a:pt x="24" y="1129"/>
                      <a:pt x="31" y="1129"/>
                    </a:cubicBezTo>
                    <a:cubicBezTo>
                      <a:pt x="43" y="1128"/>
                      <a:pt x="1272" y="1046"/>
                      <a:pt x="2020" y="50"/>
                    </a:cubicBezTo>
                    <a:cubicBezTo>
                      <a:pt x="2038" y="27"/>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6" name="Google Shape;2216;p32"/>
              <p:cNvSpPr/>
              <p:nvPr/>
            </p:nvSpPr>
            <p:spPr>
              <a:xfrm>
                <a:off x="2427175" y="3239550"/>
                <a:ext cx="60250" cy="47025"/>
              </a:xfrm>
              <a:custGeom>
                <a:avLst/>
                <a:gdLst/>
                <a:ahLst/>
                <a:cxnLst/>
                <a:rect l="l" t="t" r="r" b="b"/>
                <a:pathLst>
                  <a:path w="2410" h="1881" extrusionOk="0">
                    <a:moveTo>
                      <a:pt x="1760" y="1"/>
                    </a:moveTo>
                    <a:cubicBezTo>
                      <a:pt x="1720" y="1"/>
                      <a:pt x="1680" y="9"/>
                      <a:pt x="1641" y="19"/>
                    </a:cubicBezTo>
                    <a:cubicBezTo>
                      <a:pt x="1331" y="99"/>
                      <a:pt x="1073" y="289"/>
                      <a:pt x="819" y="485"/>
                    </a:cubicBezTo>
                    <a:cubicBezTo>
                      <a:pt x="939" y="426"/>
                      <a:pt x="1053" y="347"/>
                      <a:pt x="1171" y="282"/>
                    </a:cubicBezTo>
                    <a:cubicBezTo>
                      <a:pt x="1294" y="214"/>
                      <a:pt x="1437" y="159"/>
                      <a:pt x="1578" y="159"/>
                    </a:cubicBezTo>
                    <a:cubicBezTo>
                      <a:pt x="1650" y="159"/>
                      <a:pt x="1722" y="174"/>
                      <a:pt x="1789" y="208"/>
                    </a:cubicBezTo>
                    <a:cubicBezTo>
                      <a:pt x="1899" y="264"/>
                      <a:pt x="1981" y="366"/>
                      <a:pt x="2048" y="470"/>
                    </a:cubicBezTo>
                    <a:cubicBezTo>
                      <a:pt x="2134" y="599"/>
                      <a:pt x="2206" y="748"/>
                      <a:pt x="2187" y="897"/>
                    </a:cubicBezTo>
                    <a:cubicBezTo>
                      <a:pt x="2169" y="1054"/>
                      <a:pt x="2053" y="1175"/>
                      <a:pt x="1929" y="1269"/>
                    </a:cubicBezTo>
                    <a:cubicBezTo>
                      <a:pt x="1730" y="1420"/>
                      <a:pt x="1499" y="1525"/>
                      <a:pt x="1269" y="1622"/>
                    </a:cubicBezTo>
                    <a:cubicBezTo>
                      <a:pt x="1098" y="1695"/>
                      <a:pt x="922" y="1767"/>
                      <a:pt x="735" y="1767"/>
                    </a:cubicBezTo>
                    <a:cubicBezTo>
                      <a:pt x="724" y="1767"/>
                      <a:pt x="712" y="1767"/>
                      <a:pt x="700" y="1766"/>
                    </a:cubicBezTo>
                    <a:cubicBezTo>
                      <a:pt x="562" y="1759"/>
                      <a:pt x="429" y="1713"/>
                      <a:pt x="298" y="1661"/>
                    </a:cubicBezTo>
                    <a:cubicBezTo>
                      <a:pt x="198" y="1624"/>
                      <a:pt x="99" y="1581"/>
                      <a:pt x="0" y="1538"/>
                    </a:cubicBezTo>
                    <a:lnTo>
                      <a:pt x="0" y="1538"/>
                    </a:lnTo>
                    <a:cubicBezTo>
                      <a:pt x="73" y="1599"/>
                      <a:pt x="148" y="1656"/>
                      <a:pt x="226" y="1708"/>
                    </a:cubicBezTo>
                    <a:cubicBezTo>
                      <a:pt x="370" y="1808"/>
                      <a:pt x="537" y="1879"/>
                      <a:pt x="707" y="1881"/>
                    </a:cubicBezTo>
                    <a:cubicBezTo>
                      <a:pt x="807" y="1881"/>
                      <a:pt x="905" y="1856"/>
                      <a:pt x="1000" y="1833"/>
                    </a:cubicBezTo>
                    <a:cubicBezTo>
                      <a:pt x="1418" y="1728"/>
                      <a:pt x="1846" y="1618"/>
                      <a:pt x="2182" y="1357"/>
                    </a:cubicBezTo>
                    <a:cubicBezTo>
                      <a:pt x="2266" y="1290"/>
                      <a:pt x="2349" y="1209"/>
                      <a:pt x="2378" y="1103"/>
                    </a:cubicBezTo>
                    <a:cubicBezTo>
                      <a:pt x="2410" y="992"/>
                      <a:pt x="2379" y="869"/>
                      <a:pt x="2342" y="756"/>
                    </a:cubicBezTo>
                    <a:cubicBezTo>
                      <a:pt x="2271" y="541"/>
                      <a:pt x="2173" y="332"/>
                      <a:pt x="2026" y="158"/>
                    </a:cubicBezTo>
                    <a:cubicBezTo>
                      <a:pt x="1967" y="88"/>
                      <a:pt x="1895" y="22"/>
                      <a:pt x="1807" y="5"/>
                    </a:cubicBezTo>
                    <a:cubicBezTo>
                      <a:pt x="1791" y="2"/>
                      <a:pt x="1776"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7" name="Google Shape;2217;p32"/>
              <p:cNvSpPr/>
              <p:nvPr/>
            </p:nvSpPr>
            <p:spPr>
              <a:xfrm>
                <a:off x="2422125" y="3243525"/>
                <a:ext cx="60250" cy="40200"/>
              </a:xfrm>
              <a:custGeom>
                <a:avLst/>
                <a:gdLst/>
                <a:ahLst/>
                <a:cxnLst/>
                <a:rect l="l" t="t" r="r" b="b"/>
                <a:pathLst>
                  <a:path w="2410" h="1608" extrusionOk="0">
                    <a:moveTo>
                      <a:pt x="1780" y="0"/>
                    </a:moveTo>
                    <a:cubicBezTo>
                      <a:pt x="1639" y="0"/>
                      <a:pt x="1496" y="55"/>
                      <a:pt x="1373" y="123"/>
                    </a:cubicBezTo>
                    <a:cubicBezTo>
                      <a:pt x="1255" y="188"/>
                      <a:pt x="1141" y="267"/>
                      <a:pt x="1021" y="326"/>
                    </a:cubicBezTo>
                    <a:cubicBezTo>
                      <a:pt x="875" y="438"/>
                      <a:pt x="732" y="552"/>
                      <a:pt x="578" y="650"/>
                    </a:cubicBezTo>
                    <a:cubicBezTo>
                      <a:pt x="408" y="759"/>
                      <a:pt x="118" y="879"/>
                      <a:pt x="37" y="1083"/>
                    </a:cubicBezTo>
                    <a:cubicBezTo>
                      <a:pt x="1" y="1173"/>
                      <a:pt x="94" y="1284"/>
                      <a:pt x="203" y="1379"/>
                    </a:cubicBezTo>
                    <a:cubicBezTo>
                      <a:pt x="301" y="1422"/>
                      <a:pt x="400" y="1463"/>
                      <a:pt x="500" y="1502"/>
                    </a:cubicBezTo>
                    <a:cubicBezTo>
                      <a:pt x="632" y="1554"/>
                      <a:pt x="765" y="1600"/>
                      <a:pt x="903" y="1607"/>
                    </a:cubicBezTo>
                    <a:cubicBezTo>
                      <a:pt x="914" y="1607"/>
                      <a:pt x="925" y="1608"/>
                      <a:pt x="935" y="1608"/>
                    </a:cubicBezTo>
                    <a:cubicBezTo>
                      <a:pt x="1123" y="1608"/>
                      <a:pt x="1300" y="1536"/>
                      <a:pt x="1471" y="1463"/>
                    </a:cubicBezTo>
                    <a:cubicBezTo>
                      <a:pt x="1702" y="1366"/>
                      <a:pt x="1933" y="1261"/>
                      <a:pt x="2132" y="1110"/>
                    </a:cubicBezTo>
                    <a:cubicBezTo>
                      <a:pt x="2256" y="1016"/>
                      <a:pt x="2372" y="895"/>
                      <a:pt x="2391" y="738"/>
                    </a:cubicBezTo>
                    <a:cubicBezTo>
                      <a:pt x="2409" y="589"/>
                      <a:pt x="2336" y="440"/>
                      <a:pt x="2252" y="311"/>
                    </a:cubicBezTo>
                    <a:cubicBezTo>
                      <a:pt x="2183" y="207"/>
                      <a:pt x="2101" y="105"/>
                      <a:pt x="1991" y="49"/>
                    </a:cubicBezTo>
                    <a:cubicBezTo>
                      <a:pt x="1924" y="15"/>
                      <a:pt x="1852"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8" name="Google Shape;2218;p32"/>
              <p:cNvSpPr/>
              <p:nvPr/>
            </p:nvSpPr>
            <p:spPr>
              <a:xfrm>
                <a:off x="2405750" y="3256450"/>
                <a:ext cx="64200" cy="16325"/>
              </a:xfrm>
              <a:custGeom>
                <a:avLst/>
                <a:gdLst/>
                <a:ahLst/>
                <a:cxnLst/>
                <a:rect l="l" t="t" r="r" b="b"/>
                <a:pathLst>
                  <a:path w="2568" h="653" extrusionOk="0">
                    <a:moveTo>
                      <a:pt x="2517" y="0"/>
                    </a:moveTo>
                    <a:cubicBezTo>
                      <a:pt x="2510" y="0"/>
                      <a:pt x="2502" y="2"/>
                      <a:pt x="2495" y="7"/>
                    </a:cubicBezTo>
                    <a:cubicBezTo>
                      <a:pt x="1910" y="477"/>
                      <a:pt x="1221" y="582"/>
                      <a:pt x="723" y="582"/>
                    </a:cubicBezTo>
                    <a:cubicBezTo>
                      <a:pt x="326" y="582"/>
                      <a:pt x="50" y="515"/>
                      <a:pt x="44" y="514"/>
                    </a:cubicBezTo>
                    <a:cubicBezTo>
                      <a:pt x="41" y="513"/>
                      <a:pt x="38" y="512"/>
                      <a:pt x="35" y="512"/>
                    </a:cubicBezTo>
                    <a:cubicBezTo>
                      <a:pt x="19" y="512"/>
                      <a:pt x="6" y="523"/>
                      <a:pt x="2" y="539"/>
                    </a:cubicBezTo>
                    <a:cubicBezTo>
                      <a:pt x="1" y="550"/>
                      <a:pt x="3" y="561"/>
                      <a:pt x="10" y="570"/>
                    </a:cubicBezTo>
                    <a:cubicBezTo>
                      <a:pt x="15" y="576"/>
                      <a:pt x="22" y="580"/>
                      <a:pt x="30" y="583"/>
                    </a:cubicBezTo>
                    <a:cubicBezTo>
                      <a:pt x="36" y="584"/>
                      <a:pt x="319" y="652"/>
                      <a:pt x="726" y="652"/>
                    </a:cubicBezTo>
                    <a:cubicBezTo>
                      <a:pt x="1236" y="652"/>
                      <a:pt x="1941" y="545"/>
                      <a:pt x="2541" y="64"/>
                    </a:cubicBezTo>
                    <a:cubicBezTo>
                      <a:pt x="2567" y="39"/>
                      <a:pt x="2546" y="0"/>
                      <a:pt x="2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9" name="Google Shape;2219;p32"/>
              <p:cNvSpPr/>
              <p:nvPr/>
            </p:nvSpPr>
            <p:spPr>
              <a:xfrm>
                <a:off x="2364750" y="3166225"/>
                <a:ext cx="43850" cy="53025"/>
              </a:xfrm>
              <a:custGeom>
                <a:avLst/>
                <a:gdLst/>
                <a:ahLst/>
                <a:cxnLst/>
                <a:rect l="l" t="t" r="r" b="b"/>
                <a:pathLst>
                  <a:path w="1754" h="2121" extrusionOk="0">
                    <a:moveTo>
                      <a:pt x="733" y="1"/>
                    </a:moveTo>
                    <a:cubicBezTo>
                      <a:pt x="692" y="1"/>
                      <a:pt x="651" y="9"/>
                      <a:pt x="614" y="20"/>
                    </a:cubicBezTo>
                    <a:cubicBezTo>
                      <a:pt x="439" y="71"/>
                      <a:pt x="289" y="174"/>
                      <a:pt x="161" y="296"/>
                    </a:cubicBezTo>
                    <a:cubicBezTo>
                      <a:pt x="92" y="359"/>
                      <a:pt x="26" y="434"/>
                      <a:pt x="14" y="533"/>
                    </a:cubicBezTo>
                    <a:cubicBezTo>
                      <a:pt x="1" y="627"/>
                      <a:pt x="39" y="731"/>
                      <a:pt x="83" y="825"/>
                    </a:cubicBezTo>
                    <a:cubicBezTo>
                      <a:pt x="261" y="1197"/>
                      <a:pt x="564" y="1504"/>
                      <a:pt x="859" y="1802"/>
                    </a:cubicBezTo>
                    <a:cubicBezTo>
                      <a:pt x="928" y="1870"/>
                      <a:pt x="997" y="1940"/>
                      <a:pt x="1076" y="1992"/>
                    </a:cubicBezTo>
                    <a:cubicBezTo>
                      <a:pt x="1211" y="2082"/>
                      <a:pt x="1368" y="2118"/>
                      <a:pt x="1515" y="2119"/>
                    </a:cubicBezTo>
                    <a:cubicBezTo>
                      <a:pt x="1540" y="2120"/>
                      <a:pt x="1564" y="2121"/>
                      <a:pt x="1589" y="2121"/>
                    </a:cubicBezTo>
                    <a:cubicBezTo>
                      <a:pt x="1644" y="2121"/>
                      <a:pt x="1699" y="2118"/>
                      <a:pt x="1753" y="2113"/>
                    </a:cubicBezTo>
                    <a:cubicBezTo>
                      <a:pt x="1660" y="2093"/>
                      <a:pt x="1567" y="2071"/>
                      <a:pt x="1475" y="2047"/>
                    </a:cubicBezTo>
                    <a:cubicBezTo>
                      <a:pt x="1354" y="2016"/>
                      <a:pt x="1231" y="1980"/>
                      <a:pt x="1120" y="1911"/>
                    </a:cubicBezTo>
                    <a:cubicBezTo>
                      <a:pt x="959" y="1813"/>
                      <a:pt x="835" y="1657"/>
                      <a:pt x="718" y="1505"/>
                    </a:cubicBezTo>
                    <a:cubicBezTo>
                      <a:pt x="568" y="1310"/>
                      <a:pt x="420" y="1111"/>
                      <a:pt x="312" y="893"/>
                    </a:cubicBezTo>
                    <a:cubicBezTo>
                      <a:pt x="247" y="760"/>
                      <a:pt x="197" y="608"/>
                      <a:pt x="234" y="481"/>
                    </a:cubicBezTo>
                    <a:cubicBezTo>
                      <a:pt x="270" y="361"/>
                      <a:pt x="379" y="290"/>
                      <a:pt x="490" y="239"/>
                    </a:cubicBezTo>
                    <a:cubicBezTo>
                      <a:pt x="563" y="206"/>
                      <a:pt x="641" y="179"/>
                      <a:pt x="726" y="179"/>
                    </a:cubicBezTo>
                    <a:cubicBezTo>
                      <a:pt x="745" y="179"/>
                      <a:pt x="765" y="180"/>
                      <a:pt x="785" y="183"/>
                    </a:cubicBezTo>
                    <a:cubicBezTo>
                      <a:pt x="977" y="212"/>
                      <a:pt x="1138" y="389"/>
                      <a:pt x="1250" y="565"/>
                    </a:cubicBezTo>
                    <a:cubicBezTo>
                      <a:pt x="1321" y="675"/>
                      <a:pt x="1385" y="794"/>
                      <a:pt x="1460" y="901"/>
                    </a:cubicBezTo>
                    <a:cubicBezTo>
                      <a:pt x="1326" y="620"/>
                      <a:pt x="1186" y="345"/>
                      <a:pt x="967" y="121"/>
                    </a:cubicBezTo>
                    <a:cubicBezTo>
                      <a:pt x="929" y="82"/>
                      <a:pt x="888" y="44"/>
                      <a:pt x="840" y="23"/>
                    </a:cubicBezTo>
                    <a:cubicBezTo>
                      <a:pt x="804" y="7"/>
                      <a:pt x="768"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0" name="Google Shape;2220;p32"/>
              <p:cNvSpPr/>
              <p:nvPr/>
            </p:nvSpPr>
            <p:spPr>
              <a:xfrm>
                <a:off x="2369650" y="3170650"/>
                <a:ext cx="44850" cy="48400"/>
              </a:xfrm>
              <a:custGeom>
                <a:avLst/>
                <a:gdLst/>
                <a:ahLst/>
                <a:cxnLst/>
                <a:rect l="l" t="t" r="r" b="b"/>
                <a:pathLst>
                  <a:path w="1794" h="1936" extrusionOk="0">
                    <a:moveTo>
                      <a:pt x="531" y="1"/>
                    </a:moveTo>
                    <a:cubicBezTo>
                      <a:pt x="446" y="1"/>
                      <a:pt x="367" y="28"/>
                      <a:pt x="293" y="62"/>
                    </a:cubicBezTo>
                    <a:cubicBezTo>
                      <a:pt x="183" y="112"/>
                      <a:pt x="74" y="184"/>
                      <a:pt x="38" y="304"/>
                    </a:cubicBezTo>
                    <a:cubicBezTo>
                      <a:pt x="1" y="430"/>
                      <a:pt x="51" y="583"/>
                      <a:pt x="116" y="716"/>
                    </a:cubicBezTo>
                    <a:cubicBezTo>
                      <a:pt x="224" y="933"/>
                      <a:pt x="372" y="1132"/>
                      <a:pt x="521" y="1328"/>
                    </a:cubicBezTo>
                    <a:cubicBezTo>
                      <a:pt x="639" y="1480"/>
                      <a:pt x="763" y="1636"/>
                      <a:pt x="924" y="1734"/>
                    </a:cubicBezTo>
                    <a:cubicBezTo>
                      <a:pt x="1035" y="1802"/>
                      <a:pt x="1158" y="1839"/>
                      <a:pt x="1279" y="1870"/>
                    </a:cubicBezTo>
                    <a:cubicBezTo>
                      <a:pt x="1371" y="1894"/>
                      <a:pt x="1464" y="1916"/>
                      <a:pt x="1557" y="1935"/>
                    </a:cubicBezTo>
                    <a:cubicBezTo>
                      <a:pt x="1675" y="1923"/>
                      <a:pt x="1787" y="1890"/>
                      <a:pt x="1790" y="1804"/>
                    </a:cubicBezTo>
                    <a:cubicBezTo>
                      <a:pt x="1794" y="1611"/>
                      <a:pt x="1604" y="1368"/>
                      <a:pt x="1506" y="1197"/>
                    </a:cubicBezTo>
                    <a:cubicBezTo>
                      <a:pt x="1418" y="1044"/>
                      <a:pt x="1342" y="884"/>
                      <a:pt x="1264" y="724"/>
                    </a:cubicBezTo>
                    <a:cubicBezTo>
                      <a:pt x="1189" y="617"/>
                      <a:pt x="1125" y="499"/>
                      <a:pt x="1054" y="388"/>
                    </a:cubicBezTo>
                    <a:cubicBezTo>
                      <a:pt x="942" y="212"/>
                      <a:pt x="781" y="35"/>
                      <a:pt x="589" y="5"/>
                    </a:cubicBezTo>
                    <a:cubicBezTo>
                      <a:pt x="569" y="2"/>
                      <a:pt x="550"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1" name="Google Shape;2221;p32"/>
              <p:cNvSpPr/>
              <p:nvPr/>
            </p:nvSpPr>
            <p:spPr>
              <a:xfrm>
                <a:off x="2381725" y="3181000"/>
                <a:ext cx="46650" cy="43925"/>
              </a:xfrm>
              <a:custGeom>
                <a:avLst/>
                <a:gdLst/>
                <a:ahLst/>
                <a:cxnLst/>
                <a:rect l="l" t="t" r="r" b="b"/>
                <a:pathLst>
                  <a:path w="1866" h="1757" extrusionOk="0">
                    <a:moveTo>
                      <a:pt x="31" y="1"/>
                    </a:moveTo>
                    <a:cubicBezTo>
                      <a:pt x="28" y="1"/>
                      <a:pt x="26" y="1"/>
                      <a:pt x="23" y="2"/>
                    </a:cubicBezTo>
                    <a:cubicBezTo>
                      <a:pt x="7" y="8"/>
                      <a:pt x="0" y="26"/>
                      <a:pt x="9" y="41"/>
                    </a:cubicBezTo>
                    <a:cubicBezTo>
                      <a:pt x="570" y="1252"/>
                      <a:pt x="1813" y="1748"/>
                      <a:pt x="1825" y="1754"/>
                    </a:cubicBezTo>
                    <a:cubicBezTo>
                      <a:pt x="1829" y="1755"/>
                      <a:pt x="1833" y="1756"/>
                      <a:pt x="1838" y="1756"/>
                    </a:cubicBezTo>
                    <a:cubicBezTo>
                      <a:pt x="1840" y="1756"/>
                      <a:pt x="1843" y="1756"/>
                      <a:pt x="1846" y="1755"/>
                    </a:cubicBezTo>
                    <a:cubicBezTo>
                      <a:pt x="1854" y="1753"/>
                      <a:pt x="1861" y="1745"/>
                      <a:pt x="1863" y="1737"/>
                    </a:cubicBezTo>
                    <a:cubicBezTo>
                      <a:pt x="1865" y="1719"/>
                      <a:pt x="1855" y="1702"/>
                      <a:pt x="1838" y="1695"/>
                    </a:cubicBezTo>
                    <a:cubicBezTo>
                      <a:pt x="1826" y="1690"/>
                      <a:pt x="612" y="1204"/>
                      <a:pt x="65" y="23"/>
                    </a:cubicBezTo>
                    <a:cubicBezTo>
                      <a:pt x="58" y="10"/>
                      <a:pt x="46"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2" name="Google Shape;2222;p32"/>
              <p:cNvSpPr/>
              <p:nvPr/>
            </p:nvSpPr>
            <p:spPr>
              <a:xfrm>
                <a:off x="2357075" y="3207825"/>
                <a:ext cx="35550" cy="49925"/>
              </a:xfrm>
              <a:custGeom>
                <a:avLst/>
                <a:gdLst/>
                <a:ahLst/>
                <a:cxnLst/>
                <a:rect l="l" t="t" r="r" b="b"/>
                <a:pathLst>
                  <a:path w="1422" h="1997" extrusionOk="0">
                    <a:moveTo>
                      <a:pt x="826" y="1"/>
                    </a:moveTo>
                    <a:cubicBezTo>
                      <a:pt x="788" y="1"/>
                      <a:pt x="749" y="8"/>
                      <a:pt x="712" y="17"/>
                    </a:cubicBezTo>
                    <a:cubicBezTo>
                      <a:pt x="531" y="61"/>
                      <a:pt x="367" y="156"/>
                      <a:pt x="219" y="267"/>
                    </a:cubicBezTo>
                    <a:cubicBezTo>
                      <a:pt x="140" y="326"/>
                      <a:pt x="62" y="395"/>
                      <a:pt x="31" y="487"/>
                    </a:cubicBezTo>
                    <a:cubicBezTo>
                      <a:pt x="1" y="575"/>
                      <a:pt x="17" y="672"/>
                      <a:pt x="43" y="761"/>
                    </a:cubicBezTo>
                    <a:cubicBezTo>
                      <a:pt x="145" y="1111"/>
                      <a:pt x="381" y="1405"/>
                      <a:pt x="612" y="1688"/>
                    </a:cubicBezTo>
                    <a:cubicBezTo>
                      <a:pt x="665" y="1753"/>
                      <a:pt x="719" y="1819"/>
                      <a:pt x="786" y="1870"/>
                    </a:cubicBezTo>
                    <a:cubicBezTo>
                      <a:pt x="901" y="1955"/>
                      <a:pt x="1047" y="1990"/>
                      <a:pt x="1190" y="1995"/>
                    </a:cubicBezTo>
                    <a:cubicBezTo>
                      <a:pt x="1224" y="1996"/>
                      <a:pt x="1257" y="1997"/>
                      <a:pt x="1291" y="1997"/>
                    </a:cubicBezTo>
                    <a:cubicBezTo>
                      <a:pt x="1335" y="1997"/>
                      <a:pt x="1378" y="1996"/>
                      <a:pt x="1421" y="1993"/>
                    </a:cubicBezTo>
                    <a:cubicBezTo>
                      <a:pt x="1335" y="1972"/>
                      <a:pt x="1249" y="1951"/>
                      <a:pt x="1163" y="1927"/>
                    </a:cubicBezTo>
                    <a:cubicBezTo>
                      <a:pt x="1052" y="1896"/>
                      <a:pt x="940" y="1859"/>
                      <a:pt x="844" y="1793"/>
                    </a:cubicBezTo>
                    <a:cubicBezTo>
                      <a:pt x="706" y="1700"/>
                      <a:pt x="616" y="1552"/>
                      <a:pt x="531" y="1407"/>
                    </a:cubicBezTo>
                    <a:cubicBezTo>
                      <a:pt x="421" y="1223"/>
                      <a:pt x="316" y="1034"/>
                      <a:pt x="253" y="829"/>
                    </a:cubicBezTo>
                    <a:cubicBezTo>
                      <a:pt x="214" y="702"/>
                      <a:pt x="194" y="560"/>
                      <a:pt x="254" y="442"/>
                    </a:cubicBezTo>
                    <a:cubicBezTo>
                      <a:pt x="313" y="330"/>
                      <a:pt x="432" y="265"/>
                      <a:pt x="549" y="219"/>
                    </a:cubicBezTo>
                    <a:cubicBezTo>
                      <a:pt x="625" y="190"/>
                      <a:pt x="705" y="166"/>
                      <a:pt x="786" y="166"/>
                    </a:cubicBezTo>
                    <a:cubicBezTo>
                      <a:pt x="806" y="166"/>
                      <a:pt x="827" y="168"/>
                      <a:pt x="847" y="171"/>
                    </a:cubicBezTo>
                    <a:cubicBezTo>
                      <a:pt x="1028" y="202"/>
                      <a:pt x="1151" y="369"/>
                      <a:pt x="1227" y="536"/>
                    </a:cubicBezTo>
                    <a:cubicBezTo>
                      <a:pt x="1276" y="641"/>
                      <a:pt x="1315" y="753"/>
                      <a:pt x="1368" y="854"/>
                    </a:cubicBezTo>
                    <a:cubicBezTo>
                      <a:pt x="1290" y="590"/>
                      <a:pt x="1207" y="330"/>
                      <a:pt x="1035" y="117"/>
                    </a:cubicBezTo>
                    <a:cubicBezTo>
                      <a:pt x="1005" y="80"/>
                      <a:pt x="973" y="45"/>
                      <a:pt x="931" y="23"/>
                    </a:cubicBezTo>
                    <a:cubicBezTo>
                      <a:pt x="898" y="7"/>
                      <a:pt x="862" y="1"/>
                      <a:pt x="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3" name="Google Shape;2223;p32"/>
              <p:cNvSpPr/>
              <p:nvPr/>
            </p:nvSpPr>
            <p:spPr>
              <a:xfrm>
                <a:off x="2361900" y="3212000"/>
                <a:ext cx="38000" cy="45675"/>
              </a:xfrm>
              <a:custGeom>
                <a:avLst/>
                <a:gdLst/>
                <a:ahLst/>
                <a:cxnLst/>
                <a:rect l="l" t="t" r="r" b="b"/>
                <a:pathLst>
                  <a:path w="1520" h="1827" extrusionOk="0">
                    <a:moveTo>
                      <a:pt x="592" y="0"/>
                    </a:moveTo>
                    <a:cubicBezTo>
                      <a:pt x="512" y="0"/>
                      <a:pt x="432" y="24"/>
                      <a:pt x="356" y="53"/>
                    </a:cubicBezTo>
                    <a:cubicBezTo>
                      <a:pt x="238" y="99"/>
                      <a:pt x="119" y="165"/>
                      <a:pt x="61" y="276"/>
                    </a:cubicBezTo>
                    <a:cubicBezTo>
                      <a:pt x="0" y="394"/>
                      <a:pt x="20" y="536"/>
                      <a:pt x="59" y="662"/>
                    </a:cubicBezTo>
                    <a:cubicBezTo>
                      <a:pt x="123" y="868"/>
                      <a:pt x="228" y="1057"/>
                      <a:pt x="337" y="1241"/>
                    </a:cubicBezTo>
                    <a:cubicBezTo>
                      <a:pt x="422" y="1386"/>
                      <a:pt x="513" y="1533"/>
                      <a:pt x="651" y="1627"/>
                    </a:cubicBezTo>
                    <a:cubicBezTo>
                      <a:pt x="747" y="1693"/>
                      <a:pt x="859" y="1729"/>
                      <a:pt x="970" y="1761"/>
                    </a:cubicBezTo>
                    <a:cubicBezTo>
                      <a:pt x="1055" y="1784"/>
                      <a:pt x="1142" y="1807"/>
                      <a:pt x="1228" y="1827"/>
                    </a:cubicBezTo>
                    <a:cubicBezTo>
                      <a:pt x="1345" y="1817"/>
                      <a:pt x="1461" y="1788"/>
                      <a:pt x="1480" y="1708"/>
                    </a:cubicBezTo>
                    <a:cubicBezTo>
                      <a:pt x="1520" y="1526"/>
                      <a:pt x="1382" y="1296"/>
                      <a:pt x="1319" y="1135"/>
                    </a:cubicBezTo>
                    <a:cubicBezTo>
                      <a:pt x="1263" y="990"/>
                      <a:pt x="1220" y="839"/>
                      <a:pt x="1175" y="687"/>
                    </a:cubicBezTo>
                    <a:cubicBezTo>
                      <a:pt x="1122" y="586"/>
                      <a:pt x="1083" y="475"/>
                      <a:pt x="1034" y="369"/>
                    </a:cubicBezTo>
                    <a:cubicBezTo>
                      <a:pt x="958" y="203"/>
                      <a:pt x="835" y="37"/>
                      <a:pt x="653" y="5"/>
                    </a:cubicBezTo>
                    <a:cubicBezTo>
                      <a:pt x="633" y="2"/>
                      <a:pt x="612" y="0"/>
                      <a:pt x="5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4" name="Google Shape;2224;p32"/>
              <p:cNvSpPr/>
              <p:nvPr/>
            </p:nvSpPr>
            <p:spPr>
              <a:xfrm>
                <a:off x="2373675" y="3221725"/>
                <a:ext cx="37300" cy="41725"/>
              </a:xfrm>
              <a:custGeom>
                <a:avLst/>
                <a:gdLst/>
                <a:ahLst/>
                <a:cxnLst/>
                <a:rect l="l" t="t" r="r" b="b"/>
                <a:pathLst>
                  <a:path w="1492" h="1669" extrusionOk="0">
                    <a:moveTo>
                      <a:pt x="33" y="1"/>
                    </a:moveTo>
                    <a:cubicBezTo>
                      <a:pt x="17" y="1"/>
                      <a:pt x="1" y="14"/>
                      <a:pt x="3" y="35"/>
                    </a:cubicBezTo>
                    <a:cubicBezTo>
                      <a:pt x="319" y="1176"/>
                      <a:pt x="1433" y="1661"/>
                      <a:pt x="1444" y="1666"/>
                    </a:cubicBezTo>
                    <a:cubicBezTo>
                      <a:pt x="1448" y="1668"/>
                      <a:pt x="1452" y="1669"/>
                      <a:pt x="1457" y="1669"/>
                    </a:cubicBezTo>
                    <a:cubicBezTo>
                      <a:pt x="1459" y="1669"/>
                      <a:pt x="1461" y="1668"/>
                      <a:pt x="1464" y="1668"/>
                    </a:cubicBezTo>
                    <a:lnTo>
                      <a:pt x="1463" y="1667"/>
                    </a:lnTo>
                    <a:cubicBezTo>
                      <a:pt x="1489" y="1660"/>
                      <a:pt x="1492" y="1622"/>
                      <a:pt x="1467" y="1611"/>
                    </a:cubicBezTo>
                    <a:cubicBezTo>
                      <a:pt x="1456" y="1607"/>
                      <a:pt x="368" y="1133"/>
                      <a:pt x="60" y="19"/>
                    </a:cubicBezTo>
                    <a:cubicBezTo>
                      <a:pt x="55" y="6"/>
                      <a:pt x="4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5" name="Google Shape;2225;p32"/>
              <p:cNvSpPr/>
              <p:nvPr/>
            </p:nvSpPr>
            <p:spPr>
              <a:xfrm>
                <a:off x="2346550" y="3248225"/>
                <a:ext cx="29725" cy="45875"/>
              </a:xfrm>
              <a:custGeom>
                <a:avLst/>
                <a:gdLst/>
                <a:ahLst/>
                <a:cxnLst/>
                <a:rect l="l" t="t" r="r" b="b"/>
                <a:pathLst>
                  <a:path w="1189" h="1835" extrusionOk="0">
                    <a:moveTo>
                      <a:pt x="753" y="0"/>
                    </a:moveTo>
                    <a:cubicBezTo>
                      <a:pt x="731" y="0"/>
                      <a:pt x="710" y="2"/>
                      <a:pt x="689" y="5"/>
                    </a:cubicBezTo>
                    <a:cubicBezTo>
                      <a:pt x="523" y="27"/>
                      <a:pt x="367" y="94"/>
                      <a:pt x="225" y="178"/>
                    </a:cubicBezTo>
                    <a:cubicBezTo>
                      <a:pt x="149" y="223"/>
                      <a:pt x="72" y="275"/>
                      <a:pt x="36" y="355"/>
                    </a:cubicBezTo>
                    <a:cubicBezTo>
                      <a:pt x="0" y="430"/>
                      <a:pt x="6" y="518"/>
                      <a:pt x="19" y="600"/>
                    </a:cubicBezTo>
                    <a:cubicBezTo>
                      <a:pt x="75" y="922"/>
                      <a:pt x="255" y="1206"/>
                      <a:pt x="432" y="1481"/>
                    </a:cubicBezTo>
                    <a:cubicBezTo>
                      <a:pt x="473" y="1545"/>
                      <a:pt x="514" y="1609"/>
                      <a:pt x="569" y="1660"/>
                    </a:cubicBezTo>
                    <a:cubicBezTo>
                      <a:pt x="662" y="1749"/>
                      <a:pt x="788" y="1795"/>
                      <a:pt x="915" y="1814"/>
                    </a:cubicBezTo>
                    <a:cubicBezTo>
                      <a:pt x="984" y="1824"/>
                      <a:pt x="1053" y="1832"/>
                      <a:pt x="1122" y="1835"/>
                    </a:cubicBezTo>
                    <a:cubicBezTo>
                      <a:pt x="1046" y="1808"/>
                      <a:pt x="972" y="1780"/>
                      <a:pt x="899" y="1750"/>
                    </a:cubicBezTo>
                    <a:cubicBezTo>
                      <a:pt x="803" y="1712"/>
                      <a:pt x="707" y="1668"/>
                      <a:pt x="629" y="1600"/>
                    </a:cubicBezTo>
                    <a:cubicBezTo>
                      <a:pt x="515" y="1502"/>
                      <a:pt x="450" y="1361"/>
                      <a:pt x="388" y="1224"/>
                    </a:cubicBezTo>
                    <a:cubicBezTo>
                      <a:pt x="311" y="1050"/>
                      <a:pt x="235" y="870"/>
                      <a:pt x="199" y="681"/>
                    </a:cubicBezTo>
                    <a:cubicBezTo>
                      <a:pt x="178" y="566"/>
                      <a:pt x="174" y="437"/>
                      <a:pt x="239" y="339"/>
                    </a:cubicBezTo>
                    <a:cubicBezTo>
                      <a:pt x="302" y="244"/>
                      <a:pt x="415" y="199"/>
                      <a:pt x="524" y="170"/>
                    </a:cubicBezTo>
                    <a:cubicBezTo>
                      <a:pt x="580" y="155"/>
                      <a:pt x="637" y="144"/>
                      <a:pt x="694" y="144"/>
                    </a:cubicBezTo>
                    <a:cubicBezTo>
                      <a:pt x="728" y="144"/>
                      <a:pt x="762" y="148"/>
                      <a:pt x="794" y="157"/>
                    </a:cubicBezTo>
                    <a:cubicBezTo>
                      <a:pt x="951" y="203"/>
                      <a:pt x="1044" y="364"/>
                      <a:pt x="1095" y="519"/>
                    </a:cubicBezTo>
                    <a:cubicBezTo>
                      <a:pt x="1128" y="617"/>
                      <a:pt x="1152" y="720"/>
                      <a:pt x="1188" y="816"/>
                    </a:cubicBezTo>
                    <a:cubicBezTo>
                      <a:pt x="1146" y="573"/>
                      <a:pt x="1097" y="333"/>
                      <a:pt x="967" y="127"/>
                    </a:cubicBezTo>
                    <a:cubicBezTo>
                      <a:pt x="946" y="89"/>
                      <a:pt x="918" y="58"/>
                      <a:pt x="883" y="33"/>
                    </a:cubicBezTo>
                    <a:cubicBezTo>
                      <a:pt x="845" y="9"/>
                      <a:pt x="799"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6" name="Google Shape;2226;p32"/>
              <p:cNvSpPr/>
              <p:nvPr/>
            </p:nvSpPr>
            <p:spPr>
              <a:xfrm>
                <a:off x="2350900" y="3251800"/>
                <a:ext cx="30950" cy="42325"/>
              </a:xfrm>
              <a:custGeom>
                <a:avLst/>
                <a:gdLst/>
                <a:ahLst/>
                <a:cxnLst/>
                <a:rect l="l" t="t" r="r" b="b"/>
                <a:pathLst>
                  <a:path w="1238" h="1693" extrusionOk="0">
                    <a:moveTo>
                      <a:pt x="520" y="1"/>
                    </a:moveTo>
                    <a:cubicBezTo>
                      <a:pt x="464" y="1"/>
                      <a:pt x="406" y="12"/>
                      <a:pt x="351" y="27"/>
                    </a:cubicBezTo>
                    <a:cubicBezTo>
                      <a:pt x="241" y="56"/>
                      <a:pt x="129" y="101"/>
                      <a:pt x="66" y="196"/>
                    </a:cubicBezTo>
                    <a:cubicBezTo>
                      <a:pt x="1" y="294"/>
                      <a:pt x="4" y="423"/>
                      <a:pt x="25" y="538"/>
                    </a:cubicBezTo>
                    <a:cubicBezTo>
                      <a:pt x="62" y="727"/>
                      <a:pt x="137" y="907"/>
                      <a:pt x="214" y="1081"/>
                    </a:cubicBezTo>
                    <a:cubicBezTo>
                      <a:pt x="276" y="1219"/>
                      <a:pt x="341" y="1359"/>
                      <a:pt x="455" y="1457"/>
                    </a:cubicBezTo>
                    <a:cubicBezTo>
                      <a:pt x="534" y="1525"/>
                      <a:pt x="629" y="1569"/>
                      <a:pt x="725" y="1607"/>
                    </a:cubicBezTo>
                    <a:cubicBezTo>
                      <a:pt x="798" y="1637"/>
                      <a:pt x="873" y="1665"/>
                      <a:pt x="948" y="1692"/>
                    </a:cubicBezTo>
                    <a:cubicBezTo>
                      <a:pt x="955" y="1692"/>
                      <a:pt x="961" y="1692"/>
                      <a:pt x="968" y="1692"/>
                    </a:cubicBezTo>
                    <a:cubicBezTo>
                      <a:pt x="1067" y="1692"/>
                      <a:pt x="1161" y="1676"/>
                      <a:pt x="1183" y="1611"/>
                    </a:cubicBezTo>
                    <a:cubicBezTo>
                      <a:pt x="1238" y="1454"/>
                      <a:pt x="1138" y="1236"/>
                      <a:pt x="1098" y="1086"/>
                    </a:cubicBezTo>
                    <a:cubicBezTo>
                      <a:pt x="1062" y="952"/>
                      <a:pt x="1040" y="812"/>
                      <a:pt x="1014" y="674"/>
                    </a:cubicBezTo>
                    <a:cubicBezTo>
                      <a:pt x="978" y="577"/>
                      <a:pt x="954" y="474"/>
                      <a:pt x="922" y="377"/>
                    </a:cubicBezTo>
                    <a:cubicBezTo>
                      <a:pt x="870" y="221"/>
                      <a:pt x="776" y="60"/>
                      <a:pt x="620" y="14"/>
                    </a:cubicBezTo>
                    <a:cubicBezTo>
                      <a:pt x="588" y="5"/>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7" name="Google Shape;2227;p32"/>
              <p:cNvSpPr/>
              <p:nvPr/>
            </p:nvSpPr>
            <p:spPr>
              <a:xfrm>
                <a:off x="2361300" y="3260250"/>
                <a:ext cx="29200" cy="40750"/>
              </a:xfrm>
              <a:custGeom>
                <a:avLst/>
                <a:gdLst/>
                <a:ahLst/>
                <a:cxnLst/>
                <a:rect l="l" t="t" r="r" b="b"/>
                <a:pathLst>
                  <a:path w="1168" h="1630" extrusionOk="0">
                    <a:moveTo>
                      <a:pt x="29" y="1"/>
                    </a:moveTo>
                    <a:cubicBezTo>
                      <a:pt x="15" y="1"/>
                      <a:pt x="0" y="12"/>
                      <a:pt x="2" y="30"/>
                    </a:cubicBezTo>
                    <a:cubicBezTo>
                      <a:pt x="169" y="1078"/>
                      <a:pt x="1110" y="1621"/>
                      <a:pt x="1120" y="1627"/>
                    </a:cubicBezTo>
                    <a:cubicBezTo>
                      <a:pt x="1123" y="1628"/>
                      <a:pt x="1128" y="1629"/>
                      <a:pt x="1132" y="1629"/>
                    </a:cubicBezTo>
                    <a:cubicBezTo>
                      <a:pt x="1134" y="1629"/>
                      <a:pt x="1135" y="1629"/>
                      <a:pt x="1137" y="1629"/>
                    </a:cubicBezTo>
                    <a:cubicBezTo>
                      <a:pt x="1161" y="1625"/>
                      <a:pt x="1168" y="1592"/>
                      <a:pt x="1146" y="1580"/>
                    </a:cubicBezTo>
                    <a:cubicBezTo>
                      <a:pt x="1137" y="1574"/>
                      <a:pt x="217" y="1044"/>
                      <a:pt x="54" y="22"/>
                    </a:cubicBezTo>
                    <a:cubicBezTo>
                      <a:pt x="51" y="8"/>
                      <a:pt x="40"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8" name="Google Shape;2228;p32"/>
              <p:cNvSpPr/>
              <p:nvPr/>
            </p:nvSpPr>
            <p:spPr>
              <a:xfrm>
                <a:off x="2399475" y="3292025"/>
                <a:ext cx="47050" cy="29800"/>
              </a:xfrm>
              <a:custGeom>
                <a:avLst/>
                <a:gdLst/>
                <a:ahLst/>
                <a:cxnLst/>
                <a:rect l="l" t="t" r="r" b="b"/>
                <a:pathLst>
                  <a:path w="1882" h="1192" extrusionOk="0">
                    <a:moveTo>
                      <a:pt x="1528" y="0"/>
                    </a:moveTo>
                    <a:cubicBezTo>
                      <a:pt x="1523" y="0"/>
                      <a:pt x="1518" y="0"/>
                      <a:pt x="1512" y="1"/>
                    </a:cubicBezTo>
                    <a:cubicBezTo>
                      <a:pt x="1269" y="5"/>
                      <a:pt x="1042" y="96"/>
                      <a:pt x="815" y="193"/>
                    </a:cubicBezTo>
                    <a:cubicBezTo>
                      <a:pt x="915" y="172"/>
                      <a:pt x="1015" y="135"/>
                      <a:pt x="1114" y="109"/>
                    </a:cubicBezTo>
                    <a:cubicBezTo>
                      <a:pt x="1181" y="91"/>
                      <a:pt x="1254" y="79"/>
                      <a:pt x="1325" y="79"/>
                    </a:cubicBezTo>
                    <a:cubicBezTo>
                      <a:pt x="1420" y="79"/>
                      <a:pt x="1511" y="101"/>
                      <a:pt x="1582" y="162"/>
                    </a:cubicBezTo>
                    <a:cubicBezTo>
                      <a:pt x="1652" y="221"/>
                      <a:pt x="1691" y="308"/>
                      <a:pt x="1720" y="394"/>
                    </a:cubicBezTo>
                    <a:cubicBezTo>
                      <a:pt x="1756" y="501"/>
                      <a:pt x="1779" y="621"/>
                      <a:pt x="1735" y="725"/>
                    </a:cubicBezTo>
                    <a:cubicBezTo>
                      <a:pt x="1688" y="834"/>
                      <a:pt x="1579" y="902"/>
                      <a:pt x="1470" y="947"/>
                    </a:cubicBezTo>
                    <a:cubicBezTo>
                      <a:pt x="1292" y="1022"/>
                      <a:pt x="1102" y="1056"/>
                      <a:pt x="913" y="1088"/>
                    </a:cubicBezTo>
                    <a:cubicBezTo>
                      <a:pt x="824" y="1101"/>
                      <a:pt x="735" y="1115"/>
                      <a:pt x="646" y="1115"/>
                    </a:cubicBezTo>
                    <a:cubicBezTo>
                      <a:pt x="585" y="1115"/>
                      <a:pt x="526" y="1109"/>
                      <a:pt x="468" y="1092"/>
                    </a:cubicBezTo>
                    <a:cubicBezTo>
                      <a:pt x="367" y="1064"/>
                      <a:pt x="278" y="1007"/>
                      <a:pt x="193" y="949"/>
                    </a:cubicBezTo>
                    <a:cubicBezTo>
                      <a:pt x="128" y="903"/>
                      <a:pt x="64" y="857"/>
                      <a:pt x="0" y="808"/>
                    </a:cubicBezTo>
                    <a:lnTo>
                      <a:pt x="0" y="808"/>
                    </a:lnTo>
                    <a:cubicBezTo>
                      <a:pt x="41" y="864"/>
                      <a:pt x="85" y="918"/>
                      <a:pt x="132" y="970"/>
                    </a:cubicBezTo>
                    <a:cubicBezTo>
                      <a:pt x="216" y="1065"/>
                      <a:pt x="324" y="1145"/>
                      <a:pt x="449" y="1175"/>
                    </a:cubicBezTo>
                    <a:cubicBezTo>
                      <a:pt x="504" y="1189"/>
                      <a:pt x="562" y="1192"/>
                      <a:pt x="619" y="1192"/>
                    </a:cubicBezTo>
                    <a:cubicBezTo>
                      <a:pt x="637" y="1192"/>
                      <a:pt x="655" y="1191"/>
                      <a:pt x="673" y="1191"/>
                    </a:cubicBezTo>
                    <a:cubicBezTo>
                      <a:pt x="1000" y="1189"/>
                      <a:pt x="1336" y="1183"/>
                      <a:pt x="1637" y="1053"/>
                    </a:cubicBezTo>
                    <a:cubicBezTo>
                      <a:pt x="1712" y="1021"/>
                      <a:pt x="1789" y="976"/>
                      <a:pt x="1833" y="905"/>
                    </a:cubicBezTo>
                    <a:cubicBezTo>
                      <a:pt x="1878" y="831"/>
                      <a:pt x="1881" y="738"/>
                      <a:pt x="1877" y="650"/>
                    </a:cubicBezTo>
                    <a:cubicBezTo>
                      <a:pt x="1869" y="485"/>
                      <a:pt x="1839" y="317"/>
                      <a:pt x="1767" y="168"/>
                    </a:cubicBezTo>
                    <a:cubicBezTo>
                      <a:pt x="1738" y="107"/>
                      <a:pt x="1699" y="47"/>
                      <a:pt x="1638" y="21"/>
                    </a:cubicBezTo>
                    <a:cubicBezTo>
                      <a:pt x="1603" y="7"/>
                      <a:pt x="1566" y="0"/>
                      <a:pt x="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9" name="Google Shape;2229;p32"/>
              <p:cNvSpPr/>
              <p:nvPr/>
            </p:nvSpPr>
            <p:spPr>
              <a:xfrm>
                <a:off x="2396800" y="3293975"/>
                <a:ext cx="47150" cy="25925"/>
              </a:xfrm>
              <a:custGeom>
                <a:avLst/>
                <a:gdLst/>
                <a:ahLst/>
                <a:cxnLst/>
                <a:rect l="l" t="t" r="r" b="b"/>
                <a:pathLst>
                  <a:path w="1886" h="1037" extrusionOk="0">
                    <a:moveTo>
                      <a:pt x="1431" y="0"/>
                    </a:moveTo>
                    <a:cubicBezTo>
                      <a:pt x="1361" y="0"/>
                      <a:pt x="1288" y="13"/>
                      <a:pt x="1221" y="31"/>
                    </a:cubicBezTo>
                    <a:cubicBezTo>
                      <a:pt x="1122" y="57"/>
                      <a:pt x="1022" y="94"/>
                      <a:pt x="922" y="115"/>
                    </a:cubicBezTo>
                    <a:cubicBezTo>
                      <a:pt x="793" y="171"/>
                      <a:pt x="664" y="227"/>
                      <a:pt x="531" y="272"/>
                    </a:cubicBezTo>
                    <a:cubicBezTo>
                      <a:pt x="384" y="321"/>
                      <a:pt x="146" y="357"/>
                      <a:pt x="45" y="489"/>
                    </a:cubicBezTo>
                    <a:cubicBezTo>
                      <a:pt x="0" y="547"/>
                      <a:pt x="46" y="644"/>
                      <a:pt x="106" y="730"/>
                    </a:cubicBezTo>
                    <a:cubicBezTo>
                      <a:pt x="170" y="778"/>
                      <a:pt x="234" y="825"/>
                      <a:pt x="300" y="869"/>
                    </a:cubicBezTo>
                    <a:cubicBezTo>
                      <a:pt x="384" y="928"/>
                      <a:pt x="473" y="985"/>
                      <a:pt x="573" y="1014"/>
                    </a:cubicBezTo>
                    <a:cubicBezTo>
                      <a:pt x="631" y="1031"/>
                      <a:pt x="691" y="1037"/>
                      <a:pt x="751" y="1037"/>
                    </a:cubicBezTo>
                    <a:cubicBezTo>
                      <a:pt x="840" y="1037"/>
                      <a:pt x="930" y="1023"/>
                      <a:pt x="1018" y="1008"/>
                    </a:cubicBezTo>
                    <a:cubicBezTo>
                      <a:pt x="1208" y="978"/>
                      <a:pt x="1399" y="943"/>
                      <a:pt x="1576" y="869"/>
                    </a:cubicBezTo>
                    <a:cubicBezTo>
                      <a:pt x="1685" y="824"/>
                      <a:pt x="1795" y="756"/>
                      <a:pt x="1841" y="647"/>
                    </a:cubicBezTo>
                    <a:cubicBezTo>
                      <a:pt x="1885" y="542"/>
                      <a:pt x="1862" y="423"/>
                      <a:pt x="1826" y="316"/>
                    </a:cubicBezTo>
                    <a:cubicBezTo>
                      <a:pt x="1797" y="230"/>
                      <a:pt x="1758" y="143"/>
                      <a:pt x="1689" y="84"/>
                    </a:cubicBezTo>
                    <a:cubicBezTo>
                      <a:pt x="1618" y="23"/>
                      <a:pt x="1527" y="0"/>
                      <a:pt x="1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0" name="Google Shape;2230;p32"/>
              <p:cNvSpPr/>
              <p:nvPr/>
            </p:nvSpPr>
            <p:spPr>
              <a:xfrm>
                <a:off x="2385300" y="3302375"/>
                <a:ext cx="49800" cy="7300"/>
              </a:xfrm>
              <a:custGeom>
                <a:avLst/>
                <a:gdLst/>
                <a:ahLst/>
                <a:cxnLst/>
                <a:rect l="l" t="t" r="r" b="b"/>
                <a:pathLst>
                  <a:path w="1992" h="292" extrusionOk="0">
                    <a:moveTo>
                      <a:pt x="29" y="1"/>
                    </a:moveTo>
                    <a:cubicBezTo>
                      <a:pt x="19" y="1"/>
                      <a:pt x="10" y="6"/>
                      <a:pt x="5" y="15"/>
                    </a:cubicBezTo>
                    <a:cubicBezTo>
                      <a:pt x="1" y="23"/>
                      <a:pt x="1" y="32"/>
                      <a:pt x="4" y="38"/>
                    </a:cubicBezTo>
                    <a:cubicBezTo>
                      <a:pt x="8" y="44"/>
                      <a:pt x="11" y="48"/>
                      <a:pt x="17" y="52"/>
                    </a:cubicBezTo>
                    <a:cubicBezTo>
                      <a:pt x="24" y="55"/>
                      <a:pt x="491" y="291"/>
                      <a:pt x="1099" y="291"/>
                    </a:cubicBezTo>
                    <a:cubicBezTo>
                      <a:pt x="1369" y="291"/>
                      <a:pt x="1666" y="245"/>
                      <a:pt x="1963" y="111"/>
                    </a:cubicBezTo>
                    <a:cubicBezTo>
                      <a:pt x="1992" y="98"/>
                      <a:pt x="1979" y="60"/>
                      <a:pt x="1954" y="60"/>
                    </a:cubicBezTo>
                    <a:cubicBezTo>
                      <a:pt x="1950" y="60"/>
                      <a:pt x="1946" y="61"/>
                      <a:pt x="1942" y="63"/>
                    </a:cubicBezTo>
                    <a:cubicBezTo>
                      <a:pt x="1653" y="193"/>
                      <a:pt x="1363" y="238"/>
                      <a:pt x="1100" y="238"/>
                    </a:cubicBezTo>
                    <a:cubicBezTo>
                      <a:pt x="505" y="238"/>
                      <a:pt x="48" y="8"/>
                      <a:pt x="41" y="4"/>
                    </a:cubicBezTo>
                    <a:cubicBezTo>
                      <a:pt x="37"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1" name="Google Shape;2231;p32"/>
              <p:cNvSpPr/>
              <p:nvPr/>
            </p:nvSpPr>
            <p:spPr>
              <a:xfrm>
                <a:off x="2335450" y="3284350"/>
                <a:ext cx="23325" cy="39150"/>
              </a:xfrm>
              <a:custGeom>
                <a:avLst/>
                <a:gdLst/>
                <a:ahLst/>
                <a:cxnLst/>
                <a:rect l="l" t="t" r="r" b="b"/>
                <a:pathLst>
                  <a:path w="933" h="1566" extrusionOk="0">
                    <a:moveTo>
                      <a:pt x="604" y="0"/>
                    </a:moveTo>
                    <a:cubicBezTo>
                      <a:pt x="475" y="0"/>
                      <a:pt x="348" y="33"/>
                      <a:pt x="227" y="78"/>
                    </a:cubicBezTo>
                    <a:cubicBezTo>
                      <a:pt x="158" y="105"/>
                      <a:pt x="89" y="139"/>
                      <a:pt x="47" y="199"/>
                    </a:cubicBezTo>
                    <a:cubicBezTo>
                      <a:pt x="8" y="255"/>
                      <a:pt x="0" y="328"/>
                      <a:pt x="0" y="398"/>
                    </a:cubicBezTo>
                    <a:cubicBezTo>
                      <a:pt x="1" y="670"/>
                      <a:pt x="110" y="930"/>
                      <a:pt x="218" y="1180"/>
                    </a:cubicBezTo>
                    <a:cubicBezTo>
                      <a:pt x="243" y="1238"/>
                      <a:pt x="268" y="1297"/>
                      <a:pt x="306" y="1347"/>
                    </a:cubicBezTo>
                    <a:cubicBezTo>
                      <a:pt x="371" y="1432"/>
                      <a:pt x="469" y="1488"/>
                      <a:pt x="571" y="1520"/>
                    </a:cubicBezTo>
                    <a:cubicBezTo>
                      <a:pt x="626" y="1538"/>
                      <a:pt x="681" y="1554"/>
                      <a:pt x="738" y="1566"/>
                    </a:cubicBezTo>
                    <a:cubicBezTo>
                      <a:pt x="679" y="1534"/>
                      <a:pt x="622" y="1500"/>
                      <a:pt x="565" y="1466"/>
                    </a:cubicBezTo>
                    <a:cubicBezTo>
                      <a:pt x="492" y="1420"/>
                      <a:pt x="420" y="1371"/>
                      <a:pt x="364" y="1304"/>
                    </a:cubicBezTo>
                    <a:cubicBezTo>
                      <a:pt x="284" y="1209"/>
                      <a:pt x="249" y="1084"/>
                      <a:pt x="217" y="963"/>
                    </a:cubicBezTo>
                    <a:cubicBezTo>
                      <a:pt x="177" y="808"/>
                      <a:pt x="140" y="650"/>
                      <a:pt x="137" y="490"/>
                    </a:cubicBezTo>
                    <a:cubicBezTo>
                      <a:pt x="135" y="391"/>
                      <a:pt x="150" y="284"/>
                      <a:pt x="218" y="213"/>
                    </a:cubicBezTo>
                    <a:cubicBezTo>
                      <a:pt x="283" y="144"/>
                      <a:pt x="382" y="122"/>
                      <a:pt x="475" y="113"/>
                    </a:cubicBezTo>
                    <a:cubicBezTo>
                      <a:pt x="499" y="111"/>
                      <a:pt x="522" y="109"/>
                      <a:pt x="546" y="109"/>
                    </a:cubicBezTo>
                    <a:cubicBezTo>
                      <a:pt x="599" y="109"/>
                      <a:pt x="651" y="117"/>
                      <a:pt x="699" y="140"/>
                    </a:cubicBezTo>
                    <a:cubicBezTo>
                      <a:pt x="822" y="199"/>
                      <a:pt x="877" y="344"/>
                      <a:pt x="897" y="480"/>
                    </a:cubicBezTo>
                    <a:cubicBezTo>
                      <a:pt x="910" y="565"/>
                      <a:pt x="916" y="654"/>
                      <a:pt x="933" y="737"/>
                    </a:cubicBezTo>
                    <a:cubicBezTo>
                      <a:pt x="931" y="531"/>
                      <a:pt x="925" y="327"/>
                      <a:pt x="846" y="140"/>
                    </a:cubicBezTo>
                    <a:cubicBezTo>
                      <a:pt x="834" y="105"/>
                      <a:pt x="815" y="75"/>
                      <a:pt x="789" y="50"/>
                    </a:cubicBezTo>
                    <a:cubicBezTo>
                      <a:pt x="748" y="12"/>
                      <a:pt x="689" y="2"/>
                      <a:pt x="633" y="1"/>
                    </a:cubicBezTo>
                    <a:cubicBezTo>
                      <a:pt x="623" y="0"/>
                      <a:pt x="61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2" name="Google Shape;2232;p32"/>
              <p:cNvSpPr/>
              <p:nvPr/>
            </p:nvSpPr>
            <p:spPr>
              <a:xfrm>
                <a:off x="2338800" y="3287100"/>
                <a:ext cx="21900" cy="36700"/>
              </a:xfrm>
              <a:custGeom>
                <a:avLst/>
                <a:gdLst/>
                <a:ahLst/>
                <a:cxnLst/>
                <a:rect l="l" t="t" r="r" b="b"/>
                <a:pathLst>
                  <a:path w="876" h="1468" extrusionOk="0">
                    <a:moveTo>
                      <a:pt x="412" y="1"/>
                    </a:moveTo>
                    <a:cubicBezTo>
                      <a:pt x="388" y="1"/>
                      <a:pt x="365" y="2"/>
                      <a:pt x="341" y="4"/>
                    </a:cubicBezTo>
                    <a:cubicBezTo>
                      <a:pt x="248" y="13"/>
                      <a:pt x="149" y="35"/>
                      <a:pt x="84" y="103"/>
                    </a:cubicBezTo>
                    <a:cubicBezTo>
                      <a:pt x="16" y="175"/>
                      <a:pt x="1" y="282"/>
                      <a:pt x="3" y="381"/>
                    </a:cubicBezTo>
                    <a:cubicBezTo>
                      <a:pt x="6" y="540"/>
                      <a:pt x="43" y="698"/>
                      <a:pt x="83" y="854"/>
                    </a:cubicBezTo>
                    <a:cubicBezTo>
                      <a:pt x="115" y="974"/>
                      <a:pt x="150" y="1099"/>
                      <a:pt x="230" y="1196"/>
                    </a:cubicBezTo>
                    <a:cubicBezTo>
                      <a:pt x="285" y="1262"/>
                      <a:pt x="358" y="1311"/>
                      <a:pt x="431" y="1357"/>
                    </a:cubicBezTo>
                    <a:cubicBezTo>
                      <a:pt x="488" y="1391"/>
                      <a:pt x="545" y="1425"/>
                      <a:pt x="604" y="1457"/>
                    </a:cubicBezTo>
                    <a:cubicBezTo>
                      <a:pt x="637" y="1463"/>
                      <a:pt x="670" y="1468"/>
                      <a:pt x="700" y="1468"/>
                    </a:cubicBezTo>
                    <a:cubicBezTo>
                      <a:pt x="749" y="1468"/>
                      <a:pt x="790" y="1456"/>
                      <a:pt x="809" y="1423"/>
                    </a:cubicBezTo>
                    <a:cubicBezTo>
                      <a:pt x="875" y="1300"/>
                      <a:pt x="823" y="1107"/>
                      <a:pt x="811" y="978"/>
                    </a:cubicBezTo>
                    <a:cubicBezTo>
                      <a:pt x="800" y="862"/>
                      <a:pt x="801" y="745"/>
                      <a:pt x="799" y="627"/>
                    </a:cubicBezTo>
                    <a:cubicBezTo>
                      <a:pt x="782" y="544"/>
                      <a:pt x="776" y="455"/>
                      <a:pt x="763" y="370"/>
                    </a:cubicBezTo>
                    <a:cubicBezTo>
                      <a:pt x="743" y="234"/>
                      <a:pt x="688" y="89"/>
                      <a:pt x="565" y="31"/>
                    </a:cubicBezTo>
                    <a:cubicBezTo>
                      <a:pt x="517" y="8"/>
                      <a:pt x="465" y="1"/>
                      <a:pt x="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3" name="Google Shape;2233;p32"/>
              <p:cNvSpPr/>
              <p:nvPr/>
            </p:nvSpPr>
            <p:spPr>
              <a:xfrm>
                <a:off x="2347350" y="3293825"/>
                <a:ext cx="18825" cy="37450"/>
              </a:xfrm>
              <a:custGeom>
                <a:avLst/>
                <a:gdLst/>
                <a:ahLst/>
                <a:cxnLst/>
                <a:rect l="l" t="t" r="r" b="b"/>
                <a:pathLst>
                  <a:path w="753" h="1498" extrusionOk="0">
                    <a:moveTo>
                      <a:pt x="30" y="0"/>
                    </a:moveTo>
                    <a:cubicBezTo>
                      <a:pt x="18" y="0"/>
                      <a:pt x="7" y="8"/>
                      <a:pt x="8" y="24"/>
                    </a:cubicBezTo>
                    <a:cubicBezTo>
                      <a:pt x="0" y="910"/>
                      <a:pt x="700" y="1486"/>
                      <a:pt x="708" y="1493"/>
                    </a:cubicBezTo>
                    <a:cubicBezTo>
                      <a:pt x="711" y="1495"/>
                      <a:pt x="717" y="1497"/>
                      <a:pt x="721" y="1497"/>
                    </a:cubicBezTo>
                    <a:lnTo>
                      <a:pt x="721" y="1496"/>
                    </a:lnTo>
                    <a:cubicBezTo>
                      <a:pt x="742" y="1496"/>
                      <a:pt x="752" y="1471"/>
                      <a:pt x="736" y="1457"/>
                    </a:cubicBezTo>
                    <a:cubicBezTo>
                      <a:pt x="729" y="1452"/>
                      <a:pt x="45" y="888"/>
                      <a:pt x="53" y="24"/>
                    </a:cubicBezTo>
                    <a:cubicBezTo>
                      <a:pt x="54" y="8"/>
                      <a:pt x="4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4" name="Google Shape;2234;p32"/>
              <p:cNvSpPr/>
              <p:nvPr/>
            </p:nvSpPr>
            <p:spPr>
              <a:xfrm>
                <a:off x="2372250" y="3322100"/>
                <a:ext cx="38675" cy="28175"/>
              </a:xfrm>
              <a:custGeom>
                <a:avLst/>
                <a:gdLst/>
                <a:ahLst/>
                <a:cxnLst/>
                <a:rect l="l" t="t" r="r" b="b"/>
                <a:pathLst>
                  <a:path w="1547" h="1127" extrusionOk="0">
                    <a:moveTo>
                      <a:pt x="1187" y="0"/>
                    </a:moveTo>
                    <a:cubicBezTo>
                      <a:pt x="1167" y="0"/>
                      <a:pt x="1147" y="3"/>
                      <a:pt x="1127" y="8"/>
                    </a:cubicBezTo>
                    <a:cubicBezTo>
                      <a:pt x="927" y="46"/>
                      <a:pt x="753" y="154"/>
                      <a:pt x="581" y="266"/>
                    </a:cubicBezTo>
                    <a:cubicBezTo>
                      <a:pt x="661" y="235"/>
                      <a:pt x="737" y="189"/>
                      <a:pt x="816" y="154"/>
                    </a:cubicBezTo>
                    <a:cubicBezTo>
                      <a:pt x="891" y="119"/>
                      <a:pt x="976" y="92"/>
                      <a:pt x="1058" y="92"/>
                    </a:cubicBezTo>
                    <a:cubicBezTo>
                      <a:pt x="1111" y="92"/>
                      <a:pt x="1162" y="103"/>
                      <a:pt x="1208" y="130"/>
                    </a:cubicBezTo>
                    <a:cubicBezTo>
                      <a:pt x="1274" y="169"/>
                      <a:pt x="1318" y="235"/>
                      <a:pt x="1354" y="302"/>
                    </a:cubicBezTo>
                    <a:cubicBezTo>
                      <a:pt x="1400" y="385"/>
                      <a:pt x="1435" y="480"/>
                      <a:pt x="1414" y="571"/>
                    </a:cubicBezTo>
                    <a:cubicBezTo>
                      <a:pt x="1392" y="668"/>
                      <a:pt x="1312" y="738"/>
                      <a:pt x="1228" y="791"/>
                    </a:cubicBezTo>
                    <a:cubicBezTo>
                      <a:pt x="1093" y="878"/>
                      <a:pt x="941" y="934"/>
                      <a:pt x="790" y="986"/>
                    </a:cubicBezTo>
                    <a:cubicBezTo>
                      <a:pt x="687" y="1023"/>
                      <a:pt x="580" y="1057"/>
                      <a:pt x="471" y="1057"/>
                    </a:cubicBezTo>
                    <a:cubicBezTo>
                      <a:pt x="456" y="1057"/>
                      <a:pt x="440" y="1056"/>
                      <a:pt x="424" y="1055"/>
                    </a:cubicBezTo>
                    <a:cubicBezTo>
                      <a:pt x="338" y="1046"/>
                      <a:pt x="257" y="1012"/>
                      <a:pt x="178" y="976"/>
                    </a:cubicBezTo>
                    <a:cubicBezTo>
                      <a:pt x="118" y="948"/>
                      <a:pt x="58" y="919"/>
                      <a:pt x="0" y="888"/>
                    </a:cubicBezTo>
                    <a:lnTo>
                      <a:pt x="0" y="888"/>
                    </a:lnTo>
                    <a:cubicBezTo>
                      <a:pt x="41" y="929"/>
                      <a:pt x="85" y="967"/>
                      <a:pt x="130" y="1002"/>
                    </a:cubicBezTo>
                    <a:cubicBezTo>
                      <a:pt x="214" y="1069"/>
                      <a:pt x="314" y="1119"/>
                      <a:pt x="422" y="1126"/>
                    </a:cubicBezTo>
                    <a:cubicBezTo>
                      <a:pt x="429" y="1127"/>
                      <a:pt x="437" y="1127"/>
                      <a:pt x="445" y="1127"/>
                    </a:cubicBezTo>
                    <a:cubicBezTo>
                      <a:pt x="499" y="1127"/>
                      <a:pt x="554" y="1117"/>
                      <a:pt x="609" y="1106"/>
                    </a:cubicBezTo>
                    <a:cubicBezTo>
                      <a:pt x="877" y="1057"/>
                      <a:pt x="1153" y="1005"/>
                      <a:pt x="1381" y="855"/>
                    </a:cubicBezTo>
                    <a:cubicBezTo>
                      <a:pt x="1439" y="816"/>
                      <a:pt x="1494" y="769"/>
                      <a:pt x="1520" y="704"/>
                    </a:cubicBezTo>
                    <a:cubicBezTo>
                      <a:pt x="1546" y="637"/>
                      <a:pt x="1535" y="560"/>
                      <a:pt x="1520" y="489"/>
                    </a:cubicBezTo>
                    <a:cubicBezTo>
                      <a:pt x="1489" y="353"/>
                      <a:pt x="1441" y="219"/>
                      <a:pt x="1360" y="107"/>
                    </a:cubicBezTo>
                    <a:cubicBezTo>
                      <a:pt x="1327" y="61"/>
                      <a:pt x="1286" y="18"/>
                      <a:pt x="1233" y="5"/>
                    </a:cubicBezTo>
                    <a:cubicBezTo>
                      <a:pt x="1218" y="2"/>
                      <a:pt x="1202" y="0"/>
                      <a:pt x="1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5" name="Google Shape;2235;p32"/>
              <p:cNvSpPr/>
              <p:nvPr/>
            </p:nvSpPr>
            <p:spPr>
              <a:xfrm>
                <a:off x="2369400" y="3324375"/>
                <a:ext cx="38750" cy="24175"/>
              </a:xfrm>
              <a:custGeom>
                <a:avLst/>
                <a:gdLst/>
                <a:ahLst/>
                <a:cxnLst/>
                <a:rect l="l" t="t" r="r" b="b"/>
                <a:pathLst>
                  <a:path w="1550" h="967" extrusionOk="0">
                    <a:moveTo>
                      <a:pt x="1172" y="1"/>
                    </a:moveTo>
                    <a:cubicBezTo>
                      <a:pt x="1090" y="1"/>
                      <a:pt x="1005" y="28"/>
                      <a:pt x="930" y="63"/>
                    </a:cubicBezTo>
                    <a:cubicBezTo>
                      <a:pt x="851" y="98"/>
                      <a:pt x="775" y="144"/>
                      <a:pt x="695" y="175"/>
                    </a:cubicBezTo>
                    <a:cubicBezTo>
                      <a:pt x="597" y="240"/>
                      <a:pt x="499" y="305"/>
                      <a:pt x="397" y="360"/>
                    </a:cubicBezTo>
                    <a:cubicBezTo>
                      <a:pt x="282" y="422"/>
                      <a:pt x="93" y="486"/>
                      <a:pt x="28" y="609"/>
                    </a:cubicBezTo>
                    <a:cubicBezTo>
                      <a:pt x="1" y="664"/>
                      <a:pt x="52" y="736"/>
                      <a:pt x="114" y="798"/>
                    </a:cubicBezTo>
                    <a:cubicBezTo>
                      <a:pt x="172" y="828"/>
                      <a:pt x="232" y="857"/>
                      <a:pt x="292" y="885"/>
                    </a:cubicBezTo>
                    <a:cubicBezTo>
                      <a:pt x="371" y="922"/>
                      <a:pt x="452" y="955"/>
                      <a:pt x="538" y="964"/>
                    </a:cubicBezTo>
                    <a:cubicBezTo>
                      <a:pt x="555" y="966"/>
                      <a:pt x="571" y="967"/>
                      <a:pt x="588" y="967"/>
                    </a:cubicBezTo>
                    <a:cubicBezTo>
                      <a:pt x="696" y="967"/>
                      <a:pt x="802" y="932"/>
                      <a:pt x="904" y="896"/>
                    </a:cubicBezTo>
                    <a:cubicBezTo>
                      <a:pt x="1055" y="844"/>
                      <a:pt x="1207" y="787"/>
                      <a:pt x="1342" y="701"/>
                    </a:cubicBezTo>
                    <a:cubicBezTo>
                      <a:pt x="1426" y="648"/>
                      <a:pt x="1506" y="577"/>
                      <a:pt x="1528" y="481"/>
                    </a:cubicBezTo>
                    <a:cubicBezTo>
                      <a:pt x="1549" y="389"/>
                      <a:pt x="1514" y="294"/>
                      <a:pt x="1468" y="211"/>
                    </a:cubicBezTo>
                    <a:cubicBezTo>
                      <a:pt x="1431" y="144"/>
                      <a:pt x="1388" y="78"/>
                      <a:pt x="1322" y="39"/>
                    </a:cubicBezTo>
                    <a:cubicBezTo>
                      <a:pt x="1276" y="12"/>
                      <a:pt x="1225" y="1"/>
                      <a:pt x="1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6" name="Google Shape;2236;p32"/>
              <p:cNvSpPr/>
              <p:nvPr/>
            </p:nvSpPr>
            <p:spPr>
              <a:xfrm>
                <a:off x="2359150" y="3332450"/>
                <a:ext cx="41300" cy="8625"/>
              </a:xfrm>
              <a:custGeom>
                <a:avLst/>
                <a:gdLst/>
                <a:ahLst/>
                <a:cxnLst/>
                <a:rect l="l" t="t" r="r" b="b"/>
                <a:pathLst>
                  <a:path w="1652" h="345" extrusionOk="0">
                    <a:moveTo>
                      <a:pt x="1619" y="0"/>
                    </a:moveTo>
                    <a:cubicBezTo>
                      <a:pt x="1615" y="0"/>
                      <a:pt x="1611" y="2"/>
                      <a:pt x="1607" y="5"/>
                    </a:cubicBezTo>
                    <a:cubicBezTo>
                      <a:pt x="1261" y="240"/>
                      <a:pt x="883" y="300"/>
                      <a:pt x="585" y="300"/>
                    </a:cubicBezTo>
                    <a:cubicBezTo>
                      <a:pt x="267" y="300"/>
                      <a:pt x="40" y="232"/>
                      <a:pt x="36" y="230"/>
                    </a:cubicBezTo>
                    <a:cubicBezTo>
                      <a:pt x="34" y="230"/>
                      <a:pt x="31" y="230"/>
                      <a:pt x="29" y="230"/>
                    </a:cubicBezTo>
                    <a:cubicBezTo>
                      <a:pt x="12" y="230"/>
                      <a:pt x="0" y="249"/>
                      <a:pt x="10" y="264"/>
                    </a:cubicBezTo>
                    <a:cubicBezTo>
                      <a:pt x="13" y="268"/>
                      <a:pt x="17" y="272"/>
                      <a:pt x="22" y="273"/>
                    </a:cubicBezTo>
                    <a:cubicBezTo>
                      <a:pt x="26" y="274"/>
                      <a:pt x="259" y="344"/>
                      <a:pt x="585" y="344"/>
                    </a:cubicBezTo>
                    <a:cubicBezTo>
                      <a:pt x="890" y="344"/>
                      <a:pt x="1277" y="282"/>
                      <a:pt x="1632" y="41"/>
                    </a:cubicBezTo>
                    <a:cubicBezTo>
                      <a:pt x="1651" y="28"/>
                      <a:pt x="1638" y="0"/>
                      <a:pt x="1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7" name="Google Shape;2237;p32"/>
              <p:cNvSpPr/>
              <p:nvPr/>
            </p:nvSpPr>
            <p:spPr>
              <a:xfrm>
                <a:off x="2382275" y="3092900"/>
                <a:ext cx="39375" cy="41900"/>
              </a:xfrm>
              <a:custGeom>
                <a:avLst/>
                <a:gdLst/>
                <a:ahLst/>
                <a:cxnLst/>
                <a:rect l="l" t="t" r="r" b="b"/>
                <a:pathLst>
                  <a:path w="1575" h="1676" extrusionOk="0">
                    <a:moveTo>
                      <a:pt x="585" y="0"/>
                    </a:moveTo>
                    <a:cubicBezTo>
                      <a:pt x="532" y="0"/>
                      <a:pt x="481" y="23"/>
                      <a:pt x="435" y="50"/>
                    </a:cubicBezTo>
                    <a:cubicBezTo>
                      <a:pt x="298" y="131"/>
                      <a:pt x="188" y="253"/>
                      <a:pt x="95" y="384"/>
                    </a:cubicBezTo>
                    <a:cubicBezTo>
                      <a:pt x="47" y="454"/>
                      <a:pt x="1" y="532"/>
                      <a:pt x="1" y="620"/>
                    </a:cubicBezTo>
                    <a:cubicBezTo>
                      <a:pt x="1" y="703"/>
                      <a:pt x="42" y="783"/>
                      <a:pt x="88" y="855"/>
                    </a:cubicBezTo>
                    <a:cubicBezTo>
                      <a:pt x="270" y="1134"/>
                      <a:pt x="547" y="1332"/>
                      <a:pt x="817" y="1523"/>
                    </a:cubicBezTo>
                    <a:cubicBezTo>
                      <a:pt x="880" y="1567"/>
                      <a:pt x="943" y="1612"/>
                      <a:pt x="1013" y="1640"/>
                    </a:cubicBezTo>
                    <a:cubicBezTo>
                      <a:pt x="1076" y="1665"/>
                      <a:pt x="1142" y="1676"/>
                      <a:pt x="1208" y="1676"/>
                    </a:cubicBezTo>
                    <a:cubicBezTo>
                      <a:pt x="1267" y="1676"/>
                      <a:pt x="1326" y="1668"/>
                      <a:pt x="1382" y="1653"/>
                    </a:cubicBezTo>
                    <a:cubicBezTo>
                      <a:pt x="1448" y="1639"/>
                      <a:pt x="1512" y="1620"/>
                      <a:pt x="1575" y="1597"/>
                    </a:cubicBezTo>
                    <a:lnTo>
                      <a:pt x="1575" y="1597"/>
                    </a:lnTo>
                    <a:cubicBezTo>
                      <a:pt x="1497" y="1600"/>
                      <a:pt x="1419" y="1601"/>
                      <a:pt x="1342" y="1601"/>
                    </a:cubicBezTo>
                    <a:cubicBezTo>
                      <a:pt x="1241" y="1600"/>
                      <a:pt x="1138" y="1596"/>
                      <a:pt x="1041" y="1561"/>
                    </a:cubicBezTo>
                    <a:cubicBezTo>
                      <a:pt x="900" y="1512"/>
                      <a:pt x="783" y="1405"/>
                      <a:pt x="673" y="1301"/>
                    </a:cubicBezTo>
                    <a:cubicBezTo>
                      <a:pt x="531" y="1166"/>
                      <a:pt x="390" y="1027"/>
                      <a:pt x="281" y="863"/>
                    </a:cubicBezTo>
                    <a:cubicBezTo>
                      <a:pt x="213" y="763"/>
                      <a:pt x="158" y="644"/>
                      <a:pt x="175" y="529"/>
                    </a:cubicBezTo>
                    <a:cubicBezTo>
                      <a:pt x="192" y="418"/>
                      <a:pt x="272" y="333"/>
                      <a:pt x="358" y="265"/>
                    </a:cubicBezTo>
                    <a:cubicBezTo>
                      <a:pt x="426" y="210"/>
                      <a:pt x="504" y="161"/>
                      <a:pt x="591" y="153"/>
                    </a:cubicBezTo>
                    <a:cubicBezTo>
                      <a:pt x="601" y="152"/>
                      <a:pt x="611" y="151"/>
                      <a:pt x="620" y="151"/>
                    </a:cubicBezTo>
                    <a:cubicBezTo>
                      <a:pt x="767" y="151"/>
                      <a:pt x="905" y="260"/>
                      <a:pt x="1009" y="380"/>
                    </a:cubicBezTo>
                    <a:cubicBezTo>
                      <a:pt x="1078" y="459"/>
                      <a:pt x="1141" y="546"/>
                      <a:pt x="1213" y="622"/>
                    </a:cubicBezTo>
                    <a:cubicBezTo>
                      <a:pt x="1075" y="411"/>
                      <a:pt x="933" y="205"/>
                      <a:pt x="733" y="60"/>
                    </a:cubicBezTo>
                    <a:cubicBezTo>
                      <a:pt x="699" y="34"/>
                      <a:pt x="660" y="15"/>
                      <a:pt x="618" y="4"/>
                    </a:cubicBezTo>
                    <a:cubicBezTo>
                      <a:pt x="607" y="1"/>
                      <a:pt x="596"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8" name="Google Shape;2238;p32"/>
              <p:cNvSpPr/>
              <p:nvPr/>
            </p:nvSpPr>
            <p:spPr>
              <a:xfrm>
                <a:off x="2386175" y="3096675"/>
                <a:ext cx="40050" cy="36275"/>
              </a:xfrm>
              <a:custGeom>
                <a:avLst/>
                <a:gdLst/>
                <a:ahLst/>
                <a:cxnLst/>
                <a:rect l="l" t="t" r="r" b="b"/>
                <a:pathLst>
                  <a:path w="1602" h="1451" extrusionOk="0">
                    <a:moveTo>
                      <a:pt x="463" y="0"/>
                    </a:moveTo>
                    <a:cubicBezTo>
                      <a:pt x="454" y="0"/>
                      <a:pt x="444" y="1"/>
                      <a:pt x="434" y="2"/>
                    </a:cubicBezTo>
                    <a:cubicBezTo>
                      <a:pt x="346" y="10"/>
                      <a:pt x="270" y="59"/>
                      <a:pt x="201" y="114"/>
                    </a:cubicBezTo>
                    <a:cubicBezTo>
                      <a:pt x="116" y="182"/>
                      <a:pt x="35" y="266"/>
                      <a:pt x="18" y="378"/>
                    </a:cubicBezTo>
                    <a:cubicBezTo>
                      <a:pt x="0" y="493"/>
                      <a:pt x="57" y="612"/>
                      <a:pt x="125" y="712"/>
                    </a:cubicBezTo>
                    <a:cubicBezTo>
                      <a:pt x="234" y="876"/>
                      <a:pt x="374" y="1015"/>
                      <a:pt x="517" y="1150"/>
                    </a:cubicBezTo>
                    <a:cubicBezTo>
                      <a:pt x="627" y="1254"/>
                      <a:pt x="744" y="1361"/>
                      <a:pt x="884" y="1410"/>
                    </a:cubicBezTo>
                    <a:cubicBezTo>
                      <a:pt x="982" y="1445"/>
                      <a:pt x="1085" y="1449"/>
                      <a:pt x="1186" y="1450"/>
                    </a:cubicBezTo>
                    <a:cubicBezTo>
                      <a:pt x="1263" y="1450"/>
                      <a:pt x="1341" y="1449"/>
                      <a:pt x="1418" y="1446"/>
                    </a:cubicBezTo>
                    <a:cubicBezTo>
                      <a:pt x="1513" y="1410"/>
                      <a:pt x="1601" y="1357"/>
                      <a:pt x="1594" y="1283"/>
                    </a:cubicBezTo>
                    <a:cubicBezTo>
                      <a:pt x="1578" y="1116"/>
                      <a:pt x="1399" y="949"/>
                      <a:pt x="1302" y="824"/>
                    </a:cubicBezTo>
                    <a:cubicBezTo>
                      <a:pt x="1214" y="711"/>
                      <a:pt x="1136" y="590"/>
                      <a:pt x="1057" y="471"/>
                    </a:cubicBezTo>
                    <a:cubicBezTo>
                      <a:pt x="985" y="395"/>
                      <a:pt x="922" y="308"/>
                      <a:pt x="853" y="229"/>
                    </a:cubicBezTo>
                    <a:cubicBezTo>
                      <a:pt x="749" y="109"/>
                      <a:pt x="611" y="0"/>
                      <a:pt x="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9" name="Google Shape;2239;p32"/>
              <p:cNvSpPr/>
              <p:nvPr/>
            </p:nvSpPr>
            <p:spPr>
              <a:xfrm>
                <a:off x="2395900" y="3105850"/>
                <a:ext cx="42325" cy="27875"/>
              </a:xfrm>
              <a:custGeom>
                <a:avLst/>
                <a:gdLst/>
                <a:ahLst/>
                <a:cxnLst/>
                <a:rect l="l" t="t" r="r" b="b"/>
                <a:pathLst>
                  <a:path w="1693" h="1115" extrusionOk="0">
                    <a:moveTo>
                      <a:pt x="36" y="1"/>
                    </a:moveTo>
                    <a:cubicBezTo>
                      <a:pt x="18" y="1"/>
                      <a:pt x="1" y="20"/>
                      <a:pt x="14" y="41"/>
                    </a:cubicBezTo>
                    <a:cubicBezTo>
                      <a:pt x="594" y="956"/>
                      <a:pt x="1653" y="1112"/>
                      <a:pt x="1664" y="1114"/>
                    </a:cubicBezTo>
                    <a:cubicBezTo>
                      <a:pt x="1670" y="1114"/>
                      <a:pt x="1675" y="1113"/>
                      <a:pt x="1681" y="1111"/>
                    </a:cubicBezTo>
                    <a:cubicBezTo>
                      <a:pt x="1687" y="1106"/>
                      <a:pt x="1691" y="1099"/>
                      <a:pt x="1692" y="1091"/>
                    </a:cubicBezTo>
                    <a:cubicBezTo>
                      <a:pt x="1693" y="1075"/>
                      <a:pt x="1682" y="1063"/>
                      <a:pt x="1667" y="1061"/>
                    </a:cubicBezTo>
                    <a:cubicBezTo>
                      <a:pt x="1657" y="1059"/>
                      <a:pt x="623" y="905"/>
                      <a:pt x="56" y="13"/>
                    </a:cubicBezTo>
                    <a:cubicBezTo>
                      <a:pt x="51" y="4"/>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0" name="Google Shape;2240;p32"/>
              <p:cNvSpPr/>
              <p:nvPr/>
            </p:nvSpPr>
            <p:spPr>
              <a:xfrm>
                <a:off x="2453200" y="3101325"/>
                <a:ext cx="36100" cy="43750"/>
              </a:xfrm>
              <a:custGeom>
                <a:avLst/>
                <a:gdLst/>
                <a:ahLst/>
                <a:cxnLst/>
                <a:rect l="l" t="t" r="r" b="b"/>
                <a:pathLst>
                  <a:path w="1444" h="1750" extrusionOk="0">
                    <a:moveTo>
                      <a:pt x="797" y="0"/>
                    </a:moveTo>
                    <a:cubicBezTo>
                      <a:pt x="778" y="0"/>
                      <a:pt x="758" y="3"/>
                      <a:pt x="739" y="9"/>
                    </a:cubicBezTo>
                    <a:cubicBezTo>
                      <a:pt x="699" y="26"/>
                      <a:pt x="664" y="50"/>
                      <a:pt x="634" y="81"/>
                    </a:cubicBezTo>
                    <a:cubicBezTo>
                      <a:pt x="453" y="251"/>
                      <a:pt x="340" y="473"/>
                      <a:pt x="231" y="700"/>
                    </a:cubicBezTo>
                    <a:cubicBezTo>
                      <a:pt x="293" y="615"/>
                      <a:pt x="344" y="521"/>
                      <a:pt x="402" y="433"/>
                    </a:cubicBezTo>
                    <a:cubicBezTo>
                      <a:pt x="495" y="294"/>
                      <a:pt x="627" y="159"/>
                      <a:pt x="786" y="154"/>
                    </a:cubicBezTo>
                    <a:cubicBezTo>
                      <a:pt x="789" y="154"/>
                      <a:pt x="791" y="154"/>
                      <a:pt x="794" y="154"/>
                    </a:cubicBezTo>
                    <a:cubicBezTo>
                      <a:pt x="880" y="154"/>
                      <a:pt x="959" y="191"/>
                      <a:pt x="1032" y="234"/>
                    </a:cubicBezTo>
                    <a:cubicBezTo>
                      <a:pt x="1125" y="290"/>
                      <a:pt x="1217" y="364"/>
                      <a:pt x="1248" y="471"/>
                    </a:cubicBezTo>
                    <a:cubicBezTo>
                      <a:pt x="1281" y="583"/>
                      <a:pt x="1240" y="709"/>
                      <a:pt x="1187" y="817"/>
                    </a:cubicBezTo>
                    <a:cubicBezTo>
                      <a:pt x="1100" y="994"/>
                      <a:pt x="978" y="1149"/>
                      <a:pt x="856" y="1302"/>
                    </a:cubicBezTo>
                    <a:cubicBezTo>
                      <a:pt x="760" y="1420"/>
                      <a:pt x="659" y="1541"/>
                      <a:pt x="526" y="1609"/>
                    </a:cubicBezTo>
                    <a:cubicBezTo>
                      <a:pt x="433" y="1656"/>
                      <a:pt x="332" y="1673"/>
                      <a:pt x="232" y="1687"/>
                    </a:cubicBezTo>
                    <a:cubicBezTo>
                      <a:pt x="155" y="1698"/>
                      <a:pt x="77" y="1707"/>
                      <a:pt x="1" y="1714"/>
                    </a:cubicBezTo>
                    <a:cubicBezTo>
                      <a:pt x="66" y="1728"/>
                      <a:pt x="132" y="1738"/>
                      <a:pt x="199" y="1745"/>
                    </a:cubicBezTo>
                    <a:cubicBezTo>
                      <a:pt x="228" y="1748"/>
                      <a:pt x="257" y="1750"/>
                      <a:pt x="287" y="1750"/>
                    </a:cubicBezTo>
                    <a:cubicBezTo>
                      <a:pt x="382" y="1750"/>
                      <a:pt x="478" y="1731"/>
                      <a:pt x="564" y="1683"/>
                    </a:cubicBezTo>
                    <a:cubicBezTo>
                      <a:pt x="629" y="1647"/>
                      <a:pt x="686" y="1593"/>
                      <a:pt x="742" y="1542"/>
                    </a:cubicBezTo>
                    <a:cubicBezTo>
                      <a:pt x="984" y="1317"/>
                      <a:pt x="1233" y="1085"/>
                      <a:pt x="1377" y="783"/>
                    </a:cubicBezTo>
                    <a:cubicBezTo>
                      <a:pt x="1413" y="707"/>
                      <a:pt x="1444" y="622"/>
                      <a:pt x="1432" y="539"/>
                    </a:cubicBezTo>
                    <a:cubicBezTo>
                      <a:pt x="1421" y="452"/>
                      <a:pt x="1366" y="381"/>
                      <a:pt x="1308" y="318"/>
                    </a:cubicBezTo>
                    <a:cubicBezTo>
                      <a:pt x="1199" y="199"/>
                      <a:pt x="1074" y="95"/>
                      <a:pt x="927" y="31"/>
                    </a:cubicBezTo>
                    <a:cubicBezTo>
                      <a:pt x="886" y="14"/>
                      <a:pt x="841"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1" name="Google Shape;2241;p32"/>
              <p:cNvSpPr/>
              <p:nvPr/>
            </p:nvSpPr>
            <p:spPr>
              <a:xfrm>
                <a:off x="2448175" y="3105175"/>
                <a:ext cx="37025" cy="39025"/>
              </a:xfrm>
              <a:custGeom>
                <a:avLst/>
                <a:gdLst/>
                <a:ahLst/>
                <a:cxnLst/>
                <a:rect l="l" t="t" r="r" b="b"/>
                <a:pathLst>
                  <a:path w="1481" h="1561" extrusionOk="0">
                    <a:moveTo>
                      <a:pt x="998" y="1"/>
                    </a:moveTo>
                    <a:cubicBezTo>
                      <a:pt x="994" y="1"/>
                      <a:pt x="991" y="1"/>
                      <a:pt x="987" y="1"/>
                    </a:cubicBezTo>
                    <a:cubicBezTo>
                      <a:pt x="828" y="5"/>
                      <a:pt x="696" y="140"/>
                      <a:pt x="603" y="279"/>
                    </a:cubicBezTo>
                    <a:cubicBezTo>
                      <a:pt x="545" y="367"/>
                      <a:pt x="493" y="461"/>
                      <a:pt x="431" y="546"/>
                    </a:cubicBezTo>
                    <a:cubicBezTo>
                      <a:pt x="368" y="675"/>
                      <a:pt x="307" y="806"/>
                      <a:pt x="236" y="929"/>
                    </a:cubicBezTo>
                    <a:cubicBezTo>
                      <a:pt x="156" y="1066"/>
                      <a:pt x="0" y="1255"/>
                      <a:pt x="6" y="1422"/>
                    </a:cubicBezTo>
                    <a:cubicBezTo>
                      <a:pt x="8" y="1496"/>
                      <a:pt x="103" y="1537"/>
                      <a:pt x="202" y="1561"/>
                    </a:cubicBezTo>
                    <a:cubicBezTo>
                      <a:pt x="278" y="1554"/>
                      <a:pt x="355" y="1545"/>
                      <a:pt x="432" y="1534"/>
                    </a:cubicBezTo>
                    <a:cubicBezTo>
                      <a:pt x="532" y="1521"/>
                      <a:pt x="634" y="1503"/>
                      <a:pt x="727" y="1456"/>
                    </a:cubicBezTo>
                    <a:cubicBezTo>
                      <a:pt x="859" y="1388"/>
                      <a:pt x="961" y="1267"/>
                      <a:pt x="1057" y="1149"/>
                    </a:cubicBezTo>
                    <a:cubicBezTo>
                      <a:pt x="1179" y="995"/>
                      <a:pt x="1301" y="841"/>
                      <a:pt x="1388" y="664"/>
                    </a:cubicBezTo>
                    <a:cubicBezTo>
                      <a:pt x="1441" y="556"/>
                      <a:pt x="1481" y="430"/>
                      <a:pt x="1449" y="318"/>
                    </a:cubicBezTo>
                    <a:cubicBezTo>
                      <a:pt x="1418" y="210"/>
                      <a:pt x="1326" y="137"/>
                      <a:pt x="1233" y="81"/>
                    </a:cubicBezTo>
                    <a:cubicBezTo>
                      <a:pt x="1161" y="38"/>
                      <a:pt x="1082" y="1"/>
                      <a:pt x="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2" name="Google Shape;2242;p32"/>
              <p:cNvSpPr/>
              <p:nvPr/>
            </p:nvSpPr>
            <p:spPr>
              <a:xfrm>
                <a:off x="2436775" y="3114150"/>
                <a:ext cx="38525" cy="33025"/>
              </a:xfrm>
              <a:custGeom>
                <a:avLst/>
                <a:gdLst/>
                <a:ahLst/>
                <a:cxnLst/>
                <a:rect l="l" t="t" r="r" b="b"/>
                <a:pathLst>
                  <a:path w="1541" h="1321" extrusionOk="0">
                    <a:moveTo>
                      <a:pt x="1505" y="0"/>
                    </a:moveTo>
                    <a:cubicBezTo>
                      <a:pt x="1496" y="0"/>
                      <a:pt x="1487" y="5"/>
                      <a:pt x="1482" y="17"/>
                    </a:cubicBezTo>
                    <a:cubicBezTo>
                      <a:pt x="1038" y="977"/>
                      <a:pt x="33" y="1265"/>
                      <a:pt x="22" y="1267"/>
                    </a:cubicBezTo>
                    <a:cubicBezTo>
                      <a:pt x="8" y="1272"/>
                      <a:pt x="0" y="1286"/>
                      <a:pt x="3" y="1301"/>
                    </a:cubicBezTo>
                    <a:cubicBezTo>
                      <a:pt x="5" y="1308"/>
                      <a:pt x="10" y="1315"/>
                      <a:pt x="17" y="1318"/>
                    </a:cubicBezTo>
                    <a:cubicBezTo>
                      <a:pt x="20" y="1320"/>
                      <a:pt x="23" y="1320"/>
                      <a:pt x="27" y="1320"/>
                    </a:cubicBezTo>
                    <a:cubicBezTo>
                      <a:pt x="29" y="1320"/>
                      <a:pt x="31" y="1320"/>
                      <a:pt x="33" y="1320"/>
                    </a:cubicBezTo>
                    <a:cubicBezTo>
                      <a:pt x="45" y="1316"/>
                      <a:pt x="1074" y="1023"/>
                      <a:pt x="1529" y="39"/>
                    </a:cubicBezTo>
                    <a:cubicBezTo>
                      <a:pt x="1540" y="18"/>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3" name="Google Shape;2243;p32"/>
              <p:cNvSpPr/>
              <p:nvPr/>
            </p:nvSpPr>
            <p:spPr>
              <a:xfrm>
                <a:off x="2386675" y="3052650"/>
                <a:ext cx="33850" cy="41875"/>
              </a:xfrm>
              <a:custGeom>
                <a:avLst/>
                <a:gdLst/>
                <a:ahLst/>
                <a:cxnLst/>
                <a:rect l="l" t="t" r="r" b="b"/>
                <a:pathLst>
                  <a:path w="1354" h="1675" extrusionOk="0">
                    <a:moveTo>
                      <a:pt x="651" y="0"/>
                    </a:moveTo>
                    <a:cubicBezTo>
                      <a:pt x="610" y="0"/>
                      <a:pt x="568" y="13"/>
                      <a:pt x="529" y="28"/>
                    </a:cubicBezTo>
                    <a:cubicBezTo>
                      <a:pt x="383" y="84"/>
                      <a:pt x="257" y="182"/>
                      <a:pt x="146" y="292"/>
                    </a:cubicBezTo>
                    <a:cubicBezTo>
                      <a:pt x="87" y="350"/>
                      <a:pt x="31" y="416"/>
                      <a:pt x="15" y="499"/>
                    </a:cubicBezTo>
                    <a:cubicBezTo>
                      <a:pt x="1" y="578"/>
                      <a:pt x="25" y="659"/>
                      <a:pt x="57" y="732"/>
                    </a:cubicBezTo>
                    <a:cubicBezTo>
                      <a:pt x="184" y="1022"/>
                      <a:pt x="415" y="1248"/>
                      <a:pt x="640" y="1467"/>
                    </a:cubicBezTo>
                    <a:cubicBezTo>
                      <a:pt x="692" y="1517"/>
                      <a:pt x="746" y="1568"/>
                      <a:pt x="807" y="1605"/>
                    </a:cubicBezTo>
                    <a:cubicBezTo>
                      <a:pt x="892" y="1655"/>
                      <a:pt x="991" y="1675"/>
                      <a:pt x="1089" y="1675"/>
                    </a:cubicBezTo>
                    <a:cubicBezTo>
                      <a:pt x="1113" y="1675"/>
                      <a:pt x="1136" y="1674"/>
                      <a:pt x="1160" y="1671"/>
                    </a:cubicBezTo>
                    <a:cubicBezTo>
                      <a:pt x="1224" y="1666"/>
                      <a:pt x="1289" y="1658"/>
                      <a:pt x="1353" y="1646"/>
                    </a:cubicBezTo>
                    <a:cubicBezTo>
                      <a:pt x="1278" y="1637"/>
                      <a:pt x="1204" y="1627"/>
                      <a:pt x="1130" y="1616"/>
                    </a:cubicBezTo>
                    <a:cubicBezTo>
                      <a:pt x="1033" y="1600"/>
                      <a:pt x="935" y="1580"/>
                      <a:pt x="847" y="1535"/>
                    </a:cubicBezTo>
                    <a:cubicBezTo>
                      <a:pt x="721" y="1468"/>
                      <a:pt x="628" y="1350"/>
                      <a:pt x="540" y="1235"/>
                    </a:cubicBezTo>
                    <a:cubicBezTo>
                      <a:pt x="428" y="1088"/>
                      <a:pt x="318" y="938"/>
                      <a:pt x="241" y="769"/>
                    </a:cubicBezTo>
                    <a:cubicBezTo>
                      <a:pt x="194" y="665"/>
                      <a:pt x="160" y="544"/>
                      <a:pt x="197" y="438"/>
                    </a:cubicBezTo>
                    <a:cubicBezTo>
                      <a:pt x="232" y="336"/>
                      <a:pt x="324" y="269"/>
                      <a:pt x="418" y="217"/>
                    </a:cubicBezTo>
                    <a:cubicBezTo>
                      <a:pt x="488" y="179"/>
                      <a:pt x="565" y="146"/>
                      <a:pt x="645" y="146"/>
                    </a:cubicBezTo>
                    <a:cubicBezTo>
                      <a:pt x="650" y="146"/>
                      <a:pt x="655" y="146"/>
                      <a:pt x="660" y="146"/>
                    </a:cubicBezTo>
                    <a:cubicBezTo>
                      <a:pt x="815" y="155"/>
                      <a:pt x="937" y="285"/>
                      <a:pt x="1021" y="420"/>
                    </a:cubicBezTo>
                    <a:cubicBezTo>
                      <a:pt x="1073" y="504"/>
                      <a:pt x="1119" y="596"/>
                      <a:pt x="1175" y="677"/>
                    </a:cubicBezTo>
                    <a:cubicBezTo>
                      <a:pt x="1080" y="459"/>
                      <a:pt x="978" y="245"/>
                      <a:pt x="812" y="80"/>
                    </a:cubicBezTo>
                    <a:cubicBezTo>
                      <a:pt x="784" y="50"/>
                      <a:pt x="750" y="27"/>
                      <a:pt x="713" y="10"/>
                    </a:cubicBezTo>
                    <a:cubicBezTo>
                      <a:pt x="693" y="3"/>
                      <a:pt x="672"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4" name="Google Shape;2244;p32"/>
              <p:cNvSpPr/>
              <p:nvPr/>
            </p:nvSpPr>
            <p:spPr>
              <a:xfrm>
                <a:off x="2390650" y="3056275"/>
                <a:ext cx="35100" cy="37525"/>
              </a:xfrm>
              <a:custGeom>
                <a:avLst/>
                <a:gdLst/>
                <a:ahLst/>
                <a:cxnLst/>
                <a:rect l="l" t="t" r="r" b="b"/>
                <a:pathLst>
                  <a:path w="1404" h="1501" extrusionOk="0">
                    <a:moveTo>
                      <a:pt x="486" y="1"/>
                    </a:moveTo>
                    <a:cubicBezTo>
                      <a:pt x="406" y="1"/>
                      <a:pt x="329" y="34"/>
                      <a:pt x="259" y="72"/>
                    </a:cubicBezTo>
                    <a:cubicBezTo>
                      <a:pt x="165" y="124"/>
                      <a:pt x="73" y="191"/>
                      <a:pt x="38" y="293"/>
                    </a:cubicBezTo>
                    <a:cubicBezTo>
                      <a:pt x="1" y="399"/>
                      <a:pt x="35" y="520"/>
                      <a:pt x="82" y="624"/>
                    </a:cubicBezTo>
                    <a:cubicBezTo>
                      <a:pt x="159" y="793"/>
                      <a:pt x="269" y="943"/>
                      <a:pt x="381" y="1090"/>
                    </a:cubicBezTo>
                    <a:cubicBezTo>
                      <a:pt x="469" y="1205"/>
                      <a:pt x="562" y="1323"/>
                      <a:pt x="688" y="1390"/>
                    </a:cubicBezTo>
                    <a:cubicBezTo>
                      <a:pt x="776" y="1435"/>
                      <a:pt x="874" y="1455"/>
                      <a:pt x="971" y="1471"/>
                    </a:cubicBezTo>
                    <a:cubicBezTo>
                      <a:pt x="1045" y="1482"/>
                      <a:pt x="1120" y="1492"/>
                      <a:pt x="1194" y="1501"/>
                    </a:cubicBezTo>
                    <a:cubicBezTo>
                      <a:pt x="1291" y="1481"/>
                      <a:pt x="1385" y="1443"/>
                      <a:pt x="1390" y="1373"/>
                    </a:cubicBezTo>
                    <a:cubicBezTo>
                      <a:pt x="1403" y="1214"/>
                      <a:pt x="1261" y="1031"/>
                      <a:pt x="1189" y="900"/>
                    </a:cubicBezTo>
                    <a:cubicBezTo>
                      <a:pt x="1125" y="782"/>
                      <a:pt x="1072" y="656"/>
                      <a:pt x="1016" y="532"/>
                    </a:cubicBezTo>
                    <a:cubicBezTo>
                      <a:pt x="960" y="451"/>
                      <a:pt x="914" y="359"/>
                      <a:pt x="862" y="275"/>
                    </a:cubicBezTo>
                    <a:cubicBezTo>
                      <a:pt x="778" y="140"/>
                      <a:pt x="656" y="10"/>
                      <a:pt x="501" y="1"/>
                    </a:cubicBezTo>
                    <a:cubicBezTo>
                      <a:pt x="496" y="1"/>
                      <a:pt x="491" y="1"/>
                      <a:pt x="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5" name="Google Shape;2245;p32"/>
              <p:cNvSpPr/>
              <p:nvPr/>
            </p:nvSpPr>
            <p:spPr>
              <a:xfrm>
                <a:off x="2400450" y="3064825"/>
                <a:ext cx="35925" cy="32150"/>
              </a:xfrm>
              <a:custGeom>
                <a:avLst/>
                <a:gdLst/>
                <a:ahLst/>
                <a:cxnLst/>
                <a:rect l="l" t="t" r="r" b="b"/>
                <a:pathLst>
                  <a:path w="1437" h="1286" extrusionOk="0">
                    <a:moveTo>
                      <a:pt x="32" y="1"/>
                    </a:moveTo>
                    <a:cubicBezTo>
                      <a:pt x="16" y="1"/>
                      <a:pt x="0" y="16"/>
                      <a:pt x="8" y="35"/>
                    </a:cubicBezTo>
                    <a:cubicBezTo>
                      <a:pt x="405" y="980"/>
                      <a:pt x="1393" y="1281"/>
                      <a:pt x="1403" y="1284"/>
                    </a:cubicBezTo>
                    <a:cubicBezTo>
                      <a:pt x="1405" y="1285"/>
                      <a:pt x="1407" y="1285"/>
                      <a:pt x="1409" y="1285"/>
                    </a:cubicBezTo>
                    <a:cubicBezTo>
                      <a:pt x="1413" y="1285"/>
                      <a:pt x="1416" y="1285"/>
                      <a:pt x="1419" y="1283"/>
                    </a:cubicBezTo>
                    <a:cubicBezTo>
                      <a:pt x="1426" y="1280"/>
                      <a:pt x="1431" y="1274"/>
                      <a:pt x="1433" y="1267"/>
                    </a:cubicBezTo>
                    <a:cubicBezTo>
                      <a:pt x="1436" y="1253"/>
                      <a:pt x="1429" y="1239"/>
                      <a:pt x="1415" y="1236"/>
                    </a:cubicBezTo>
                    <a:cubicBezTo>
                      <a:pt x="1406" y="1232"/>
                      <a:pt x="442" y="937"/>
                      <a:pt x="54" y="16"/>
                    </a:cubicBezTo>
                    <a:cubicBezTo>
                      <a:pt x="49" y="5"/>
                      <a:pt x="41"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6" name="Google Shape;2246;p32"/>
              <p:cNvSpPr/>
              <p:nvPr/>
            </p:nvSpPr>
            <p:spPr>
              <a:xfrm>
                <a:off x="2451650" y="3062875"/>
                <a:ext cx="35950" cy="40875"/>
              </a:xfrm>
              <a:custGeom>
                <a:avLst/>
                <a:gdLst/>
                <a:ahLst/>
                <a:cxnLst/>
                <a:rect l="l" t="t" r="r" b="b"/>
                <a:pathLst>
                  <a:path w="1438" h="1635" extrusionOk="0">
                    <a:moveTo>
                      <a:pt x="821" y="1"/>
                    </a:moveTo>
                    <a:cubicBezTo>
                      <a:pt x="806" y="1"/>
                      <a:pt x="791" y="3"/>
                      <a:pt x="776" y="6"/>
                    </a:cubicBezTo>
                    <a:cubicBezTo>
                      <a:pt x="738" y="19"/>
                      <a:pt x="701" y="40"/>
                      <a:pt x="671" y="68"/>
                    </a:cubicBezTo>
                    <a:cubicBezTo>
                      <a:pt x="491" y="218"/>
                      <a:pt x="373" y="422"/>
                      <a:pt x="258" y="632"/>
                    </a:cubicBezTo>
                    <a:cubicBezTo>
                      <a:pt x="322" y="555"/>
                      <a:pt x="375" y="468"/>
                      <a:pt x="434" y="388"/>
                    </a:cubicBezTo>
                    <a:cubicBezTo>
                      <a:pt x="527" y="263"/>
                      <a:pt x="657" y="145"/>
                      <a:pt x="809" y="145"/>
                    </a:cubicBezTo>
                    <a:cubicBezTo>
                      <a:pt x="811" y="145"/>
                      <a:pt x="814" y="145"/>
                      <a:pt x="817" y="145"/>
                    </a:cubicBezTo>
                    <a:cubicBezTo>
                      <a:pt x="903" y="149"/>
                      <a:pt x="982" y="190"/>
                      <a:pt x="1053" y="237"/>
                    </a:cubicBezTo>
                    <a:cubicBezTo>
                      <a:pt x="1142" y="296"/>
                      <a:pt x="1227" y="371"/>
                      <a:pt x="1254" y="476"/>
                    </a:cubicBezTo>
                    <a:cubicBezTo>
                      <a:pt x="1282" y="585"/>
                      <a:pt x="1239" y="702"/>
                      <a:pt x="1183" y="801"/>
                    </a:cubicBezTo>
                    <a:cubicBezTo>
                      <a:pt x="1092" y="963"/>
                      <a:pt x="969" y="1104"/>
                      <a:pt x="845" y="1241"/>
                    </a:cubicBezTo>
                    <a:cubicBezTo>
                      <a:pt x="748" y="1348"/>
                      <a:pt x="644" y="1457"/>
                      <a:pt x="513" y="1513"/>
                    </a:cubicBezTo>
                    <a:cubicBezTo>
                      <a:pt x="422" y="1552"/>
                      <a:pt x="323" y="1563"/>
                      <a:pt x="225" y="1571"/>
                    </a:cubicBezTo>
                    <a:cubicBezTo>
                      <a:pt x="150" y="1576"/>
                      <a:pt x="76" y="1579"/>
                      <a:pt x="0" y="1582"/>
                    </a:cubicBezTo>
                    <a:cubicBezTo>
                      <a:pt x="64" y="1599"/>
                      <a:pt x="127" y="1613"/>
                      <a:pt x="192" y="1623"/>
                    </a:cubicBezTo>
                    <a:cubicBezTo>
                      <a:pt x="234" y="1630"/>
                      <a:pt x="277" y="1635"/>
                      <a:pt x="320" y="1635"/>
                    </a:cubicBezTo>
                    <a:cubicBezTo>
                      <a:pt x="398" y="1635"/>
                      <a:pt x="476" y="1621"/>
                      <a:pt x="548" y="1586"/>
                    </a:cubicBezTo>
                    <a:cubicBezTo>
                      <a:pt x="612" y="1555"/>
                      <a:pt x="669" y="1509"/>
                      <a:pt x="726" y="1463"/>
                    </a:cubicBezTo>
                    <a:cubicBezTo>
                      <a:pt x="968" y="1265"/>
                      <a:pt x="1218" y="1058"/>
                      <a:pt x="1369" y="781"/>
                    </a:cubicBezTo>
                    <a:cubicBezTo>
                      <a:pt x="1406" y="709"/>
                      <a:pt x="1438" y="630"/>
                      <a:pt x="1431" y="551"/>
                    </a:cubicBezTo>
                    <a:cubicBezTo>
                      <a:pt x="1422" y="468"/>
                      <a:pt x="1371" y="397"/>
                      <a:pt x="1317" y="335"/>
                    </a:cubicBezTo>
                    <a:cubicBezTo>
                      <a:pt x="1216" y="214"/>
                      <a:pt x="1098" y="108"/>
                      <a:pt x="958" y="39"/>
                    </a:cubicBezTo>
                    <a:cubicBezTo>
                      <a:pt x="915" y="18"/>
                      <a:pt x="868"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7" name="Google Shape;2247;p32"/>
              <p:cNvSpPr/>
              <p:nvPr/>
            </p:nvSpPr>
            <p:spPr>
              <a:xfrm>
                <a:off x="2447025" y="3066500"/>
                <a:ext cx="36675" cy="35925"/>
              </a:xfrm>
              <a:custGeom>
                <a:avLst/>
                <a:gdLst/>
                <a:ahLst/>
                <a:cxnLst/>
                <a:rect l="l" t="t" r="r" b="b"/>
                <a:pathLst>
                  <a:path w="1467" h="1437" extrusionOk="0">
                    <a:moveTo>
                      <a:pt x="994" y="0"/>
                    </a:moveTo>
                    <a:cubicBezTo>
                      <a:pt x="842" y="0"/>
                      <a:pt x="712" y="118"/>
                      <a:pt x="619" y="243"/>
                    </a:cubicBezTo>
                    <a:cubicBezTo>
                      <a:pt x="560" y="323"/>
                      <a:pt x="507" y="410"/>
                      <a:pt x="443" y="487"/>
                    </a:cubicBezTo>
                    <a:cubicBezTo>
                      <a:pt x="379" y="606"/>
                      <a:pt x="314" y="726"/>
                      <a:pt x="241" y="838"/>
                    </a:cubicBezTo>
                    <a:cubicBezTo>
                      <a:pt x="159" y="964"/>
                      <a:pt x="1" y="1134"/>
                      <a:pt x="1" y="1293"/>
                    </a:cubicBezTo>
                    <a:cubicBezTo>
                      <a:pt x="1" y="1363"/>
                      <a:pt x="90" y="1409"/>
                      <a:pt x="185" y="1437"/>
                    </a:cubicBezTo>
                    <a:cubicBezTo>
                      <a:pt x="260" y="1434"/>
                      <a:pt x="335" y="1431"/>
                      <a:pt x="410" y="1426"/>
                    </a:cubicBezTo>
                    <a:cubicBezTo>
                      <a:pt x="508" y="1418"/>
                      <a:pt x="607" y="1407"/>
                      <a:pt x="698" y="1368"/>
                    </a:cubicBezTo>
                    <a:cubicBezTo>
                      <a:pt x="829" y="1312"/>
                      <a:pt x="933" y="1203"/>
                      <a:pt x="1030" y="1096"/>
                    </a:cubicBezTo>
                    <a:cubicBezTo>
                      <a:pt x="1154" y="959"/>
                      <a:pt x="1277" y="818"/>
                      <a:pt x="1367" y="656"/>
                    </a:cubicBezTo>
                    <a:cubicBezTo>
                      <a:pt x="1422" y="557"/>
                      <a:pt x="1467" y="440"/>
                      <a:pt x="1439" y="331"/>
                    </a:cubicBezTo>
                    <a:cubicBezTo>
                      <a:pt x="1412" y="226"/>
                      <a:pt x="1326" y="151"/>
                      <a:pt x="1238" y="92"/>
                    </a:cubicBezTo>
                    <a:cubicBezTo>
                      <a:pt x="1167" y="45"/>
                      <a:pt x="1088" y="4"/>
                      <a:pt x="1002" y="0"/>
                    </a:cubicBezTo>
                    <a:cubicBezTo>
                      <a:pt x="999" y="0"/>
                      <a:pt x="996" y="0"/>
                      <a:pt x="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8" name="Google Shape;2248;p32"/>
              <p:cNvSpPr/>
              <p:nvPr/>
            </p:nvSpPr>
            <p:spPr>
              <a:xfrm>
                <a:off x="2435625" y="3075150"/>
                <a:ext cx="38500" cy="29150"/>
              </a:xfrm>
              <a:custGeom>
                <a:avLst/>
                <a:gdLst/>
                <a:ahLst/>
                <a:cxnLst/>
                <a:rect l="l" t="t" r="r" b="b"/>
                <a:pathLst>
                  <a:path w="1540" h="1166" extrusionOk="0">
                    <a:moveTo>
                      <a:pt x="1505" y="0"/>
                    </a:moveTo>
                    <a:cubicBezTo>
                      <a:pt x="1496" y="0"/>
                      <a:pt x="1487" y="5"/>
                      <a:pt x="1482" y="16"/>
                    </a:cubicBezTo>
                    <a:cubicBezTo>
                      <a:pt x="1018" y="900"/>
                      <a:pt x="33" y="1114"/>
                      <a:pt x="24" y="1116"/>
                    </a:cubicBezTo>
                    <a:cubicBezTo>
                      <a:pt x="9" y="1118"/>
                      <a:pt x="0" y="1132"/>
                      <a:pt x="3" y="1146"/>
                    </a:cubicBezTo>
                    <a:cubicBezTo>
                      <a:pt x="5" y="1153"/>
                      <a:pt x="9" y="1160"/>
                      <a:pt x="16" y="1163"/>
                    </a:cubicBezTo>
                    <a:cubicBezTo>
                      <a:pt x="19" y="1165"/>
                      <a:pt x="24" y="1166"/>
                      <a:pt x="28" y="1166"/>
                    </a:cubicBezTo>
                    <a:cubicBezTo>
                      <a:pt x="30" y="1166"/>
                      <a:pt x="31" y="1165"/>
                      <a:pt x="33" y="1165"/>
                    </a:cubicBezTo>
                    <a:cubicBezTo>
                      <a:pt x="43" y="1163"/>
                      <a:pt x="1052" y="946"/>
                      <a:pt x="1527" y="39"/>
                    </a:cubicBezTo>
                    <a:cubicBezTo>
                      <a:pt x="1539" y="19"/>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9" name="Google Shape;2249;p32"/>
              <p:cNvSpPr/>
              <p:nvPr/>
            </p:nvSpPr>
            <p:spPr>
              <a:xfrm>
                <a:off x="2406250" y="3015700"/>
                <a:ext cx="23225" cy="40150"/>
              </a:xfrm>
              <a:custGeom>
                <a:avLst/>
                <a:gdLst/>
                <a:ahLst/>
                <a:cxnLst/>
                <a:rect l="l" t="t" r="r" b="b"/>
                <a:pathLst>
                  <a:path w="929" h="1606" extrusionOk="0">
                    <a:moveTo>
                      <a:pt x="599" y="0"/>
                    </a:moveTo>
                    <a:cubicBezTo>
                      <a:pt x="480" y="0"/>
                      <a:pt x="361" y="28"/>
                      <a:pt x="248" y="68"/>
                    </a:cubicBezTo>
                    <a:cubicBezTo>
                      <a:pt x="179" y="92"/>
                      <a:pt x="108" y="123"/>
                      <a:pt x="64" y="182"/>
                    </a:cubicBezTo>
                    <a:cubicBezTo>
                      <a:pt x="23" y="240"/>
                      <a:pt x="12" y="314"/>
                      <a:pt x="10" y="385"/>
                    </a:cubicBezTo>
                    <a:cubicBezTo>
                      <a:pt x="1" y="663"/>
                      <a:pt x="99" y="931"/>
                      <a:pt x="195" y="1191"/>
                    </a:cubicBezTo>
                    <a:cubicBezTo>
                      <a:pt x="218" y="1251"/>
                      <a:pt x="240" y="1313"/>
                      <a:pt x="275" y="1365"/>
                    </a:cubicBezTo>
                    <a:cubicBezTo>
                      <a:pt x="337" y="1454"/>
                      <a:pt x="431" y="1515"/>
                      <a:pt x="531" y="1552"/>
                    </a:cubicBezTo>
                    <a:cubicBezTo>
                      <a:pt x="585" y="1573"/>
                      <a:pt x="639" y="1591"/>
                      <a:pt x="695" y="1605"/>
                    </a:cubicBezTo>
                    <a:cubicBezTo>
                      <a:pt x="638" y="1571"/>
                      <a:pt x="583" y="1534"/>
                      <a:pt x="528" y="1496"/>
                    </a:cubicBezTo>
                    <a:cubicBezTo>
                      <a:pt x="457" y="1447"/>
                      <a:pt x="386" y="1394"/>
                      <a:pt x="334" y="1324"/>
                    </a:cubicBezTo>
                    <a:cubicBezTo>
                      <a:pt x="259" y="1223"/>
                      <a:pt x="229" y="1095"/>
                      <a:pt x="203" y="969"/>
                    </a:cubicBezTo>
                    <a:cubicBezTo>
                      <a:pt x="169" y="809"/>
                      <a:pt x="138" y="646"/>
                      <a:pt x="141" y="483"/>
                    </a:cubicBezTo>
                    <a:cubicBezTo>
                      <a:pt x="143" y="381"/>
                      <a:pt x="163" y="274"/>
                      <a:pt x="232" y="202"/>
                    </a:cubicBezTo>
                    <a:cubicBezTo>
                      <a:pt x="299" y="136"/>
                      <a:pt x="398" y="116"/>
                      <a:pt x="491" y="110"/>
                    </a:cubicBezTo>
                    <a:cubicBezTo>
                      <a:pt x="505" y="109"/>
                      <a:pt x="519" y="109"/>
                      <a:pt x="533" y="109"/>
                    </a:cubicBezTo>
                    <a:cubicBezTo>
                      <a:pt x="596" y="109"/>
                      <a:pt x="658" y="117"/>
                      <a:pt x="713" y="146"/>
                    </a:cubicBezTo>
                    <a:cubicBezTo>
                      <a:pt x="833" y="211"/>
                      <a:pt x="881" y="361"/>
                      <a:pt x="896" y="501"/>
                    </a:cubicBezTo>
                    <a:cubicBezTo>
                      <a:pt x="905" y="588"/>
                      <a:pt x="907" y="679"/>
                      <a:pt x="922" y="765"/>
                    </a:cubicBezTo>
                    <a:cubicBezTo>
                      <a:pt x="927" y="554"/>
                      <a:pt x="929" y="346"/>
                      <a:pt x="858" y="151"/>
                    </a:cubicBezTo>
                    <a:cubicBezTo>
                      <a:pt x="847" y="117"/>
                      <a:pt x="830" y="86"/>
                      <a:pt x="806" y="59"/>
                    </a:cubicBezTo>
                    <a:cubicBezTo>
                      <a:pt x="766" y="19"/>
                      <a:pt x="708" y="7"/>
                      <a:pt x="653" y="2"/>
                    </a:cubicBezTo>
                    <a:cubicBezTo>
                      <a:pt x="635" y="1"/>
                      <a:pt x="617"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0" name="Google Shape;2250;p32"/>
              <p:cNvSpPr/>
              <p:nvPr/>
            </p:nvSpPr>
            <p:spPr>
              <a:xfrm>
                <a:off x="2409675" y="3018375"/>
                <a:ext cx="20850" cy="37825"/>
              </a:xfrm>
              <a:custGeom>
                <a:avLst/>
                <a:gdLst/>
                <a:ahLst/>
                <a:cxnLst/>
                <a:rect l="l" t="t" r="r" b="b"/>
                <a:pathLst>
                  <a:path w="834" h="1513" extrusionOk="0">
                    <a:moveTo>
                      <a:pt x="396" y="1"/>
                    </a:moveTo>
                    <a:cubicBezTo>
                      <a:pt x="382" y="1"/>
                      <a:pt x="368" y="1"/>
                      <a:pt x="354" y="2"/>
                    </a:cubicBezTo>
                    <a:cubicBezTo>
                      <a:pt x="261" y="7"/>
                      <a:pt x="162" y="26"/>
                      <a:pt x="95" y="94"/>
                    </a:cubicBezTo>
                    <a:cubicBezTo>
                      <a:pt x="25" y="165"/>
                      <a:pt x="6" y="273"/>
                      <a:pt x="4" y="375"/>
                    </a:cubicBezTo>
                    <a:cubicBezTo>
                      <a:pt x="1" y="538"/>
                      <a:pt x="32" y="701"/>
                      <a:pt x="65" y="861"/>
                    </a:cubicBezTo>
                    <a:cubicBezTo>
                      <a:pt x="92" y="986"/>
                      <a:pt x="122" y="1114"/>
                      <a:pt x="196" y="1216"/>
                    </a:cubicBezTo>
                    <a:cubicBezTo>
                      <a:pt x="249" y="1286"/>
                      <a:pt x="320" y="1339"/>
                      <a:pt x="391" y="1388"/>
                    </a:cubicBezTo>
                    <a:cubicBezTo>
                      <a:pt x="446" y="1426"/>
                      <a:pt x="501" y="1463"/>
                      <a:pt x="558" y="1497"/>
                    </a:cubicBezTo>
                    <a:cubicBezTo>
                      <a:pt x="594" y="1506"/>
                      <a:pt x="631" y="1512"/>
                      <a:pt x="664" y="1512"/>
                    </a:cubicBezTo>
                    <a:cubicBezTo>
                      <a:pt x="708" y="1512"/>
                      <a:pt x="745" y="1501"/>
                      <a:pt x="763" y="1470"/>
                    </a:cubicBezTo>
                    <a:cubicBezTo>
                      <a:pt x="834" y="1348"/>
                      <a:pt x="789" y="1149"/>
                      <a:pt x="783" y="1017"/>
                    </a:cubicBezTo>
                    <a:cubicBezTo>
                      <a:pt x="776" y="897"/>
                      <a:pt x="782" y="777"/>
                      <a:pt x="785" y="657"/>
                    </a:cubicBezTo>
                    <a:cubicBezTo>
                      <a:pt x="770" y="572"/>
                      <a:pt x="768" y="480"/>
                      <a:pt x="759" y="394"/>
                    </a:cubicBezTo>
                    <a:cubicBezTo>
                      <a:pt x="744" y="256"/>
                      <a:pt x="696" y="104"/>
                      <a:pt x="575" y="38"/>
                    </a:cubicBezTo>
                    <a:cubicBezTo>
                      <a:pt x="520" y="8"/>
                      <a:pt x="45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1" name="Google Shape;2251;p32"/>
              <p:cNvSpPr/>
              <p:nvPr/>
            </p:nvSpPr>
            <p:spPr>
              <a:xfrm>
                <a:off x="2417400" y="3025300"/>
                <a:ext cx="17975" cy="38875"/>
              </a:xfrm>
              <a:custGeom>
                <a:avLst/>
                <a:gdLst/>
                <a:ahLst/>
                <a:cxnLst/>
                <a:rect l="l" t="t" r="r" b="b"/>
                <a:pathLst>
                  <a:path w="719" h="1555" extrusionOk="0">
                    <a:moveTo>
                      <a:pt x="64" y="1"/>
                    </a:moveTo>
                    <a:cubicBezTo>
                      <a:pt x="53" y="1"/>
                      <a:pt x="42" y="8"/>
                      <a:pt x="42" y="23"/>
                    </a:cubicBezTo>
                    <a:cubicBezTo>
                      <a:pt x="1" y="928"/>
                      <a:pt x="673" y="1543"/>
                      <a:pt x="679" y="1549"/>
                    </a:cubicBezTo>
                    <a:cubicBezTo>
                      <a:pt x="683" y="1553"/>
                      <a:pt x="688" y="1555"/>
                      <a:pt x="694" y="1555"/>
                    </a:cubicBezTo>
                    <a:cubicBezTo>
                      <a:pt x="699" y="1555"/>
                      <a:pt x="706" y="1552"/>
                      <a:pt x="711" y="1547"/>
                    </a:cubicBezTo>
                    <a:cubicBezTo>
                      <a:pt x="718" y="1537"/>
                      <a:pt x="717" y="1524"/>
                      <a:pt x="708" y="1515"/>
                    </a:cubicBezTo>
                    <a:cubicBezTo>
                      <a:pt x="702" y="1509"/>
                      <a:pt x="45" y="907"/>
                      <a:pt x="86" y="25"/>
                    </a:cubicBezTo>
                    <a:cubicBezTo>
                      <a:pt x="88" y="9"/>
                      <a:pt x="76"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2" name="Google Shape;2252;p32"/>
              <p:cNvSpPr/>
              <p:nvPr/>
            </p:nvSpPr>
            <p:spPr>
              <a:xfrm>
                <a:off x="2448550" y="3027525"/>
                <a:ext cx="27200" cy="37975"/>
              </a:xfrm>
              <a:custGeom>
                <a:avLst/>
                <a:gdLst/>
                <a:ahLst/>
                <a:cxnLst/>
                <a:rect l="l" t="t" r="r" b="b"/>
                <a:pathLst>
                  <a:path w="1088" h="1519" extrusionOk="0">
                    <a:moveTo>
                      <a:pt x="481" y="1"/>
                    </a:moveTo>
                    <a:cubicBezTo>
                      <a:pt x="456" y="1"/>
                      <a:pt x="431" y="5"/>
                      <a:pt x="408" y="16"/>
                    </a:cubicBezTo>
                    <a:cubicBezTo>
                      <a:pt x="377" y="34"/>
                      <a:pt x="349" y="59"/>
                      <a:pt x="328" y="88"/>
                    </a:cubicBezTo>
                    <a:cubicBezTo>
                      <a:pt x="197" y="248"/>
                      <a:pt x="129" y="446"/>
                      <a:pt x="65" y="646"/>
                    </a:cubicBezTo>
                    <a:cubicBezTo>
                      <a:pt x="106" y="569"/>
                      <a:pt x="139" y="484"/>
                      <a:pt x="177" y="405"/>
                    </a:cubicBezTo>
                    <a:cubicBezTo>
                      <a:pt x="237" y="280"/>
                      <a:pt x="332" y="152"/>
                      <a:pt x="467" y="131"/>
                    </a:cubicBezTo>
                    <a:cubicBezTo>
                      <a:pt x="481" y="129"/>
                      <a:pt x="496" y="128"/>
                      <a:pt x="510" y="128"/>
                    </a:cubicBezTo>
                    <a:cubicBezTo>
                      <a:pt x="570" y="128"/>
                      <a:pt x="631" y="147"/>
                      <a:pt x="687" y="170"/>
                    </a:cubicBezTo>
                    <a:cubicBezTo>
                      <a:pt x="774" y="206"/>
                      <a:pt x="861" y="257"/>
                      <a:pt x="902" y="343"/>
                    </a:cubicBezTo>
                    <a:cubicBezTo>
                      <a:pt x="944" y="434"/>
                      <a:pt x="926" y="541"/>
                      <a:pt x="894" y="637"/>
                    </a:cubicBezTo>
                    <a:cubicBezTo>
                      <a:pt x="843" y="793"/>
                      <a:pt x="761" y="936"/>
                      <a:pt x="676" y="1075"/>
                    </a:cubicBezTo>
                    <a:cubicBezTo>
                      <a:pt x="609" y="1185"/>
                      <a:pt x="539" y="1297"/>
                      <a:pt x="435" y="1368"/>
                    </a:cubicBezTo>
                    <a:cubicBezTo>
                      <a:pt x="362" y="1417"/>
                      <a:pt x="278" y="1443"/>
                      <a:pt x="194" y="1465"/>
                    </a:cubicBezTo>
                    <a:cubicBezTo>
                      <a:pt x="130" y="1483"/>
                      <a:pt x="65" y="1498"/>
                      <a:pt x="1" y="1513"/>
                    </a:cubicBezTo>
                    <a:cubicBezTo>
                      <a:pt x="43" y="1516"/>
                      <a:pt x="86" y="1518"/>
                      <a:pt x="127" y="1518"/>
                    </a:cubicBezTo>
                    <a:cubicBezTo>
                      <a:pt x="143" y="1518"/>
                      <a:pt x="158" y="1518"/>
                      <a:pt x="173" y="1517"/>
                    </a:cubicBezTo>
                    <a:cubicBezTo>
                      <a:pt x="280" y="1515"/>
                      <a:pt x="389" y="1489"/>
                      <a:pt x="476" y="1425"/>
                    </a:cubicBezTo>
                    <a:cubicBezTo>
                      <a:pt x="527" y="1387"/>
                      <a:pt x="569" y="1337"/>
                      <a:pt x="609" y="1288"/>
                    </a:cubicBezTo>
                    <a:cubicBezTo>
                      <a:pt x="787" y="1074"/>
                      <a:pt x="969" y="854"/>
                      <a:pt x="1052" y="588"/>
                    </a:cubicBezTo>
                    <a:cubicBezTo>
                      <a:pt x="1073" y="520"/>
                      <a:pt x="1088" y="447"/>
                      <a:pt x="1068" y="379"/>
                    </a:cubicBezTo>
                    <a:cubicBezTo>
                      <a:pt x="1045" y="308"/>
                      <a:pt x="990" y="256"/>
                      <a:pt x="933" y="210"/>
                    </a:cubicBezTo>
                    <a:cubicBezTo>
                      <a:pt x="824" y="123"/>
                      <a:pt x="704" y="50"/>
                      <a:pt x="572" y="14"/>
                    </a:cubicBezTo>
                    <a:cubicBezTo>
                      <a:pt x="542" y="7"/>
                      <a:pt x="511" y="1"/>
                      <a:pt x="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3" name="Google Shape;2253;p32"/>
              <p:cNvSpPr/>
              <p:nvPr/>
            </p:nvSpPr>
            <p:spPr>
              <a:xfrm>
                <a:off x="2443300" y="3030700"/>
                <a:ext cx="28875" cy="34650"/>
              </a:xfrm>
              <a:custGeom>
                <a:avLst/>
                <a:gdLst/>
                <a:ahLst/>
                <a:cxnLst/>
                <a:rect l="l" t="t" r="r" b="b"/>
                <a:pathLst>
                  <a:path w="1155" h="1386" extrusionOk="0">
                    <a:moveTo>
                      <a:pt x="721" y="1"/>
                    </a:moveTo>
                    <a:cubicBezTo>
                      <a:pt x="706" y="1"/>
                      <a:pt x="691" y="2"/>
                      <a:pt x="677" y="4"/>
                    </a:cubicBezTo>
                    <a:cubicBezTo>
                      <a:pt x="542" y="25"/>
                      <a:pt x="447" y="152"/>
                      <a:pt x="387" y="278"/>
                    </a:cubicBezTo>
                    <a:cubicBezTo>
                      <a:pt x="349" y="357"/>
                      <a:pt x="318" y="442"/>
                      <a:pt x="275" y="519"/>
                    </a:cubicBezTo>
                    <a:cubicBezTo>
                      <a:pt x="239" y="633"/>
                      <a:pt x="204" y="748"/>
                      <a:pt x="159" y="858"/>
                    </a:cubicBezTo>
                    <a:cubicBezTo>
                      <a:pt x="108" y="981"/>
                      <a:pt x="1" y="1154"/>
                      <a:pt x="27" y="1293"/>
                    </a:cubicBezTo>
                    <a:cubicBezTo>
                      <a:pt x="39" y="1355"/>
                      <a:pt x="124" y="1378"/>
                      <a:pt x="212" y="1386"/>
                    </a:cubicBezTo>
                    <a:cubicBezTo>
                      <a:pt x="276" y="1372"/>
                      <a:pt x="341" y="1356"/>
                      <a:pt x="404" y="1339"/>
                    </a:cubicBezTo>
                    <a:cubicBezTo>
                      <a:pt x="488" y="1316"/>
                      <a:pt x="572" y="1289"/>
                      <a:pt x="645" y="1241"/>
                    </a:cubicBezTo>
                    <a:cubicBezTo>
                      <a:pt x="749" y="1170"/>
                      <a:pt x="820" y="1059"/>
                      <a:pt x="886" y="950"/>
                    </a:cubicBezTo>
                    <a:cubicBezTo>
                      <a:pt x="971" y="809"/>
                      <a:pt x="1054" y="666"/>
                      <a:pt x="1105" y="510"/>
                    </a:cubicBezTo>
                    <a:cubicBezTo>
                      <a:pt x="1136" y="414"/>
                      <a:pt x="1154" y="307"/>
                      <a:pt x="1112" y="216"/>
                    </a:cubicBezTo>
                    <a:cubicBezTo>
                      <a:pt x="1071" y="130"/>
                      <a:pt x="984" y="79"/>
                      <a:pt x="897" y="43"/>
                    </a:cubicBezTo>
                    <a:cubicBezTo>
                      <a:pt x="842" y="20"/>
                      <a:pt x="781"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4" name="Google Shape;2254;p32"/>
              <p:cNvSpPr/>
              <p:nvPr/>
            </p:nvSpPr>
            <p:spPr>
              <a:xfrm>
                <a:off x="2434850" y="3038175"/>
                <a:ext cx="28625" cy="31425"/>
              </a:xfrm>
              <a:custGeom>
                <a:avLst/>
                <a:gdLst/>
                <a:ahLst/>
                <a:cxnLst/>
                <a:rect l="l" t="t" r="r" b="b"/>
                <a:pathLst>
                  <a:path w="1145" h="1257" extrusionOk="0">
                    <a:moveTo>
                      <a:pt x="1114" y="0"/>
                    </a:moveTo>
                    <a:cubicBezTo>
                      <a:pt x="1106" y="0"/>
                      <a:pt x="1099" y="4"/>
                      <a:pt x="1097" y="13"/>
                    </a:cubicBezTo>
                    <a:cubicBezTo>
                      <a:pt x="845" y="859"/>
                      <a:pt x="26" y="1209"/>
                      <a:pt x="17" y="1212"/>
                    </a:cubicBezTo>
                    <a:cubicBezTo>
                      <a:pt x="6" y="1218"/>
                      <a:pt x="0" y="1230"/>
                      <a:pt x="5" y="1242"/>
                    </a:cubicBezTo>
                    <a:cubicBezTo>
                      <a:pt x="7" y="1248"/>
                      <a:pt x="13" y="1254"/>
                      <a:pt x="19" y="1256"/>
                    </a:cubicBezTo>
                    <a:cubicBezTo>
                      <a:pt x="21" y="1256"/>
                      <a:pt x="22" y="1256"/>
                      <a:pt x="23" y="1256"/>
                    </a:cubicBezTo>
                    <a:cubicBezTo>
                      <a:pt x="26" y="1256"/>
                      <a:pt x="29" y="1255"/>
                      <a:pt x="33" y="1255"/>
                    </a:cubicBezTo>
                    <a:cubicBezTo>
                      <a:pt x="42" y="1251"/>
                      <a:pt x="879" y="893"/>
                      <a:pt x="1138" y="25"/>
                    </a:cubicBezTo>
                    <a:cubicBezTo>
                      <a:pt x="1145" y="11"/>
                      <a:pt x="112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5" name="Google Shape;2255;p32"/>
              <p:cNvSpPr/>
              <p:nvPr/>
            </p:nvSpPr>
            <p:spPr>
              <a:xfrm>
                <a:off x="2432125" y="2997525"/>
                <a:ext cx="34450" cy="34950"/>
              </a:xfrm>
              <a:custGeom>
                <a:avLst/>
                <a:gdLst/>
                <a:ahLst/>
                <a:cxnLst/>
                <a:rect l="l" t="t" r="r" b="b"/>
                <a:pathLst>
                  <a:path w="1378" h="1398" extrusionOk="0">
                    <a:moveTo>
                      <a:pt x="814" y="0"/>
                    </a:moveTo>
                    <a:cubicBezTo>
                      <a:pt x="810" y="0"/>
                      <a:pt x="806" y="0"/>
                      <a:pt x="801" y="0"/>
                    </a:cubicBezTo>
                    <a:cubicBezTo>
                      <a:pt x="731" y="5"/>
                      <a:pt x="667" y="45"/>
                      <a:pt x="611" y="88"/>
                    </a:cubicBezTo>
                    <a:cubicBezTo>
                      <a:pt x="391" y="260"/>
                      <a:pt x="248" y="508"/>
                      <a:pt x="110" y="748"/>
                    </a:cubicBezTo>
                    <a:cubicBezTo>
                      <a:pt x="79" y="805"/>
                      <a:pt x="47" y="860"/>
                      <a:pt x="29" y="922"/>
                    </a:cubicBezTo>
                    <a:cubicBezTo>
                      <a:pt x="0" y="1026"/>
                      <a:pt x="14" y="1137"/>
                      <a:pt x="50" y="1238"/>
                    </a:cubicBezTo>
                    <a:cubicBezTo>
                      <a:pt x="68" y="1292"/>
                      <a:pt x="89" y="1345"/>
                      <a:pt x="114" y="1398"/>
                    </a:cubicBezTo>
                    <a:cubicBezTo>
                      <a:pt x="105" y="1332"/>
                      <a:pt x="97" y="1266"/>
                      <a:pt x="92" y="1200"/>
                    </a:cubicBezTo>
                    <a:cubicBezTo>
                      <a:pt x="83" y="1114"/>
                      <a:pt x="78" y="1026"/>
                      <a:pt x="98" y="940"/>
                    </a:cubicBezTo>
                    <a:cubicBezTo>
                      <a:pt x="128" y="818"/>
                      <a:pt x="207" y="712"/>
                      <a:pt x="286" y="612"/>
                    </a:cubicBezTo>
                    <a:cubicBezTo>
                      <a:pt x="387" y="483"/>
                      <a:pt x="492" y="356"/>
                      <a:pt x="620" y="253"/>
                    </a:cubicBezTo>
                    <a:cubicBezTo>
                      <a:pt x="693" y="195"/>
                      <a:pt x="780" y="143"/>
                      <a:pt x="872" y="143"/>
                    </a:cubicBezTo>
                    <a:cubicBezTo>
                      <a:pt x="879" y="143"/>
                      <a:pt x="887" y="143"/>
                      <a:pt x="894" y="144"/>
                    </a:cubicBezTo>
                    <a:cubicBezTo>
                      <a:pt x="987" y="151"/>
                      <a:pt x="1066" y="215"/>
                      <a:pt x="1130" y="283"/>
                    </a:cubicBezTo>
                    <a:cubicBezTo>
                      <a:pt x="1182" y="339"/>
                      <a:pt x="1229" y="401"/>
                      <a:pt x="1244" y="475"/>
                    </a:cubicBezTo>
                    <a:cubicBezTo>
                      <a:pt x="1271" y="609"/>
                      <a:pt x="1186" y="744"/>
                      <a:pt x="1089" y="844"/>
                    </a:cubicBezTo>
                    <a:cubicBezTo>
                      <a:pt x="1028" y="908"/>
                      <a:pt x="960" y="966"/>
                      <a:pt x="903" y="1033"/>
                    </a:cubicBezTo>
                    <a:cubicBezTo>
                      <a:pt x="1068" y="903"/>
                      <a:pt x="1230" y="770"/>
                      <a:pt x="1334" y="590"/>
                    </a:cubicBezTo>
                    <a:cubicBezTo>
                      <a:pt x="1354" y="560"/>
                      <a:pt x="1368" y="526"/>
                      <a:pt x="1373" y="490"/>
                    </a:cubicBezTo>
                    <a:cubicBezTo>
                      <a:pt x="1378" y="434"/>
                      <a:pt x="1350" y="382"/>
                      <a:pt x="1318" y="336"/>
                    </a:cubicBezTo>
                    <a:cubicBezTo>
                      <a:pt x="1237" y="225"/>
                      <a:pt x="1126" y="138"/>
                      <a:pt x="1008" y="67"/>
                    </a:cubicBezTo>
                    <a:cubicBezTo>
                      <a:pt x="949" y="33"/>
                      <a:pt x="884"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6" name="Google Shape;2256;p32"/>
              <p:cNvSpPr/>
              <p:nvPr/>
            </p:nvSpPr>
            <p:spPr>
              <a:xfrm>
                <a:off x="2434050" y="3001075"/>
                <a:ext cx="29875" cy="34925"/>
              </a:xfrm>
              <a:custGeom>
                <a:avLst/>
                <a:gdLst/>
                <a:ahLst/>
                <a:cxnLst/>
                <a:rect l="l" t="t" r="r" b="b"/>
                <a:pathLst>
                  <a:path w="1195" h="1397" extrusionOk="0">
                    <a:moveTo>
                      <a:pt x="794" y="1"/>
                    </a:moveTo>
                    <a:cubicBezTo>
                      <a:pt x="703" y="1"/>
                      <a:pt x="615" y="53"/>
                      <a:pt x="543" y="111"/>
                    </a:cubicBezTo>
                    <a:cubicBezTo>
                      <a:pt x="415" y="214"/>
                      <a:pt x="310" y="342"/>
                      <a:pt x="209" y="470"/>
                    </a:cubicBezTo>
                    <a:cubicBezTo>
                      <a:pt x="130" y="570"/>
                      <a:pt x="50" y="676"/>
                      <a:pt x="21" y="798"/>
                    </a:cubicBezTo>
                    <a:cubicBezTo>
                      <a:pt x="0" y="884"/>
                      <a:pt x="6" y="972"/>
                      <a:pt x="13" y="1058"/>
                    </a:cubicBezTo>
                    <a:cubicBezTo>
                      <a:pt x="19" y="1124"/>
                      <a:pt x="27" y="1190"/>
                      <a:pt x="37" y="1256"/>
                    </a:cubicBezTo>
                    <a:cubicBezTo>
                      <a:pt x="72" y="1330"/>
                      <a:pt x="120" y="1397"/>
                      <a:pt x="177" y="1397"/>
                    </a:cubicBezTo>
                    <a:cubicBezTo>
                      <a:pt x="180" y="1397"/>
                      <a:pt x="184" y="1397"/>
                      <a:pt x="188" y="1396"/>
                    </a:cubicBezTo>
                    <a:cubicBezTo>
                      <a:pt x="327" y="1371"/>
                      <a:pt x="453" y="1210"/>
                      <a:pt x="550" y="1120"/>
                    </a:cubicBezTo>
                    <a:cubicBezTo>
                      <a:pt x="636" y="1039"/>
                      <a:pt x="732" y="965"/>
                      <a:pt x="827" y="891"/>
                    </a:cubicBezTo>
                    <a:cubicBezTo>
                      <a:pt x="883" y="825"/>
                      <a:pt x="952" y="765"/>
                      <a:pt x="1012" y="702"/>
                    </a:cubicBezTo>
                    <a:cubicBezTo>
                      <a:pt x="1109" y="602"/>
                      <a:pt x="1195" y="467"/>
                      <a:pt x="1166" y="333"/>
                    </a:cubicBezTo>
                    <a:cubicBezTo>
                      <a:pt x="1152" y="259"/>
                      <a:pt x="1104" y="197"/>
                      <a:pt x="1053" y="141"/>
                    </a:cubicBezTo>
                    <a:cubicBezTo>
                      <a:pt x="989" y="73"/>
                      <a:pt x="910" y="10"/>
                      <a:pt x="816" y="2"/>
                    </a:cubicBezTo>
                    <a:cubicBezTo>
                      <a:pt x="808" y="1"/>
                      <a:pt x="801" y="1"/>
                      <a:pt x="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7" name="Google Shape;2257;p32"/>
              <p:cNvSpPr/>
              <p:nvPr/>
            </p:nvSpPr>
            <p:spPr>
              <a:xfrm>
                <a:off x="2435575" y="3009200"/>
                <a:ext cx="20200" cy="37350"/>
              </a:xfrm>
              <a:custGeom>
                <a:avLst/>
                <a:gdLst/>
                <a:ahLst/>
                <a:cxnLst/>
                <a:rect l="l" t="t" r="r" b="b"/>
                <a:pathLst>
                  <a:path w="808" h="1494" extrusionOk="0">
                    <a:moveTo>
                      <a:pt x="776" y="0"/>
                    </a:moveTo>
                    <a:cubicBezTo>
                      <a:pt x="772" y="0"/>
                      <a:pt x="767" y="2"/>
                      <a:pt x="762" y="5"/>
                    </a:cubicBezTo>
                    <a:cubicBezTo>
                      <a:pt x="43" y="552"/>
                      <a:pt x="0" y="1462"/>
                      <a:pt x="0" y="1473"/>
                    </a:cubicBezTo>
                    <a:cubicBezTo>
                      <a:pt x="0" y="1477"/>
                      <a:pt x="1" y="1483"/>
                      <a:pt x="5" y="1486"/>
                    </a:cubicBezTo>
                    <a:cubicBezTo>
                      <a:pt x="9" y="1491"/>
                      <a:pt x="16" y="1494"/>
                      <a:pt x="23" y="1494"/>
                    </a:cubicBezTo>
                    <a:cubicBezTo>
                      <a:pt x="35" y="1494"/>
                      <a:pt x="45" y="1485"/>
                      <a:pt x="45" y="1473"/>
                    </a:cubicBezTo>
                    <a:cubicBezTo>
                      <a:pt x="46" y="1464"/>
                      <a:pt x="86" y="574"/>
                      <a:pt x="789" y="40"/>
                    </a:cubicBezTo>
                    <a:cubicBezTo>
                      <a:pt x="808" y="25"/>
                      <a:pt x="79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58" name="Google Shape;2258;p32"/>
            <p:cNvGrpSpPr/>
            <p:nvPr/>
          </p:nvGrpSpPr>
          <p:grpSpPr>
            <a:xfrm rot="633973" flipH="1">
              <a:off x="8226408" y="2951928"/>
              <a:ext cx="915639" cy="2000120"/>
              <a:chOff x="2325375" y="2997525"/>
              <a:chExt cx="175300" cy="382925"/>
            </a:xfrm>
          </p:grpSpPr>
          <p:sp>
            <p:nvSpPr>
              <p:cNvPr id="2259" name="Google Shape;2259;p32"/>
              <p:cNvSpPr/>
              <p:nvPr/>
            </p:nvSpPr>
            <p:spPr>
              <a:xfrm>
                <a:off x="2325375" y="3035450"/>
                <a:ext cx="114800" cy="345000"/>
              </a:xfrm>
              <a:custGeom>
                <a:avLst/>
                <a:gdLst/>
                <a:ahLst/>
                <a:cxnLst/>
                <a:rect l="l" t="t" r="r" b="b"/>
                <a:pathLst>
                  <a:path w="4592" h="13800" extrusionOk="0">
                    <a:moveTo>
                      <a:pt x="4465" y="1"/>
                    </a:moveTo>
                    <a:cubicBezTo>
                      <a:pt x="4366" y="627"/>
                      <a:pt x="4344" y="1265"/>
                      <a:pt x="4344" y="1898"/>
                    </a:cubicBezTo>
                    <a:cubicBezTo>
                      <a:pt x="4345" y="2215"/>
                      <a:pt x="4354" y="2531"/>
                      <a:pt x="4363" y="2847"/>
                    </a:cubicBezTo>
                    <a:cubicBezTo>
                      <a:pt x="4366" y="3005"/>
                      <a:pt x="4373" y="3161"/>
                      <a:pt x="4378" y="3319"/>
                    </a:cubicBezTo>
                    <a:cubicBezTo>
                      <a:pt x="4383" y="3479"/>
                      <a:pt x="4388" y="3635"/>
                      <a:pt x="4392" y="3792"/>
                    </a:cubicBezTo>
                    <a:cubicBezTo>
                      <a:pt x="4396" y="3950"/>
                      <a:pt x="4398" y="4107"/>
                      <a:pt x="4399" y="4264"/>
                    </a:cubicBezTo>
                    <a:lnTo>
                      <a:pt x="4402" y="4499"/>
                    </a:lnTo>
                    <a:lnTo>
                      <a:pt x="4402" y="4617"/>
                    </a:lnTo>
                    <a:lnTo>
                      <a:pt x="4400" y="4733"/>
                    </a:lnTo>
                    <a:cubicBezTo>
                      <a:pt x="4398" y="5046"/>
                      <a:pt x="4386" y="5358"/>
                      <a:pt x="4360" y="5667"/>
                    </a:cubicBezTo>
                    <a:lnTo>
                      <a:pt x="4339" y="5899"/>
                    </a:lnTo>
                    <a:cubicBezTo>
                      <a:pt x="4330" y="5976"/>
                      <a:pt x="4323" y="6053"/>
                      <a:pt x="4313" y="6130"/>
                    </a:cubicBezTo>
                    <a:cubicBezTo>
                      <a:pt x="4294" y="6283"/>
                      <a:pt x="4270" y="6437"/>
                      <a:pt x="4243" y="6588"/>
                    </a:cubicBezTo>
                    <a:cubicBezTo>
                      <a:pt x="4228" y="6664"/>
                      <a:pt x="4214" y="6739"/>
                      <a:pt x="4197" y="6815"/>
                    </a:cubicBezTo>
                    <a:lnTo>
                      <a:pt x="4171" y="6927"/>
                    </a:lnTo>
                    <a:cubicBezTo>
                      <a:pt x="4164" y="6965"/>
                      <a:pt x="4154" y="7002"/>
                      <a:pt x="4144" y="7040"/>
                    </a:cubicBezTo>
                    <a:lnTo>
                      <a:pt x="4115" y="7151"/>
                    </a:lnTo>
                    <a:cubicBezTo>
                      <a:pt x="4106" y="7188"/>
                      <a:pt x="4096" y="7225"/>
                      <a:pt x="4085" y="7262"/>
                    </a:cubicBezTo>
                    <a:lnTo>
                      <a:pt x="4018" y="7484"/>
                    </a:lnTo>
                    <a:cubicBezTo>
                      <a:pt x="3923" y="7777"/>
                      <a:pt x="3814" y="8066"/>
                      <a:pt x="3691" y="8350"/>
                    </a:cubicBezTo>
                    <a:cubicBezTo>
                      <a:pt x="3568" y="8635"/>
                      <a:pt x="3425" y="8911"/>
                      <a:pt x="3278" y="9185"/>
                    </a:cubicBezTo>
                    <a:cubicBezTo>
                      <a:pt x="2984" y="9734"/>
                      <a:pt x="2639" y="10257"/>
                      <a:pt x="2287" y="10777"/>
                    </a:cubicBezTo>
                    <a:cubicBezTo>
                      <a:pt x="1571" y="11811"/>
                      <a:pt x="803" y="12809"/>
                      <a:pt x="1" y="13786"/>
                    </a:cubicBezTo>
                    <a:lnTo>
                      <a:pt x="15" y="13799"/>
                    </a:lnTo>
                    <a:cubicBezTo>
                      <a:pt x="872" y="12870"/>
                      <a:pt x="1673" y="11891"/>
                      <a:pt x="2414" y="10868"/>
                    </a:cubicBezTo>
                    <a:cubicBezTo>
                      <a:pt x="2599" y="10612"/>
                      <a:pt x="2778" y="10352"/>
                      <a:pt x="2951" y="10087"/>
                    </a:cubicBezTo>
                    <a:lnTo>
                      <a:pt x="3015" y="9988"/>
                    </a:lnTo>
                    <a:cubicBezTo>
                      <a:pt x="3038" y="9954"/>
                      <a:pt x="3059" y="9921"/>
                      <a:pt x="3079" y="9888"/>
                    </a:cubicBezTo>
                    <a:lnTo>
                      <a:pt x="3205" y="9686"/>
                    </a:lnTo>
                    <a:lnTo>
                      <a:pt x="3325" y="9482"/>
                    </a:lnTo>
                    <a:lnTo>
                      <a:pt x="3355" y="9430"/>
                    </a:lnTo>
                    <a:lnTo>
                      <a:pt x="3385" y="9380"/>
                    </a:lnTo>
                    <a:lnTo>
                      <a:pt x="3443" y="9277"/>
                    </a:lnTo>
                    <a:lnTo>
                      <a:pt x="3500" y="9173"/>
                    </a:lnTo>
                    <a:lnTo>
                      <a:pt x="3556" y="9069"/>
                    </a:lnTo>
                    <a:lnTo>
                      <a:pt x="3612" y="8963"/>
                    </a:lnTo>
                    <a:lnTo>
                      <a:pt x="3640" y="8911"/>
                    </a:lnTo>
                    <a:lnTo>
                      <a:pt x="3666" y="8859"/>
                    </a:lnTo>
                    <a:lnTo>
                      <a:pt x="3771" y="8645"/>
                    </a:lnTo>
                    <a:lnTo>
                      <a:pt x="3869" y="8429"/>
                    </a:lnTo>
                    <a:cubicBezTo>
                      <a:pt x="3998" y="8140"/>
                      <a:pt x="4111" y="7845"/>
                      <a:pt x="4208" y="7544"/>
                    </a:cubicBezTo>
                    <a:lnTo>
                      <a:pt x="4276" y="7316"/>
                    </a:lnTo>
                    <a:cubicBezTo>
                      <a:pt x="4288" y="7278"/>
                      <a:pt x="4297" y="7240"/>
                      <a:pt x="4307" y="7201"/>
                    </a:cubicBezTo>
                    <a:lnTo>
                      <a:pt x="4336" y="7086"/>
                    </a:lnTo>
                    <a:cubicBezTo>
                      <a:pt x="4345" y="7047"/>
                      <a:pt x="4355" y="7010"/>
                      <a:pt x="4364" y="6971"/>
                    </a:cubicBezTo>
                    <a:lnTo>
                      <a:pt x="4388" y="6855"/>
                    </a:lnTo>
                    <a:cubicBezTo>
                      <a:pt x="4406" y="6778"/>
                      <a:pt x="4421" y="6699"/>
                      <a:pt x="4434" y="6621"/>
                    </a:cubicBezTo>
                    <a:cubicBezTo>
                      <a:pt x="4489" y="6310"/>
                      <a:pt x="4527" y="5996"/>
                      <a:pt x="4548" y="5680"/>
                    </a:cubicBezTo>
                    <a:cubicBezTo>
                      <a:pt x="4592" y="5049"/>
                      <a:pt x="4578" y="4416"/>
                      <a:pt x="4548" y="3786"/>
                    </a:cubicBezTo>
                    <a:cubicBezTo>
                      <a:pt x="4518" y="3155"/>
                      <a:pt x="4473" y="2525"/>
                      <a:pt x="4448" y="1894"/>
                    </a:cubicBezTo>
                    <a:cubicBezTo>
                      <a:pt x="4425" y="1264"/>
                      <a:pt x="4424" y="631"/>
                      <a:pt x="4485" y="3"/>
                    </a:cubicBezTo>
                    <a:lnTo>
                      <a:pt x="4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0" name="Google Shape;2260;p32"/>
              <p:cNvSpPr/>
              <p:nvPr/>
            </p:nvSpPr>
            <p:spPr>
              <a:xfrm>
                <a:off x="2375700" y="3128700"/>
                <a:ext cx="43550" cy="49250"/>
              </a:xfrm>
              <a:custGeom>
                <a:avLst/>
                <a:gdLst/>
                <a:ahLst/>
                <a:cxnLst/>
                <a:rect l="l" t="t" r="r" b="b"/>
                <a:pathLst>
                  <a:path w="1742" h="1970" extrusionOk="0">
                    <a:moveTo>
                      <a:pt x="707" y="1"/>
                    </a:moveTo>
                    <a:cubicBezTo>
                      <a:pt x="651" y="1"/>
                      <a:pt x="595" y="22"/>
                      <a:pt x="545" y="48"/>
                    </a:cubicBezTo>
                    <a:cubicBezTo>
                      <a:pt x="382" y="131"/>
                      <a:pt x="247" y="261"/>
                      <a:pt x="131" y="406"/>
                    </a:cubicBezTo>
                    <a:cubicBezTo>
                      <a:pt x="71" y="483"/>
                      <a:pt x="13" y="568"/>
                      <a:pt x="7" y="670"/>
                    </a:cubicBezTo>
                    <a:cubicBezTo>
                      <a:pt x="0" y="765"/>
                      <a:pt x="41" y="860"/>
                      <a:pt x="89" y="946"/>
                    </a:cubicBezTo>
                    <a:cubicBezTo>
                      <a:pt x="277" y="1279"/>
                      <a:pt x="581" y="1526"/>
                      <a:pt x="878" y="1764"/>
                    </a:cubicBezTo>
                    <a:cubicBezTo>
                      <a:pt x="946" y="1820"/>
                      <a:pt x="1015" y="1876"/>
                      <a:pt x="1094" y="1912"/>
                    </a:cubicBezTo>
                    <a:cubicBezTo>
                      <a:pt x="1178" y="1953"/>
                      <a:pt x="1270" y="1969"/>
                      <a:pt x="1362" y="1969"/>
                    </a:cubicBezTo>
                    <a:cubicBezTo>
                      <a:pt x="1414" y="1969"/>
                      <a:pt x="1466" y="1964"/>
                      <a:pt x="1516" y="1955"/>
                    </a:cubicBezTo>
                    <a:cubicBezTo>
                      <a:pt x="1592" y="1941"/>
                      <a:pt x="1668" y="1925"/>
                      <a:pt x="1741" y="1903"/>
                    </a:cubicBezTo>
                    <a:cubicBezTo>
                      <a:pt x="1652" y="1901"/>
                      <a:pt x="1563" y="1897"/>
                      <a:pt x="1474" y="1890"/>
                    </a:cubicBezTo>
                    <a:cubicBezTo>
                      <a:pt x="1358" y="1882"/>
                      <a:pt x="1241" y="1870"/>
                      <a:pt x="1130" y="1823"/>
                    </a:cubicBezTo>
                    <a:cubicBezTo>
                      <a:pt x="972" y="1757"/>
                      <a:pt x="847" y="1626"/>
                      <a:pt x="728" y="1497"/>
                    </a:cubicBezTo>
                    <a:cubicBezTo>
                      <a:pt x="575" y="1334"/>
                      <a:pt x="424" y="1164"/>
                      <a:pt x="310" y="969"/>
                    </a:cubicBezTo>
                    <a:cubicBezTo>
                      <a:pt x="240" y="850"/>
                      <a:pt x="184" y="709"/>
                      <a:pt x="213" y="577"/>
                    </a:cubicBezTo>
                    <a:cubicBezTo>
                      <a:pt x="240" y="451"/>
                      <a:pt x="339" y="359"/>
                      <a:pt x="442" y="288"/>
                    </a:cubicBezTo>
                    <a:cubicBezTo>
                      <a:pt x="524" y="231"/>
                      <a:pt x="616" y="180"/>
                      <a:pt x="718" y="177"/>
                    </a:cubicBezTo>
                    <a:cubicBezTo>
                      <a:pt x="722" y="177"/>
                      <a:pt x="726" y="177"/>
                      <a:pt x="730" y="177"/>
                    </a:cubicBezTo>
                    <a:cubicBezTo>
                      <a:pt x="908" y="177"/>
                      <a:pt x="1066" y="317"/>
                      <a:pt x="1180" y="466"/>
                    </a:cubicBezTo>
                    <a:cubicBezTo>
                      <a:pt x="1254" y="562"/>
                      <a:pt x="1321" y="667"/>
                      <a:pt x="1398" y="759"/>
                    </a:cubicBezTo>
                    <a:cubicBezTo>
                      <a:pt x="1255" y="507"/>
                      <a:pt x="1107" y="260"/>
                      <a:pt x="887" y="81"/>
                    </a:cubicBezTo>
                    <a:cubicBezTo>
                      <a:pt x="849" y="50"/>
                      <a:pt x="807" y="20"/>
                      <a:pt x="760" y="8"/>
                    </a:cubicBezTo>
                    <a:cubicBezTo>
                      <a:pt x="742" y="3"/>
                      <a:pt x="725" y="1"/>
                      <a:pt x="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1" name="Google Shape;2261;p32"/>
              <p:cNvSpPr/>
              <p:nvPr/>
            </p:nvSpPr>
            <p:spPr>
              <a:xfrm>
                <a:off x="2380300" y="3133125"/>
                <a:ext cx="44375" cy="43200"/>
              </a:xfrm>
              <a:custGeom>
                <a:avLst/>
                <a:gdLst/>
                <a:ahLst/>
                <a:cxnLst/>
                <a:rect l="l" t="t" r="r" b="b"/>
                <a:pathLst>
                  <a:path w="1775" h="1728" extrusionOk="0">
                    <a:moveTo>
                      <a:pt x="549" y="1"/>
                    </a:moveTo>
                    <a:cubicBezTo>
                      <a:pt x="544" y="1"/>
                      <a:pt x="539" y="1"/>
                      <a:pt x="535" y="1"/>
                    </a:cubicBezTo>
                    <a:cubicBezTo>
                      <a:pt x="432" y="4"/>
                      <a:pt x="341" y="54"/>
                      <a:pt x="258" y="112"/>
                    </a:cubicBezTo>
                    <a:cubicBezTo>
                      <a:pt x="155" y="183"/>
                      <a:pt x="57" y="276"/>
                      <a:pt x="30" y="401"/>
                    </a:cubicBezTo>
                    <a:cubicBezTo>
                      <a:pt x="1" y="533"/>
                      <a:pt x="57" y="674"/>
                      <a:pt x="126" y="793"/>
                    </a:cubicBezTo>
                    <a:cubicBezTo>
                      <a:pt x="240" y="988"/>
                      <a:pt x="391" y="1157"/>
                      <a:pt x="544" y="1321"/>
                    </a:cubicBezTo>
                    <a:cubicBezTo>
                      <a:pt x="663" y="1451"/>
                      <a:pt x="790" y="1581"/>
                      <a:pt x="947" y="1647"/>
                    </a:cubicBezTo>
                    <a:cubicBezTo>
                      <a:pt x="1057" y="1694"/>
                      <a:pt x="1174" y="1706"/>
                      <a:pt x="1290" y="1714"/>
                    </a:cubicBezTo>
                    <a:cubicBezTo>
                      <a:pt x="1380" y="1721"/>
                      <a:pt x="1469" y="1725"/>
                      <a:pt x="1557" y="1728"/>
                    </a:cubicBezTo>
                    <a:cubicBezTo>
                      <a:pt x="1669" y="1692"/>
                      <a:pt x="1774" y="1637"/>
                      <a:pt x="1771" y="1553"/>
                    </a:cubicBezTo>
                    <a:cubicBezTo>
                      <a:pt x="1764" y="1360"/>
                      <a:pt x="1572" y="1156"/>
                      <a:pt x="1468" y="1006"/>
                    </a:cubicBezTo>
                    <a:cubicBezTo>
                      <a:pt x="1377" y="870"/>
                      <a:pt x="1296" y="725"/>
                      <a:pt x="1214" y="582"/>
                    </a:cubicBezTo>
                    <a:cubicBezTo>
                      <a:pt x="1137" y="490"/>
                      <a:pt x="1070" y="385"/>
                      <a:pt x="996" y="289"/>
                    </a:cubicBezTo>
                    <a:cubicBezTo>
                      <a:pt x="883" y="141"/>
                      <a:pt x="72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2" name="Google Shape;2262;p32"/>
              <p:cNvSpPr/>
              <p:nvPr/>
            </p:nvSpPr>
            <p:spPr>
              <a:xfrm>
                <a:off x="2391550" y="3143525"/>
                <a:ext cx="46725" cy="34950"/>
              </a:xfrm>
              <a:custGeom>
                <a:avLst/>
                <a:gdLst/>
                <a:ahLst/>
                <a:cxnLst/>
                <a:rect l="l" t="t" r="r" b="b"/>
                <a:pathLst>
                  <a:path w="1869" h="1398" extrusionOk="0">
                    <a:moveTo>
                      <a:pt x="42" y="1"/>
                    </a:moveTo>
                    <a:cubicBezTo>
                      <a:pt x="21" y="1"/>
                      <a:pt x="1" y="23"/>
                      <a:pt x="17" y="48"/>
                    </a:cubicBezTo>
                    <a:cubicBezTo>
                      <a:pt x="615" y="1139"/>
                      <a:pt x="1820" y="1395"/>
                      <a:pt x="1832" y="1397"/>
                    </a:cubicBezTo>
                    <a:cubicBezTo>
                      <a:pt x="1835" y="1398"/>
                      <a:pt x="1837" y="1398"/>
                      <a:pt x="1840" y="1398"/>
                    </a:cubicBezTo>
                    <a:cubicBezTo>
                      <a:pt x="1844" y="1398"/>
                      <a:pt x="1848" y="1397"/>
                      <a:pt x="1851" y="1395"/>
                    </a:cubicBezTo>
                    <a:cubicBezTo>
                      <a:pt x="1859" y="1391"/>
                      <a:pt x="1865" y="1383"/>
                      <a:pt x="1866" y="1374"/>
                    </a:cubicBezTo>
                    <a:cubicBezTo>
                      <a:pt x="1868" y="1357"/>
                      <a:pt x="1858" y="1342"/>
                      <a:pt x="1841" y="1337"/>
                    </a:cubicBezTo>
                    <a:cubicBezTo>
                      <a:pt x="1829" y="1335"/>
                      <a:pt x="652" y="1085"/>
                      <a:pt x="68" y="20"/>
                    </a:cubicBezTo>
                    <a:cubicBezTo>
                      <a:pt x="63" y="6"/>
                      <a:pt x="52"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3" name="Google Shape;2263;p32"/>
              <p:cNvSpPr/>
              <p:nvPr/>
            </p:nvSpPr>
            <p:spPr>
              <a:xfrm>
                <a:off x="2453150" y="3139550"/>
                <a:ext cx="47525" cy="46650"/>
              </a:xfrm>
              <a:custGeom>
                <a:avLst/>
                <a:gdLst/>
                <a:ahLst/>
                <a:cxnLst/>
                <a:rect l="l" t="t" r="r" b="b"/>
                <a:pathLst>
                  <a:path w="1901" h="1866" extrusionOk="0">
                    <a:moveTo>
                      <a:pt x="1264" y="1"/>
                    </a:moveTo>
                    <a:cubicBezTo>
                      <a:pt x="1256" y="1"/>
                      <a:pt x="1248" y="1"/>
                      <a:pt x="1241" y="2"/>
                    </a:cubicBezTo>
                    <a:cubicBezTo>
                      <a:pt x="1192" y="7"/>
                      <a:pt x="1147" y="30"/>
                      <a:pt x="1105" y="55"/>
                    </a:cubicBezTo>
                    <a:cubicBezTo>
                      <a:pt x="861" y="201"/>
                      <a:pt x="680" y="425"/>
                      <a:pt x="502" y="654"/>
                    </a:cubicBezTo>
                    <a:cubicBezTo>
                      <a:pt x="592" y="574"/>
                      <a:pt x="673" y="479"/>
                      <a:pt x="760" y="395"/>
                    </a:cubicBezTo>
                    <a:cubicBezTo>
                      <a:pt x="882" y="275"/>
                      <a:pt x="1038" y="168"/>
                      <a:pt x="1198" y="168"/>
                    </a:cubicBezTo>
                    <a:cubicBezTo>
                      <a:pt x="1218" y="168"/>
                      <a:pt x="1238" y="170"/>
                      <a:pt x="1259" y="173"/>
                    </a:cubicBezTo>
                    <a:cubicBezTo>
                      <a:pt x="1359" y="192"/>
                      <a:pt x="1442" y="255"/>
                      <a:pt x="1517" y="324"/>
                    </a:cubicBezTo>
                    <a:cubicBezTo>
                      <a:pt x="1608" y="408"/>
                      <a:pt x="1692" y="514"/>
                      <a:pt x="1701" y="642"/>
                    </a:cubicBezTo>
                    <a:cubicBezTo>
                      <a:pt x="1711" y="777"/>
                      <a:pt x="1636" y="908"/>
                      <a:pt x="1550" y="1018"/>
                    </a:cubicBezTo>
                    <a:cubicBezTo>
                      <a:pt x="1410" y="1195"/>
                      <a:pt x="1235" y="1340"/>
                      <a:pt x="1061" y="1482"/>
                    </a:cubicBezTo>
                    <a:cubicBezTo>
                      <a:pt x="925" y="1592"/>
                      <a:pt x="781" y="1703"/>
                      <a:pt x="616" y="1748"/>
                    </a:cubicBezTo>
                    <a:cubicBezTo>
                      <a:pt x="549" y="1765"/>
                      <a:pt x="481" y="1771"/>
                      <a:pt x="412" y="1771"/>
                    </a:cubicBezTo>
                    <a:cubicBezTo>
                      <a:pt x="364" y="1771"/>
                      <a:pt x="315" y="1768"/>
                      <a:pt x="266" y="1764"/>
                    </a:cubicBezTo>
                    <a:cubicBezTo>
                      <a:pt x="177" y="1759"/>
                      <a:pt x="89" y="1750"/>
                      <a:pt x="0" y="1739"/>
                    </a:cubicBezTo>
                    <a:lnTo>
                      <a:pt x="0" y="1739"/>
                    </a:lnTo>
                    <a:cubicBezTo>
                      <a:pt x="70" y="1771"/>
                      <a:pt x="142" y="1799"/>
                      <a:pt x="215" y="1822"/>
                    </a:cubicBezTo>
                    <a:cubicBezTo>
                      <a:pt x="295" y="1849"/>
                      <a:pt x="380" y="1866"/>
                      <a:pt x="465" y="1866"/>
                    </a:cubicBezTo>
                    <a:cubicBezTo>
                      <a:pt x="524" y="1866"/>
                      <a:pt x="583" y="1858"/>
                      <a:pt x="640" y="1840"/>
                    </a:cubicBezTo>
                    <a:cubicBezTo>
                      <a:pt x="723" y="1814"/>
                      <a:pt x="799" y="1770"/>
                      <a:pt x="875" y="1724"/>
                    </a:cubicBezTo>
                    <a:cubicBezTo>
                      <a:pt x="1202" y="1531"/>
                      <a:pt x="1538" y="1329"/>
                      <a:pt x="1773" y="1026"/>
                    </a:cubicBezTo>
                    <a:cubicBezTo>
                      <a:pt x="1832" y="948"/>
                      <a:pt x="1886" y="860"/>
                      <a:pt x="1893" y="764"/>
                    </a:cubicBezTo>
                    <a:cubicBezTo>
                      <a:pt x="1901" y="663"/>
                      <a:pt x="1855" y="569"/>
                      <a:pt x="1806" y="486"/>
                    </a:cubicBezTo>
                    <a:cubicBezTo>
                      <a:pt x="1713" y="326"/>
                      <a:pt x="1597" y="178"/>
                      <a:pt x="1447" y="72"/>
                    </a:cubicBezTo>
                    <a:cubicBezTo>
                      <a:pt x="1393" y="34"/>
                      <a:pt x="1330"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4" name="Google Shape;2264;p32"/>
              <p:cNvSpPr/>
              <p:nvPr/>
            </p:nvSpPr>
            <p:spPr>
              <a:xfrm>
                <a:off x="2448125" y="3143750"/>
                <a:ext cx="47825" cy="40075"/>
              </a:xfrm>
              <a:custGeom>
                <a:avLst/>
                <a:gdLst/>
                <a:ahLst/>
                <a:cxnLst/>
                <a:rect l="l" t="t" r="r" b="b"/>
                <a:pathLst>
                  <a:path w="1913" h="1603" extrusionOk="0">
                    <a:moveTo>
                      <a:pt x="1399" y="0"/>
                    </a:moveTo>
                    <a:cubicBezTo>
                      <a:pt x="1239" y="0"/>
                      <a:pt x="1083" y="107"/>
                      <a:pt x="961" y="227"/>
                    </a:cubicBezTo>
                    <a:cubicBezTo>
                      <a:pt x="874" y="311"/>
                      <a:pt x="794" y="406"/>
                      <a:pt x="703" y="486"/>
                    </a:cubicBezTo>
                    <a:cubicBezTo>
                      <a:pt x="602" y="616"/>
                      <a:pt x="502" y="747"/>
                      <a:pt x="392" y="869"/>
                    </a:cubicBezTo>
                    <a:cubicBezTo>
                      <a:pt x="268" y="1003"/>
                      <a:pt x="49" y="1178"/>
                      <a:pt x="14" y="1367"/>
                    </a:cubicBezTo>
                    <a:cubicBezTo>
                      <a:pt x="0" y="1451"/>
                      <a:pt x="96" y="1521"/>
                      <a:pt x="201" y="1571"/>
                    </a:cubicBezTo>
                    <a:cubicBezTo>
                      <a:pt x="289" y="1581"/>
                      <a:pt x="378" y="1590"/>
                      <a:pt x="467" y="1596"/>
                    </a:cubicBezTo>
                    <a:cubicBezTo>
                      <a:pt x="514" y="1599"/>
                      <a:pt x="561" y="1602"/>
                      <a:pt x="609" y="1602"/>
                    </a:cubicBezTo>
                    <a:cubicBezTo>
                      <a:pt x="678" y="1602"/>
                      <a:pt x="748" y="1596"/>
                      <a:pt x="817" y="1578"/>
                    </a:cubicBezTo>
                    <a:cubicBezTo>
                      <a:pt x="982" y="1535"/>
                      <a:pt x="1126" y="1424"/>
                      <a:pt x="1262" y="1314"/>
                    </a:cubicBezTo>
                    <a:cubicBezTo>
                      <a:pt x="1436" y="1171"/>
                      <a:pt x="1610" y="1026"/>
                      <a:pt x="1750" y="849"/>
                    </a:cubicBezTo>
                    <a:cubicBezTo>
                      <a:pt x="1837" y="740"/>
                      <a:pt x="1912" y="609"/>
                      <a:pt x="1902" y="474"/>
                    </a:cubicBezTo>
                    <a:cubicBezTo>
                      <a:pt x="1892" y="345"/>
                      <a:pt x="1808" y="240"/>
                      <a:pt x="1717" y="156"/>
                    </a:cubicBezTo>
                    <a:cubicBezTo>
                      <a:pt x="1643" y="87"/>
                      <a:pt x="1560" y="23"/>
                      <a:pt x="1460" y="5"/>
                    </a:cubicBezTo>
                    <a:cubicBezTo>
                      <a:pt x="1439" y="2"/>
                      <a:pt x="1419" y="0"/>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5" name="Google Shape;2265;p32"/>
              <p:cNvSpPr/>
              <p:nvPr/>
            </p:nvSpPr>
            <p:spPr>
              <a:xfrm>
                <a:off x="2434150" y="3154325"/>
                <a:ext cx="50975" cy="28250"/>
              </a:xfrm>
              <a:custGeom>
                <a:avLst/>
                <a:gdLst/>
                <a:ahLst/>
                <a:cxnLst/>
                <a:rect l="l" t="t" r="r" b="b"/>
                <a:pathLst>
                  <a:path w="2039" h="1130" extrusionOk="0">
                    <a:moveTo>
                      <a:pt x="1996" y="1"/>
                    </a:moveTo>
                    <a:cubicBezTo>
                      <a:pt x="1987" y="1"/>
                      <a:pt x="1978" y="5"/>
                      <a:pt x="1972" y="15"/>
                    </a:cubicBezTo>
                    <a:cubicBezTo>
                      <a:pt x="1242" y="986"/>
                      <a:pt x="43" y="1068"/>
                      <a:pt x="31" y="1069"/>
                    </a:cubicBezTo>
                    <a:cubicBezTo>
                      <a:pt x="13" y="1070"/>
                      <a:pt x="1" y="1084"/>
                      <a:pt x="1" y="1101"/>
                    </a:cubicBezTo>
                    <a:cubicBezTo>
                      <a:pt x="1" y="1110"/>
                      <a:pt x="4" y="1119"/>
                      <a:pt x="12" y="1124"/>
                    </a:cubicBezTo>
                    <a:cubicBezTo>
                      <a:pt x="17" y="1128"/>
                      <a:pt x="24" y="1130"/>
                      <a:pt x="31" y="1130"/>
                    </a:cubicBezTo>
                    <a:cubicBezTo>
                      <a:pt x="43" y="1129"/>
                      <a:pt x="1271" y="1046"/>
                      <a:pt x="2019" y="51"/>
                    </a:cubicBezTo>
                    <a:cubicBezTo>
                      <a:pt x="2039" y="28"/>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6" name="Google Shape;2266;p32"/>
              <p:cNvSpPr/>
              <p:nvPr/>
            </p:nvSpPr>
            <p:spPr>
              <a:xfrm>
                <a:off x="2444325" y="3187125"/>
                <a:ext cx="47525" cy="46650"/>
              </a:xfrm>
              <a:custGeom>
                <a:avLst/>
                <a:gdLst/>
                <a:ahLst/>
                <a:cxnLst/>
                <a:rect l="l" t="t" r="r" b="b"/>
                <a:pathLst>
                  <a:path w="1901" h="1866" extrusionOk="0">
                    <a:moveTo>
                      <a:pt x="1264" y="0"/>
                    </a:moveTo>
                    <a:cubicBezTo>
                      <a:pt x="1257" y="0"/>
                      <a:pt x="1249" y="1"/>
                      <a:pt x="1241" y="1"/>
                    </a:cubicBezTo>
                    <a:cubicBezTo>
                      <a:pt x="1193" y="7"/>
                      <a:pt x="1148" y="30"/>
                      <a:pt x="1105" y="56"/>
                    </a:cubicBezTo>
                    <a:cubicBezTo>
                      <a:pt x="863" y="202"/>
                      <a:pt x="682" y="425"/>
                      <a:pt x="504" y="653"/>
                    </a:cubicBezTo>
                    <a:cubicBezTo>
                      <a:pt x="594" y="574"/>
                      <a:pt x="674" y="479"/>
                      <a:pt x="761" y="394"/>
                    </a:cubicBezTo>
                    <a:cubicBezTo>
                      <a:pt x="882" y="276"/>
                      <a:pt x="1039" y="168"/>
                      <a:pt x="1197" y="168"/>
                    </a:cubicBezTo>
                    <a:cubicBezTo>
                      <a:pt x="1218" y="168"/>
                      <a:pt x="1238" y="170"/>
                      <a:pt x="1259" y="174"/>
                    </a:cubicBezTo>
                    <a:cubicBezTo>
                      <a:pt x="1359" y="192"/>
                      <a:pt x="1444" y="255"/>
                      <a:pt x="1517" y="323"/>
                    </a:cubicBezTo>
                    <a:cubicBezTo>
                      <a:pt x="1608" y="409"/>
                      <a:pt x="1693" y="513"/>
                      <a:pt x="1703" y="642"/>
                    </a:cubicBezTo>
                    <a:cubicBezTo>
                      <a:pt x="1712" y="777"/>
                      <a:pt x="1637" y="908"/>
                      <a:pt x="1550" y="1017"/>
                    </a:cubicBezTo>
                    <a:cubicBezTo>
                      <a:pt x="1410" y="1194"/>
                      <a:pt x="1237" y="1340"/>
                      <a:pt x="1062" y="1482"/>
                    </a:cubicBezTo>
                    <a:cubicBezTo>
                      <a:pt x="925" y="1592"/>
                      <a:pt x="783" y="1704"/>
                      <a:pt x="617" y="1747"/>
                    </a:cubicBezTo>
                    <a:cubicBezTo>
                      <a:pt x="549" y="1765"/>
                      <a:pt x="479" y="1770"/>
                      <a:pt x="409" y="1770"/>
                    </a:cubicBezTo>
                    <a:cubicBezTo>
                      <a:pt x="362" y="1770"/>
                      <a:pt x="314" y="1768"/>
                      <a:pt x="268" y="1765"/>
                    </a:cubicBezTo>
                    <a:cubicBezTo>
                      <a:pt x="179" y="1758"/>
                      <a:pt x="90" y="1749"/>
                      <a:pt x="1" y="1739"/>
                    </a:cubicBezTo>
                    <a:lnTo>
                      <a:pt x="1" y="1739"/>
                    </a:lnTo>
                    <a:cubicBezTo>
                      <a:pt x="71" y="1770"/>
                      <a:pt x="143" y="1798"/>
                      <a:pt x="217" y="1821"/>
                    </a:cubicBezTo>
                    <a:cubicBezTo>
                      <a:pt x="297" y="1849"/>
                      <a:pt x="382" y="1866"/>
                      <a:pt x="468" y="1866"/>
                    </a:cubicBezTo>
                    <a:cubicBezTo>
                      <a:pt x="526" y="1866"/>
                      <a:pt x="585" y="1858"/>
                      <a:pt x="642" y="1840"/>
                    </a:cubicBezTo>
                    <a:cubicBezTo>
                      <a:pt x="724" y="1815"/>
                      <a:pt x="801" y="1769"/>
                      <a:pt x="876" y="1725"/>
                    </a:cubicBezTo>
                    <a:cubicBezTo>
                      <a:pt x="1203" y="1530"/>
                      <a:pt x="1539" y="1329"/>
                      <a:pt x="1773" y="1025"/>
                    </a:cubicBezTo>
                    <a:cubicBezTo>
                      <a:pt x="1833" y="947"/>
                      <a:pt x="1886" y="859"/>
                      <a:pt x="1894" y="763"/>
                    </a:cubicBezTo>
                    <a:cubicBezTo>
                      <a:pt x="1901" y="663"/>
                      <a:pt x="1856" y="569"/>
                      <a:pt x="1806" y="485"/>
                    </a:cubicBezTo>
                    <a:cubicBezTo>
                      <a:pt x="1713" y="326"/>
                      <a:pt x="1598" y="177"/>
                      <a:pt x="1448" y="72"/>
                    </a:cubicBezTo>
                    <a:cubicBezTo>
                      <a:pt x="1393" y="34"/>
                      <a:pt x="1331"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7" name="Google Shape;2267;p32"/>
              <p:cNvSpPr/>
              <p:nvPr/>
            </p:nvSpPr>
            <p:spPr>
              <a:xfrm>
                <a:off x="2439300" y="3191325"/>
                <a:ext cx="47825" cy="40075"/>
              </a:xfrm>
              <a:custGeom>
                <a:avLst/>
                <a:gdLst/>
                <a:ahLst/>
                <a:cxnLst/>
                <a:rect l="l" t="t" r="r" b="b"/>
                <a:pathLst>
                  <a:path w="1913" h="1603" extrusionOk="0">
                    <a:moveTo>
                      <a:pt x="1400" y="1"/>
                    </a:moveTo>
                    <a:cubicBezTo>
                      <a:pt x="1240" y="1"/>
                      <a:pt x="1083" y="108"/>
                      <a:pt x="962" y="227"/>
                    </a:cubicBezTo>
                    <a:cubicBezTo>
                      <a:pt x="875" y="312"/>
                      <a:pt x="795" y="406"/>
                      <a:pt x="705" y="486"/>
                    </a:cubicBezTo>
                    <a:cubicBezTo>
                      <a:pt x="602" y="617"/>
                      <a:pt x="502" y="748"/>
                      <a:pt x="392" y="869"/>
                    </a:cubicBezTo>
                    <a:cubicBezTo>
                      <a:pt x="270" y="1004"/>
                      <a:pt x="49" y="1178"/>
                      <a:pt x="16" y="1368"/>
                    </a:cubicBezTo>
                    <a:cubicBezTo>
                      <a:pt x="0" y="1451"/>
                      <a:pt x="96" y="1521"/>
                      <a:pt x="202" y="1571"/>
                    </a:cubicBezTo>
                    <a:cubicBezTo>
                      <a:pt x="291" y="1581"/>
                      <a:pt x="379" y="1590"/>
                      <a:pt x="468" y="1597"/>
                    </a:cubicBezTo>
                    <a:cubicBezTo>
                      <a:pt x="515" y="1600"/>
                      <a:pt x="562" y="1602"/>
                      <a:pt x="609" y="1602"/>
                    </a:cubicBezTo>
                    <a:cubicBezTo>
                      <a:pt x="679" y="1602"/>
                      <a:pt x="749" y="1597"/>
                      <a:pt x="817" y="1579"/>
                    </a:cubicBezTo>
                    <a:cubicBezTo>
                      <a:pt x="984" y="1536"/>
                      <a:pt x="1126" y="1424"/>
                      <a:pt x="1262" y="1314"/>
                    </a:cubicBezTo>
                    <a:cubicBezTo>
                      <a:pt x="1437" y="1172"/>
                      <a:pt x="1611" y="1026"/>
                      <a:pt x="1751" y="849"/>
                    </a:cubicBezTo>
                    <a:cubicBezTo>
                      <a:pt x="1837" y="740"/>
                      <a:pt x="1913" y="610"/>
                      <a:pt x="1903" y="474"/>
                    </a:cubicBezTo>
                    <a:cubicBezTo>
                      <a:pt x="1894" y="345"/>
                      <a:pt x="1809" y="241"/>
                      <a:pt x="1718" y="155"/>
                    </a:cubicBezTo>
                    <a:cubicBezTo>
                      <a:pt x="1644" y="87"/>
                      <a:pt x="1560" y="24"/>
                      <a:pt x="1460" y="6"/>
                    </a:cubicBezTo>
                    <a:cubicBezTo>
                      <a:pt x="1440" y="2"/>
                      <a:pt x="1420" y="1"/>
                      <a:pt x="1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8" name="Google Shape;2268;p32"/>
              <p:cNvSpPr/>
              <p:nvPr/>
            </p:nvSpPr>
            <p:spPr>
              <a:xfrm>
                <a:off x="2425325" y="3201925"/>
                <a:ext cx="50975" cy="28250"/>
              </a:xfrm>
              <a:custGeom>
                <a:avLst/>
                <a:gdLst/>
                <a:ahLst/>
                <a:cxnLst/>
                <a:rect l="l" t="t" r="r" b="b"/>
                <a:pathLst>
                  <a:path w="2039" h="1130" extrusionOk="0">
                    <a:moveTo>
                      <a:pt x="1996" y="1"/>
                    </a:moveTo>
                    <a:cubicBezTo>
                      <a:pt x="1988" y="1"/>
                      <a:pt x="1980" y="5"/>
                      <a:pt x="1973" y="15"/>
                    </a:cubicBezTo>
                    <a:cubicBezTo>
                      <a:pt x="1244" y="986"/>
                      <a:pt x="43" y="1067"/>
                      <a:pt x="31" y="1068"/>
                    </a:cubicBezTo>
                    <a:cubicBezTo>
                      <a:pt x="14" y="1069"/>
                      <a:pt x="1" y="1084"/>
                      <a:pt x="1" y="1100"/>
                    </a:cubicBezTo>
                    <a:cubicBezTo>
                      <a:pt x="1" y="1109"/>
                      <a:pt x="5" y="1118"/>
                      <a:pt x="12" y="1124"/>
                    </a:cubicBezTo>
                    <a:cubicBezTo>
                      <a:pt x="18" y="1127"/>
                      <a:pt x="24" y="1129"/>
                      <a:pt x="31" y="1129"/>
                    </a:cubicBezTo>
                    <a:cubicBezTo>
                      <a:pt x="43" y="1128"/>
                      <a:pt x="1272" y="1046"/>
                      <a:pt x="2020" y="50"/>
                    </a:cubicBezTo>
                    <a:cubicBezTo>
                      <a:pt x="2038" y="27"/>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9" name="Google Shape;2269;p32"/>
              <p:cNvSpPr/>
              <p:nvPr/>
            </p:nvSpPr>
            <p:spPr>
              <a:xfrm>
                <a:off x="2427175" y="3239550"/>
                <a:ext cx="60250" cy="47025"/>
              </a:xfrm>
              <a:custGeom>
                <a:avLst/>
                <a:gdLst/>
                <a:ahLst/>
                <a:cxnLst/>
                <a:rect l="l" t="t" r="r" b="b"/>
                <a:pathLst>
                  <a:path w="2410" h="1881" extrusionOk="0">
                    <a:moveTo>
                      <a:pt x="1760" y="1"/>
                    </a:moveTo>
                    <a:cubicBezTo>
                      <a:pt x="1720" y="1"/>
                      <a:pt x="1680" y="9"/>
                      <a:pt x="1641" y="19"/>
                    </a:cubicBezTo>
                    <a:cubicBezTo>
                      <a:pt x="1331" y="99"/>
                      <a:pt x="1073" y="289"/>
                      <a:pt x="819" y="485"/>
                    </a:cubicBezTo>
                    <a:cubicBezTo>
                      <a:pt x="939" y="426"/>
                      <a:pt x="1053" y="347"/>
                      <a:pt x="1171" y="282"/>
                    </a:cubicBezTo>
                    <a:cubicBezTo>
                      <a:pt x="1294" y="214"/>
                      <a:pt x="1437" y="159"/>
                      <a:pt x="1578" y="159"/>
                    </a:cubicBezTo>
                    <a:cubicBezTo>
                      <a:pt x="1650" y="159"/>
                      <a:pt x="1722" y="174"/>
                      <a:pt x="1789" y="208"/>
                    </a:cubicBezTo>
                    <a:cubicBezTo>
                      <a:pt x="1899" y="264"/>
                      <a:pt x="1981" y="366"/>
                      <a:pt x="2048" y="470"/>
                    </a:cubicBezTo>
                    <a:cubicBezTo>
                      <a:pt x="2134" y="599"/>
                      <a:pt x="2206" y="748"/>
                      <a:pt x="2187" y="897"/>
                    </a:cubicBezTo>
                    <a:cubicBezTo>
                      <a:pt x="2169" y="1054"/>
                      <a:pt x="2053" y="1175"/>
                      <a:pt x="1929" y="1269"/>
                    </a:cubicBezTo>
                    <a:cubicBezTo>
                      <a:pt x="1730" y="1420"/>
                      <a:pt x="1499" y="1525"/>
                      <a:pt x="1269" y="1622"/>
                    </a:cubicBezTo>
                    <a:cubicBezTo>
                      <a:pt x="1098" y="1695"/>
                      <a:pt x="922" y="1767"/>
                      <a:pt x="735" y="1767"/>
                    </a:cubicBezTo>
                    <a:cubicBezTo>
                      <a:pt x="724" y="1767"/>
                      <a:pt x="712" y="1767"/>
                      <a:pt x="700" y="1766"/>
                    </a:cubicBezTo>
                    <a:cubicBezTo>
                      <a:pt x="562" y="1759"/>
                      <a:pt x="429" y="1713"/>
                      <a:pt x="298" y="1661"/>
                    </a:cubicBezTo>
                    <a:cubicBezTo>
                      <a:pt x="198" y="1624"/>
                      <a:pt x="99" y="1581"/>
                      <a:pt x="0" y="1538"/>
                    </a:cubicBezTo>
                    <a:lnTo>
                      <a:pt x="0" y="1538"/>
                    </a:lnTo>
                    <a:cubicBezTo>
                      <a:pt x="73" y="1599"/>
                      <a:pt x="148" y="1656"/>
                      <a:pt x="226" y="1708"/>
                    </a:cubicBezTo>
                    <a:cubicBezTo>
                      <a:pt x="370" y="1808"/>
                      <a:pt x="537" y="1879"/>
                      <a:pt x="707" y="1881"/>
                    </a:cubicBezTo>
                    <a:cubicBezTo>
                      <a:pt x="807" y="1881"/>
                      <a:pt x="905" y="1856"/>
                      <a:pt x="1000" y="1833"/>
                    </a:cubicBezTo>
                    <a:cubicBezTo>
                      <a:pt x="1418" y="1728"/>
                      <a:pt x="1846" y="1618"/>
                      <a:pt x="2182" y="1357"/>
                    </a:cubicBezTo>
                    <a:cubicBezTo>
                      <a:pt x="2266" y="1290"/>
                      <a:pt x="2349" y="1209"/>
                      <a:pt x="2378" y="1103"/>
                    </a:cubicBezTo>
                    <a:cubicBezTo>
                      <a:pt x="2410" y="992"/>
                      <a:pt x="2379" y="869"/>
                      <a:pt x="2342" y="756"/>
                    </a:cubicBezTo>
                    <a:cubicBezTo>
                      <a:pt x="2271" y="541"/>
                      <a:pt x="2173" y="332"/>
                      <a:pt x="2026" y="158"/>
                    </a:cubicBezTo>
                    <a:cubicBezTo>
                      <a:pt x="1967" y="88"/>
                      <a:pt x="1895" y="22"/>
                      <a:pt x="1807" y="5"/>
                    </a:cubicBezTo>
                    <a:cubicBezTo>
                      <a:pt x="1791" y="2"/>
                      <a:pt x="1776"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0" name="Google Shape;2270;p32"/>
              <p:cNvSpPr/>
              <p:nvPr/>
            </p:nvSpPr>
            <p:spPr>
              <a:xfrm>
                <a:off x="2422125" y="3243525"/>
                <a:ext cx="60250" cy="40200"/>
              </a:xfrm>
              <a:custGeom>
                <a:avLst/>
                <a:gdLst/>
                <a:ahLst/>
                <a:cxnLst/>
                <a:rect l="l" t="t" r="r" b="b"/>
                <a:pathLst>
                  <a:path w="2410" h="1608" extrusionOk="0">
                    <a:moveTo>
                      <a:pt x="1780" y="0"/>
                    </a:moveTo>
                    <a:cubicBezTo>
                      <a:pt x="1639" y="0"/>
                      <a:pt x="1496" y="55"/>
                      <a:pt x="1373" y="123"/>
                    </a:cubicBezTo>
                    <a:cubicBezTo>
                      <a:pt x="1255" y="188"/>
                      <a:pt x="1141" y="267"/>
                      <a:pt x="1021" y="326"/>
                    </a:cubicBezTo>
                    <a:cubicBezTo>
                      <a:pt x="875" y="438"/>
                      <a:pt x="732" y="552"/>
                      <a:pt x="578" y="650"/>
                    </a:cubicBezTo>
                    <a:cubicBezTo>
                      <a:pt x="408" y="759"/>
                      <a:pt x="118" y="879"/>
                      <a:pt x="37" y="1083"/>
                    </a:cubicBezTo>
                    <a:cubicBezTo>
                      <a:pt x="1" y="1173"/>
                      <a:pt x="94" y="1284"/>
                      <a:pt x="203" y="1379"/>
                    </a:cubicBezTo>
                    <a:cubicBezTo>
                      <a:pt x="301" y="1422"/>
                      <a:pt x="400" y="1463"/>
                      <a:pt x="500" y="1502"/>
                    </a:cubicBezTo>
                    <a:cubicBezTo>
                      <a:pt x="632" y="1554"/>
                      <a:pt x="765" y="1600"/>
                      <a:pt x="903" y="1607"/>
                    </a:cubicBezTo>
                    <a:cubicBezTo>
                      <a:pt x="914" y="1607"/>
                      <a:pt x="925" y="1608"/>
                      <a:pt x="935" y="1608"/>
                    </a:cubicBezTo>
                    <a:cubicBezTo>
                      <a:pt x="1123" y="1608"/>
                      <a:pt x="1300" y="1536"/>
                      <a:pt x="1471" y="1463"/>
                    </a:cubicBezTo>
                    <a:cubicBezTo>
                      <a:pt x="1702" y="1366"/>
                      <a:pt x="1933" y="1261"/>
                      <a:pt x="2132" y="1110"/>
                    </a:cubicBezTo>
                    <a:cubicBezTo>
                      <a:pt x="2256" y="1016"/>
                      <a:pt x="2372" y="895"/>
                      <a:pt x="2391" y="738"/>
                    </a:cubicBezTo>
                    <a:cubicBezTo>
                      <a:pt x="2409" y="589"/>
                      <a:pt x="2336" y="440"/>
                      <a:pt x="2252" y="311"/>
                    </a:cubicBezTo>
                    <a:cubicBezTo>
                      <a:pt x="2183" y="207"/>
                      <a:pt x="2101" y="105"/>
                      <a:pt x="1991" y="49"/>
                    </a:cubicBezTo>
                    <a:cubicBezTo>
                      <a:pt x="1924" y="15"/>
                      <a:pt x="1852"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1" name="Google Shape;2271;p32"/>
              <p:cNvSpPr/>
              <p:nvPr/>
            </p:nvSpPr>
            <p:spPr>
              <a:xfrm>
                <a:off x="2405750" y="3256450"/>
                <a:ext cx="64200" cy="16325"/>
              </a:xfrm>
              <a:custGeom>
                <a:avLst/>
                <a:gdLst/>
                <a:ahLst/>
                <a:cxnLst/>
                <a:rect l="l" t="t" r="r" b="b"/>
                <a:pathLst>
                  <a:path w="2568" h="653" extrusionOk="0">
                    <a:moveTo>
                      <a:pt x="2517" y="0"/>
                    </a:moveTo>
                    <a:cubicBezTo>
                      <a:pt x="2510" y="0"/>
                      <a:pt x="2502" y="2"/>
                      <a:pt x="2495" y="7"/>
                    </a:cubicBezTo>
                    <a:cubicBezTo>
                      <a:pt x="1910" y="477"/>
                      <a:pt x="1221" y="582"/>
                      <a:pt x="723" y="582"/>
                    </a:cubicBezTo>
                    <a:cubicBezTo>
                      <a:pt x="326" y="582"/>
                      <a:pt x="50" y="515"/>
                      <a:pt x="44" y="514"/>
                    </a:cubicBezTo>
                    <a:cubicBezTo>
                      <a:pt x="41" y="513"/>
                      <a:pt x="38" y="512"/>
                      <a:pt x="35" y="512"/>
                    </a:cubicBezTo>
                    <a:cubicBezTo>
                      <a:pt x="19" y="512"/>
                      <a:pt x="6" y="523"/>
                      <a:pt x="2" y="539"/>
                    </a:cubicBezTo>
                    <a:cubicBezTo>
                      <a:pt x="1" y="550"/>
                      <a:pt x="3" y="561"/>
                      <a:pt x="10" y="570"/>
                    </a:cubicBezTo>
                    <a:cubicBezTo>
                      <a:pt x="15" y="576"/>
                      <a:pt x="22" y="580"/>
                      <a:pt x="30" y="583"/>
                    </a:cubicBezTo>
                    <a:cubicBezTo>
                      <a:pt x="36" y="584"/>
                      <a:pt x="319" y="652"/>
                      <a:pt x="726" y="652"/>
                    </a:cubicBezTo>
                    <a:cubicBezTo>
                      <a:pt x="1236" y="652"/>
                      <a:pt x="1941" y="545"/>
                      <a:pt x="2541" y="64"/>
                    </a:cubicBezTo>
                    <a:cubicBezTo>
                      <a:pt x="2567" y="39"/>
                      <a:pt x="2546" y="0"/>
                      <a:pt x="2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2" name="Google Shape;2272;p32"/>
              <p:cNvSpPr/>
              <p:nvPr/>
            </p:nvSpPr>
            <p:spPr>
              <a:xfrm>
                <a:off x="2364750" y="3166225"/>
                <a:ext cx="43850" cy="53025"/>
              </a:xfrm>
              <a:custGeom>
                <a:avLst/>
                <a:gdLst/>
                <a:ahLst/>
                <a:cxnLst/>
                <a:rect l="l" t="t" r="r" b="b"/>
                <a:pathLst>
                  <a:path w="1754" h="2121" extrusionOk="0">
                    <a:moveTo>
                      <a:pt x="733" y="1"/>
                    </a:moveTo>
                    <a:cubicBezTo>
                      <a:pt x="692" y="1"/>
                      <a:pt x="651" y="9"/>
                      <a:pt x="614" y="20"/>
                    </a:cubicBezTo>
                    <a:cubicBezTo>
                      <a:pt x="439" y="71"/>
                      <a:pt x="289" y="174"/>
                      <a:pt x="161" y="296"/>
                    </a:cubicBezTo>
                    <a:cubicBezTo>
                      <a:pt x="92" y="359"/>
                      <a:pt x="26" y="434"/>
                      <a:pt x="14" y="533"/>
                    </a:cubicBezTo>
                    <a:cubicBezTo>
                      <a:pt x="1" y="627"/>
                      <a:pt x="39" y="731"/>
                      <a:pt x="83" y="825"/>
                    </a:cubicBezTo>
                    <a:cubicBezTo>
                      <a:pt x="261" y="1197"/>
                      <a:pt x="564" y="1504"/>
                      <a:pt x="859" y="1802"/>
                    </a:cubicBezTo>
                    <a:cubicBezTo>
                      <a:pt x="928" y="1870"/>
                      <a:pt x="997" y="1940"/>
                      <a:pt x="1076" y="1992"/>
                    </a:cubicBezTo>
                    <a:cubicBezTo>
                      <a:pt x="1211" y="2082"/>
                      <a:pt x="1368" y="2118"/>
                      <a:pt x="1515" y="2119"/>
                    </a:cubicBezTo>
                    <a:cubicBezTo>
                      <a:pt x="1540" y="2120"/>
                      <a:pt x="1564" y="2121"/>
                      <a:pt x="1589" y="2121"/>
                    </a:cubicBezTo>
                    <a:cubicBezTo>
                      <a:pt x="1644" y="2121"/>
                      <a:pt x="1699" y="2118"/>
                      <a:pt x="1753" y="2113"/>
                    </a:cubicBezTo>
                    <a:cubicBezTo>
                      <a:pt x="1660" y="2093"/>
                      <a:pt x="1567" y="2071"/>
                      <a:pt x="1475" y="2047"/>
                    </a:cubicBezTo>
                    <a:cubicBezTo>
                      <a:pt x="1354" y="2016"/>
                      <a:pt x="1231" y="1980"/>
                      <a:pt x="1120" y="1911"/>
                    </a:cubicBezTo>
                    <a:cubicBezTo>
                      <a:pt x="959" y="1813"/>
                      <a:pt x="835" y="1657"/>
                      <a:pt x="718" y="1505"/>
                    </a:cubicBezTo>
                    <a:cubicBezTo>
                      <a:pt x="568" y="1310"/>
                      <a:pt x="420" y="1111"/>
                      <a:pt x="312" y="893"/>
                    </a:cubicBezTo>
                    <a:cubicBezTo>
                      <a:pt x="247" y="760"/>
                      <a:pt x="197" y="608"/>
                      <a:pt x="234" y="481"/>
                    </a:cubicBezTo>
                    <a:cubicBezTo>
                      <a:pt x="270" y="361"/>
                      <a:pt x="379" y="290"/>
                      <a:pt x="490" y="239"/>
                    </a:cubicBezTo>
                    <a:cubicBezTo>
                      <a:pt x="563" y="206"/>
                      <a:pt x="641" y="179"/>
                      <a:pt x="726" y="179"/>
                    </a:cubicBezTo>
                    <a:cubicBezTo>
                      <a:pt x="745" y="179"/>
                      <a:pt x="765" y="180"/>
                      <a:pt x="785" y="183"/>
                    </a:cubicBezTo>
                    <a:cubicBezTo>
                      <a:pt x="977" y="212"/>
                      <a:pt x="1138" y="389"/>
                      <a:pt x="1250" y="565"/>
                    </a:cubicBezTo>
                    <a:cubicBezTo>
                      <a:pt x="1321" y="675"/>
                      <a:pt x="1385" y="794"/>
                      <a:pt x="1460" y="901"/>
                    </a:cubicBezTo>
                    <a:cubicBezTo>
                      <a:pt x="1326" y="620"/>
                      <a:pt x="1186" y="345"/>
                      <a:pt x="967" y="121"/>
                    </a:cubicBezTo>
                    <a:cubicBezTo>
                      <a:pt x="929" y="82"/>
                      <a:pt x="888" y="44"/>
                      <a:pt x="840" y="23"/>
                    </a:cubicBezTo>
                    <a:cubicBezTo>
                      <a:pt x="804" y="7"/>
                      <a:pt x="768"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3" name="Google Shape;2273;p32"/>
              <p:cNvSpPr/>
              <p:nvPr/>
            </p:nvSpPr>
            <p:spPr>
              <a:xfrm>
                <a:off x="2369650" y="3170650"/>
                <a:ext cx="44850" cy="48400"/>
              </a:xfrm>
              <a:custGeom>
                <a:avLst/>
                <a:gdLst/>
                <a:ahLst/>
                <a:cxnLst/>
                <a:rect l="l" t="t" r="r" b="b"/>
                <a:pathLst>
                  <a:path w="1794" h="1936" extrusionOk="0">
                    <a:moveTo>
                      <a:pt x="531" y="1"/>
                    </a:moveTo>
                    <a:cubicBezTo>
                      <a:pt x="446" y="1"/>
                      <a:pt x="367" y="28"/>
                      <a:pt x="293" y="62"/>
                    </a:cubicBezTo>
                    <a:cubicBezTo>
                      <a:pt x="183" y="112"/>
                      <a:pt x="74" y="184"/>
                      <a:pt x="38" y="304"/>
                    </a:cubicBezTo>
                    <a:cubicBezTo>
                      <a:pt x="1" y="430"/>
                      <a:pt x="51" y="583"/>
                      <a:pt x="116" y="716"/>
                    </a:cubicBezTo>
                    <a:cubicBezTo>
                      <a:pt x="224" y="933"/>
                      <a:pt x="372" y="1132"/>
                      <a:pt x="521" y="1328"/>
                    </a:cubicBezTo>
                    <a:cubicBezTo>
                      <a:pt x="639" y="1480"/>
                      <a:pt x="763" y="1636"/>
                      <a:pt x="924" y="1734"/>
                    </a:cubicBezTo>
                    <a:cubicBezTo>
                      <a:pt x="1035" y="1802"/>
                      <a:pt x="1158" y="1839"/>
                      <a:pt x="1279" y="1870"/>
                    </a:cubicBezTo>
                    <a:cubicBezTo>
                      <a:pt x="1371" y="1894"/>
                      <a:pt x="1464" y="1916"/>
                      <a:pt x="1557" y="1935"/>
                    </a:cubicBezTo>
                    <a:cubicBezTo>
                      <a:pt x="1675" y="1923"/>
                      <a:pt x="1787" y="1890"/>
                      <a:pt x="1790" y="1804"/>
                    </a:cubicBezTo>
                    <a:cubicBezTo>
                      <a:pt x="1794" y="1611"/>
                      <a:pt x="1604" y="1368"/>
                      <a:pt x="1506" y="1197"/>
                    </a:cubicBezTo>
                    <a:cubicBezTo>
                      <a:pt x="1418" y="1044"/>
                      <a:pt x="1342" y="884"/>
                      <a:pt x="1264" y="724"/>
                    </a:cubicBezTo>
                    <a:cubicBezTo>
                      <a:pt x="1189" y="617"/>
                      <a:pt x="1125" y="499"/>
                      <a:pt x="1054" y="388"/>
                    </a:cubicBezTo>
                    <a:cubicBezTo>
                      <a:pt x="942" y="212"/>
                      <a:pt x="781" y="35"/>
                      <a:pt x="589" y="5"/>
                    </a:cubicBezTo>
                    <a:cubicBezTo>
                      <a:pt x="569" y="2"/>
                      <a:pt x="550"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4" name="Google Shape;2274;p32"/>
              <p:cNvSpPr/>
              <p:nvPr/>
            </p:nvSpPr>
            <p:spPr>
              <a:xfrm>
                <a:off x="2381725" y="3181000"/>
                <a:ext cx="46650" cy="43925"/>
              </a:xfrm>
              <a:custGeom>
                <a:avLst/>
                <a:gdLst/>
                <a:ahLst/>
                <a:cxnLst/>
                <a:rect l="l" t="t" r="r" b="b"/>
                <a:pathLst>
                  <a:path w="1866" h="1757" extrusionOk="0">
                    <a:moveTo>
                      <a:pt x="31" y="1"/>
                    </a:moveTo>
                    <a:cubicBezTo>
                      <a:pt x="28" y="1"/>
                      <a:pt x="26" y="1"/>
                      <a:pt x="23" y="2"/>
                    </a:cubicBezTo>
                    <a:cubicBezTo>
                      <a:pt x="7" y="8"/>
                      <a:pt x="0" y="26"/>
                      <a:pt x="9" y="41"/>
                    </a:cubicBezTo>
                    <a:cubicBezTo>
                      <a:pt x="570" y="1252"/>
                      <a:pt x="1813" y="1748"/>
                      <a:pt x="1825" y="1754"/>
                    </a:cubicBezTo>
                    <a:cubicBezTo>
                      <a:pt x="1829" y="1755"/>
                      <a:pt x="1833" y="1756"/>
                      <a:pt x="1838" y="1756"/>
                    </a:cubicBezTo>
                    <a:cubicBezTo>
                      <a:pt x="1840" y="1756"/>
                      <a:pt x="1843" y="1756"/>
                      <a:pt x="1846" y="1755"/>
                    </a:cubicBezTo>
                    <a:cubicBezTo>
                      <a:pt x="1854" y="1753"/>
                      <a:pt x="1861" y="1745"/>
                      <a:pt x="1863" y="1737"/>
                    </a:cubicBezTo>
                    <a:cubicBezTo>
                      <a:pt x="1865" y="1719"/>
                      <a:pt x="1855" y="1702"/>
                      <a:pt x="1838" y="1695"/>
                    </a:cubicBezTo>
                    <a:cubicBezTo>
                      <a:pt x="1826" y="1690"/>
                      <a:pt x="612" y="1204"/>
                      <a:pt x="65" y="23"/>
                    </a:cubicBezTo>
                    <a:cubicBezTo>
                      <a:pt x="58" y="10"/>
                      <a:pt x="46"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5" name="Google Shape;2275;p32"/>
              <p:cNvSpPr/>
              <p:nvPr/>
            </p:nvSpPr>
            <p:spPr>
              <a:xfrm>
                <a:off x="2357075" y="3207825"/>
                <a:ext cx="35550" cy="49925"/>
              </a:xfrm>
              <a:custGeom>
                <a:avLst/>
                <a:gdLst/>
                <a:ahLst/>
                <a:cxnLst/>
                <a:rect l="l" t="t" r="r" b="b"/>
                <a:pathLst>
                  <a:path w="1422" h="1997" extrusionOk="0">
                    <a:moveTo>
                      <a:pt x="826" y="1"/>
                    </a:moveTo>
                    <a:cubicBezTo>
                      <a:pt x="788" y="1"/>
                      <a:pt x="749" y="8"/>
                      <a:pt x="712" y="17"/>
                    </a:cubicBezTo>
                    <a:cubicBezTo>
                      <a:pt x="531" y="61"/>
                      <a:pt x="367" y="156"/>
                      <a:pt x="219" y="267"/>
                    </a:cubicBezTo>
                    <a:cubicBezTo>
                      <a:pt x="140" y="326"/>
                      <a:pt x="62" y="395"/>
                      <a:pt x="31" y="487"/>
                    </a:cubicBezTo>
                    <a:cubicBezTo>
                      <a:pt x="1" y="575"/>
                      <a:pt x="17" y="672"/>
                      <a:pt x="43" y="761"/>
                    </a:cubicBezTo>
                    <a:cubicBezTo>
                      <a:pt x="145" y="1111"/>
                      <a:pt x="381" y="1405"/>
                      <a:pt x="612" y="1688"/>
                    </a:cubicBezTo>
                    <a:cubicBezTo>
                      <a:pt x="665" y="1753"/>
                      <a:pt x="719" y="1819"/>
                      <a:pt x="786" y="1870"/>
                    </a:cubicBezTo>
                    <a:cubicBezTo>
                      <a:pt x="901" y="1955"/>
                      <a:pt x="1047" y="1990"/>
                      <a:pt x="1190" y="1995"/>
                    </a:cubicBezTo>
                    <a:cubicBezTo>
                      <a:pt x="1224" y="1996"/>
                      <a:pt x="1257" y="1997"/>
                      <a:pt x="1291" y="1997"/>
                    </a:cubicBezTo>
                    <a:cubicBezTo>
                      <a:pt x="1335" y="1997"/>
                      <a:pt x="1378" y="1996"/>
                      <a:pt x="1421" y="1993"/>
                    </a:cubicBezTo>
                    <a:cubicBezTo>
                      <a:pt x="1335" y="1972"/>
                      <a:pt x="1249" y="1951"/>
                      <a:pt x="1163" y="1927"/>
                    </a:cubicBezTo>
                    <a:cubicBezTo>
                      <a:pt x="1052" y="1896"/>
                      <a:pt x="940" y="1859"/>
                      <a:pt x="844" y="1793"/>
                    </a:cubicBezTo>
                    <a:cubicBezTo>
                      <a:pt x="706" y="1700"/>
                      <a:pt x="616" y="1552"/>
                      <a:pt x="531" y="1407"/>
                    </a:cubicBezTo>
                    <a:cubicBezTo>
                      <a:pt x="421" y="1223"/>
                      <a:pt x="316" y="1034"/>
                      <a:pt x="253" y="829"/>
                    </a:cubicBezTo>
                    <a:cubicBezTo>
                      <a:pt x="214" y="702"/>
                      <a:pt x="194" y="560"/>
                      <a:pt x="254" y="442"/>
                    </a:cubicBezTo>
                    <a:cubicBezTo>
                      <a:pt x="313" y="330"/>
                      <a:pt x="432" y="265"/>
                      <a:pt x="549" y="219"/>
                    </a:cubicBezTo>
                    <a:cubicBezTo>
                      <a:pt x="625" y="190"/>
                      <a:pt x="705" y="166"/>
                      <a:pt x="786" y="166"/>
                    </a:cubicBezTo>
                    <a:cubicBezTo>
                      <a:pt x="806" y="166"/>
                      <a:pt x="827" y="168"/>
                      <a:pt x="847" y="171"/>
                    </a:cubicBezTo>
                    <a:cubicBezTo>
                      <a:pt x="1028" y="202"/>
                      <a:pt x="1151" y="369"/>
                      <a:pt x="1227" y="536"/>
                    </a:cubicBezTo>
                    <a:cubicBezTo>
                      <a:pt x="1276" y="641"/>
                      <a:pt x="1315" y="753"/>
                      <a:pt x="1368" y="854"/>
                    </a:cubicBezTo>
                    <a:cubicBezTo>
                      <a:pt x="1290" y="590"/>
                      <a:pt x="1207" y="330"/>
                      <a:pt x="1035" y="117"/>
                    </a:cubicBezTo>
                    <a:cubicBezTo>
                      <a:pt x="1005" y="80"/>
                      <a:pt x="973" y="45"/>
                      <a:pt x="931" y="23"/>
                    </a:cubicBezTo>
                    <a:cubicBezTo>
                      <a:pt x="898" y="7"/>
                      <a:pt x="862" y="1"/>
                      <a:pt x="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6" name="Google Shape;2276;p32"/>
              <p:cNvSpPr/>
              <p:nvPr/>
            </p:nvSpPr>
            <p:spPr>
              <a:xfrm>
                <a:off x="2361900" y="3212000"/>
                <a:ext cx="38000" cy="45675"/>
              </a:xfrm>
              <a:custGeom>
                <a:avLst/>
                <a:gdLst/>
                <a:ahLst/>
                <a:cxnLst/>
                <a:rect l="l" t="t" r="r" b="b"/>
                <a:pathLst>
                  <a:path w="1520" h="1827" extrusionOk="0">
                    <a:moveTo>
                      <a:pt x="592" y="0"/>
                    </a:moveTo>
                    <a:cubicBezTo>
                      <a:pt x="512" y="0"/>
                      <a:pt x="432" y="24"/>
                      <a:pt x="356" y="53"/>
                    </a:cubicBezTo>
                    <a:cubicBezTo>
                      <a:pt x="238" y="99"/>
                      <a:pt x="119" y="165"/>
                      <a:pt x="61" y="276"/>
                    </a:cubicBezTo>
                    <a:cubicBezTo>
                      <a:pt x="0" y="394"/>
                      <a:pt x="20" y="536"/>
                      <a:pt x="59" y="662"/>
                    </a:cubicBezTo>
                    <a:cubicBezTo>
                      <a:pt x="123" y="868"/>
                      <a:pt x="228" y="1057"/>
                      <a:pt x="337" y="1241"/>
                    </a:cubicBezTo>
                    <a:cubicBezTo>
                      <a:pt x="422" y="1386"/>
                      <a:pt x="513" y="1533"/>
                      <a:pt x="651" y="1627"/>
                    </a:cubicBezTo>
                    <a:cubicBezTo>
                      <a:pt x="747" y="1693"/>
                      <a:pt x="859" y="1729"/>
                      <a:pt x="970" y="1761"/>
                    </a:cubicBezTo>
                    <a:cubicBezTo>
                      <a:pt x="1055" y="1784"/>
                      <a:pt x="1142" y="1807"/>
                      <a:pt x="1228" y="1827"/>
                    </a:cubicBezTo>
                    <a:cubicBezTo>
                      <a:pt x="1345" y="1817"/>
                      <a:pt x="1461" y="1788"/>
                      <a:pt x="1480" y="1708"/>
                    </a:cubicBezTo>
                    <a:cubicBezTo>
                      <a:pt x="1520" y="1526"/>
                      <a:pt x="1382" y="1296"/>
                      <a:pt x="1319" y="1135"/>
                    </a:cubicBezTo>
                    <a:cubicBezTo>
                      <a:pt x="1263" y="990"/>
                      <a:pt x="1220" y="839"/>
                      <a:pt x="1175" y="687"/>
                    </a:cubicBezTo>
                    <a:cubicBezTo>
                      <a:pt x="1122" y="586"/>
                      <a:pt x="1083" y="475"/>
                      <a:pt x="1034" y="369"/>
                    </a:cubicBezTo>
                    <a:cubicBezTo>
                      <a:pt x="958" y="203"/>
                      <a:pt x="835" y="37"/>
                      <a:pt x="653" y="5"/>
                    </a:cubicBezTo>
                    <a:cubicBezTo>
                      <a:pt x="633" y="2"/>
                      <a:pt x="612" y="0"/>
                      <a:pt x="5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7" name="Google Shape;2277;p32"/>
              <p:cNvSpPr/>
              <p:nvPr/>
            </p:nvSpPr>
            <p:spPr>
              <a:xfrm>
                <a:off x="2373675" y="3221725"/>
                <a:ext cx="37300" cy="41725"/>
              </a:xfrm>
              <a:custGeom>
                <a:avLst/>
                <a:gdLst/>
                <a:ahLst/>
                <a:cxnLst/>
                <a:rect l="l" t="t" r="r" b="b"/>
                <a:pathLst>
                  <a:path w="1492" h="1669" extrusionOk="0">
                    <a:moveTo>
                      <a:pt x="33" y="1"/>
                    </a:moveTo>
                    <a:cubicBezTo>
                      <a:pt x="17" y="1"/>
                      <a:pt x="1" y="14"/>
                      <a:pt x="3" y="35"/>
                    </a:cubicBezTo>
                    <a:cubicBezTo>
                      <a:pt x="319" y="1176"/>
                      <a:pt x="1433" y="1661"/>
                      <a:pt x="1444" y="1666"/>
                    </a:cubicBezTo>
                    <a:cubicBezTo>
                      <a:pt x="1448" y="1668"/>
                      <a:pt x="1452" y="1669"/>
                      <a:pt x="1457" y="1669"/>
                    </a:cubicBezTo>
                    <a:cubicBezTo>
                      <a:pt x="1459" y="1669"/>
                      <a:pt x="1461" y="1668"/>
                      <a:pt x="1464" y="1668"/>
                    </a:cubicBezTo>
                    <a:lnTo>
                      <a:pt x="1463" y="1667"/>
                    </a:lnTo>
                    <a:cubicBezTo>
                      <a:pt x="1489" y="1660"/>
                      <a:pt x="1492" y="1622"/>
                      <a:pt x="1467" y="1611"/>
                    </a:cubicBezTo>
                    <a:cubicBezTo>
                      <a:pt x="1456" y="1607"/>
                      <a:pt x="368" y="1133"/>
                      <a:pt x="60" y="19"/>
                    </a:cubicBezTo>
                    <a:cubicBezTo>
                      <a:pt x="55" y="6"/>
                      <a:pt x="4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8" name="Google Shape;2278;p32"/>
              <p:cNvSpPr/>
              <p:nvPr/>
            </p:nvSpPr>
            <p:spPr>
              <a:xfrm>
                <a:off x="2346550" y="3248225"/>
                <a:ext cx="29725" cy="45875"/>
              </a:xfrm>
              <a:custGeom>
                <a:avLst/>
                <a:gdLst/>
                <a:ahLst/>
                <a:cxnLst/>
                <a:rect l="l" t="t" r="r" b="b"/>
                <a:pathLst>
                  <a:path w="1189" h="1835" extrusionOk="0">
                    <a:moveTo>
                      <a:pt x="753" y="0"/>
                    </a:moveTo>
                    <a:cubicBezTo>
                      <a:pt x="731" y="0"/>
                      <a:pt x="710" y="2"/>
                      <a:pt x="689" y="5"/>
                    </a:cubicBezTo>
                    <a:cubicBezTo>
                      <a:pt x="523" y="27"/>
                      <a:pt x="367" y="94"/>
                      <a:pt x="225" y="178"/>
                    </a:cubicBezTo>
                    <a:cubicBezTo>
                      <a:pt x="149" y="223"/>
                      <a:pt x="72" y="275"/>
                      <a:pt x="36" y="355"/>
                    </a:cubicBezTo>
                    <a:cubicBezTo>
                      <a:pt x="0" y="430"/>
                      <a:pt x="6" y="518"/>
                      <a:pt x="19" y="600"/>
                    </a:cubicBezTo>
                    <a:cubicBezTo>
                      <a:pt x="75" y="922"/>
                      <a:pt x="255" y="1206"/>
                      <a:pt x="432" y="1481"/>
                    </a:cubicBezTo>
                    <a:cubicBezTo>
                      <a:pt x="473" y="1545"/>
                      <a:pt x="514" y="1609"/>
                      <a:pt x="569" y="1660"/>
                    </a:cubicBezTo>
                    <a:cubicBezTo>
                      <a:pt x="662" y="1749"/>
                      <a:pt x="788" y="1795"/>
                      <a:pt x="915" y="1814"/>
                    </a:cubicBezTo>
                    <a:cubicBezTo>
                      <a:pt x="984" y="1824"/>
                      <a:pt x="1053" y="1832"/>
                      <a:pt x="1122" y="1835"/>
                    </a:cubicBezTo>
                    <a:cubicBezTo>
                      <a:pt x="1046" y="1808"/>
                      <a:pt x="972" y="1780"/>
                      <a:pt x="899" y="1750"/>
                    </a:cubicBezTo>
                    <a:cubicBezTo>
                      <a:pt x="803" y="1712"/>
                      <a:pt x="707" y="1668"/>
                      <a:pt x="629" y="1600"/>
                    </a:cubicBezTo>
                    <a:cubicBezTo>
                      <a:pt x="515" y="1502"/>
                      <a:pt x="450" y="1361"/>
                      <a:pt x="388" y="1224"/>
                    </a:cubicBezTo>
                    <a:cubicBezTo>
                      <a:pt x="311" y="1050"/>
                      <a:pt x="235" y="870"/>
                      <a:pt x="199" y="681"/>
                    </a:cubicBezTo>
                    <a:cubicBezTo>
                      <a:pt x="178" y="566"/>
                      <a:pt x="174" y="437"/>
                      <a:pt x="239" y="339"/>
                    </a:cubicBezTo>
                    <a:cubicBezTo>
                      <a:pt x="302" y="244"/>
                      <a:pt x="415" y="199"/>
                      <a:pt x="524" y="170"/>
                    </a:cubicBezTo>
                    <a:cubicBezTo>
                      <a:pt x="580" y="155"/>
                      <a:pt x="637" y="144"/>
                      <a:pt x="694" y="144"/>
                    </a:cubicBezTo>
                    <a:cubicBezTo>
                      <a:pt x="728" y="144"/>
                      <a:pt x="762" y="148"/>
                      <a:pt x="794" y="157"/>
                    </a:cubicBezTo>
                    <a:cubicBezTo>
                      <a:pt x="951" y="203"/>
                      <a:pt x="1044" y="364"/>
                      <a:pt x="1095" y="519"/>
                    </a:cubicBezTo>
                    <a:cubicBezTo>
                      <a:pt x="1128" y="617"/>
                      <a:pt x="1152" y="720"/>
                      <a:pt x="1188" y="816"/>
                    </a:cubicBezTo>
                    <a:cubicBezTo>
                      <a:pt x="1146" y="573"/>
                      <a:pt x="1097" y="333"/>
                      <a:pt x="967" y="127"/>
                    </a:cubicBezTo>
                    <a:cubicBezTo>
                      <a:pt x="946" y="89"/>
                      <a:pt x="918" y="58"/>
                      <a:pt x="883" y="33"/>
                    </a:cubicBezTo>
                    <a:cubicBezTo>
                      <a:pt x="845" y="9"/>
                      <a:pt x="799"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9" name="Google Shape;2279;p32"/>
              <p:cNvSpPr/>
              <p:nvPr/>
            </p:nvSpPr>
            <p:spPr>
              <a:xfrm>
                <a:off x="2350900" y="3251800"/>
                <a:ext cx="30950" cy="42325"/>
              </a:xfrm>
              <a:custGeom>
                <a:avLst/>
                <a:gdLst/>
                <a:ahLst/>
                <a:cxnLst/>
                <a:rect l="l" t="t" r="r" b="b"/>
                <a:pathLst>
                  <a:path w="1238" h="1693" extrusionOk="0">
                    <a:moveTo>
                      <a:pt x="520" y="1"/>
                    </a:moveTo>
                    <a:cubicBezTo>
                      <a:pt x="464" y="1"/>
                      <a:pt x="406" y="12"/>
                      <a:pt x="351" y="27"/>
                    </a:cubicBezTo>
                    <a:cubicBezTo>
                      <a:pt x="241" y="56"/>
                      <a:pt x="129" y="101"/>
                      <a:pt x="66" y="196"/>
                    </a:cubicBezTo>
                    <a:cubicBezTo>
                      <a:pt x="1" y="294"/>
                      <a:pt x="4" y="423"/>
                      <a:pt x="25" y="538"/>
                    </a:cubicBezTo>
                    <a:cubicBezTo>
                      <a:pt x="62" y="727"/>
                      <a:pt x="137" y="907"/>
                      <a:pt x="214" y="1081"/>
                    </a:cubicBezTo>
                    <a:cubicBezTo>
                      <a:pt x="276" y="1219"/>
                      <a:pt x="341" y="1359"/>
                      <a:pt x="455" y="1457"/>
                    </a:cubicBezTo>
                    <a:cubicBezTo>
                      <a:pt x="534" y="1525"/>
                      <a:pt x="629" y="1569"/>
                      <a:pt x="725" y="1607"/>
                    </a:cubicBezTo>
                    <a:cubicBezTo>
                      <a:pt x="798" y="1637"/>
                      <a:pt x="873" y="1665"/>
                      <a:pt x="948" y="1692"/>
                    </a:cubicBezTo>
                    <a:cubicBezTo>
                      <a:pt x="955" y="1692"/>
                      <a:pt x="961" y="1692"/>
                      <a:pt x="968" y="1692"/>
                    </a:cubicBezTo>
                    <a:cubicBezTo>
                      <a:pt x="1067" y="1692"/>
                      <a:pt x="1161" y="1676"/>
                      <a:pt x="1183" y="1611"/>
                    </a:cubicBezTo>
                    <a:cubicBezTo>
                      <a:pt x="1238" y="1454"/>
                      <a:pt x="1138" y="1236"/>
                      <a:pt x="1098" y="1086"/>
                    </a:cubicBezTo>
                    <a:cubicBezTo>
                      <a:pt x="1062" y="952"/>
                      <a:pt x="1040" y="812"/>
                      <a:pt x="1014" y="674"/>
                    </a:cubicBezTo>
                    <a:cubicBezTo>
                      <a:pt x="978" y="577"/>
                      <a:pt x="954" y="474"/>
                      <a:pt x="922" y="377"/>
                    </a:cubicBezTo>
                    <a:cubicBezTo>
                      <a:pt x="870" y="221"/>
                      <a:pt x="776" y="60"/>
                      <a:pt x="620" y="14"/>
                    </a:cubicBezTo>
                    <a:cubicBezTo>
                      <a:pt x="588" y="5"/>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0" name="Google Shape;2280;p32"/>
              <p:cNvSpPr/>
              <p:nvPr/>
            </p:nvSpPr>
            <p:spPr>
              <a:xfrm>
                <a:off x="2361300" y="3260250"/>
                <a:ext cx="29200" cy="40750"/>
              </a:xfrm>
              <a:custGeom>
                <a:avLst/>
                <a:gdLst/>
                <a:ahLst/>
                <a:cxnLst/>
                <a:rect l="l" t="t" r="r" b="b"/>
                <a:pathLst>
                  <a:path w="1168" h="1630" extrusionOk="0">
                    <a:moveTo>
                      <a:pt x="29" y="1"/>
                    </a:moveTo>
                    <a:cubicBezTo>
                      <a:pt x="15" y="1"/>
                      <a:pt x="0" y="12"/>
                      <a:pt x="2" y="30"/>
                    </a:cubicBezTo>
                    <a:cubicBezTo>
                      <a:pt x="169" y="1078"/>
                      <a:pt x="1110" y="1621"/>
                      <a:pt x="1120" y="1627"/>
                    </a:cubicBezTo>
                    <a:cubicBezTo>
                      <a:pt x="1123" y="1628"/>
                      <a:pt x="1128" y="1629"/>
                      <a:pt x="1132" y="1629"/>
                    </a:cubicBezTo>
                    <a:cubicBezTo>
                      <a:pt x="1134" y="1629"/>
                      <a:pt x="1135" y="1629"/>
                      <a:pt x="1137" y="1629"/>
                    </a:cubicBezTo>
                    <a:cubicBezTo>
                      <a:pt x="1161" y="1625"/>
                      <a:pt x="1168" y="1592"/>
                      <a:pt x="1146" y="1580"/>
                    </a:cubicBezTo>
                    <a:cubicBezTo>
                      <a:pt x="1137" y="1574"/>
                      <a:pt x="217" y="1044"/>
                      <a:pt x="54" y="22"/>
                    </a:cubicBezTo>
                    <a:cubicBezTo>
                      <a:pt x="51" y="8"/>
                      <a:pt x="40"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1" name="Google Shape;2281;p32"/>
              <p:cNvSpPr/>
              <p:nvPr/>
            </p:nvSpPr>
            <p:spPr>
              <a:xfrm>
                <a:off x="2399475" y="3292025"/>
                <a:ext cx="47050" cy="29800"/>
              </a:xfrm>
              <a:custGeom>
                <a:avLst/>
                <a:gdLst/>
                <a:ahLst/>
                <a:cxnLst/>
                <a:rect l="l" t="t" r="r" b="b"/>
                <a:pathLst>
                  <a:path w="1882" h="1192" extrusionOk="0">
                    <a:moveTo>
                      <a:pt x="1528" y="0"/>
                    </a:moveTo>
                    <a:cubicBezTo>
                      <a:pt x="1523" y="0"/>
                      <a:pt x="1518" y="0"/>
                      <a:pt x="1512" y="1"/>
                    </a:cubicBezTo>
                    <a:cubicBezTo>
                      <a:pt x="1269" y="5"/>
                      <a:pt x="1042" y="96"/>
                      <a:pt x="815" y="193"/>
                    </a:cubicBezTo>
                    <a:cubicBezTo>
                      <a:pt x="915" y="172"/>
                      <a:pt x="1015" y="135"/>
                      <a:pt x="1114" y="109"/>
                    </a:cubicBezTo>
                    <a:cubicBezTo>
                      <a:pt x="1181" y="91"/>
                      <a:pt x="1254" y="79"/>
                      <a:pt x="1325" y="79"/>
                    </a:cubicBezTo>
                    <a:cubicBezTo>
                      <a:pt x="1420" y="79"/>
                      <a:pt x="1511" y="101"/>
                      <a:pt x="1582" y="162"/>
                    </a:cubicBezTo>
                    <a:cubicBezTo>
                      <a:pt x="1652" y="221"/>
                      <a:pt x="1691" y="308"/>
                      <a:pt x="1720" y="394"/>
                    </a:cubicBezTo>
                    <a:cubicBezTo>
                      <a:pt x="1756" y="501"/>
                      <a:pt x="1779" y="621"/>
                      <a:pt x="1735" y="725"/>
                    </a:cubicBezTo>
                    <a:cubicBezTo>
                      <a:pt x="1688" y="834"/>
                      <a:pt x="1579" y="902"/>
                      <a:pt x="1470" y="947"/>
                    </a:cubicBezTo>
                    <a:cubicBezTo>
                      <a:pt x="1292" y="1022"/>
                      <a:pt x="1102" y="1056"/>
                      <a:pt x="913" y="1088"/>
                    </a:cubicBezTo>
                    <a:cubicBezTo>
                      <a:pt x="824" y="1101"/>
                      <a:pt x="735" y="1115"/>
                      <a:pt x="646" y="1115"/>
                    </a:cubicBezTo>
                    <a:cubicBezTo>
                      <a:pt x="585" y="1115"/>
                      <a:pt x="526" y="1109"/>
                      <a:pt x="468" y="1092"/>
                    </a:cubicBezTo>
                    <a:cubicBezTo>
                      <a:pt x="367" y="1064"/>
                      <a:pt x="278" y="1007"/>
                      <a:pt x="193" y="949"/>
                    </a:cubicBezTo>
                    <a:cubicBezTo>
                      <a:pt x="128" y="903"/>
                      <a:pt x="64" y="857"/>
                      <a:pt x="0" y="808"/>
                    </a:cubicBezTo>
                    <a:lnTo>
                      <a:pt x="0" y="808"/>
                    </a:lnTo>
                    <a:cubicBezTo>
                      <a:pt x="41" y="864"/>
                      <a:pt x="85" y="918"/>
                      <a:pt x="132" y="970"/>
                    </a:cubicBezTo>
                    <a:cubicBezTo>
                      <a:pt x="216" y="1065"/>
                      <a:pt x="324" y="1145"/>
                      <a:pt x="449" y="1175"/>
                    </a:cubicBezTo>
                    <a:cubicBezTo>
                      <a:pt x="504" y="1189"/>
                      <a:pt x="562" y="1192"/>
                      <a:pt x="619" y="1192"/>
                    </a:cubicBezTo>
                    <a:cubicBezTo>
                      <a:pt x="637" y="1192"/>
                      <a:pt x="655" y="1191"/>
                      <a:pt x="673" y="1191"/>
                    </a:cubicBezTo>
                    <a:cubicBezTo>
                      <a:pt x="1000" y="1189"/>
                      <a:pt x="1336" y="1183"/>
                      <a:pt x="1637" y="1053"/>
                    </a:cubicBezTo>
                    <a:cubicBezTo>
                      <a:pt x="1712" y="1021"/>
                      <a:pt x="1789" y="976"/>
                      <a:pt x="1833" y="905"/>
                    </a:cubicBezTo>
                    <a:cubicBezTo>
                      <a:pt x="1878" y="831"/>
                      <a:pt x="1881" y="738"/>
                      <a:pt x="1877" y="650"/>
                    </a:cubicBezTo>
                    <a:cubicBezTo>
                      <a:pt x="1869" y="485"/>
                      <a:pt x="1839" y="317"/>
                      <a:pt x="1767" y="168"/>
                    </a:cubicBezTo>
                    <a:cubicBezTo>
                      <a:pt x="1738" y="107"/>
                      <a:pt x="1699" y="47"/>
                      <a:pt x="1638" y="21"/>
                    </a:cubicBezTo>
                    <a:cubicBezTo>
                      <a:pt x="1603" y="7"/>
                      <a:pt x="1566" y="0"/>
                      <a:pt x="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2" name="Google Shape;2282;p32"/>
              <p:cNvSpPr/>
              <p:nvPr/>
            </p:nvSpPr>
            <p:spPr>
              <a:xfrm>
                <a:off x="2396800" y="3293975"/>
                <a:ext cx="47150" cy="25925"/>
              </a:xfrm>
              <a:custGeom>
                <a:avLst/>
                <a:gdLst/>
                <a:ahLst/>
                <a:cxnLst/>
                <a:rect l="l" t="t" r="r" b="b"/>
                <a:pathLst>
                  <a:path w="1886" h="1037" extrusionOk="0">
                    <a:moveTo>
                      <a:pt x="1431" y="0"/>
                    </a:moveTo>
                    <a:cubicBezTo>
                      <a:pt x="1361" y="0"/>
                      <a:pt x="1288" y="13"/>
                      <a:pt x="1221" y="31"/>
                    </a:cubicBezTo>
                    <a:cubicBezTo>
                      <a:pt x="1122" y="57"/>
                      <a:pt x="1022" y="94"/>
                      <a:pt x="922" y="115"/>
                    </a:cubicBezTo>
                    <a:cubicBezTo>
                      <a:pt x="793" y="171"/>
                      <a:pt x="664" y="227"/>
                      <a:pt x="531" y="272"/>
                    </a:cubicBezTo>
                    <a:cubicBezTo>
                      <a:pt x="384" y="321"/>
                      <a:pt x="146" y="357"/>
                      <a:pt x="45" y="489"/>
                    </a:cubicBezTo>
                    <a:cubicBezTo>
                      <a:pt x="0" y="547"/>
                      <a:pt x="46" y="644"/>
                      <a:pt x="106" y="730"/>
                    </a:cubicBezTo>
                    <a:cubicBezTo>
                      <a:pt x="170" y="778"/>
                      <a:pt x="234" y="825"/>
                      <a:pt x="300" y="869"/>
                    </a:cubicBezTo>
                    <a:cubicBezTo>
                      <a:pt x="384" y="928"/>
                      <a:pt x="473" y="985"/>
                      <a:pt x="573" y="1014"/>
                    </a:cubicBezTo>
                    <a:cubicBezTo>
                      <a:pt x="631" y="1031"/>
                      <a:pt x="691" y="1037"/>
                      <a:pt x="751" y="1037"/>
                    </a:cubicBezTo>
                    <a:cubicBezTo>
                      <a:pt x="840" y="1037"/>
                      <a:pt x="930" y="1023"/>
                      <a:pt x="1018" y="1008"/>
                    </a:cubicBezTo>
                    <a:cubicBezTo>
                      <a:pt x="1208" y="978"/>
                      <a:pt x="1399" y="943"/>
                      <a:pt x="1576" y="869"/>
                    </a:cubicBezTo>
                    <a:cubicBezTo>
                      <a:pt x="1685" y="824"/>
                      <a:pt x="1795" y="756"/>
                      <a:pt x="1841" y="647"/>
                    </a:cubicBezTo>
                    <a:cubicBezTo>
                      <a:pt x="1885" y="542"/>
                      <a:pt x="1862" y="423"/>
                      <a:pt x="1826" y="316"/>
                    </a:cubicBezTo>
                    <a:cubicBezTo>
                      <a:pt x="1797" y="230"/>
                      <a:pt x="1758" y="143"/>
                      <a:pt x="1689" y="84"/>
                    </a:cubicBezTo>
                    <a:cubicBezTo>
                      <a:pt x="1618" y="23"/>
                      <a:pt x="1527" y="0"/>
                      <a:pt x="1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3" name="Google Shape;2283;p32"/>
              <p:cNvSpPr/>
              <p:nvPr/>
            </p:nvSpPr>
            <p:spPr>
              <a:xfrm>
                <a:off x="2385300" y="3302375"/>
                <a:ext cx="49800" cy="7300"/>
              </a:xfrm>
              <a:custGeom>
                <a:avLst/>
                <a:gdLst/>
                <a:ahLst/>
                <a:cxnLst/>
                <a:rect l="l" t="t" r="r" b="b"/>
                <a:pathLst>
                  <a:path w="1992" h="292" extrusionOk="0">
                    <a:moveTo>
                      <a:pt x="29" y="1"/>
                    </a:moveTo>
                    <a:cubicBezTo>
                      <a:pt x="19" y="1"/>
                      <a:pt x="10" y="6"/>
                      <a:pt x="5" y="15"/>
                    </a:cubicBezTo>
                    <a:cubicBezTo>
                      <a:pt x="1" y="23"/>
                      <a:pt x="1" y="32"/>
                      <a:pt x="4" y="38"/>
                    </a:cubicBezTo>
                    <a:cubicBezTo>
                      <a:pt x="8" y="44"/>
                      <a:pt x="11" y="48"/>
                      <a:pt x="17" y="52"/>
                    </a:cubicBezTo>
                    <a:cubicBezTo>
                      <a:pt x="24" y="55"/>
                      <a:pt x="491" y="291"/>
                      <a:pt x="1099" y="291"/>
                    </a:cubicBezTo>
                    <a:cubicBezTo>
                      <a:pt x="1369" y="291"/>
                      <a:pt x="1666" y="245"/>
                      <a:pt x="1963" y="111"/>
                    </a:cubicBezTo>
                    <a:cubicBezTo>
                      <a:pt x="1992" y="98"/>
                      <a:pt x="1979" y="60"/>
                      <a:pt x="1954" y="60"/>
                    </a:cubicBezTo>
                    <a:cubicBezTo>
                      <a:pt x="1950" y="60"/>
                      <a:pt x="1946" y="61"/>
                      <a:pt x="1942" y="63"/>
                    </a:cubicBezTo>
                    <a:cubicBezTo>
                      <a:pt x="1653" y="193"/>
                      <a:pt x="1363" y="238"/>
                      <a:pt x="1100" y="238"/>
                    </a:cubicBezTo>
                    <a:cubicBezTo>
                      <a:pt x="505" y="238"/>
                      <a:pt x="48" y="8"/>
                      <a:pt x="41" y="4"/>
                    </a:cubicBezTo>
                    <a:cubicBezTo>
                      <a:pt x="37"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4" name="Google Shape;2284;p32"/>
              <p:cNvSpPr/>
              <p:nvPr/>
            </p:nvSpPr>
            <p:spPr>
              <a:xfrm>
                <a:off x="2335450" y="3284350"/>
                <a:ext cx="23325" cy="39150"/>
              </a:xfrm>
              <a:custGeom>
                <a:avLst/>
                <a:gdLst/>
                <a:ahLst/>
                <a:cxnLst/>
                <a:rect l="l" t="t" r="r" b="b"/>
                <a:pathLst>
                  <a:path w="933" h="1566" extrusionOk="0">
                    <a:moveTo>
                      <a:pt x="604" y="0"/>
                    </a:moveTo>
                    <a:cubicBezTo>
                      <a:pt x="475" y="0"/>
                      <a:pt x="348" y="33"/>
                      <a:pt x="227" y="78"/>
                    </a:cubicBezTo>
                    <a:cubicBezTo>
                      <a:pt x="158" y="105"/>
                      <a:pt x="89" y="139"/>
                      <a:pt x="47" y="199"/>
                    </a:cubicBezTo>
                    <a:cubicBezTo>
                      <a:pt x="8" y="255"/>
                      <a:pt x="0" y="328"/>
                      <a:pt x="0" y="398"/>
                    </a:cubicBezTo>
                    <a:cubicBezTo>
                      <a:pt x="1" y="670"/>
                      <a:pt x="110" y="930"/>
                      <a:pt x="218" y="1180"/>
                    </a:cubicBezTo>
                    <a:cubicBezTo>
                      <a:pt x="243" y="1238"/>
                      <a:pt x="268" y="1297"/>
                      <a:pt x="306" y="1347"/>
                    </a:cubicBezTo>
                    <a:cubicBezTo>
                      <a:pt x="371" y="1432"/>
                      <a:pt x="469" y="1488"/>
                      <a:pt x="571" y="1520"/>
                    </a:cubicBezTo>
                    <a:cubicBezTo>
                      <a:pt x="626" y="1538"/>
                      <a:pt x="681" y="1554"/>
                      <a:pt x="738" y="1566"/>
                    </a:cubicBezTo>
                    <a:cubicBezTo>
                      <a:pt x="679" y="1534"/>
                      <a:pt x="622" y="1500"/>
                      <a:pt x="565" y="1466"/>
                    </a:cubicBezTo>
                    <a:cubicBezTo>
                      <a:pt x="492" y="1420"/>
                      <a:pt x="420" y="1371"/>
                      <a:pt x="364" y="1304"/>
                    </a:cubicBezTo>
                    <a:cubicBezTo>
                      <a:pt x="284" y="1209"/>
                      <a:pt x="249" y="1084"/>
                      <a:pt x="217" y="963"/>
                    </a:cubicBezTo>
                    <a:cubicBezTo>
                      <a:pt x="177" y="808"/>
                      <a:pt x="140" y="650"/>
                      <a:pt x="137" y="490"/>
                    </a:cubicBezTo>
                    <a:cubicBezTo>
                      <a:pt x="135" y="391"/>
                      <a:pt x="150" y="284"/>
                      <a:pt x="218" y="213"/>
                    </a:cubicBezTo>
                    <a:cubicBezTo>
                      <a:pt x="283" y="144"/>
                      <a:pt x="382" y="122"/>
                      <a:pt x="475" y="113"/>
                    </a:cubicBezTo>
                    <a:cubicBezTo>
                      <a:pt x="499" y="111"/>
                      <a:pt x="522" y="109"/>
                      <a:pt x="546" y="109"/>
                    </a:cubicBezTo>
                    <a:cubicBezTo>
                      <a:pt x="599" y="109"/>
                      <a:pt x="651" y="117"/>
                      <a:pt x="699" y="140"/>
                    </a:cubicBezTo>
                    <a:cubicBezTo>
                      <a:pt x="822" y="199"/>
                      <a:pt x="877" y="344"/>
                      <a:pt x="897" y="480"/>
                    </a:cubicBezTo>
                    <a:cubicBezTo>
                      <a:pt x="910" y="565"/>
                      <a:pt x="916" y="654"/>
                      <a:pt x="933" y="737"/>
                    </a:cubicBezTo>
                    <a:cubicBezTo>
                      <a:pt x="931" y="531"/>
                      <a:pt x="925" y="327"/>
                      <a:pt x="846" y="140"/>
                    </a:cubicBezTo>
                    <a:cubicBezTo>
                      <a:pt x="834" y="105"/>
                      <a:pt x="815" y="75"/>
                      <a:pt x="789" y="50"/>
                    </a:cubicBezTo>
                    <a:cubicBezTo>
                      <a:pt x="748" y="12"/>
                      <a:pt x="689" y="2"/>
                      <a:pt x="633" y="1"/>
                    </a:cubicBezTo>
                    <a:cubicBezTo>
                      <a:pt x="623" y="0"/>
                      <a:pt x="61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5" name="Google Shape;2285;p32"/>
              <p:cNvSpPr/>
              <p:nvPr/>
            </p:nvSpPr>
            <p:spPr>
              <a:xfrm>
                <a:off x="2338800" y="3287100"/>
                <a:ext cx="21900" cy="36700"/>
              </a:xfrm>
              <a:custGeom>
                <a:avLst/>
                <a:gdLst/>
                <a:ahLst/>
                <a:cxnLst/>
                <a:rect l="l" t="t" r="r" b="b"/>
                <a:pathLst>
                  <a:path w="876" h="1468" extrusionOk="0">
                    <a:moveTo>
                      <a:pt x="412" y="1"/>
                    </a:moveTo>
                    <a:cubicBezTo>
                      <a:pt x="388" y="1"/>
                      <a:pt x="365" y="2"/>
                      <a:pt x="341" y="4"/>
                    </a:cubicBezTo>
                    <a:cubicBezTo>
                      <a:pt x="248" y="13"/>
                      <a:pt x="149" y="35"/>
                      <a:pt x="84" y="103"/>
                    </a:cubicBezTo>
                    <a:cubicBezTo>
                      <a:pt x="16" y="175"/>
                      <a:pt x="1" y="282"/>
                      <a:pt x="3" y="381"/>
                    </a:cubicBezTo>
                    <a:cubicBezTo>
                      <a:pt x="6" y="540"/>
                      <a:pt x="43" y="698"/>
                      <a:pt x="83" y="854"/>
                    </a:cubicBezTo>
                    <a:cubicBezTo>
                      <a:pt x="115" y="974"/>
                      <a:pt x="150" y="1099"/>
                      <a:pt x="230" y="1196"/>
                    </a:cubicBezTo>
                    <a:cubicBezTo>
                      <a:pt x="285" y="1262"/>
                      <a:pt x="358" y="1311"/>
                      <a:pt x="431" y="1357"/>
                    </a:cubicBezTo>
                    <a:cubicBezTo>
                      <a:pt x="488" y="1391"/>
                      <a:pt x="545" y="1425"/>
                      <a:pt x="604" y="1457"/>
                    </a:cubicBezTo>
                    <a:cubicBezTo>
                      <a:pt x="637" y="1463"/>
                      <a:pt x="670" y="1468"/>
                      <a:pt x="700" y="1468"/>
                    </a:cubicBezTo>
                    <a:cubicBezTo>
                      <a:pt x="749" y="1468"/>
                      <a:pt x="790" y="1456"/>
                      <a:pt x="809" y="1423"/>
                    </a:cubicBezTo>
                    <a:cubicBezTo>
                      <a:pt x="875" y="1300"/>
                      <a:pt x="823" y="1107"/>
                      <a:pt x="811" y="978"/>
                    </a:cubicBezTo>
                    <a:cubicBezTo>
                      <a:pt x="800" y="862"/>
                      <a:pt x="801" y="745"/>
                      <a:pt x="799" y="627"/>
                    </a:cubicBezTo>
                    <a:cubicBezTo>
                      <a:pt x="782" y="544"/>
                      <a:pt x="776" y="455"/>
                      <a:pt x="763" y="370"/>
                    </a:cubicBezTo>
                    <a:cubicBezTo>
                      <a:pt x="743" y="234"/>
                      <a:pt x="688" y="89"/>
                      <a:pt x="565" y="31"/>
                    </a:cubicBezTo>
                    <a:cubicBezTo>
                      <a:pt x="517" y="8"/>
                      <a:pt x="465" y="1"/>
                      <a:pt x="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6" name="Google Shape;2286;p32"/>
              <p:cNvSpPr/>
              <p:nvPr/>
            </p:nvSpPr>
            <p:spPr>
              <a:xfrm>
                <a:off x="2347350" y="3293825"/>
                <a:ext cx="18825" cy="37450"/>
              </a:xfrm>
              <a:custGeom>
                <a:avLst/>
                <a:gdLst/>
                <a:ahLst/>
                <a:cxnLst/>
                <a:rect l="l" t="t" r="r" b="b"/>
                <a:pathLst>
                  <a:path w="753" h="1498" extrusionOk="0">
                    <a:moveTo>
                      <a:pt x="30" y="0"/>
                    </a:moveTo>
                    <a:cubicBezTo>
                      <a:pt x="18" y="0"/>
                      <a:pt x="7" y="8"/>
                      <a:pt x="8" y="24"/>
                    </a:cubicBezTo>
                    <a:cubicBezTo>
                      <a:pt x="0" y="910"/>
                      <a:pt x="700" y="1486"/>
                      <a:pt x="708" y="1493"/>
                    </a:cubicBezTo>
                    <a:cubicBezTo>
                      <a:pt x="711" y="1495"/>
                      <a:pt x="717" y="1497"/>
                      <a:pt x="721" y="1497"/>
                    </a:cubicBezTo>
                    <a:lnTo>
                      <a:pt x="721" y="1496"/>
                    </a:lnTo>
                    <a:cubicBezTo>
                      <a:pt x="742" y="1496"/>
                      <a:pt x="752" y="1471"/>
                      <a:pt x="736" y="1457"/>
                    </a:cubicBezTo>
                    <a:cubicBezTo>
                      <a:pt x="729" y="1452"/>
                      <a:pt x="45" y="888"/>
                      <a:pt x="53" y="24"/>
                    </a:cubicBezTo>
                    <a:cubicBezTo>
                      <a:pt x="54" y="8"/>
                      <a:pt x="4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7" name="Google Shape;2287;p32"/>
              <p:cNvSpPr/>
              <p:nvPr/>
            </p:nvSpPr>
            <p:spPr>
              <a:xfrm>
                <a:off x="2372250" y="3322100"/>
                <a:ext cx="38675" cy="28175"/>
              </a:xfrm>
              <a:custGeom>
                <a:avLst/>
                <a:gdLst/>
                <a:ahLst/>
                <a:cxnLst/>
                <a:rect l="l" t="t" r="r" b="b"/>
                <a:pathLst>
                  <a:path w="1547" h="1127" extrusionOk="0">
                    <a:moveTo>
                      <a:pt x="1187" y="0"/>
                    </a:moveTo>
                    <a:cubicBezTo>
                      <a:pt x="1167" y="0"/>
                      <a:pt x="1147" y="3"/>
                      <a:pt x="1127" y="8"/>
                    </a:cubicBezTo>
                    <a:cubicBezTo>
                      <a:pt x="927" y="46"/>
                      <a:pt x="753" y="154"/>
                      <a:pt x="581" y="266"/>
                    </a:cubicBezTo>
                    <a:cubicBezTo>
                      <a:pt x="661" y="235"/>
                      <a:pt x="737" y="189"/>
                      <a:pt x="816" y="154"/>
                    </a:cubicBezTo>
                    <a:cubicBezTo>
                      <a:pt x="891" y="119"/>
                      <a:pt x="976" y="92"/>
                      <a:pt x="1058" y="92"/>
                    </a:cubicBezTo>
                    <a:cubicBezTo>
                      <a:pt x="1111" y="92"/>
                      <a:pt x="1162" y="103"/>
                      <a:pt x="1208" y="130"/>
                    </a:cubicBezTo>
                    <a:cubicBezTo>
                      <a:pt x="1274" y="169"/>
                      <a:pt x="1318" y="235"/>
                      <a:pt x="1354" y="302"/>
                    </a:cubicBezTo>
                    <a:cubicBezTo>
                      <a:pt x="1400" y="385"/>
                      <a:pt x="1435" y="480"/>
                      <a:pt x="1414" y="571"/>
                    </a:cubicBezTo>
                    <a:cubicBezTo>
                      <a:pt x="1392" y="668"/>
                      <a:pt x="1312" y="738"/>
                      <a:pt x="1228" y="791"/>
                    </a:cubicBezTo>
                    <a:cubicBezTo>
                      <a:pt x="1093" y="878"/>
                      <a:pt x="941" y="934"/>
                      <a:pt x="790" y="986"/>
                    </a:cubicBezTo>
                    <a:cubicBezTo>
                      <a:pt x="687" y="1023"/>
                      <a:pt x="580" y="1057"/>
                      <a:pt x="471" y="1057"/>
                    </a:cubicBezTo>
                    <a:cubicBezTo>
                      <a:pt x="456" y="1057"/>
                      <a:pt x="440" y="1056"/>
                      <a:pt x="424" y="1055"/>
                    </a:cubicBezTo>
                    <a:cubicBezTo>
                      <a:pt x="338" y="1046"/>
                      <a:pt x="257" y="1012"/>
                      <a:pt x="178" y="976"/>
                    </a:cubicBezTo>
                    <a:cubicBezTo>
                      <a:pt x="118" y="948"/>
                      <a:pt x="58" y="919"/>
                      <a:pt x="0" y="888"/>
                    </a:cubicBezTo>
                    <a:lnTo>
                      <a:pt x="0" y="888"/>
                    </a:lnTo>
                    <a:cubicBezTo>
                      <a:pt x="41" y="929"/>
                      <a:pt x="85" y="967"/>
                      <a:pt x="130" y="1002"/>
                    </a:cubicBezTo>
                    <a:cubicBezTo>
                      <a:pt x="214" y="1069"/>
                      <a:pt x="314" y="1119"/>
                      <a:pt x="422" y="1126"/>
                    </a:cubicBezTo>
                    <a:cubicBezTo>
                      <a:pt x="429" y="1127"/>
                      <a:pt x="437" y="1127"/>
                      <a:pt x="445" y="1127"/>
                    </a:cubicBezTo>
                    <a:cubicBezTo>
                      <a:pt x="499" y="1127"/>
                      <a:pt x="554" y="1117"/>
                      <a:pt x="609" y="1106"/>
                    </a:cubicBezTo>
                    <a:cubicBezTo>
                      <a:pt x="877" y="1057"/>
                      <a:pt x="1153" y="1005"/>
                      <a:pt x="1381" y="855"/>
                    </a:cubicBezTo>
                    <a:cubicBezTo>
                      <a:pt x="1439" y="816"/>
                      <a:pt x="1494" y="769"/>
                      <a:pt x="1520" y="704"/>
                    </a:cubicBezTo>
                    <a:cubicBezTo>
                      <a:pt x="1546" y="637"/>
                      <a:pt x="1535" y="560"/>
                      <a:pt x="1520" y="489"/>
                    </a:cubicBezTo>
                    <a:cubicBezTo>
                      <a:pt x="1489" y="353"/>
                      <a:pt x="1441" y="219"/>
                      <a:pt x="1360" y="107"/>
                    </a:cubicBezTo>
                    <a:cubicBezTo>
                      <a:pt x="1327" y="61"/>
                      <a:pt x="1286" y="18"/>
                      <a:pt x="1233" y="5"/>
                    </a:cubicBezTo>
                    <a:cubicBezTo>
                      <a:pt x="1218" y="2"/>
                      <a:pt x="1202" y="0"/>
                      <a:pt x="1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8" name="Google Shape;2288;p32"/>
              <p:cNvSpPr/>
              <p:nvPr/>
            </p:nvSpPr>
            <p:spPr>
              <a:xfrm>
                <a:off x="2369400" y="3324375"/>
                <a:ext cx="38750" cy="24175"/>
              </a:xfrm>
              <a:custGeom>
                <a:avLst/>
                <a:gdLst/>
                <a:ahLst/>
                <a:cxnLst/>
                <a:rect l="l" t="t" r="r" b="b"/>
                <a:pathLst>
                  <a:path w="1550" h="967" extrusionOk="0">
                    <a:moveTo>
                      <a:pt x="1172" y="1"/>
                    </a:moveTo>
                    <a:cubicBezTo>
                      <a:pt x="1090" y="1"/>
                      <a:pt x="1005" y="28"/>
                      <a:pt x="930" y="63"/>
                    </a:cubicBezTo>
                    <a:cubicBezTo>
                      <a:pt x="851" y="98"/>
                      <a:pt x="775" y="144"/>
                      <a:pt x="695" y="175"/>
                    </a:cubicBezTo>
                    <a:cubicBezTo>
                      <a:pt x="597" y="240"/>
                      <a:pt x="499" y="305"/>
                      <a:pt x="397" y="360"/>
                    </a:cubicBezTo>
                    <a:cubicBezTo>
                      <a:pt x="282" y="422"/>
                      <a:pt x="93" y="486"/>
                      <a:pt x="28" y="609"/>
                    </a:cubicBezTo>
                    <a:cubicBezTo>
                      <a:pt x="1" y="664"/>
                      <a:pt x="52" y="736"/>
                      <a:pt x="114" y="798"/>
                    </a:cubicBezTo>
                    <a:cubicBezTo>
                      <a:pt x="172" y="828"/>
                      <a:pt x="232" y="857"/>
                      <a:pt x="292" y="885"/>
                    </a:cubicBezTo>
                    <a:cubicBezTo>
                      <a:pt x="371" y="922"/>
                      <a:pt x="452" y="955"/>
                      <a:pt x="538" y="964"/>
                    </a:cubicBezTo>
                    <a:cubicBezTo>
                      <a:pt x="555" y="966"/>
                      <a:pt x="571" y="967"/>
                      <a:pt x="588" y="967"/>
                    </a:cubicBezTo>
                    <a:cubicBezTo>
                      <a:pt x="696" y="967"/>
                      <a:pt x="802" y="932"/>
                      <a:pt x="904" y="896"/>
                    </a:cubicBezTo>
                    <a:cubicBezTo>
                      <a:pt x="1055" y="844"/>
                      <a:pt x="1207" y="787"/>
                      <a:pt x="1342" y="701"/>
                    </a:cubicBezTo>
                    <a:cubicBezTo>
                      <a:pt x="1426" y="648"/>
                      <a:pt x="1506" y="577"/>
                      <a:pt x="1528" y="481"/>
                    </a:cubicBezTo>
                    <a:cubicBezTo>
                      <a:pt x="1549" y="389"/>
                      <a:pt x="1514" y="294"/>
                      <a:pt x="1468" y="211"/>
                    </a:cubicBezTo>
                    <a:cubicBezTo>
                      <a:pt x="1431" y="144"/>
                      <a:pt x="1388" y="78"/>
                      <a:pt x="1322" y="39"/>
                    </a:cubicBezTo>
                    <a:cubicBezTo>
                      <a:pt x="1276" y="12"/>
                      <a:pt x="1225" y="1"/>
                      <a:pt x="1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9" name="Google Shape;2289;p32"/>
              <p:cNvSpPr/>
              <p:nvPr/>
            </p:nvSpPr>
            <p:spPr>
              <a:xfrm>
                <a:off x="2359150" y="3332450"/>
                <a:ext cx="41300" cy="8625"/>
              </a:xfrm>
              <a:custGeom>
                <a:avLst/>
                <a:gdLst/>
                <a:ahLst/>
                <a:cxnLst/>
                <a:rect l="l" t="t" r="r" b="b"/>
                <a:pathLst>
                  <a:path w="1652" h="345" extrusionOk="0">
                    <a:moveTo>
                      <a:pt x="1619" y="0"/>
                    </a:moveTo>
                    <a:cubicBezTo>
                      <a:pt x="1615" y="0"/>
                      <a:pt x="1611" y="2"/>
                      <a:pt x="1607" y="5"/>
                    </a:cubicBezTo>
                    <a:cubicBezTo>
                      <a:pt x="1261" y="240"/>
                      <a:pt x="883" y="300"/>
                      <a:pt x="585" y="300"/>
                    </a:cubicBezTo>
                    <a:cubicBezTo>
                      <a:pt x="267" y="300"/>
                      <a:pt x="40" y="232"/>
                      <a:pt x="36" y="230"/>
                    </a:cubicBezTo>
                    <a:cubicBezTo>
                      <a:pt x="34" y="230"/>
                      <a:pt x="31" y="230"/>
                      <a:pt x="29" y="230"/>
                    </a:cubicBezTo>
                    <a:cubicBezTo>
                      <a:pt x="12" y="230"/>
                      <a:pt x="0" y="249"/>
                      <a:pt x="10" y="264"/>
                    </a:cubicBezTo>
                    <a:cubicBezTo>
                      <a:pt x="13" y="268"/>
                      <a:pt x="17" y="272"/>
                      <a:pt x="22" y="273"/>
                    </a:cubicBezTo>
                    <a:cubicBezTo>
                      <a:pt x="26" y="274"/>
                      <a:pt x="259" y="344"/>
                      <a:pt x="585" y="344"/>
                    </a:cubicBezTo>
                    <a:cubicBezTo>
                      <a:pt x="890" y="344"/>
                      <a:pt x="1277" y="282"/>
                      <a:pt x="1632" y="41"/>
                    </a:cubicBezTo>
                    <a:cubicBezTo>
                      <a:pt x="1651" y="28"/>
                      <a:pt x="1638" y="0"/>
                      <a:pt x="1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0" name="Google Shape;2290;p32"/>
              <p:cNvSpPr/>
              <p:nvPr/>
            </p:nvSpPr>
            <p:spPr>
              <a:xfrm>
                <a:off x="2382275" y="3092900"/>
                <a:ext cx="39375" cy="41900"/>
              </a:xfrm>
              <a:custGeom>
                <a:avLst/>
                <a:gdLst/>
                <a:ahLst/>
                <a:cxnLst/>
                <a:rect l="l" t="t" r="r" b="b"/>
                <a:pathLst>
                  <a:path w="1575" h="1676" extrusionOk="0">
                    <a:moveTo>
                      <a:pt x="585" y="0"/>
                    </a:moveTo>
                    <a:cubicBezTo>
                      <a:pt x="532" y="0"/>
                      <a:pt x="481" y="23"/>
                      <a:pt x="435" y="50"/>
                    </a:cubicBezTo>
                    <a:cubicBezTo>
                      <a:pt x="298" y="131"/>
                      <a:pt x="188" y="253"/>
                      <a:pt x="95" y="384"/>
                    </a:cubicBezTo>
                    <a:cubicBezTo>
                      <a:pt x="47" y="454"/>
                      <a:pt x="1" y="532"/>
                      <a:pt x="1" y="620"/>
                    </a:cubicBezTo>
                    <a:cubicBezTo>
                      <a:pt x="1" y="703"/>
                      <a:pt x="42" y="783"/>
                      <a:pt x="88" y="855"/>
                    </a:cubicBezTo>
                    <a:cubicBezTo>
                      <a:pt x="270" y="1134"/>
                      <a:pt x="547" y="1332"/>
                      <a:pt x="817" y="1523"/>
                    </a:cubicBezTo>
                    <a:cubicBezTo>
                      <a:pt x="880" y="1567"/>
                      <a:pt x="943" y="1612"/>
                      <a:pt x="1013" y="1640"/>
                    </a:cubicBezTo>
                    <a:cubicBezTo>
                      <a:pt x="1076" y="1665"/>
                      <a:pt x="1142" y="1676"/>
                      <a:pt x="1208" y="1676"/>
                    </a:cubicBezTo>
                    <a:cubicBezTo>
                      <a:pt x="1267" y="1676"/>
                      <a:pt x="1326" y="1668"/>
                      <a:pt x="1382" y="1653"/>
                    </a:cubicBezTo>
                    <a:cubicBezTo>
                      <a:pt x="1448" y="1639"/>
                      <a:pt x="1512" y="1620"/>
                      <a:pt x="1575" y="1597"/>
                    </a:cubicBezTo>
                    <a:lnTo>
                      <a:pt x="1575" y="1597"/>
                    </a:lnTo>
                    <a:cubicBezTo>
                      <a:pt x="1497" y="1600"/>
                      <a:pt x="1419" y="1601"/>
                      <a:pt x="1342" y="1601"/>
                    </a:cubicBezTo>
                    <a:cubicBezTo>
                      <a:pt x="1241" y="1600"/>
                      <a:pt x="1138" y="1596"/>
                      <a:pt x="1041" y="1561"/>
                    </a:cubicBezTo>
                    <a:cubicBezTo>
                      <a:pt x="900" y="1512"/>
                      <a:pt x="783" y="1405"/>
                      <a:pt x="673" y="1301"/>
                    </a:cubicBezTo>
                    <a:cubicBezTo>
                      <a:pt x="531" y="1166"/>
                      <a:pt x="390" y="1027"/>
                      <a:pt x="281" y="863"/>
                    </a:cubicBezTo>
                    <a:cubicBezTo>
                      <a:pt x="213" y="763"/>
                      <a:pt x="158" y="644"/>
                      <a:pt x="175" y="529"/>
                    </a:cubicBezTo>
                    <a:cubicBezTo>
                      <a:pt x="192" y="418"/>
                      <a:pt x="272" y="333"/>
                      <a:pt x="358" y="265"/>
                    </a:cubicBezTo>
                    <a:cubicBezTo>
                      <a:pt x="426" y="210"/>
                      <a:pt x="504" y="161"/>
                      <a:pt x="591" y="153"/>
                    </a:cubicBezTo>
                    <a:cubicBezTo>
                      <a:pt x="601" y="152"/>
                      <a:pt x="611" y="151"/>
                      <a:pt x="620" y="151"/>
                    </a:cubicBezTo>
                    <a:cubicBezTo>
                      <a:pt x="767" y="151"/>
                      <a:pt x="905" y="260"/>
                      <a:pt x="1009" y="380"/>
                    </a:cubicBezTo>
                    <a:cubicBezTo>
                      <a:pt x="1078" y="459"/>
                      <a:pt x="1141" y="546"/>
                      <a:pt x="1213" y="622"/>
                    </a:cubicBezTo>
                    <a:cubicBezTo>
                      <a:pt x="1075" y="411"/>
                      <a:pt x="933" y="205"/>
                      <a:pt x="733" y="60"/>
                    </a:cubicBezTo>
                    <a:cubicBezTo>
                      <a:pt x="699" y="34"/>
                      <a:pt x="660" y="15"/>
                      <a:pt x="618" y="4"/>
                    </a:cubicBezTo>
                    <a:cubicBezTo>
                      <a:pt x="607" y="1"/>
                      <a:pt x="596"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1" name="Google Shape;2291;p32"/>
              <p:cNvSpPr/>
              <p:nvPr/>
            </p:nvSpPr>
            <p:spPr>
              <a:xfrm>
                <a:off x="2386175" y="3096675"/>
                <a:ext cx="40050" cy="36275"/>
              </a:xfrm>
              <a:custGeom>
                <a:avLst/>
                <a:gdLst/>
                <a:ahLst/>
                <a:cxnLst/>
                <a:rect l="l" t="t" r="r" b="b"/>
                <a:pathLst>
                  <a:path w="1602" h="1451" extrusionOk="0">
                    <a:moveTo>
                      <a:pt x="463" y="0"/>
                    </a:moveTo>
                    <a:cubicBezTo>
                      <a:pt x="454" y="0"/>
                      <a:pt x="444" y="1"/>
                      <a:pt x="434" y="2"/>
                    </a:cubicBezTo>
                    <a:cubicBezTo>
                      <a:pt x="346" y="10"/>
                      <a:pt x="270" y="59"/>
                      <a:pt x="201" y="114"/>
                    </a:cubicBezTo>
                    <a:cubicBezTo>
                      <a:pt x="116" y="182"/>
                      <a:pt x="35" y="266"/>
                      <a:pt x="18" y="378"/>
                    </a:cubicBezTo>
                    <a:cubicBezTo>
                      <a:pt x="0" y="493"/>
                      <a:pt x="57" y="612"/>
                      <a:pt x="125" y="712"/>
                    </a:cubicBezTo>
                    <a:cubicBezTo>
                      <a:pt x="234" y="876"/>
                      <a:pt x="374" y="1015"/>
                      <a:pt x="517" y="1150"/>
                    </a:cubicBezTo>
                    <a:cubicBezTo>
                      <a:pt x="627" y="1254"/>
                      <a:pt x="744" y="1361"/>
                      <a:pt x="884" y="1410"/>
                    </a:cubicBezTo>
                    <a:cubicBezTo>
                      <a:pt x="982" y="1445"/>
                      <a:pt x="1085" y="1449"/>
                      <a:pt x="1186" y="1450"/>
                    </a:cubicBezTo>
                    <a:cubicBezTo>
                      <a:pt x="1263" y="1450"/>
                      <a:pt x="1341" y="1449"/>
                      <a:pt x="1418" y="1446"/>
                    </a:cubicBezTo>
                    <a:cubicBezTo>
                      <a:pt x="1513" y="1410"/>
                      <a:pt x="1601" y="1357"/>
                      <a:pt x="1594" y="1283"/>
                    </a:cubicBezTo>
                    <a:cubicBezTo>
                      <a:pt x="1578" y="1116"/>
                      <a:pt x="1399" y="949"/>
                      <a:pt x="1302" y="824"/>
                    </a:cubicBezTo>
                    <a:cubicBezTo>
                      <a:pt x="1214" y="711"/>
                      <a:pt x="1136" y="590"/>
                      <a:pt x="1057" y="471"/>
                    </a:cubicBezTo>
                    <a:cubicBezTo>
                      <a:pt x="985" y="395"/>
                      <a:pt x="922" y="308"/>
                      <a:pt x="853" y="229"/>
                    </a:cubicBezTo>
                    <a:cubicBezTo>
                      <a:pt x="749" y="109"/>
                      <a:pt x="611" y="0"/>
                      <a:pt x="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2" name="Google Shape;2292;p32"/>
              <p:cNvSpPr/>
              <p:nvPr/>
            </p:nvSpPr>
            <p:spPr>
              <a:xfrm>
                <a:off x="2395900" y="3105850"/>
                <a:ext cx="42325" cy="27875"/>
              </a:xfrm>
              <a:custGeom>
                <a:avLst/>
                <a:gdLst/>
                <a:ahLst/>
                <a:cxnLst/>
                <a:rect l="l" t="t" r="r" b="b"/>
                <a:pathLst>
                  <a:path w="1693" h="1115" extrusionOk="0">
                    <a:moveTo>
                      <a:pt x="36" y="1"/>
                    </a:moveTo>
                    <a:cubicBezTo>
                      <a:pt x="18" y="1"/>
                      <a:pt x="1" y="20"/>
                      <a:pt x="14" y="41"/>
                    </a:cubicBezTo>
                    <a:cubicBezTo>
                      <a:pt x="594" y="956"/>
                      <a:pt x="1653" y="1112"/>
                      <a:pt x="1664" y="1114"/>
                    </a:cubicBezTo>
                    <a:cubicBezTo>
                      <a:pt x="1670" y="1114"/>
                      <a:pt x="1675" y="1113"/>
                      <a:pt x="1681" y="1111"/>
                    </a:cubicBezTo>
                    <a:cubicBezTo>
                      <a:pt x="1687" y="1106"/>
                      <a:pt x="1691" y="1099"/>
                      <a:pt x="1692" y="1091"/>
                    </a:cubicBezTo>
                    <a:cubicBezTo>
                      <a:pt x="1693" y="1075"/>
                      <a:pt x="1682" y="1063"/>
                      <a:pt x="1667" y="1061"/>
                    </a:cubicBezTo>
                    <a:cubicBezTo>
                      <a:pt x="1657" y="1059"/>
                      <a:pt x="623" y="905"/>
                      <a:pt x="56" y="13"/>
                    </a:cubicBezTo>
                    <a:cubicBezTo>
                      <a:pt x="51" y="4"/>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3" name="Google Shape;2293;p32"/>
              <p:cNvSpPr/>
              <p:nvPr/>
            </p:nvSpPr>
            <p:spPr>
              <a:xfrm>
                <a:off x="2453200" y="3101325"/>
                <a:ext cx="36100" cy="43750"/>
              </a:xfrm>
              <a:custGeom>
                <a:avLst/>
                <a:gdLst/>
                <a:ahLst/>
                <a:cxnLst/>
                <a:rect l="l" t="t" r="r" b="b"/>
                <a:pathLst>
                  <a:path w="1444" h="1750" extrusionOk="0">
                    <a:moveTo>
                      <a:pt x="797" y="0"/>
                    </a:moveTo>
                    <a:cubicBezTo>
                      <a:pt x="778" y="0"/>
                      <a:pt x="758" y="3"/>
                      <a:pt x="739" y="9"/>
                    </a:cubicBezTo>
                    <a:cubicBezTo>
                      <a:pt x="699" y="26"/>
                      <a:pt x="664" y="50"/>
                      <a:pt x="634" y="81"/>
                    </a:cubicBezTo>
                    <a:cubicBezTo>
                      <a:pt x="453" y="251"/>
                      <a:pt x="340" y="473"/>
                      <a:pt x="231" y="700"/>
                    </a:cubicBezTo>
                    <a:cubicBezTo>
                      <a:pt x="293" y="615"/>
                      <a:pt x="344" y="521"/>
                      <a:pt x="402" y="433"/>
                    </a:cubicBezTo>
                    <a:cubicBezTo>
                      <a:pt x="495" y="294"/>
                      <a:pt x="627" y="159"/>
                      <a:pt x="786" y="154"/>
                    </a:cubicBezTo>
                    <a:cubicBezTo>
                      <a:pt x="789" y="154"/>
                      <a:pt x="791" y="154"/>
                      <a:pt x="794" y="154"/>
                    </a:cubicBezTo>
                    <a:cubicBezTo>
                      <a:pt x="880" y="154"/>
                      <a:pt x="959" y="191"/>
                      <a:pt x="1032" y="234"/>
                    </a:cubicBezTo>
                    <a:cubicBezTo>
                      <a:pt x="1125" y="290"/>
                      <a:pt x="1217" y="364"/>
                      <a:pt x="1248" y="471"/>
                    </a:cubicBezTo>
                    <a:cubicBezTo>
                      <a:pt x="1281" y="583"/>
                      <a:pt x="1240" y="709"/>
                      <a:pt x="1187" y="817"/>
                    </a:cubicBezTo>
                    <a:cubicBezTo>
                      <a:pt x="1100" y="994"/>
                      <a:pt x="978" y="1149"/>
                      <a:pt x="856" y="1302"/>
                    </a:cubicBezTo>
                    <a:cubicBezTo>
                      <a:pt x="760" y="1420"/>
                      <a:pt x="659" y="1541"/>
                      <a:pt x="526" y="1609"/>
                    </a:cubicBezTo>
                    <a:cubicBezTo>
                      <a:pt x="433" y="1656"/>
                      <a:pt x="332" y="1673"/>
                      <a:pt x="232" y="1687"/>
                    </a:cubicBezTo>
                    <a:cubicBezTo>
                      <a:pt x="155" y="1698"/>
                      <a:pt x="77" y="1707"/>
                      <a:pt x="1" y="1714"/>
                    </a:cubicBezTo>
                    <a:cubicBezTo>
                      <a:pt x="66" y="1728"/>
                      <a:pt x="132" y="1738"/>
                      <a:pt x="199" y="1745"/>
                    </a:cubicBezTo>
                    <a:cubicBezTo>
                      <a:pt x="228" y="1748"/>
                      <a:pt x="257" y="1750"/>
                      <a:pt x="287" y="1750"/>
                    </a:cubicBezTo>
                    <a:cubicBezTo>
                      <a:pt x="382" y="1750"/>
                      <a:pt x="478" y="1731"/>
                      <a:pt x="564" y="1683"/>
                    </a:cubicBezTo>
                    <a:cubicBezTo>
                      <a:pt x="629" y="1647"/>
                      <a:pt x="686" y="1593"/>
                      <a:pt x="742" y="1542"/>
                    </a:cubicBezTo>
                    <a:cubicBezTo>
                      <a:pt x="984" y="1317"/>
                      <a:pt x="1233" y="1085"/>
                      <a:pt x="1377" y="783"/>
                    </a:cubicBezTo>
                    <a:cubicBezTo>
                      <a:pt x="1413" y="707"/>
                      <a:pt x="1444" y="622"/>
                      <a:pt x="1432" y="539"/>
                    </a:cubicBezTo>
                    <a:cubicBezTo>
                      <a:pt x="1421" y="452"/>
                      <a:pt x="1366" y="381"/>
                      <a:pt x="1308" y="318"/>
                    </a:cubicBezTo>
                    <a:cubicBezTo>
                      <a:pt x="1199" y="199"/>
                      <a:pt x="1074" y="95"/>
                      <a:pt x="927" y="31"/>
                    </a:cubicBezTo>
                    <a:cubicBezTo>
                      <a:pt x="886" y="14"/>
                      <a:pt x="841"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4" name="Google Shape;2294;p32"/>
              <p:cNvSpPr/>
              <p:nvPr/>
            </p:nvSpPr>
            <p:spPr>
              <a:xfrm>
                <a:off x="2448175" y="3105175"/>
                <a:ext cx="37025" cy="39025"/>
              </a:xfrm>
              <a:custGeom>
                <a:avLst/>
                <a:gdLst/>
                <a:ahLst/>
                <a:cxnLst/>
                <a:rect l="l" t="t" r="r" b="b"/>
                <a:pathLst>
                  <a:path w="1481" h="1561" extrusionOk="0">
                    <a:moveTo>
                      <a:pt x="998" y="1"/>
                    </a:moveTo>
                    <a:cubicBezTo>
                      <a:pt x="994" y="1"/>
                      <a:pt x="991" y="1"/>
                      <a:pt x="987" y="1"/>
                    </a:cubicBezTo>
                    <a:cubicBezTo>
                      <a:pt x="828" y="5"/>
                      <a:pt x="696" y="140"/>
                      <a:pt x="603" y="279"/>
                    </a:cubicBezTo>
                    <a:cubicBezTo>
                      <a:pt x="545" y="367"/>
                      <a:pt x="493" y="461"/>
                      <a:pt x="431" y="546"/>
                    </a:cubicBezTo>
                    <a:cubicBezTo>
                      <a:pt x="368" y="675"/>
                      <a:pt x="307" y="806"/>
                      <a:pt x="236" y="929"/>
                    </a:cubicBezTo>
                    <a:cubicBezTo>
                      <a:pt x="156" y="1066"/>
                      <a:pt x="0" y="1255"/>
                      <a:pt x="6" y="1422"/>
                    </a:cubicBezTo>
                    <a:cubicBezTo>
                      <a:pt x="8" y="1496"/>
                      <a:pt x="103" y="1537"/>
                      <a:pt x="202" y="1561"/>
                    </a:cubicBezTo>
                    <a:cubicBezTo>
                      <a:pt x="278" y="1554"/>
                      <a:pt x="355" y="1545"/>
                      <a:pt x="432" y="1534"/>
                    </a:cubicBezTo>
                    <a:cubicBezTo>
                      <a:pt x="532" y="1521"/>
                      <a:pt x="634" y="1503"/>
                      <a:pt x="727" y="1456"/>
                    </a:cubicBezTo>
                    <a:cubicBezTo>
                      <a:pt x="859" y="1388"/>
                      <a:pt x="961" y="1267"/>
                      <a:pt x="1057" y="1149"/>
                    </a:cubicBezTo>
                    <a:cubicBezTo>
                      <a:pt x="1179" y="995"/>
                      <a:pt x="1301" y="841"/>
                      <a:pt x="1388" y="664"/>
                    </a:cubicBezTo>
                    <a:cubicBezTo>
                      <a:pt x="1441" y="556"/>
                      <a:pt x="1481" y="430"/>
                      <a:pt x="1449" y="318"/>
                    </a:cubicBezTo>
                    <a:cubicBezTo>
                      <a:pt x="1418" y="210"/>
                      <a:pt x="1326" y="137"/>
                      <a:pt x="1233" y="81"/>
                    </a:cubicBezTo>
                    <a:cubicBezTo>
                      <a:pt x="1161" y="38"/>
                      <a:pt x="1082" y="1"/>
                      <a:pt x="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5" name="Google Shape;2295;p32"/>
              <p:cNvSpPr/>
              <p:nvPr/>
            </p:nvSpPr>
            <p:spPr>
              <a:xfrm>
                <a:off x="2436775" y="3114150"/>
                <a:ext cx="38525" cy="33025"/>
              </a:xfrm>
              <a:custGeom>
                <a:avLst/>
                <a:gdLst/>
                <a:ahLst/>
                <a:cxnLst/>
                <a:rect l="l" t="t" r="r" b="b"/>
                <a:pathLst>
                  <a:path w="1541" h="1321" extrusionOk="0">
                    <a:moveTo>
                      <a:pt x="1505" y="0"/>
                    </a:moveTo>
                    <a:cubicBezTo>
                      <a:pt x="1496" y="0"/>
                      <a:pt x="1487" y="5"/>
                      <a:pt x="1482" y="17"/>
                    </a:cubicBezTo>
                    <a:cubicBezTo>
                      <a:pt x="1038" y="977"/>
                      <a:pt x="33" y="1265"/>
                      <a:pt x="22" y="1267"/>
                    </a:cubicBezTo>
                    <a:cubicBezTo>
                      <a:pt x="8" y="1272"/>
                      <a:pt x="0" y="1286"/>
                      <a:pt x="3" y="1301"/>
                    </a:cubicBezTo>
                    <a:cubicBezTo>
                      <a:pt x="5" y="1308"/>
                      <a:pt x="10" y="1315"/>
                      <a:pt x="17" y="1318"/>
                    </a:cubicBezTo>
                    <a:cubicBezTo>
                      <a:pt x="20" y="1320"/>
                      <a:pt x="23" y="1320"/>
                      <a:pt x="27" y="1320"/>
                    </a:cubicBezTo>
                    <a:cubicBezTo>
                      <a:pt x="29" y="1320"/>
                      <a:pt x="31" y="1320"/>
                      <a:pt x="33" y="1320"/>
                    </a:cubicBezTo>
                    <a:cubicBezTo>
                      <a:pt x="45" y="1316"/>
                      <a:pt x="1074" y="1023"/>
                      <a:pt x="1529" y="39"/>
                    </a:cubicBezTo>
                    <a:cubicBezTo>
                      <a:pt x="1540" y="18"/>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6" name="Google Shape;2296;p32"/>
              <p:cNvSpPr/>
              <p:nvPr/>
            </p:nvSpPr>
            <p:spPr>
              <a:xfrm>
                <a:off x="2386675" y="3052650"/>
                <a:ext cx="33850" cy="41875"/>
              </a:xfrm>
              <a:custGeom>
                <a:avLst/>
                <a:gdLst/>
                <a:ahLst/>
                <a:cxnLst/>
                <a:rect l="l" t="t" r="r" b="b"/>
                <a:pathLst>
                  <a:path w="1354" h="1675" extrusionOk="0">
                    <a:moveTo>
                      <a:pt x="651" y="0"/>
                    </a:moveTo>
                    <a:cubicBezTo>
                      <a:pt x="610" y="0"/>
                      <a:pt x="568" y="13"/>
                      <a:pt x="529" y="28"/>
                    </a:cubicBezTo>
                    <a:cubicBezTo>
                      <a:pt x="383" y="84"/>
                      <a:pt x="257" y="182"/>
                      <a:pt x="146" y="292"/>
                    </a:cubicBezTo>
                    <a:cubicBezTo>
                      <a:pt x="87" y="350"/>
                      <a:pt x="31" y="416"/>
                      <a:pt x="15" y="499"/>
                    </a:cubicBezTo>
                    <a:cubicBezTo>
                      <a:pt x="1" y="578"/>
                      <a:pt x="25" y="659"/>
                      <a:pt x="57" y="732"/>
                    </a:cubicBezTo>
                    <a:cubicBezTo>
                      <a:pt x="184" y="1022"/>
                      <a:pt x="415" y="1248"/>
                      <a:pt x="640" y="1467"/>
                    </a:cubicBezTo>
                    <a:cubicBezTo>
                      <a:pt x="692" y="1517"/>
                      <a:pt x="746" y="1568"/>
                      <a:pt x="807" y="1605"/>
                    </a:cubicBezTo>
                    <a:cubicBezTo>
                      <a:pt x="892" y="1655"/>
                      <a:pt x="991" y="1675"/>
                      <a:pt x="1089" y="1675"/>
                    </a:cubicBezTo>
                    <a:cubicBezTo>
                      <a:pt x="1113" y="1675"/>
                      <a:pt x="1136" y="1674"/>
                      <a:pt x="1160" y="1671"/>
                    </a:cubicBezTo>
                    <a:cubicBezTo>
                      <a:pt x="1224" y="1666"/>
                      <a:pt x="1289" y="1658"/>
                      <a:pt x="1353" y="1646"/>
                    </a:cubicBezTo>
                    <a:cubicBezTo>
                      <a:pt x="1278" y="1637"/>
                      <a:pt x="1204" y="1627"/>
                      <a:pt x="1130" y="1616"/>
                    </a:cubicBezTo>
                    <a:cubicBezTo>
                      <a:pt x="1033" y="1600"/>
                      <a:pt x="935" y="1580"/>
                      <a:pt x="847" y="1535"/>
                    </a:cubicBezTo>
                    <a:cubicBezTo>
                      <a:pt x="721" y="1468"/>
                      <a:pt x="628" y="1350"/>
                      <a:pt x="540" y="1235"/>
                    </a:cubicBezTo>
                    <a:cubicBezTo>
                      <a:pt x="428" y="1088"/>
                      <a:pt x="318" y="938"/>
                      <a:pt x="241" y="769"/>
                    </a:cubicBezTo>
                    <a:cubicBezTo>
                      <a:pt x="194" y="665"/>
                      <a:pt x="160" y="544"/>
                      <a:pt x="197" y="438"/>
                    </a:cubicBezTo>
                    <a:cubicBezTo>
                      <a:pt x="232" y="336"/>
                      <a:pt x="324" y="269"/>
                      <a:pt x="418" y="217"/>
                    </a:cubicBezTo>
                    <a:cubicBezTo>
                      <a:pt x="488" y="179"/>
                      <a:pt x="565" y="146"/>
                      <a:pt x="645" y="146"/>
                    </a:cubicBezTo>
                    <a:cubicBezTo>
                      <a:pt x="650" y="146"/>
                      <a:pt x="655" y="146"/>
                      <a:pt x="660" y="146"/>
                    </a:cubicBezTo>
                    <a:cubicBezTo>
                      <a:pt x="815" y="155"/>
                      <a:pt x="937" y="285"/>
                      <a:pt x="1021" y="420"/>
                    </a:cubicBezTo>
                    <a:cubicBezTo>
                      <a:pt x="1073" y="504"/>
                      <a:pt x="1119" y="596"/>
                      <a:pt x="1175" y="677"/>
                    </a:cubicBezTo>
                    <a:cubicBezTo>
                      <a:pt x="1080" y="459"/>
                      <a:pt x="978" y="245"/>
                      <a:pt x="812" y="80"/>
                    </a:cubicBezTo>
                    <a:cubicBezTo>
                      <a:pt x="784" y="50"/>
                      <a:pt x="750" y="27"/>
                      <a:pt x="713" y="10"/>
                    </a:cubicBezTo>
                    <a:cubicBezTo>
                      <a:pt x="693" y="3"/>
                      <a:pt x="672"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7" name="Google Shape;2297;p32"/>
              <p:cNvSpPr/>
              <p:nvPr/>
            </p:nvSpPr>
            <p:spPr>
              <a:xfrm>
                <a:off x="2390650" y="3056275"/>
                <a:ext cx="35100" cy="37525"/>
              </a:xfrm>
              <a:custGeom>
                <a:avLst/>
                <a:gdLst/>
                <a:ahLst/>
                <a:cxnLst/>
                <a:rect l="l" t="t" r="r" b="b"/>
                <a:pathLst>
                  <a:path w="1404" h="1501" extrusionOk="0">
                    <a:moveTo>
                      <a:pt x="486" y="1"/>
                    </a:moveTo>
                    <a:cubicBezTo>
                      <a:pt x="406" y="1"/>
                      <a:pt x="329" y="34"/>
                      <a:pt x="259" y="72"/>
                    </a:cubicBezTo>
                    <a:cubicBezTo>
                      <a:pt x="165" y="124"/>
                      <a:pt x="73" y="191"/>
                      <a:pt x="38" y="293"/>
                    </a:cubicBezTo>
                    <a:cubicBezTo>
                      <a:pt x="1" y="399"/>
                      <a:pt x="35" y="520"/>
                      <a:pt x="82" y="624"/>
                    </a:cubicBezTo>
                    <a:cubicBezTo>
                      <a:pt x="159" y="793"/>
                      <a:pt x="269" y="943"/>
                      <a:pt x="381" y="1090"/>
                    </a:cubicBezTo>
                    <a:cubicBezTo>
                      <a:pt x="469" y="1205"/>
                      <a:pt x="562" y="1323"/>
                      <a:pt x="688" y="1390"/>
                    </a:cubicBezTo>
                    <a:cubicBezTo>
                      <a:pt x="776" y="1435"/>
                      <a:pt x="874" y="1455"/>
                      <a:pt x="971" y="1471"/>
                    </a:cubicBezTo>
                    <a:cubicBezTo>
                      <a:pt x="1045" y="1482"/>
                      <a:pt x="1120" y="1492"/>
                      <a:pt x="1194" y="1501"/>
                    </a:cubicBezTo>
                    <a:cubicBezTo>
                      <a:pt x="1291" y="1481"/>
                      <a:pt x="1385" y="1443"/>
                      <a:pt x="1390" y="1373"/>
                    </a:cubicBezTo>
                    <a:cubicBezTo>
                      <a:pt x="1403" y="1214"/>
                      <a:pt x="1261" y="1031"/>
                      <a:pt x="1189" y="900"/>
                    </a:cubicBezTo>
                    <a:cubicBezTo>
                      <a:pt x="1125" y="782"/>
                      <a:pt x="1072" y="656"/>
                      <a:pt x="1016" y="532"/>
                    </a:cubicBezTo>
                    <a:cubicBezTo>
                      <a:pt x="960" y="451"/>
                      <a:pt x="914" y="359"/>
                      <a:pt x="862" y="275"/>
                    </a:cubicBezTo>
                    <a:cubicBezTo>
                      <a:pt x="778" y="140"/>
                      <a:pt x="656" y="10"/>
                      <a:pt x="501" y="1"/>
                    </a:cubicBezTo>
                    <a:cubicBezTo>
                      <a:pt x="496" y="1"/>
                      <a:pt x="491" y="1"/>
                      <a:pt x="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8" name="Google Shape;2298;p32"/>
              <p:cNvSpPr/>
              <p:nvPr/>
            </p:nvSpPr>
            <p:spPr>
              <a:xfrm>
                <a:off x="2400450" y="3064825"/>
                <a:ext cx="35925" cy="32150"/>
              </a:xfrm>
              <a:custGeom>
                <a:avLst/>
                <a:gdLst/>
                <a:ahLst/>
                <a:cxnLst/>
                <a:rect l="l" t="t" r="r" b="b"/>
                <a:pathLst>
                  <a:path w="1437" h="1286" extrusionOk="0">
                    <a:moveTo>
                      <a:pt x="32" y="1"/>
                    </a:moveTo>
                    <a:cubicBezTo>
                      <a:pt x="16" y="1"/>
                      <a:pt x="0" y="16"/>
                      <a:pt x="8" y="35"/>
                    </a:cubicBezTo>
                    <a:cubicBezTo>
                      <a:pt x="405" y="980"/>
                      <a:pt x="1393" y="1281"/>
                      <a:pt x="1403" y="1284"/>
                    </a:cubicBezTo>
                    <a:cubicBezTo>
                      <a:pt x="1405" y="1285"/>
                      <a:pt x="1407" y="1285"/>
                      <a:pt x="1409" y="1285"/>
                    </a:cubicBezTo>
                    <a:cubicBezTo>
                      <a:pt x="1413" y="1285"/>
                      <a:pt x="1416" y="1285"/>
                      <a:pt x="1419" y="1283"/>
                    </a:cubicBezTo>
                    <a:cubicBezTo>
                      <a:pt x="1426" y="1280"/>
                      <a:pt x="1431" y="1274"/>
                      <a:pt x="1433" y="1267"/>
                    </a:cubicBezTo>
                    <a:cubicBezTo>
                      <a:pt x="1436" y="1253"/>
                      <a:pt x="1429" y="1239"/>
                      <a:pt x="1415" y="1236"/>
                    </a:cubicBezTo>
                    <a:cubicBezTo>
                      <a:pt x="1406" y="1232"/>
                      <a:pt x="442" y="937"/>
                      <a:pt x="54" y="16"/>
                    </a:cubicBezTo>
                    <a:cubicBezTo>
                      <a:pt x="49" y="5"/>
                      <a:pt x="41"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9" name="Google Shape;2299;p32"/>
              <p:cNvSpPr/>
              <p:nvPr/>
            </p:nvSpPr>
            <p:spPr>
              <a:xfrm>
                <a:off x="2451650" y="3062875"/>
                <a:ext cx="35950" cy="40875"/>
              </a:xfrm>
              <a:custGeom>
                <a:avLst/>
                <a:gdLst/>
                <a:ahLst/>
                <a:cxnLst/>
                <a:rect l="l" t="t" r="r" b="b"/>
                <a:pathLst>
                  <a:path w="1438" h="1635" extrusionOk="0">
                    <a:moveTo>
                      <a:pt x="821" y="1"/>
                    </a:moveTo>
                    <a:cubicBezTo>
                      <a:pt x="806" y="1"/>
                      <a:pt x="791" y="3"/>
                      <a:pt x="776" y="6"/>
                    </a:cubicBezTo>
                    <a:cubicBezTo>
                      <a:pt x="738" y="19"/>
                      <a:pt x="701" y="40"/>
                      <a:pt x="671" y="68"/>
                    </a:cubicBezTo>
                    <a:cubicBezTo>
                      <a:pt x="491" y="218"/>
                      <a:pt x="373" y="422"/>
                      <a:pt x="258" y="632"/>
                    </a:cubicBezTo>
                    <a:cubicBezTo>
                      <a:pt x="322" y="555"/>
                      <a:pt x="375" y="468"/>
                      <a:pt x="434" y="388"/>
                    </a:cubicBezTo>
                    <a:cubicBezTo>
                      <a:pt x="527" y="263"/>
                      <a:pt x="657" y="145"/>
                      <a:pt x="809" y="145"/>
                    </a:cubicBezTo>
                    <a:cubicBezTo>
                      <a:pt x="811" y="145"/>
                      <a:pt x="814" y="145"/>
                      <a:pt x="817" y="145"/>
                    </a:cubicBezTo>
                    <a:cubicBezTo>
                      <a:pt x="903" y="149"/>
                      <a:pt x="982" y="190"/>
                      <a:pt x="1053" y="237"/>
                    </a:cubicBezTo>
                    <a:cubicBezTo>
                      <a:pt x="1142" y="296"/>
                      <a:pt x="1227" y="371"/>
                      <a:pt x="1254" y="476"/>
                    </a:cubicBezTo>
                    <a:cubicBezTo>
                      <a:pt x="1282" y="585"/>
                      <a:pt x="1239" y="702"/>
                      <a:pt x="1183" y="801"/>
                    </a:cubicBezTo>
                    <a:cubicBezTo>
                      <a:pt x="1092" y="963"/>
                      <a:pt x="969" y="1104"/>
                      <a:pt x="845" y="1241"/>
                    </a:cubicBezTo>
                    <a:cubicBezTo>
                      <a:pt x="748" y="1348"/>
                      <a:pt x="644" y="1457"/>
                      <a:pt x="513" y="1513"/>
                    </a:cubicBezTo>
                    <a:cubicBezTo>
                      <a:pt x="422" y="1552"/>
                      <a:pt x="323" y="1563"/>
                      <a:pt x="225" y="1571"/>
                    </a:cubicBezTo>
                    <a:cubicBezTo>
                      <a:pt x="150" y="1576"/>
                      <a:pt x="76" y="1579"/>
                      <a:pt x="0" y="1582"/>
                    </a:cubicBezTo>
                    <a:cubicBezTo>
                      <a:pt x="64" y="1599"/>
                      <a:pt x="127" y="1613"/>
                      <a:pt x="192" y="1623"/>
                    </a:cubicBezTo>
                    <a:cubicBezTo>
                      <a:pt x="234" y="1630"/>
                      <a:pt x="277" y="1635"/>
                      <a:pt x="320" y="1635"/>
                    </a:cubicBezTo>
                    <a:cubicBezTo>
                      <a:pt x="398" y="1635"/>
                      <a:pt x="476" y="1621"/>
                      <a:pt x="548" y="1586"/>
                    </a:cubicBezTo>
                    <a:cubicBezTo>
                      <a:pt x="612" y="1555"/>
                      <a:pt x="669" y="1509"/>
                      <a:pt x="726" y="1463"/>
                    </a:cubicBezTo>
                    <a:cubicBezTo>
                      <a:pt x="968" y="1265"/>
                      <a:pt x="1218" y="1058"/>
                      <a:pt x="1369" y="781"/>
                    </a:cubicBezTo>
                    <a:cubicBezTo>
                      <a:pt x="1406" y="709"/>
                      <a:pt x="1438" y="630"/>
                      <a:pt x="1431" y="551"/>
                    </a:cubicBezTo>
                    <a:cubicBezTo>
                      <a:pt x="1422" y="468"/>
                      <a:pt x="1371" y="397"/>
                      <a:pt x="1317" y="335"/>
                    </a:cubicBezTo>
                    <a:cubicBezTo>
                      <a:pt x="1216" y="214"/>
                      <a:pt x="1098" y="108"/>
                      <a:pt x="958" y="39"/>
                    </a:cubicBezTo>
                    <a:cubicBezTo>
                      <a:pt x="915" y="18"/>
                      <a:pt x="868"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0" name="Google Shape;2300;p32"/>
              <p:cNvSpPr/>
              <p:nvPr/>
            </p:nvSpPr>
            <p:spPr>
              <a:xfrm>
                <a:off x="2447025" y="3066500"/>
                <a:ext cx="36675" cy="35925"/>
              </a:xfrm>
              <a:custGeom>
                <a:avLst/>
                <a:gdLst/>
                <a:ahLst/>
                <a:cxnLst/>
                <a:rect l="l" t="t" r="r" b="b"/>
                <a:pathLst>
                  <a:path w="1467" h="1437" extrusionOk="0">
                    <a:moveTo>
                      <a:pt x="994" y="0"/>
                    </a:moveTo>
                    <a:cubicBezTo>
                      <a:pt x="842" y="0"/>
                      <a:pt x="712" y="118"/>
                      <a:pt x="619" y="243"/>
                    </a:cubicBezTo>
                    <a:cubicBezTo>
                      <a:pt x="560" y="323"/>
                      <a:pt x="507" y="410"/>
                      <a:pt x="443" y="487"/>
                    </a:cubicBezTo>
                    <a:cubicBezTo>
                      <a:pt x="379" y="606"/>
                      <a:pt x="314" y="726"/>
                      <a:pt x="241" y="838"/>
                    </a:cubicBezTo>
                    <a:cubicBezTo>
                      <a:pt x="159" y="964"/>
                      <a:pt x="1" y="1134"/>
                      <a:pt x="1" y="1293"/>
                    </a:cubicBezTo>
                    <a:cubicBezTo>
                      <a:pt x="1" y="1363"/>
                      <a:pt x="90" y="1409"/>
                      <a:pt x="185" y="1437"/>
                    </a:cubicBezTo>
                    <a:cubicBezTo>
                      <a:pt x="260" y="1434"/>
                      <a:pt x="335" y="1431"/>
                      <a:pt x="410" y="1426"/>
                    </a:cubicBezTo>
                    <a:cubicBezTo>
                      <a:pt x="508" y="1418"/>
                      <a:pt x="607" y="1407"/>
                      <a:pt x="698" y="1368"/>
                    </a:cubicBezTo>
                    <a:cubicBezTo>
                      <a:pt x="829" y="1312"/>
                      <a:pt x="933" y="1203"/>
                      <a:pt x="1030" y="1096"/>
                    </a:cubicBezTo>
                    <a:cubicBezTo>
                      <a:pt x="1154" y="959"/>
                      <a:pt x="1277" y="818"/>
                      <a:pt x="1367" y="656"/>
                    </a:cubicBezTo>
                    <a:cubicBezTo>
                      <a:pt x="1422" y="557"/>
                      <a:pt x="1467" y="440"/>
                      <a:pt x="1439" y="331"/>
                    </a:cubicBezTo>
                    <a:cubicBezTo>
                      <a:pt x="1412" y="226"/>
                      <a:pt x="1326" y="151"/>
                      <a:pt x="1238" y="92"/>
                    </a:cubicBezTo>
                    <a:cubicBezTo>
                      <a:pt x="1167" y="45"/>
                      <a:pt x="1088" y="4"/>
                      <a:pt x="1002" y="0"/>
                    </a:cubicBezTo>
                    <a:cubicBezTo>
                      <a:pt x="999" y="0"/>
                      <a:pt x="996" y="0"/>
                      <a:pt x="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1" name="Google Shape;2301;p32"/>
              <p:cNvSpPr/>
              <p:nvPr/>
            </p:nvSpPr>
            <p:spPr>
              <a:xfrm>
                <a:off x="2435625" y="3075150"/>
                <a:ext cx="38500" cy="29150"/>
              </a:xfrm>
              <a:custGeom>
                <a:avLst/>
                <a:gdLst/>
                <a:ahLst/>
                <a:cxnLst/>
                <a:rect l="l" t="t" r="r" b="b"/>
                <a:pathLst>
                  <a:path w="1540" h="1166" extrusionOk="0">
                    <a:moveTo>
                      <a:pt x="1505" y="0"/>
                    </a:moveTo>
                    <a:cubicBezTo>
                      <a:pt x="1496" y="0"/>
                      <a:pt x="1487" y="5"/>
                      <a:pt x="1482" y="16"/>
                    </a:cubicBezTo>
                    <a:cubicBezTo>
                      <a:pt x="1018" y="900"/>
                      <a:pt x="33" y="1114"/>
                      <a:pt x="24" y="1116"/>
                    </a:cubicBezTo>
                    <a:cubicBezTo>
                      <a:pt x="9" y="1118"/>
                      <a:pt x="0" y="1132"/>
                      <a:pt x="3" y="1146"/>
                    </a:cubicBezTo>
                    <a:cubicBezTo>
                      <a:pt x="5" y="1153"/>
                      <a:pt x="9" y="1160"/>
                      <a:pt x="16" y="1163"/>
                    </a:cubicBezTo>
                    <a:cubicBezTo>
                      <a:pt x="19" y="1165"/>
                      <a:pt x="24" y="1166"/>
                      <a:pt x="28" y="1166"/>
                    </a:cubicBezTo>
                    <a:cubicBezTo>
                      <a:pt x="30" y="1166"/>
                      <a:pt x="31" y="1165"/>
                      <a:pt x="33" y="1165"/>
                    </a:cubicBezTo>
                    <a:cubicBezTo>
                      <a:pt x="43" y="1163"/>
                      <a:pt x="1052" y="946"/>
                      <a:pt x="1527" y="39"/>
                    </a:cubicBezTo>
                    <a:cubicBezTo>
                      <a:pt x="1539" y="19"/>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2" name="Google Shape;2302;p32"/>
              <p:cNvSpPr/>
              <p:nvPr/>
            </p:nvSpPr>
            <p:spPr>
              <a:xfrm>
                <a:off x="2406250" y="3015700"/>
                <a:ext cx="23225" cy="40150"/>
              </a:xfrm>
              <a:custGeom>
                <a:avLst/>
                <a:gdLst/>
                <a:ahLst/>
                <a:cxnLst/>
                <a:rect l="l" t="t" r="r" b="b"/>
                <a:pathLst>
                  <a:path w="929" h="1606" extrusionOk="0">
                    <a:moveTo>
                      <a:pt x="599" y="0"/>
                    </a:moveTo>
                    <a:cubicBezTo>
                      <a:pt x="480" y="0"/>
                      <a:pt x="361" y="28"/>
                      <a:pt x="248" y="68"/>
                    </a:cubicBezTo>
                    <a:cubicBezTo>
                      <a:pt x="179" y="92"/>
                      <a:pt x="108" y="123"/>
                      <a:pt x="64" y="182"/>
                    </a:cubicBezTo>
                    <a:cubicBezTo>
                      <a:pt x="23" y="240"/>
                      <a:pt x="12" y="314"/>
                      <a:pt x="10" y="385"/>
                    </a:cubicBezTo>
                    <a:cubicBezTo>
                      <a:pt x="1" y="663"/>
                      <a:pt x="99" y="931"/>
                      <a:pt x="195" y="1191"/>
                    </a:cubicBezTo>
                    <a:cubicBezTo>
                      <a:pt x="218" y="1251"/>
                      <a:pt x="240" y="1313"/>
                      <a:pt x="275" y="1365"/>
                    </a:cubicBezTo>
                    <a:cubicBezTo>
                      <a:pt x="337" y="1454"/>
                      <a:pt x="431" y="1515"/>
                      <a:pt x="531" y="1552"/>
                    </a:cubicBezTo>
                    <a:cubicBezTo>
                      <a:pt x="585" y="1573"/>
                      <a:pt x="639" y="1591"/>
                      <a:pt x="695" y="1605"/>
                    </a:cubicBezTo>
                    <a:cubicBezTo>
                      <a:pt x="638" y="1571"/>
                      <a:pt x="583" y="1534"/>
                      <a:pt x="528" y="1496"/>
                    </a:cubicBezTo>
                    <a:cubicBezTo>
                      <a:pt x="457" y="1447"/>
                      <a:pt x="386" y="1394"/>
                      <a:pt x="334" y="1324"/>
                    </a:cubicBezTo>
                    <a:cubicBezTo>
                      <a:pt x="259" y="1223"/>
                      <a:pt x="229" y="1095"/>
                      <a:pt x="203" y="969"/>
                    </a:cubicBezTo>
                    <a:cubicBezTo>
                      <a:pt x="169" y="809"/>
                      <a:pt x="138" y="646"/>
                      <a:pt x="141" y="483"/>
                    </a:cubicBezTo>
                    <a:cubicBezTo>
                      <a:pt x="143" y="381"/>
                      <a:pt x="163" y="274"/>
                      <a:pt x="232" y="202"/>
                    </a:cubicBezTo>
                    <a:cubicBezTo>
                      <a:pt x="299" y="136"/>
                      <a:pt x="398" y="116"/>
                      <a:pt x="491" y="110"/>
                    </a:cubicBezTo>
                    <a:cubicBezTo>
                      <a:pt x="505" y="109"/>
                      <a:pt x="519" y="109"/>
                      <a:pt x="533" y="109"/>
                    </a:cubicBezTo>
                    <a:cubicBezTo>
                      <a:pt x="596" y="109"/>
                      <a:pt x="658" y="117"/>
                      <a:pt x="713" y="146"/>
                    </a:cubicBezTo>
                    <a:cubicBezTo>
                      <a:pt x="833" y="211"/>
                      <a:pt x="881" y="361"/>
                      <a:pt x="896" y="501"/>
                    </a:cubicBezTo>
                    <a:cubicBezTo>
                      <a:pt x="905" y="588"/>
                      <a:pt x="907" y="679"/>
                      <a:pt x="922" y="765"/>
                    </a:cubicBezTo>
                    <a:cubicBezTo>
                      <a:pt x="927" y="554"/>
                      <a:pt x="929" y="346"/>
                      <a:pt x="858" y="151"/>
                    </a:cubicBezTo>
                    <a:cubicBezTo>
                      <a:pt x="847" y="117"/>
                      <a:pt x="830" y="86"/>
                      <a:pt x="806" y="59"/>
                    </a:cubicBezTo>
                    <a:cubicBezTo>
                      <a:pt x="766" y="19"/>
                      <a:pt x="708" y="7"/>
                      <a:pt x="653" y="2"/>
                    </a:cubicBezTo>
                    <a:cubicBezTo>
                      <a:pt x="635" y="1"/>
                      <a:pt x="617"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3" name="Google Shape;2303;p32"/>
              <p:cNvSpPr/>
              <p:nvPr/>
            </p:nvSpPr>
            <p:spPr>
              <a:xfrm>
                <a:off x="2409675" y="3018375"/>
                <a:ext cx="20850" cy="37825"/>
              </a:xfrm>
              <a:custGeom>
                <a:avLst/>
                <a:gdLst/>
                <a:ahLst/>
                <a:cxnLst/>
                <a:rect l="l" t="t" r="r" b="b"/>
                <a:pathLst>
                  <a:path w="834" h="1513" extrusionOk="0">
                    <a:moveTo>
                      <a:pt x="396" y="1"/>
                    </a:moveTo>
                    <a:cubicBezTo>
                      <a:pt x="382" y="1"/>
                      <a:pt x="368" y="1"/>
                      <a:pt x="354" y="2"/>
                    </a:cubicBezTo>
                    <a:cubicBezTo>
                      <a:pt x="261" y="7"/>
                      <a:pt x="162" y="26"/>
                      <a:pt x="95" y="94"/>
                    </a:cubicBezTo>
                    <a:cubicBezTo>
                      <a:pt x="25" y="165"/>
                      <a:pt x="6" y="273"/>
                      <a:pt x="4" y="375"/>
                    </a:cubicBezTo>
                    <a:cubicBezTo>
                      <a:pt x="1" y="538"/>
                      <a:pt x="32" y="701"/>
                      <a:pt x="65" y="861"/>
                    </a:cubicBezTo>
                    <a:cubicBezTo>
                      <a:pt x="92" y="986"/>
                      <a:pt x="122" y="1114"/>
                      <a:pt x="196" y="1216"/>
                    </a:cubicBezTo>
                    <a:cubicBezTo>
                      <a:pt x="249" y="1286"/>
                      <a:pt x="320" y="1339"/>
                      <a:pt x="391" y="1388"/>
                    </a:cubicBezTo>
                    <a:cubicBezTo>
                      <a:pt x="446" y="1426"/>
                      <a:pt x="501" y="1463"/>
                      <a:pt x="558" y="1497"/>
                    </a:cubicBezTo>
                    <a:cubicBezTo>
                      <a:pt x="594" y="1506"/>
                      <a:pt x="631" y="1512"/>
                      <a:pt x="664" y="1512"/>
                    </a:cubicBezTo>
                    <a:cubicBezTo>
                      <a:pt x="708" y="1512"/>
                      <a:pt x="745" y="1501"/>
                      <a:pt x="763" y="1470"/>
                    </a:cubicBezTo>
                    <a:cubicBezTo>
                      <a:pt x="834" y="1348"/>
                      <a:pt x="789" y="1149"/>
                      <a:pt x="783" y="1017"/>
                    </a:cubicBezTo>
                    <a:cubicBezTo>
                      <a:pt x="776" y="897"/>
                      <a:pt x="782" y="777"/>
                      <a:pt x="785" y="657"/>
                    </a:cubicBezTo>
                    <a:cubicBezTo>
                      <a:pt x="770" y="572"/>
                      <a:pt x="768" y="480"/>
                      <a:pt x="759" y="394"/>
                    </a:cubicBezTo>
                    <a:cubicBezTo>
                      <a:pt x="744" y="256"/>
                      <a:pt x="696" y="104"/>
                      <a:pt x="575" y="38"/>
                    </a:cubicBezTo>
                    <a:cubicBezTo>
                      <a:pt x="520" y="8"/>
                      <a:pt x="45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4" name="Google Shape;2304;p32"/>
              <p:cNvSpPr/>
              <p:nvPr/>
            </p:nvSpPr>
            <p:spPr>
              <a:xfrm>
                <a:off x="2417400" y="3025300"/>
                <a:ext cx="17975" cy="38875"/>
              </a:xfrm>
              <a:custGeom>
                <a:avLst/>
                <a:gdLst/>
                <a:ahLst/>
                <a:cxnLst/>
                <a:rect l="l" t="t" r="r" b="b"/>
                <a:pathLst>
                  <a:path w="719" h="1555" extrusionOk="0">
                    <a:moveTo>
                      <a:pt x="64" y="1"/>
                    </a:moveTo>
                    <a:cubicBezTo>
                      <a:pt x="53" y="1"/>
                      <a:pt x="42" y="8"/>
                      <a:pt x="42" y="23"/>
                    </a:cubicBezTo>
                    <a:cubicBezTo>
                      <a:pt x="1" y="928"/>
                      <a:pt x="673" y="1543"/>
                      <a:pt x="679" y="1549"/>
                    </a:cubicBezTo>
                    <a:cubicBezTo>
                      <a:pt x="683" y="1553"/>
                      <a:pt x="688" y="1555"/>
                      <a:pt x="694" y="1555"/>
                    </a:cubicBezTo>
                    <a:cubicBezTo>
                      <a:pt x="699" y="1555"/>
                      <a:pt x="706" y="1552"/>
                      <a:pt x="711" y="1547"/>
                    </a:cubicBezTo>
                    <a:cubicBezTo>
                      <a:pt x="718" y="1537"/>
                      <a:pt x="717" y="1524"/>
                      <a:pt x="708" y="1515"/>
                    </a:cubicBezTo>
                    <a:cubicBezTo>
                      <a:pt x="702" y="1509"/>
                      <a:pt x="45" y="907"/>
                      <a:pt x="86" y="25"/>
                    </a:cubicBezTo>
                    <a:cubicBezTo>
                      <a:pt x="88" y="9"/>
                      <a:pt x="76"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5" name="Google Shape;2305;p32"/>
              <p:cNvSpPr/>
              <p:nvPr/>
            </p:nvSpPr>
            <p:spPr>
              <a:xfrm>
                <a:off x="2448550" y="3027525"/>
                <a:ext cx="27200" cy="37975"/>
              </a:xfrm>
              <a:custGeom>
                <a:avLst/>
                <a:gdLst/>
                <a:ahLst/>
                <a:cxnLst/>
                <a:rect l="l" t="t" r="r" b="b"/>
                <a:pathLst>
                  <a:path w="1088" h="1519" extrusionOk="0">
                    <a:moveTo>
                      <a:pt x="481" y="1"/>
                    </a:moveTo>
                    <a:cubicBezTo>
                      <a:pt x="456" y="1"/>
                      <a:pt x="431" y="5"/>
                      <a:pt x="408" y="16"/>
                    </a:cubicBezTo>
                    <a:cubicBezTo>
                      <a:pt x="377" y="34"/>
                      <a:pt x="349" y="59"/>
                      <a:pt x="328" y="88"/>
                    </a:cubicBezTo>
                    <a:cubicBezTo>
                      <a:pt x="197" y="248"/>
                      <a:pt x="129" y="446"/>
                      <a:pt x="65" y="646"/>
                    </a:cubicBezTo>
                    <a:cubicBezTo>
                      <a:pt x="106" y="569"/>
                      <a:pt x="139" y="484"/>
                      <a:pt x="177" y="405"/>
                    </a:cubicBezTo>
                    <a:cubicBezTo>
                      <a:pt x="237" y="280"/>
                      <a:pt x="332" y="152"/>
                      <a:pt x="467" y="131"/>
                    </a:cubicBezTo>
                    <a:cubicBezTo>
                      <a:pt x="481" y="129"/>
                      <a:pt x="496" y="128"/>
                      <a:pt x="510" y="128"/>
                    </a:cubicBezTo>
                    <a:cubicBezTo>
                      <a:pt x="570" y="128"/>
                      <a:pt x="631" y="147"/>
                      <a:pt x="687" y="170"/>
                    </a:cubicBezTo>
                    <a:cubicBezTo>
                      <a:pt x="774" y="206"/>
                      <a:pt x="861" y="257"/>
                      <a:pt x="902" y="343"/>
                    </a:cubicBezTo>
                    <a:cubicBezTo>
                      <a:pt x="944" y="434"/>
                      <a:pt x="926" y="541"/>
                      <a:pt x="894" y="637"/>
                    </a:cubicBezTo>
                    <a:cubicBezTo>
                      <a:pt x="843" y="793"/>
                      <a:pt x="761" y="936"/>
                      <a:pt x="676" y="1075"/>
                    </a:cubicBezTo>
                    <a:cubicBezTo>
                      <a:pt x="609" y="1185"/>
                      <a:pt x="539" y="1297"/>
                      <a:pt x="435" y="1368"/>
                    </a:cubicBezTo>
                    <a:cubicBezTo>
                      <a:pt x="362" y="1417"/>
                      <a:pt x="278" y="1443"/>
                      <a:pt x="194" y="1465"/>
                    </a:cubicBezTo>
                    <a:cubicBezTo>
                      <a:pt x="130" y="1483"/>
                      <a:pt x="65" y="1498"/>
                      <a:pt x="1" y="1513"/>
                    </a:cubicBezTo>
                    <a:cubicBezTo>
                      <a:pt x="43" y="1516"/>
                      <a:pt x="86" y="1518"/>
                      <a:pt x="127" y="1518"/>
                    </a:cubicBezTo>
                    <a:cubicBezTo>
                      <a:pt x="143" y="1518"/>
                      <a:pt x="158" y="1518"/>
                      <a:pt x="173" y="1517"/>
                    </a:cubicBezTo>
                    <a:cubicBezTo>
                      <a:pt x="280" y="1515"/>
                      <a:pt x="389" y="1489"/>
                      <a:pt x="476" y="1425"/>
                    </a:cubicBezTo>
                    <a:cubicBezTo>
                      <a:pt x="527" y="1387"/>
                      <a:pt x="569" y="1337"/>
                      <a:pt x="609" y="1288"/>
                    </a:cubicBezTo>
                    <a:cubicBezTo>
                      <a:pt x="787" y="1074"/>
                      <a:pt x="969" y="854"/>
                      <a:pt x="1052" y="588"/>
                    </a:cubicBezTo>
                    <a:cubicBezTo>
                      <a:pt x="1073" y="520"/>
                      <a:pt x="1088" y="447"/>
                      <a:pt x="1068" y="379"/>
                    </a:cubicBezTo>
                    <a:cubicBezTo>
                      <a:pt x="1045" y="308"/>
                      <a:pt x="990" y="256"/>
                      <a:pt x="933" y="210"/>
                    </a:cubicBezTo>
                    <a:cubicBezTo>
                      <a:pt x="824" y="123"/>
                      <a:pt x="704" y="50"/>
                      <a:pt x="572" y="14"/>
                    </a:cubicBezTo>
                    <a:cubicBezTo>
                      <a:pt x="542" y="7"/>
                      <a:pt x="511" y="1"/>
                      <a:pt x="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6" name="Google Shape;2306;p32"/>
              <p:cNvSpPr/>
              <p:nvPr/>
            </p:nvSpPr>
            <p:spPr>
              <a:xfrm>
                <a:off x="2443300" y="3030700"/>
                <a:ext cx="28875" cy="34650"/>
              </a:xfrm>
              <a:custGeom>
                <a:avLst/>
                <a:gdLst/>
                <a:ahLst/>
                <a:cxnLst/>
                <a:rect l="l" t="t" r="r" b="b"/>
                <a:pathLst>
                  <a:path w="1155" h="1386" extrusionOk="0">
                    <a:moveTo>
                      <a:pt x="721" y="1"/>
                    </a:moveTo>
                    <a:cubicBezTo>
                      <a:pt x="706" y="1"/>
                      <a:pt x="691" y="2"/>
                      <a:pt x="677" y="4"/>
                    </a:cubicBezTo>
                    <a:cubicBezTo>
                      <a:pt x="542" y="25"/>
                      <a:pt x="447" y="152"/>
                      <a:pt x="387" y="278"/>
                    </a:cubicBezTo>
                    <a:cubicBezTo>
                      <a:pt x="349" y="357"/>
                      <a:pt x="318" y="442"/>
                      <a:pt x="275" y="519"/>
                    </a:cubicBezTo>
                    <a:cubicBezTo>
                      <a:pt x="239" y="633"/>
                      <a:pt x="204" y="748"/>
                      <a:pt x="159" y="858"/>
                    </a:cubicBezTo>
                    <a:cubicBezTo>
                      <a:pt x="108" y="981"/>
                      <a:pt x="1" y="1154"/>
                      <a:pt x="27" y="1293"/>
                    </a:cubicBezTo>
                    <a:cubicBezTo>
                      <a:pt x="39" y="1355"/>
                      <a:pt x="124" y="1378"/>
                      <a:pt x="212" y="1386"/>
                    </a:cubicBezTo>
                    <a:cubicBezTo>
                      <a:pt x="276" y="1372"/>
                      <a:pt x="341" y="1356"/>
                      <a:pt x="404" y="1339"/>
                    </a:cubicBezTo>
                    <a:cubicBezTo>
                      <a:pt x="488" y="1316"/>
                      <a:pt x="572" y="1289"/>
                      <a:pt x="645" y="1241"/>
                    </a:cubicBezTo>
                    <a:cubicBezTo>
                      <a:pt x="749" y="1170"/>
                      <a:pt x="820" y="1059"/>
                      <a:pt x="886" y="950"/>
                    </a:cubicBezTo>
                    <a:cubicBezTo>
                      <a:pt x="971" y="809"/>
                      <a:pt x="1054" y="666"/>
                      <a:pt x="1105" y="510"/>
                    </a:cubicBezTo>
                    <a:cubicBezTo>
                      <a:pt x="1136" y="414"/>
                      <a:pt x="1154" y="307"/>
                      <a:pt x="1112" y="216"/>
                    </a:cubicBezTo>
                    <a:cubicBezTo>
                      <a:pt x="1071" y="130"/>
                      <a:pt x="984" y="79"/>
                      <a:pt x="897" y="43"/>
                    </a:cubicBezTo>
                    <a:cubicBezTo>
                      <a:pt x="842" y="20"/>
                      <a:pt x="781"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7" name="Google Shape;2307;p32"/>
              <p:cNvSpPr/>
              <p:nvPr/>
            </p:nvSpPr>
            <p:spPr>
              <a:xfrm>
                <a:off x="2434850" y="3038175"/>
                <a:ext cx="28625" cy="31425"/>
              </a:xfrm>
              <a:custGeom>
                <a:avLst/>
                <a:gdLst/>
                <a:ahLst/>
                <a:cxnLst/>
                <a:rect l="l" t="t" r="r" b="b"/>
                <a:pathLst>
                  <a:path w="1145" h="1257" extrusionOk="0">
                    <a:moveTo>
                      <a:pt x="1114" y="0"/>
                    </a:moveTo>
                    <a:cubicBezTo>
                      <a:pt x="1106" y="0"/>
                      <a:pt x="1099" y="4"/>
                      <a:pt x="1097" y="13"/>
                    </a:cubicBezTo>
                    <a:cubicBezTo>
                      <a:pt x="845" y="859"/>
                      <a:pt x="26" y="1209"/>
                      <a:pt x="17" y="1212"/>
                    </a:cubicBezTo>
                    <a:cubicBezTo>
                      <a:pt x="6" y="1218"/>
                      <a:pt x="0" y="1230"/>
                      <a:pt x="5" y="1242"/>
                    </a:cubicBezTo>
                    <a:cubicBezTo>
                      <a:pt x="7" y="1248"/>
                      <a:pt x="13" y="1254"/>
                      <a:pt x="19" y="1256"/>
                    </a:cubicBezTo>
                    <a:cubicBezTo>
                      <a:pt x="21" y="1256"/>
                      <a:pt x="22" y="1256"/>
                      <a:pt x="23" y="1256"/>
                    </a:cubicBezTo>
                    <a:cubicBezTo>
                      <a:pt x="26" y="1256"/>
                      <a:pt x="29" y="1255"/>
                      <a:pt x="33" y="1255"/>
                    </a:cubicBezTo>
                    <a:cubicBezTo>
                      <a:pt x="42" y="1251"/>
                      <a:pt x="879" y="893"/>
                      <a:pt x="1138" y="25"/>
                    </a:cubicBezTo>
                    <a:cubicBezTo>
                      <a:pt x="1145" y="11"/>
                      <a:pt x="112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8" name="Google Shape;2308;p32"/>
              <p:cNvSpPr/>
              <p:nvPr/>
            </p:nvSpPr>
            <p:spPr>
              <a:xfrm>
                <a:off x="2432125" y="2997525"/>
                <a:ext cx="34450" cy="34950"/>
              </a:xfrm>
              <a:custGeom>
                <a:avLst/>
                <a:gdLst/>
                <a:ahLst/>
                <a:cxnLst/>
                <a:rect l="l" t="t" r="r" b="b"/>
                <a:pathLst>
                  <a:path w="1378" h="1398" extrusionOk="0">
                    <a:moveTo>
                      <a:pt x="814" y="0"/>
                    </a:moveTo>
                    <a:cubicBezTo>
                      <a:pt x="810" y="0"/>
                      <a:pt x="806" y="0"/>
                      <a:pt x="801" y="0"/>
                    </a:cubicBezTo>
                    <a:cubicBezTo>
                      <a:pt x="731" y="5"/>
                      <a:pt x="667" y="45"/>
                      <a:pt x="611" y="88"/>
                    </a:cubicBezTo>
                    <a:cubicBezTo>
                      <a:pt x="391" y="260"/>
                      <a:pt x="248" y="508"/>
                      <a:pt x="110" y="748"/>
                    </a:cubicBezTo>
                    <a:cubicBezTo>
                      <a:pt x="79" y="805"/>
                      <a:pt x="47" y="860"/>
                      <a:pt x="29" y="922"/>
                    </a:cubicBezTo>
                    <a:cubicBezTo>
                      <a:pt x="0" y="1026"/>
                      <a:pt x="14" y="1137"/>
                      <a:pt x="50" y="1238"/>
                    </a:cubicBezTo>
                    <a:cubicBezTo>
                      <a:pt x="68" y="1292"/>
                      <a:pt x="89" y="1345"/>
                      <a:pt x="114" y="1398"/>
                    </a:cubicBezTo>
                    <a:cubicBezTo>
                      <a:pt x="105" y="1332"/>
                      <a:pt x="97" y="1266"/>
                      <a:pt x="92" y="1200"/>
                    </a:cubicBezTo>
                    <a:cubicBezTo>
                      <a:pt x="83" y="1114"/>
                      <a:pt x="78" y="1026"/>
                      <a:pt x="98" y="940"/>
                    </a:cubicBezTo>
                    <a:cubicBezTo>
                      <a:pt x="128" y="818"/>
                      <a:pt x="207" y="712"/>
                      <a:pt x="286" y="612"/>
                    </a:cubicBezTo>
                    <a:cubicBezTo>
                      <a:pt x="387" y="483"/>
                      <a:pt x="492" y="356"/>
                      <a:pt x="620" y="253"/>
                    </a:cubicBezTo>
                    <a:cubicBezTo>
                      <a:pt x="693" y="195"/>
                      <a:pt x="780" y="143"/>
                      <a:pt x="872" y="143"/>
                    </a:cubicBezTo>
                    <a:cubicBezTo>
                      <a:pt x="879" y="143"/>
                      <a:pt x="887" y="143"/>
                      <a:pt x="894" y="144"/>
                    </a:cubicBezTo>
                    <a:cubicBezTo>
                      <a:pt x="987" y="151"/>
                      <a:pt x="1066" y="215"/>
                      <a:pt x="1130" y="283"/>
                    </a:cubicBezTo>
                    <a:cubicBezTo>
                      <a:pt x="1182" y="339"/>
                      <a:pt x="1229" y="401"/>
                      <a:pt x="1244" y="475"/>
                    </a:cubicBezTo>
                    <a:cubicBezTo>
                      <a:pt x="1271" y="609"/>
                      <a:pt x="1186" y="744"/>
                      <a:pt x="1089" y="844"/>
                    </a:cubicBezTo>
                    <a:cubicBezTo>
                      <a:pt x="1028" y="908"/>
                      <a:pt x="960" y="966"/>
                      <a:pt x="903" y="1033"/>
                    </a:cubicBezTo>
                    <a:cubicBezTo>
                      <a:pt x="1068" y="903"/>
                      <a:pt x="1230" y="770"/>
                      <a:pt x="1334" y="590"/>
                    </a:cubicBezTo>
                    <a:cubicBezTo>
                      <a:pt x="1354" y="560"/>
                      <a:pt x="1368" y="526"/>
                      <a:pt x="1373" y="490"/>
                    </a:cubicBezTo>
                    <a:cubicBezTo>
                      <a:pt x="1378" y="434"/>
                      <a:pt x="1350" y="382"/>
                      <a:pt x="1318" y="336"/>
                    </a:cubicBezTo>
                    <a:cubicBezTo>
                      <a:pt x="1237" y="225"/>
                      <a:pt x="1126" y="138"/>
                      <a:pt x="1008" y="67"/>
                    </a:cubicBezTo>
                    <a:cubicBezTo>
                      <a:pt x="949" y="33"/>
                      <a:pt x="884"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9" name="Google Shape;2309;p32"/>
              <p:cNvSpPr/>
              <p:nvPr/>
            </p:nvSpPr>
            <p:spPr>
              <a:xfrm>
                <a:off x="2434050" y="3001075"/>
                <a:ext cx="29875" cy="34925"/>
              </a:xfrm>
              <a:custGeom>
                <a:avLst/>
                <a:gdLst/>
                <a:ahLst/>
                <a:cxnLst/>
                <a:rect l="l" t="t" r="r" b="b"/>
                <a:pathLst>
                  <a:path w="1195" h="1397" extrusionOk="0">
                    <a:moveTo>
                      <a:pt x="794" y="1"/>
                    </a:moveTo>
                    <a:cubicBezTo>
                      <a:pt x="703" y="1"/>
                      <a:pt x="615" y="53"/>
                      <a:pt x="543" y="111"/>
                    </a:cubicBezTo>
                    <a:cubicBezTo>
                      <a:pt x="415" y="214"/>
                      <a:pt x="310" y="342"/>
                      <a:pt x="209" y="470"/>
                    </a:cubicBezTo>
                    <a:cubicBezTo>
                      <a:pt x="130" y="570"/>
                      <a:pt x="50" y="676"/>
                      <a:pt x="21" y="798"/>
                    </a:cubicBezTo>
                    <a:cubicBezTo>
                      <a:pt x="0" y="884"/>
                      <a:pt x="6" y="972"/>
                      <a:pt x="13" y="1058"/>
                    </a:cubicBezTo>
                    <a:cubicBezTo>
                      <a:pt x="19" y="1124"/>
                      <a:pt x="27" y="1190"/>
                      <a:pt x="37" y="1256"/>
                    </a:cubicBezTo>
                    <a:cubicBezTo>
                      <a:pt x="72" y="1330"/>
                      <a:pt x="120" y="1397"/>
                      <a:pt x="177" y="1397"/>
                    </a:cubicBezTo>
                    <a:cubicBezTo>
                      <a:pt x="180" y="1397"/>
                      <a:pt x="184" y="1397"/>
                      <a:pt x="188" y="1396"/>
                    </a:cubicBezTo>
                    <a:cubicBezTo>
                      <a:pt x="327" y="1371"/>
                      <a:pt x="453" y="1210"/>
                      <a:pt x="550" y="1120"/>
                    </a:cubicBezTo>
                    <a:cubicBezTo>
                      <a:pt x="636" y="1039"/>
                      <a:pt x="732" y="965"/>
                      <a:pt x="827" y="891"/>
                    </a:cubicBezTo>
                    <a:cubicBezTo>
                      <a:pt x="883" y="825"/>
                      <a:pt x="952" y="765"/>
                      <a:pt x="1012" y="702"/>
                    </a:cubicBezTo>
                    <a:cubicBezTo>
                      <a:pt x="1109" y="602"/>
                      <a:pt x="1195" y="467"/>
                      <a:pt x="1166" y="333"/>
                    </a:cubicBezTo>
                    <a:cubicBezTo>
                      <a:pt x="1152" y="259"/>
                      <a:pt x="1104" y="197"/>
                      <a:pt x="1053" y="141"/>
                    </a:cubicBezTo>
                    <a:cubicBezTo>
                      <a:pt x="989" y="73"/>
                      <a:pt x="910" y="10"/>
                      <a:pt x="816" y="2"/>
                    </a:cubicBezTo>
                    <a:cubicBezTo>
                      <a:pt x="808" y="1"/>
                      <a:pt x="801" y="1"/>
                      <a:pt x="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0" name="Google Shape;2310;p32"/>
              <p:cNvSpPr/>
              <p:nvPr/>
            </p:nvSpPr>
            <p:spPr>
              <a:xfrm>
                <a:off x="2435575" y="3009200"/>
                <a:ext cx="20200" cy="37350"/>
              </a:xfrm>
              <a:custGeom>
                <a:avLst/>
                <a:gdLst/>
                <a:ahLst/>
                <a:cxnLst/>
                <a:rect l="l" t="t" r="r" b="b"/>
                <a:pathLst>
                  <a:path w="808" h="1494" extrusionOk="0">
                    <a:moveTo>
                      <a:pt x="776" y="0"/>
                    </a:moveTo>
                    <a:cubicBezTo>
                      <a:pt x="772" y="0"/>
                      <a:pt x="767" y="2"/>
                      <a:pt x="762" y="5"/>
                    </a:cubicBezTo>
                    <a:cubicBezTo>
                      <a:pt x="43" y="552"/>
                      <a:pt x="0" y="1462"/>
                      <a:pt x="0" y="1473"/>
                    </a:cubicBezTo>
                    <a:cubicBezTo>
                      <a:pt x="0" y="1477"/>
                      <a:pt x="1" y="1483"/>
                      <a:pt x="5" y="1486"/>
                    </a:cubicBezTo>
                    <a:cubicBezTo>
                      <a:pt x="9" y="1491"/>
                      <a:pt x="16" y="1494"/>
                      <a:pt x="23" y="1494"/>
                    </a:cubicBezTo>
                    <a:cubicBezTo>
                      <a:pt x="35" y="1494"/>
                      <a:pt x="45" y="1485"/>
                      <a:pt x="45" y="1473"/>
                    </a:cubicBezTo>
                    <a:cubicBezTo>
                      <a:pt x="46" y="1464"/>
                      <a:pt x="86" y="574"/>
                      <a:pt x="789" y="40"/>
                    </a:cubicBezTo>
                    <a:cubicBezTo>
                      <a:pt x="808" y="25"/>
                      <a:pt x="79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311" name="Google Shape;2311;p32"/>
          <p:cNvGrpSpPr/>
          <p:nvPr/>
        </p:nvGrpSpPr>
        <p:grpSpPr>
          <a:xfrm>
            <a:off x="168909" y="2164648"/>
            <a:ext cx="8806182" cy="467303"/>
            <a:chOff x="133034" y="2417611"/>
            <a:chExt cx="8806182" cy="467303"/>
          </a:xfrm>
        </p:grpSpPr>
        <p:grpSp>
          <p:nvGrpSpPr>
            <p:cNvPr id="2312" name="Google Shape;2312;p32"/>
            <p:cNvGrpSpPr/>
            <p:nvPr/>
          </p:nvGrpSpPr>
          <p:grpSpPr>
            <a:xfrm rot="5799892">
              <a:off x="114766" y="2467585"/>
              <a:ext cx="326430" cy="253721"/>
              <a:chOff x="3719725" y="-973000"/>
              <a:chExt cx="113025" cy="87850"/>
            </a:xfrm>
          </p:grpSpPr>
          <p:sp>
            <p:nvSpPr>
              <p:cNvPr id="2313" name="Google Shape;2313;p32"/>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4" name="Google Shape;2314;p32"/>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15" name="Google Shape;2315;p32"/>
            <p:cNvGrpSpPr/>
            <p:nvPr/>
          </p:nvGrpSpPr>
          <p:grpSpPr>
            <a:xfrm rot="587288">
              <a:off x="8593593" y="2605289"/>
              <a:ext cx="326432" cy="253723"/>
              <a:chOff x="3719725" y="-973000"/>
              <a:chExt cx="113025" cy="87850"/>
            </a:xfrm>
          </p:grpSpPr>
          <p:sp>
            <p:nvSpPr>
              <p:cNvPr id="2316" name="Google Shape;2316;p32"/>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7" name="Google Shape;2317;p32"/>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318" name="Google Shape;2318;p32"/>
          <p:cNvGrpSpPr/>
          <p:nvPr/>
        </p:nvGrpSpPr>
        <p:grpSpPr>
          <a:xfrm>
            <a:off x="284" y="4243882"/>
            <a:ext cx="9143453" cy="1024168"/>
            <a:chOff x="9" y="4243882"/>
            <a:chExt cx="9143453" cy="1024168"/>
          </a:xfrm>
        </p:grpSpPr>
        <p:grpSp>
          <p:nvGrpSpPr>
            <p:cNvPr id="2319" name="Google Shape;2319;p32"/>
            <p:cNvGrpSpPr/>
            <p:nvPr/>
          </p:nvGrpSpPr>
          <p:grpSpPr>
            <a:xfrm rot="-5400000">
              <a:off x="6731776" y="2856364"/>
              <a:ext cx="1024168" cy="3799203"/>
              <a:chOff x="-5" y="-753875"/>
              <a:chExt cx="677405" cy="5958600"/>
            </a:xfrm>
          </p:grpSpPr>
          <p:sp>
            <p:nvSpPr>
              <p:cNvPr id="2320" name="Google Shape;2320;p32"/>
              <p:cNvSpPr/>
              <p:nvPr/>
            </p:nvSpPr>
            <p:spPr>
              <a:xfrm>
                <a:off x="76500"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1" name="Google Shape;2321;p32"/>
              <p:cNvSpPr/>
              <p:nvPr/>
            </p:nvSpPr>
            <p:spPr>
              <a:xfrm>
                <a:off x="-5"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22" name="Google Shape;2322;p32"/>
            <p:cNvGrpSpPr/>
            <p:nvPr/>
          </p:nvGrpSpPr>
          <p:grpSpPr>
            <a:xfrm rot="5400000" flipH="1">
              <a:off x="1387526" y="2856364"/>
              <a:ext cx="1024168" cy="3799203"/>
              <a:chOff x="-5" y="-753875"/>
              <a:chExt cx="677405" cy="5958600"/>
            </a:xfrm>
          </p:grpSpPr>
          <p:sp>
            <p:nvSpPr>
              <p:cNvPr id="2323" name="Google Shape;2323;p32"/>
              <p:cNvSpPr/>
              <p:nvPr/>
            </p:nvSpPr>
            <p:spPr>
              <a:xfrm>
                <a:off x="76500"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4" name="Google Shape;2324;p32"/>
              <p:cNvSpPr/>
              <p:nvPr/>
            </p:nvSpPr>
            <p:spPr>
              <a:xfrm>
                <a:off x="-5"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325"/>
        <p:cNvGrpSpPr/>
        <p:nvPr/>
      </p:nvGrpSpPr>
      <p:grpSpPr>
        <a:xfrm>
          <a:off x="0" y="0"/>
          <a:ext cx="0" cy="0"/>
          <a:chOff x="0" y="0"/>
          <a:chExt cx="0" cy="0"/>
        </a:xfrm>
      </p:grpSpPr>
      <p:grpSp>
        <p:nvGrpSpPr>
          <p:cNvPr id="2326" name="Google Shape;2326;p33"/>
          <p:cNvGrpSpPr/>
          <p:nvPr/>
        </p:nvGrpSpPr>
        <p:grpSpPr>
          <a:xfrm>
            <a:off x="-467253" y="1229274"/>
            <a:ext cx="10087738" cy="2516304"/>
            <a:chOff x="-467253" y="1229274"/>
            <a:chExt cx="10087738" cy="2516304"/>
          </a:xfrm>
        </p:grpSpPr>
        <p:grpSp>
          <p:nvGrpSpPr>
            <p:cNvPr id="2327" name="Google Shape;2327;p33"/>
            <p:cNvGrpSpPr/>
            <p:nvPr/>
          </p:nvGrpSpPr>
          <p:grpSpPr>
            <a:xfrm rot="561246">
              <a:off x="-124643" y="1310668"/>
              <a:ext cx="1098320" cy="1182785"/>
              <a:chOff x="2117275" y="1920575"/>
              <a:chExt cx="299725" cy="322775"/>
            </a:xfrm>
          </p:grpSpPr>
          <p:sp>
            <p:nvSpPr>
              <p:cNvPr id="2328" name="Google Shape;2328;p33"/>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9" name="Google Shape;2329;p33"/>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0" name="Google Shape;2330;p33"/>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1" name="Google Shape;2331;p33"/>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2" name="Google Shape;2332;p33"/>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3" name="Google Shape;2333;p33"/>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4" name="Google Shape;2334;p33"/>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5" name="Google Shape;2335;p33"/>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6" name="Google Shape;2336;p33"/>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7" name="Google Shape;2337;p33"/>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8" name="Google Shape;2338;p33"/>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9" name="Google Shape;2339;p33"/>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0" name="Google Shape;2340;p33"/>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1" name="Google Shape;2341;p33"/>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2" name="Google Shape;2342;p33"/>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3" name="Google Shape;2343;p33"/>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4" name="Google Shape;2344;p33"/>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5" name="Google Shape;2345;p33"/>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6" name="Google Shape;2346;p33"/>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47" name="Google Shape;2347;p33"/>
            <p:cNvGrpSpPr/>
            <p:nvPr/>
          </p:nvGrpSpPr>
          <p:grpSpPr>
            <a:xfrm rot="561246">
              <a:off x="-378433" y="2481398"/>
              <a:ext cx="1098320" cy="1182785"/>
              <a:chOff x="2117275" y="1920575"/>
              <a:chExt cx="299725" cy="322775"/>
            </a:xfrm>
          </p:grpSpPr>
          <p:sp>
            <p:nvSpPr>
              <p:cNvPr id="2348" name="Google Shape;2348;p33"/>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9" name="Google Shape;2349;p33"/>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0" name="Google Shape;2350;p33"/>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1" name="Google Shape;2351;p33"/>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2" name="Google Shape;2352;p33"/>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3" name="Google Shape;2353;p33"/>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4" name="Google Shape;2354;p33"/>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5" name="Google Shape;2355;p33"/>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6" name="Google Shape;2356;p33"/>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7" name="Google Shape;2357;p33"/>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8" name="Google Shape;2358;p33"/>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9" name="Google Shape;2359;p33"/>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0" name="Google Shape;2360;p33"/>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1" name="Google Shape;2361;p33"/>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2" name="Google Shape;2362;p33"/>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3" name="Google Shape;2363;p33"/>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4" name="Google Shape;2364;p33"/>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5" name="Google Shape;2365;p33"/>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6" name="Google Shape;2366;p33"/>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67" name="Google Shape;2367;p33"/>
            <p:cNvGrpSpPr/>
            <p:nvPr/>
          </p:nvGrpSpPr>
          <p:grpSpPr>
            <a:xfrm rot="-561246" flipH="1">
              <a:off x="8179554" y="1310668"/>
              <a:ext cx="1098320" cy="1182785"/>
              <a:chOff x="2117275" y="1920575"/>
              <a:chExt cx="299725" cy="322775"/>
            </a:xfrm>
          </p:grpSpPr>
          <p:sp>
            <p:nvSpPr>
              <p:cNvPr id="2368" name="Google Shape;2368;p33"/>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9" name="Google Shape;2369;p33"/>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0" name="Google Shape;2370;p33"/>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1" name="Google Shape;2371;p33"/>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2" name="Google Shape;2372;p33"/>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3" name="Google Shape;2373;p33"/>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4" name="Google Shape;2374;p33"/>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5" name="Google Shape;2375;p33"/>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6" name="Google Shape;2376;p33"/>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7" name="Google Shape;2377;p33"/>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8" name="Google Shape;2378;p33"/>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9" name="Google Shape;2379;p33"/>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0" name="Google Shape;2380;p33"/>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1" name="Google Shape;2381;p33"/>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2" name="Google Shape;2382;p33"/>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3" name="Google Shape;2383;p33"/>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4" name="Google Shape;2384;p33"/>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5" name="Google Shape;2385;p33"/>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6" name="Google Shape;2386;p33"/>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87" name="Google Shape;2387;p33"/>
            <p:cNvGrpSpPr/>
            <p:nvPr/>
          </p:nvGrpSpPr>
          <p:grpSpPr>
            <a:xfrm rot="-561246" flipH="1">
              <a:off x="8433344" y="2481398"/>
              <a:ext cx="1098320" cy="1182785"/>
              <a:chOff x="2117275" y="1920575"/>
              <a:chExt cx="299725" cy="322775"/>
            </a:xfrm>
          </p:grpSpPr>
          <p:sp>
            <p:nvSpPr>
              <p:cNvPr id="2388" name="Google Shape;2388;p33"/>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9" name="Google Shape;2389;p33"/>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0" name="Google Shape;2390;p33"/>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1" name="Google Shape;2391;p33"/>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2" name="Google Shape;2392;p33"/>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3" name="Google Shape;2393;p33"/>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4" name="Google Shape;2394;p33"/>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5" name="Google Shape;2395;p33"/>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6" name="Google Shape;2396;p33"/>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7" name="Google Shape;2397;p33"/>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8" name="Google Shape;2398;p33"/>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9" name="Google Shape;2399;p33"/>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0" name="Google Shape;2400;p33"/>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1" name="Google Shape;2401;p33"/>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2" name="Google Shape;2402;p33"/>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3" name="Google Shape;2403;p33"/>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4" name="Google Shape;2404;p33"/>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5" name="Google Shape;2405;p33"/>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6" name="Google Shape;2406;p33"/>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407" name="Google Shape;2407;p33"/>
          <p:cNvGrpSpPr/>
          <p:nvPr/>
        </p:nvGrpSpPr>
        <p:grpSpPr>
          <a:xfrm>
            <a:off x="-73200" y="-172022"/>
            <a:ext cx="9217197" cy="5452835"/>
            <a:chOff x="-73200" y="-172022"/>
            <a:chExt cx="9217197" cy="5452835"/>
          </a:xfrm>
        </p:grpSpPr>
        <p:grpSp>
          <p:nvGrpSpPr>
            <p:cNvPr id="2408" name="Google Shape;2408;p33"/>
            <p:cNvGrpSpPr/>
            <p:nvPr/>
          </p:nvGrpSpPr>
          <p:grpSpPr>
            <a:xfrm rot="-5400000" flipH="1">
              <a:off x="7093086" y="-1115308"/>
              <a:ext cx="1107625" cy="2994197"/>
              <a:chOff x="-5" y="-753875"/>
              <a:chExt cx="677405" cy="5958600"/>
            </a:xfrm>
          </p:grpSpPr>
          <p:sp>
            <p:nvSpPr>
              <p:cNvPr id="2409" name="Google Shape;2409;p33"/>
              <p:cNvSpPr/>
              <p:nvPr/>
            </p:nvSpPr>
            <p:spPr>
              <a:xfrm>
                <a:off x="76500"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0" name="Google Shape;2410;p33"/>
              <p:cNvSpPr/>
              <p:nvPr/>
            </p:nvSpPr>
            <p:spPr>
              <a:xfrm>
                <a:off x="-5"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11" name="Google Shape;2411;p33"/>
            <p:cNvGrpSpPr/>
            <p:nvPr/>
          </p:nvGrpSpPr>
          <p:grpSpPr>
            <a:xfrm rot="5400000">
              <a:off x="870086" y="-1115308"/>
              <a:ext cx="1107625" cy="2994196"/>
              <a:chOff x="-5" y="-753875"/>
              <a:chExt cx="677405" cy="5958600"/>
            </a:xfrm>
          </p:grpSpPr>
          <p:sp>
            <p:nvSpPr>
              <p:cNvPr id="2412" name="Google Shape;2412;p33"/>
              <p:cNvSpPr/>
              <p:nvPr/>
            </p:nvSpPr>
            <p:spPr>
              <a:xfrm>
                <a:off x="76500"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3" name="Google Shape;2413;p33"/>
              <p:cNvSpPr/>
              <p:nvPr/>
            </p:nvSpPr>
            <p:spPr>
              <a:xfrm>
                <a:off x="-5"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14" name="Google Shape;2414;p33"/>
            <p:cNvGrpSpPr/>
            <p:nvPr/>
          </p:nvGrpSpPr>
          <p:grpSpPr>
            <a:xfrm rot="-5400000">
              <a:off x="7093086" y="3229902"/>
              <a:ext cx="1107625" cy="2994197"/>
              <a:chOff x="-5" y="-753875"/>
              <a:chExt cx="677405" cy="5958600"/>
            </a:xfrm>
          </p:grpSpPr>
          <p:sp>
            <p:nvSpPr>
              <p:cNvPr id="2415" name="Google Shape;2415;p33"/>
              <p:cNvSpPr/>
              <p:nvPr/>
            </p:nvSpPr>
            <p:spPr>
              <a:xfrm>
                <a:off x="76500"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6" name="Google Shape;2416;p33"/>
              <p:cNvSpPr/>
              <p:nvPr/>
            </p:nvSpPr>
            <p:spPr>
              <a:xfrm>
                <a:off x="-5"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17" name="Google Shape;2417;p33"/>
            <p:cNvGrpSpPr/>
            <p:nvPr/>
          </p:nvGrpSpPr>
          <p:grpSpPr>
            <a:xfrm rot="5400000" flipH="1">
              <a:off x="870086" y="3229902"/>
              <a:ext cx="1107625" cy="2994196"/>
              <a:chOff x="-5" y="-753875"/>
              <a:chExt cx="677405" cy="5958600"/>
            </a:xfrm>
          </p:grpSpPr>
          <p:sp>
            <p:nvSpPr>
              <p:cNvPr id="2418" name="Google Shape;2418;p33"/>
              <p:cNvSpPr/>
              <p:nvPr/>
            </p:nvSpPr>
            <p:spPr>
              <a:xfrm>
                <a:off x="76500"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9" name="Google Shape;2419;p33"/>
              <p:cNvSpPr/>
              <p:nvPr/>
            </p:nvSpPr>
            <p:spPr>
              <a:xfrm>
                <a:off x="-5"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01"/>
        <p:cNvGrpSpPr/>
        <p:nvPr/>
      </p:nvGrpSpPr>
      <p:grpSpPr>
        <a:xfrm>
          <a:off x="0" y="0"/>
          <a:ext cx="0" cy="0"/>
          <a:chOff x="0" y="0"/>
          <a:chExt cx="0" cy="0"/>
        </a:xfrm>
      </p:grpSpPr>
      <p:sp>
        <p:nvSpPr>
          <p:cNvPr id="102" name="Google Shape;102;p3"/>
          <p:cNvSpPr txBox="1">
            <a:spLocks noGrp="1"/>
          </p:cNvSpPr>
          <p:nvPr>
            <p:ph type="title"/>
          </p:nvPr>
        </p:nvSpPr>
        <p:spPr>
          <a:xfrm>
            <a:off x="2114025" y="2108963"/>
            <a:ext cx="4549200" cy="1816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3" name="Google Shape;103;p3"/>
          <p:cNvSpPr txBox="1">
            <a:spLocks noGrp="1"/>
          </p:cNvSpPr>
          <p:nvPr>
            <p:ph type="title" idx="2" hasCustomPrompt="1"/>
          </p:nvPr>
        </p:nvSpPr>
        <p:spPr>
          <a:xfrm>
            <a:off x="2114013" y="1086650"/>
            <a:ext cx="1162200" cy="9681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4" name="Google Shape;104;p3"/>
          <p:cNvSpPr txBox="1">
            <a:spLocks noGrp="1"/>
          </p:cNvSpPr>
          <p:nvPr>
            <p:ph type="subTitle" idx="1"/>
          </p:nvPr>
        </p:nvSpPr>
        <p:spPr>
          <a:xfrm>
            <a:off x="2114024" y="4087800"/>
            <a:ext cx="45492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105" name="Google Shape;105;p3"/>
          <p:cNvGrpSpPr/>
          <p:nvPr/>
        </p:nvGrpSpPr>
        <p:grpSpPr>
          <a:xfrm rot="10800000">
            <a:off x="7563233" y="-71072"/>
            <a:ext cx="1640742" cy="6250571"/>
            <a:chOff x="-5" y="-753875"/>
            <a:chExt cx="677405" cy="5958600"/>
          </a:xfrm>
        </p:grpSpPr>
        <p:sp>
          <p:nvSpPr>
            <p:cNvPr id="106" name="Google Shape;106;p3"/>
            <p:cNvSpPr/>
            <p:nvPr/>
          </p:nvSpPr>
          <p:spPr>
            <a:xfrm>
              <a:off x="76500"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3"/>
            <p:cNvSpPr/>
            <p:nvPr/>
          </p:nvSpPr>
          <p:spPr>
            <a:xfrm>
              <a:off x="-5"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8" name="Google Shape;108;p3"/>
          <p:cNvGrpSpPr/>
          <p:nvPr/>
        </p:nvGrpSpPr>
        <p:grpSpPr>
          <a:xfrm>
            <a:off x="340395" y="119632"/>
            <a:ext cx="504979" cy="4503144"/>
            <a:chOff x="340395" y="119632"/>
            <a:chExt cx="504979" cy="4503144"/>
          </a:xfrm>
        </p:grpSpPr>
        <p:grpSp>
          <p:nvGrpSpPr>
            <p:cNvPr id="109" name="Google Shape;109;p3"/>
            <p:cNvGrpSpPr/>
            <p:nvPr/>
          </p:nvGrpSpPr>
          <p:grpSpPr>
            <a:xfrm rot="9558320">
              <a:off x="484653" y="169123"/>
              <a:ext cx="326421" cy="253715"/>
              <a:chOff x="3719725" y="-973000"/>
              <a:chExt cx="113025" cy="87850"/>
            </a:xfrm>
          </p:grpSpPr>
          <p:sp>
            <p:nvSpPr>
              <p:cNvPr id="110" name="Google Shape;110;p3"/>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3"/>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2" name="Google Shape;112;p3"/>
            <p:cNvGrpSpPr/>
            <p:nvPr/>
          </p:nvGrpSpPr>
          <p:grpSpPr>
            <a:xfrm rot="-6219541">
              <a:off x="338995" y="4307364"/>
              <a:ext cx="326425" cy="253718"/>
              <a:chOff x="3719725" y="-973000"/>
              <a:chExt cx="113025" cy="87850"/>
            </a:xfrm>
          </p:grpSpPr>
          <p:sp>
            <p:nvSpPr>
              <p:cNvPr id="113" name="Google Shape;113;p3"/>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3"/>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4"/>
        <p:cNvGrpSpPr/>
        <p:nvPr/>
      </p:nvGrpSpPr>
      <p:grpSpPr>
        <a:xfrm>
          <a:off x="0" y="0"/>
          <a:ext cx="0" cy="0"/>
          <a:chOff x="0" y="0"/>
          <a:chExt cx="0" cy="0"/>
        </a:xfrm>
      </p:grpSpPr>
      <p:sp>
        <p:nvSpPr>
          <p:cNvPr id="355" name="Google Shape;35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56" name="Google Shape;356;p7"/>
          <p:cNvSpPr txBox="1">
            <a:spLocks noGrp="1"/>
          </p:cNvSpPr>
          <p:nvPr>
            <p:ph type="subTitle" idx="1"/>
          </p:nvPr>
        </p:nvSpPr>
        <p:spPr>
          <a:xfrm>
            <a:off x="1005750" y="1467475"/>
            <a:ext cx="4294800" cy="263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p:txBody>
      </p:sp>
      <p:grpSp>
        <p:nvGrpSpPr>
          <p:cNvPr id="357" name="Google Shape;357;p7"/>
          <p:cNvGrpSpPr/>
          <p:nvPr/>
        </p:nvGrpSpPr>
        <p:grpSpPr>
          <a:xfrm>
            <a:off x="-42976" y="-543657"/>
            <a:ext cx="9245541" cy="5804719"/>
            <a:chOff x="-42976" y="-543657"/>
            <a:chExt cx="9245541" cy="5804719"/>
          </a:xfrm>
        </p:grpSpPr>
        <p:grpSp>
          <p:nvGrpSpPr>
            <p:cNvPr id="358" name="Google Shape;358;p7"/>
            <p:cNvGrpSpPr/>
            <p:nvPr/>
          </p:nvGrpSpPr>
          <p:grpSpPr>
            <a:xfrm rot="-5400000">
              <a:off x="4343018" y="401515"/>
              <a:ext cx="992127" cy="8726966"/>
              <a:chOff x="-5" y="-753875"/>
              <a:chExt cx="677405" cy="5958600"/>
            </a:xfrm>
          </p:grpSpPr>
          <p:sp>
            <p:nvSpPr>
              <p:cNvPr id="359" name="Google Shape;359;p7"/>
              <p:cNvSpPr/>
              <p:nvPr/>
            </p:nvSpPr>
            <p:spPr>
              <a:xfrm>
                <a:off x="76500"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7"/>
              <p:cNvSpPr/>
              <p:nvPr/>
            </p:nvSpPr>
            <p:spPr>
              <a:xfrm>
                <a:off x="-5"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1" name="Google Shape;361;p7"/>
            <p:cNvGrpSpPr/>
            <p:nvPr/>
          </p:nvGrpSpPr>
          <p:grpSpPr>
            <a:xfrm rot="5400000">
              <a:off x="3824443" y="-4411076"/>
              <a:ext cx="992127" cy="8726966"/>
              <a:chOff x="-5" y="-753875"/>
              <a:chExt cx="677405" cy="5958600"/>
            </a:xfrm>
          </p:grpSpPr>
          <p:sp>
            <p:nvSpPr>
              <p:cNvPr id="362" name="Google Shape;362;p7"/>
              <p:cNvSpPr/>
              <p:nvPr/>
            </p:nvSpPr>
            <p:spPr>
              <a:xfrm>
                <a:off x="76500"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7"/>
              <p:cNvSpPr/>
              <p:nvPr/>
            </p:nvSpPr>
            <p:spPr>
              <a:xfrm>
                <a:off x="-5"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64" name="Google Shape;364;p7"/>
          <p:cNvGrpSpPr/>
          <p:nvPr/>
        </p:nvGrpSpPr>
        <p:grpSpPr>
          <a:xfrm>
            <a:off x="194476" y="445036"/>
            <a:ext cx="8588377" cy="4520249"/>
            <a:chOff x="194476" y="445036"/>
            <a:chExt cx="8588377" cy="4520249"/>
          </a:xfrm>
        </p:grpSpPr>
        <p:grpSp>
          <p:nvGrpSpPr>
            <p:cNvPr id="365" name="Google Shape;365;p7"/>
            <p:cNvGrpSpPr/>
            <p:nvPr/>
          </p:nvGrpSpPr>
          <p:grpSpPr>
            <a:xfrm rot="-3987172">
              <a:off x="212763" y="4638123"/>
              <a:ext cx="326426" cy="253718"/>
              <a:chOff x="3719725" y="-973000"/>
              <a:chExt cx="113025" cy="87850"/>
            </a:xfrm>
          </p:grpSpPr>
          <p:sp>
            <p:nvSpPr>
              <p:cNvPr id="366" name="Google Shape;366;p7"/>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7"/>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8" name="Google Shape;368;p7"/>
            <p:cNvGrpSpPr/>
            <p:nvPr/>
          </p:nvGrpSpPr>
          <p:grpSpPr>
            <a:xfrm rot="2700000">
              <a:off x="8315682" y="523290"/>
              <a:ext cx="326428" cy="253720"/>
              <a:chOff x="3719725" y="-973000"/>
              <a:chExt cx="113025" cy="87850"/>
            </a:xfrm>
          </p:grpSpPr>
          <p:sp>
            <p:nvSpPr>
              <p:cNvPr id="369" name="Google Shape;369;p7"/>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7"/>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1" name="Google Shape;371;p7"/>
            <p:cNvGrpSpPr/>
            <p:nvPr/>
          </p:nvGrpSpPr>
          <p:grpSpPr>
            <a:xfrm rot="8263435">
              <a:off x="8413544" y="3938408"/>
              <a:ext cx="326421" cy="253715"/>
              <a:chOff x="3719725" y="-973000"/>
              <a:chExt cx="113025" cy="87850"/>
            </a:xfrm>
          </p:grpSpPr>
          <p:sp>
            <p:nvSpPr>
              <p:cNvPr id="372" name="Google Shape;372;p7"/>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7"/>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3"/>
        <p:cNvGrpSpPr/>
        <p:nvPr/>
      </p:nvGrpSpPr>
      <p:grpSpPr>
        <a:xfrm>
          <a:off x="0" y="0"/>
          <a:ext cx="0" cy="0"/>
          <a:chOff x="0" y="0"/>
          <a:chExt cx="0" cy="0"/>
        </a:xfrm>
      </p:grpSpPr>
      <p:sp>
        <p:nvSpPr>
          <p:cNvPr id="504" name="Google Shape;504;p9"/>
          <p:cNvSpPr txBox="1">
            <a:spLocks noGrp="1"/>
          </p:cNvSpPr>
          <p:nvPr>
            <p:ph type="title"/>
          </p:nvPr>
        </p:nvSpPr>
        <p:spPr>
          <a:xfrm>
            <a:off x="1928250" y="1412075"/>
            <a:ext cx="52875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7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505" name="Google Shape;505;p9"/>
          <p:cNvSpPr txBox="1">
            <a:spLocks noGrp="1"/>
          </p:cNvSpPr>
          <p:nvPr>
            <p:ph type="subTitle" idx="1"/>
          </p:nvPr>
        </p:nvSpPr>
        <p:spPr>
          <a:xfrm>
            <a:off x="1928250" y="2668750"/>
            <a:ext cx="52875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506" name="Google Shape;506;p9"/>
          <p:cNvGrpSpPr/>
          <p:nvPr/>
        </p:nvGrpSpPr>
        <p:grpSpPr>
          <a:xfrm>
            <a:off x="-42976" y="-126757"/>
            <a:ext cx="9245541" cy="5483069"/>
            <a:chOff x="-42976" y="-126757"/>
            <a:chExt cx="9245541" cy="5483069"/>
          </a:xfrm>
        </p:grpSpPr>
        <p:grpSp>
          <p:nvGrpSpPr>
            <p:cNvPr id="507" name="Google Shape;507;p9"/>
            <p:cNvGrpSpPr/>
            <p:nvPr/>
          </p:nvGrpSpPr>
          <p:grpSpPr>
            <a:xfrm rot="5400000" flipH="1">
              <a:off x="3824443" y="496765"/>
              <a:ext cx="992127" cy="8726966"/>
              <a:chOff x="-5" y="-753875"/>
              <a:chExt cx="677405" cy="5958600"/>
            </a:xfrm>
          </p:grpSpPr>
          <p:sp>
            <p:nvSpPr>
              <p:cNvPr id="508" name="Google Shape;508;p9"/>
              <p:cNvSpPr/>
              <p:nvPr/>
            </p:nvSpPr>
            <p:spPr>
              <a:xfrm>
                <a:off x="76500"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9"/>
              <p:cNvSpPr/>
              <p:nvPr/>
            </p:nvSpPr>
            <p:spPr>
              <a:xfrm>
                <a:off x="-5"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0" name="Google Shape;510;p9"/>
            <p:cNvGrpSpPr/>
            <p:nvPr/>
          </p:nvGrpSpPr>
          <p:grpSpPr>
            <a:xfrm rot="-5400000" flipH="1">
              <a:off x="4343018" y="-3994176"/>
              <a:ext cx="992127" cy="8726966"/>
              <a:chOff x="-5" y="-753875"/>
              <a:chExt cx="677405" cy="5958600"/>
            </a:xfrm>
          </p:grpSpPr>
          <p:sp>
            <p:nvSpPr>
              <p:cNvPr id="511" name="Google Shape;511;p9"/>
              <p:cNvSpPr/>
              <p:nvPr/>
            </p:nvSpPr>
            <p:spPr>
              <a:xfrm>
                <a:off x="76500"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9"/>
              <p:cNvSpPr/>
              <p:nvPr/>
            </p:nvSpPr>
            <p:spPr>
              <a:xfrm>
                <a:off x="-5"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13" name="Google Shape;513;p9"/>
          <p:cNvGrpSpPr/>
          <p:nvPr/>
        </p:nvGrpSpPr>
        <p:grpSpPr>
          <a:xfrm rot="3091783">
            <a:off x="86908" y="-192770"/>
            <a:ext cx="1359945" cy="1464530"/>
            <a:chOff x="2117275" y="1920575"/>
            <a:chExt cx="299725" cy="322775"/>
          </a:xfrm>
        </p:grpSpPr>
        <p:sp>
          <p:nvSpPr>
            <p:cNvPr id="514" name="Google Shape;514;p9"/>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9"/>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9"/>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9"/>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9"/>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9"/>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9"/>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9"/>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9"/>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9"/>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9"/>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9"/>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9"/>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9"/>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9"/>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9"/>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9"/>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 name="Google Shape;531;p9"/>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9"/>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3" name="Google Shape;533;p9"/>
          <p:cNvGrpSpPr/>
          <p:nvPr/>
        </p:nvGrpSpPr>
        <p:grpSpPr>
          <a:xfrm>
            <a:off x="173301" y="886536"/>
            <a:ext cx="8805194" cy="3177112"/>
            <a:chOff x="173301" y="886536"/>
            <a:chExt cx="8805194" cy="3177112"/>
          </a:xfrm>
        </p:grpSpPr>
        <p:grpSp>
          <p:nvGrpSpPr>
            <p:cNvPr id="534" name="Google Shape;534;p9"/>
            <p:cNvGrpSpPr/>
            <p:nvPr/>
          </p:nvGrpSpPr>
          <p:grpSpPr>
            <a:xfrm rot="-3987172">
              <a:off x="191588" y="3736486"/>
              <a:ext cx="326426" cy="253718"/>
              <a:chOff x="3719725" y="-973000"/>
              <a:chExt cx="113025" cy="87850"/>
            </a:xfrm>
          </p:grpSpPr>
          <p:sp>
            <p:nvSpPr>
              <p:cNvPr id="535" name="Google Shape;535;p9"/>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9"/>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7" name="Google Shape;537;p9"/>
            <p:cNvGrpSpPr/>
            <p:nvPr/>
          </p:nvGrpSpPr>
          <p:grpSpPr>
            <a:xfrm rot="10062809">
              <a:off x="8628804" y="918363"/>
              <a:ext cx="326433" cy="253724"/>
              <a:chOff x="3719725" y="-973000"/>
              <a:chExt cx="113025" cy="87850"/>
            </a:xfrm>
          </p:grpSpPr>
          <p:sp>
            <p:nvSpPr>
              <p:cNvPr id="538" name="Google Shape;538;p9"/>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9"/>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60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01"/>
        <p:cNvGrpSpPr/>
        <p:nvPr/>
      </p:nvGrpSpPr>
      <p:grpSpPr>
        <a:xfrm>
          <a:off x="0" y="0"/>
          <a:ext cx="0" cy="0"/>
          <a:chOff x="0" y="0"/>
          <a:chExt cx="0" cy="0"/>
        </a:xfrm>
      </p:grpSpPr>
      <p:sp>
        <p:nvSpPr>
          <p:cNvPr id="602" name="Google Shape;60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03" name="Google Shape;603;p13"/>
          <p:cNvSpPr txBox="1">
            <a:spLocks noGrp="1"/>
          </p:cNvSpPr>
          <p:nvPr>
            <p:ph type="subTitle" idx="1"/>
          </p:nvPr>
        </p:nvSpPr>
        <p:spPr>
          <a:xfrm>
            <a:off x="720000" y="2206234"/>
            <a:ext cx="2431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04" name="Google Shape;604;p13"/>
          <p:cNvSpPr txBox="1">
            <a:spLocks noGrp="1"/>
          </p:cNvSpPr>
          <p:nvPr>
            <p:ph type="subTitle" idx="2"/>
          </p:nvPr>
        </p:nvSpPr>
        <p:spPr>
          <a:xfrm>
            <a:off x="3356400" y="2206234"/>
            <a:ext cx="2431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05" name="Google Shape;605;p13"/>
          <p:cNvSpPr txBox="1">
            <a:spLocks noGrp="1"/>
          </p:cNvSpPr>
          <p:nvPr>
            <p:ph type="subTitle" idx="3"/>
          </p:nvPr>
        </p:nvSpPr>
        <p:spPr>
          <a:xfrm>
            <a:off x="720000" y="3939424"/>
            <a:ext cx="2431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06" name="Google Shape;606;p13"/>
          <p:cNvSpPr txBox="1">
            <a:spLocks noGrp="1"/>
          </p:cNvSpPr>
          <p:nvPr>
            <p:ph type="subTitle" idx="4"/>
          </p:nvPr>
        </p:nvSpPr>
        <p:spPr>
          <a:xfrm>
            <a:off x="3356400" y="3939423"/>
            <a:ext cx="2431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07" name="Google Shape;607;p13"/>
          <p:cNvSpPr txBox="1">
            <a:spLocks noGrp="1"/>
          </p:cNvSpPr>
          <p:nvPr>
            <p:ph type="subTitle" idx="5"/>
          </p:nvPr>
        </p:nvSpPr>
        <p:spPr>
          <a:xfrm>
            <a:off x="5992800" y="2206234"/>
            <a:ext cx="2431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08" name="Google Shape;608;p13"/>
          <p:cNvSpPr txBox="1">
            <a:spLocks noGrp="1"/>
          </p:cNvSpPr>
          <p:nvPr>
            <p:ph type="subTitle" idx="6"/>
          </p:nvPr>
        </p:nvSpPr>
        <p:spPr>
          <a:xfrm>
            <a:off x="5992800" y="3939423"/>
            <a:ext cx="2431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09" name="Google Shape;609;p13"/>
          <p:cNvSpPr txBox="1">
            <a:spLocks noGrp="1"/>
          </p:cNvSpPr>
          <p:nvPr>
            <p:ph type="title" idx="7" hasCustomPrompt="1"/>
          </p:nvPr>
        </p:nvSpPr>
        <p:spPr>
          <a:xfrm>
            <a:off x="720000" y="1342010"/>
            <a:ext cx="734700" cy="4476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0" name="Google Shape;610;p13"/>
          <p:cNvSpPr txBox="1">
            <a:spLocks noGrp="1"/>
          </p:cNvSpPr>
          <p:nvPr>
            <p:ph type="title" idx="8" hasCustomPrompt="1"/>
          </p:nvPr>
        </p:nvSpPr>
        <p:spPr>
          <a:xfrm>
            <a:off x="720000" y="3074606"/>
            <a:ext cx="734700" cy="4476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1" name="Google Shape;611;p13"/>
          <p:cNvSpPr txBox="1">
            <a:spLocks noGrp="1"/>
          </p:cNvSpPr>
          <p:nvPr>
            <p:ph type="title" idx="9" hasCustomPrompt="1"/>
          </p:nvPr>
        </p:nvSpPr>
        <p:spPr>
          <a:xfrm>
            <a:off x="3356396" y="1342010"/>
            <a:ext cx="734700" cy="4476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2" name="Google Shape;612;p13"/>
          <p:cNvSpPr txBox="1">
            <a:spLocks noGrp="1"/>
          </p:cNvSpPr>
          <p:nvPr>
            <p:ph type="title" idx="13" hasCustomPrompt="1"/>
          </p:nvPr>
        </p:nvSpPr>
        <p:spPr>
          <a:xfrm>
            <a:off x="3356396" y="3074606"/>
            <a:ext cx="734700" cy="4476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3" name="Google Shape;613;p13"/>
          <p:cNvSpPr txBox="1">
            <a:spLocks noGrp="1"/>
          </p:cNvSpPr>
          <p:nvPr>
            <p:ph type="title" idx="14" hasCustomPrompt="1"/>
          </p:nvPr>
        </p:nvSpPr>
        <p:spPr>
          <a:xfrm>
            <a:off x="5992799" y="1342010"/>
            <a:ext cx="734700" cy="4476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4" name="Google Shape;614;p13"/>
          <p:cNvSpPr txBox="1">
            <a:spLocks noGrp="1"/>
          </p:cNvSpPr>
          <p:nvPr>
            <p:ph type="title" idx="15" hasCustomPrompt="1"/>
          </p:nvPr>
        </p:nvSpPr>
        <p:spPr>
          <a:xfrm>
            <a:off x="5992799" y="3074606"/>
            <a:ext cx="734700" cy="4476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5" name="Google Shape;615;p13"/>
          <p:cNvSpPr txBox="1">
            <a:spLocks noGrp="1"/>
          </p:cNvSpPr>
          <p:nvPr>
            <p:ph type="subTitle" idx="16"/>
          </p:nvPr>
        </p:nvSpPr>
        <p:spPr>
          <a:xfrm>
            <a:off x="720000" y="1874350"/>
            <a:ext cx="24312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erriweather Sans"/>
                <a:ea typeface="Merriweather Sans"/>
                <a:cs typeface="Merriweather Sans"/>
                <a:sym typeface="Merriweathe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p:txBody>
      </p:sp>
      <p:sp>
        <p:nvSpPr>
          <p:cNvPr id="616" name="Google Shape;616;p13"/>
          <p:cNvSpPr txBox="1">
            <a:spLocks noGrp="1"/>
          </p:cNvSpPr>
          <p:nvPr>
            <p:ph type="subTitle" idx="17"/>
          </p:nvPr>
        </p:nvSpPr>
        <p:spPr>
          <a:xfrm>
            <a:off x="3356400" y="1874350"/>
            <a:ext cx="24312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erriweather Sans"/>
                <a:ea typeface="Merriweather Sans"/>
                <a:cs typeface="Merriweather Sans"/>
                <a:sym typeface="Merriweathe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p:txBody>
      </p:sp>
      <p:sp>
        <p:nvSpPr>
          <p:cNvPr id="617" name="Google Shape;617;p13"/>
          <p:cNvSpPr txBox="1">
            <a:spLocks noGrp="1"/>
          </p:cNvSpPr>
          <p:nvPr>
            <p:ph type="subTitle" idx="18"/>
          </p:nvPr>
        </p:nvSpPr>
        <p:spPr>
          <a:xfrm>
            <a:off x="5992800" y="1874350"/>
            <a:ext cx="24312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erriweather Sans"/>
                <a:ea typeface="Merriweather Sans"/>
                <a:cs typeface="Merriweather Sans"/>
                <a:sym typeface="Merriweathe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p:txBody>
      </p:sp>
      <p:sp>
        <p:nvSpPr>
          <p:cNvPr id="618" name="Google Shape;618;p13"/>
          <p:cNvSpPr txBox="1">
            <a:spLocks noGrp="1"/>
          </p:cNvSpPr>
          <p:nvPr>
            <p:ph type="subTitle" idx="19"/>
          </p:nvPr>
        </p:nvSpPr>
        <p:spPr>
          <a:xfrm>
            <a:off x="720000" y="3607022"/>
            <a:ext cx="24312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erriweather Sans"/>
                <a:ea typeface="Merriweather Sans"/>
                <a:cs typeface="Merriweather Sans"/>
                <a:sym typeface="Merriweathe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p:txBody>
      </p:sp>
      <p:sp>
        <p:nvSpPr>
          <p:cNvPr id="619" name="Google Shape;619;p13"/>
          <p:cNvSpPr txBox="1">
            <a:spLocks noGrp="1"/>
          </p:cNvSpPr>
          <p:nvPr>
            <p:ph type="subTitle" idx="20"/>
          </p:nvPr>
        </p:nvSpPr>
        <p:spPr>
          <a:xfrm>
            <a:off x="3356400" y="3607020"/>
            <a:ext cx="24312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erriweather Sans"/>
                <a:ea typeface="Merriweather Sans"/>
                <a:cs typeface="Merriweather Sans"/>
                <a:sym typeface="Merriweathe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p:txBody>
      </p:sp>
      <p:sp>
        <p:nvSpPr>
          <p:cNvPr id="620" name="Google Shape;620;p13"/>
          <p:cNvSpPr txBox="1">
            <a:spLocks noGrp="1"/>
          </p:cNvSpPr>
          <p:nvPr>
            <p:ph type="subTitle" idx="21"/>
          </p:nvPr>
        </p:nvSpPr>
        <p:spPr>
          <a:xfrm>
            <a:off x="5992800" y="3607020"/>
            <a:ext cx="24312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erriweather Sans"/>
                <a:ea typeface="Merriweather Sans"/>
                <a:cs typeface="Merriweather Sans"/>
                <a:sym typeface="Merriweathe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p:txBody>
      </p:sp>
      <p:grpSp>
        <p:nvGrpSpPr>
          <p:cNvPr id="621" name="Google Shape;621;p13"/>
          <p:cNvGrpSpPr/>
          <p:nvPr/>
        </p:nvGrpSpPr>
        <p:grpSpPr>
          <a:xfrm rot="5400000">
            <a:off x="2571770" y="-2735608"/>
            <a:ext cx="677405" cy="5958600"/>
            <a:chOff x="-5" y="-753875"/>
            <a:chExt cx="677405" cy="5958600"/>
          </a:xfrm>
        </p:grpSpPr>
        <p:sp>
          <p:nvSpPr>
            <p:cNvPr id="622" name="Google Shape;622;p13"/>
            <p:cNvSpPr/>
            <p:nvPr/>
          </p:nvSpPr>
          <p:spPr>
            <a:xfrm>
              <a:off x="76500"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13"/>
            <p:cNvSpPr/>
            <p:nvPr/>
          </p:nvSpPr>
          <p:spPr>
            <a:xfrm>
              <a:off x="-5"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24" name="Google Shape;624;p13"/>
          <p:cNvGrpSpPr/>
          <p:nvPr/>
        </p:nvGrpSpPr>
        <p:grpSpPr>
          <a:xfrm>
            <a:off x="184884" y="788086"/>
            <a:ext cx="8734217" cy="4244550"/>
            <a:chOff x="184884" y="788086"/>
            <a:chExt cx="8734217" cy="4244550"/>
          </a:xfrm>
        </p:grpSpPr>
        <p:grpSp>
          <p:nvGrpSpPr>
            <p:cNvPr id="625" name="Google Shape;625;p13"/>
            <p:cNvGrpSpPr/>
            <p:nvPr/>
          </p:nvGrpSpPr>
          <p:grpSpPr>
            <a:xfrm>
              <a:off x="1987032" y="4778916"/>
              <a:ext cx="326428" cy="253720"/>
              <a:chOff x="3719725" y="-973000"/>
              <a:chExt cx="113025" cy="87850"/>
            </a:xfrm>
          </p:grpSpPr>
          <p:sp>
            <p:nvSpPr>
              <p:cNvPr id="626" name="Google Shape;626;p13"/>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627;p13"/>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28" name="Google Shape;628;p13"/>
            <p:cNvGrpSpPr/>
            <p:nvPr/>
          </p:nvGrpSpPr>
          <p:grpSpPr>
            <a:xfrm rot="5799892">
              <a:off x="8610941" y="4178073"/>
              <a:ext cx="326430" cy="253721"/>
              <a:chOff x="3719725" y="-973000"/>
              <a:chExt cx="113025" cy="87850"/>
            </a:xfrm>
          </p:grpSpPr>
          <p:sp>
            <p:nvSpPr>
              <p:cNvPr id="629" name="Google Shape;629;p13"/>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13"/>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1" name="Google Shape;631;p13"/>
            <p:cNvGrpSpPr/>
            <p:nvPr/>
          </p:nvGrpSpPr>
          <p:grpSpPr>
            <a:xfrm rot="5799892">
              <a:off x="166616" y="838060"/>
              <a:ext cx="326430" cy="253721"/>
              <a:chOff x="3719725" y="-973000"/>
              <a:chExt cx="113025" cy="87850"/>
            </a:xfrm>
          </p:grpSpPr>
          <p:sp>
            <p:nvSpPr>
              <p:cNvPr id="632" name="Google Shape;632;p13"/>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13"/>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634" name="Google Shape;634;p13"/>
          <p:cNvGrpSpPr/>
          <p:nvPr/>
        </p:nvGrpSpPr>
        <p:grpSpPr>
          <a:xfrm rot="-3557992" flipH="1">
            <a:off x="7968492" y="-278421"/>
            <a:ext cx="924562" cy="2019592"/>
            <a:chOff x="2325375" y="2997525"/>
            <a:chExt cx="175300" cy="382925"/>
          </a:xfrm>
        </p:grpSpPr>
        <p:sp>
          <p:nvSpPr>
            <p:cNvPr id="635" name="Google Shape;635;p13"/>
            <p:cNvSpPr/>
            <p:nvPr/>
          </p:nvSpPr>
          <p:spPr>
            <a:xfrm>
              <a:off x="2325375" y="3035450"/>
              <a:ext cx="114800" cy="345000"/>
            </a:xfrm>
            <a:custGeom>
              <a:avLst/>
              <a:gdLst/>
              <a:ahLst/>
              <a:cxnLst/>
              <a:rect l="l" t="t" r="r" b="b"/>
              <a:pathLst>
                <a:path w="4592" h="13800" extrusionOk="0">
                  <a:moveTo>
                    <a:pt x="4465" y="1"/>
                  </a:moveTo>
                  <a:cubicBezTo>
                    <a:pt x="4366" y="627"/>
                    <a:pt x="4344" y="1265"/>
                    <a:pt x="4344" y="1898"/>
                  </a:cubicBezTo>
                  <a:cubicBezTo>
                    <a:pt x="4345" y="2215"/>
                    <a:pt x="4354" y="2531"/>
                    <a:pt x="4363" y="2847"/>
                  </a:cubicBezTo>
                  <a:cubicBezTo>
                    <a:pt x="4366" y="3005"/>
                    <a:pt x="4373" y="3161"/>
                    <a:pt x="4378" y="3319"/>
                  </a:cubicBezTo>
                  <a:cubicBezTo>
                    <a:pt x="4383" y="3479"/>
                    <a:pt x="4388" y="3635"/>
                    <a:pt x="4392" y="3792"/>
                  </a:cubicBezTo>
                  <a:cubicBezTo>
                    <a:pt x="4396" y="3950"/>
                    <a:pt x="4398" y="4107"/>
                    <a:pt x="4399" y="4264"/>
                  </a:cubicBezTo>
                  <a:lnTo>
                    <a:pt x="4402" y="4499"/>
                  </a:lnTo>
                  <a:lnTo>
                    <a:pt x="4402" y="4617"/>
                  </a:lnTo>
                  <a:lnTo>
                    <a:pt x="4400" y="4733"/>
                  </a:lnTo>
                  <a:cubicBezTo>
                    <a:pt x="4398" y="5046"/>
                    <a:pt x="4386" y="5358"/>
                    <a:pt x="4360" y="5667"/>
                  </a:cubicBezTo>
                  <a:lnTo>
                    <a:pt x="4339" y="5899"/>
                  </a:lnTo>
                  <a:cubicBezTo>
                    <a:pt x="4330" y="5976"/>
                    <a:pt x="4323" y="6053"/>
                    <a:pt x="4313" y="6130"/>
                  </a:cubicBezTo>
                  <a:cubicBezTo>
                    <a:pt x="4294" y="6283"/>
                    <a:pt x="4270" y="6437"/>
                    <a:pt x="4243" y="6588"/>
                  </a:cubicBezTo>
                  <a:cubicBezTo>
                    <a:pt x="4228" y="6664"/>
                    <a:pt x="4214" y="6739"/>
                    <a:pt x="4197" y="6815"/>
                  </a:cubicBezTo>
                  <a:lnTo>
                    <a:pt x="4171" y="6927"/>
                  </a:lnTo>
                  <a:cubicBezTo>
                    <a:pt x="4164" y="6965"/>
                    <a:pt x="4154" y="7002"/>
                    <a:pt x="4144" y="7040"/>
                  </a:cubicBezTo>
                  <a:lnTo>
                    <a:pt x="4115" y="7151"/>
                  </a:lnTo>
                  <a:cubicBezTo>
                    <a:pt x="4106" y="7188"/>
                    <a:pt x="4096" y="7225"/>
                    <a:pt x="4085" y="7262"/>
                  </a:cubicBezTo>
                  <a:lnTo>
                    <a:pt x="4018" y="7484"/>
                  </a:lnTo>
                  <a:cubicBezTo>
                    <a:pt x="3923" y="7777"/>
                    <a:pt x="3814" y="8066"/>
                    <a:pt x="3691" y="8350"/>
                  </a:cubicBezTo>
                  <a:cubicBezTo>
                    <a:pt x="3568" y="8635"/>
                    <a:pt x="3425" y="8911"/>
                    <a:pt x="3278" y="9185"/>
                  </a:cubicBezTo>
                  <a:cubicBezTo>
                    <a:pt x="2984" y="9734"/>
                    <a:pt x="2639" y="10257"/>
                    <a:pt x="2287" y="10777"/>
                  </a:cubicBezTo>
                  <a:cubicBezTo>
                    <a:pt x="1571" y="11811"/>
                    <a:pt x="803" y="12809"/>
                    <a:pt x="1" y="13786"/>
                  </a:cubicBezTo>
                  <a:lnTo>
                    <a:pt x="15" y="13799"/>
                  </a:lnTo>
                  <a:cubicBezTo>
                    <a:pt x="872" y="12870"/>
                    <a:pt x="1673" y="11891"/>
                    <a:pt x="2414" y="10868"/>
                  </a:cubicBezTo>
                  <a:cubicBezTo>
                    <a:pt x="2599" y="10612"/>
                    <a:pt x="2778" y="10352"/>
                    <a:pt x="2951" y="10087"/>
                  </a:cubicBezTo>
                  <a:lnTo>
                    <a:pt x="3015" y="9988"/>
                  </a:lnTo>
                  <a:cubicBezTo>
                    <a:pt x="3038" y="9954"/>
                    <a:pt x="3059" y="9921"/>
                    <a:pt x="3079" y="9888"/>
                  </a:cubicBezTo>
                  <a:lnTo>
                    <a:pt x="3205" y="9686"/>
                  </a:lnTo>
                  <a:lnTo>
                    <a:pt x="3325" y="9482"/>
                  </a:lnTo>
                  <a:lnTo>
                    <a:pt x="3355" y="9430"/>
                  </a:lnTo>
                  <a:lnTo>
                    <a:pt x="3385" y="9380"/>
                  </a:lnTo>
                  <a:lnTo>
                    <a:pt x="3443" y="9277"/>
                  </a:lnTo>
                  <a:lnTo>
                    <a:pt x="3500" y="9173"/>
                  </a:lnTo>
                  <a:lnTo>
                    <a:pt x="3556" y="9069"/>
                  </a:lnTo>
                  <a:lnTo>
                    <a:pt x="3612" y="8963"/>
                  </a:lnTo>
                  <a:lnTo>
                    <a:pt x="3640" y="8911"/>
                  </a:lnTo>
                  <a:lnTo>
                    <a:pt x="3666" y="8859"/>
                  </a:lnTo>
                  <a:lnTo>
                    <a:pt x="3771" y="8645"/>
                  </a:lnTo>
                  <a:lnTo>
                    <a:pt x="3869" y="8429"/>
                  </a:lnTo>
                  <a:cubicBezTo>
                    <a:pt x="3998" y="8140"/>
                    <a:pt x="4111" y="7845"/>
                    <a:pt x="4208" y="7544"/>
                  </a:cubicBezTo>
                  <a:lnTo>
                    <a:pt x="4276" y="7316"/>
                  </a:lnTo>
                  <a:cubicBezTo>
                    <a:pt x="4288" y="7278"/>
                    <a:pt x="4297" y="7240"/>
                    <a:pt x="4307" y="7201"/>
                  </a:cubicBezTo>
                  <a:lnTo>
                    <a:pt x="4336" y="7086"/>
                  </a:lnTo>
                  <a:cubicBezTo>
                    <a:pt x="4345" y="7047"/>
                    <a:pt x="4355" y="7010"/>
                    <a:pt x="4364" y="6971"/>
                  </a:cubicBezTo>
                  <a:lnTo>
                    <a:pt x="4388" y="6855"/>
                  </a:lnTo>
                  <a:cubicBezTo>
                    <a:pt x="4406" y="6778"/>
                    <a:pt x="4421" y="6699"/>
                    <a:pt x="4434" y="6621"/>
                  </a:cubicBezTo>
                  <a:cubicBezTo>
                    <a:pt x="4489" y="6310"/>
                    <a:pt x="4527" y="5996"/>
                    <a:pt x="4548" y="5680"/>
                  </a:cubicBezTo>
                  <a:cubicBezTo>
                    <a:pt x="4592" y="5049"/>
                    <a:pt x="4578" y="4416"/>
                    <a:pt x="4548" y="3786"/>
                  </a:cubicBezTo>
                  <a:cubicBezTo>
                    <a:pt x="4518" y="3155"/>
                    <a:pt x="4473" y="2525"/>
                    <a:pt x="4448" y="1894"/>
                  </a:cubicBezTo>
                  <a:cubicBezTo>
                    <a:pt x="4425" y="1264"/>
                    <a:pt x="4424" y="631"/>
                    <a:pt x="4485" y="3"/>
                  </a:cubicBezTo>
                  <a:lnTo>
                    <a:pt x="4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13"/>
            <p:cNvSpPr/>
            <p:nvPr/>
          </p:nvSpPr>
          <p:spPr>
            <a:xfrm>
              <a:off x="2375700" y="3128700"/>
              <a:ext cx="43550" cy="49250"/>
            </a:xfrm>
            <a:custGeom>
              <a:avLst/>
              <a:gdLst/>
              <a:ahLst/>
              <a:cxnLst/>
              <a:rect l="l" t="t" r="r" b="b"/>
              <a:pathLst>
                <a:path w="1742" h="1970" extrusionOk="0">
                  <a:moveTo>
                    <a:pt x="707" y="1"/>
                  </a:moveTo>
                  <a:cubicBezTo>
                    <a:pt x="651" y="1"/>
                    <a:pt x="595" y="22"/>
                    <a:pt x="545" y="48"/>
                  </a:cubicBezTo>
                  <a:cubicBezTo>
                    <a:pt x="382" y="131"/>
                    <a:pt x="247" y="261"/>
                    <a:pt x="131" y="406"/>
                  </a:cubicBezTo>
                  <a:cubicBezTo>
                    <a:pt x="71" y="483"/>
                    <a:pt x="13" y="568"/>
                    <a:pt x="7" y="670"/>
                  </a:cubicBezTo>
                  <a:cubicBezTo>
                    <a:pt x="0" y="765"/>
                    <a:pt x="41" y="860"/>
                    <a:pt x="89" y="946"/>
                  </a:cubicBezTo>
                  <a:cubicBezTo>
                    <a:pt x="277" y="1279"/>
                    <a:pt x="581" y="1526"/>
                    <a:pt x="878" y="1764"/>
                  </a:cubicBezTo>
                  <a:cubicBezTo>
                    <a:pt x="946" y="1820"/>
                    <a:pt x="1015" y="1876"/>
                    <a:pt x="1094" y="1912"/>
                  </a:cubicBezTo>
                  <a:cubicBezTo>
                    <a:pt x="1178" y="1953"/>
                    <a:pt x="1270" y="1969"/>
                    <a:pt x="1362" y="1969"/>
                  </a:cubicBezTo>
                  <a:cubicBezTo>
                    <a:pt x="1414" y="1969"/>
                    <a:pt x="1466" y="1964"/>
                    <a:pt x="1516" y="1955"/>
                  </a:cubicBezTo>
                  <a:cubicBezTo>
                    <a:pt x="1592" y="1941"/>
                    <a:pt x="1668" y="1925"/>
                    <a:pt x="1741" y="1903"/>
                  </a:cubicBezTo>
                  <a:cubicBezTo>
                    <a:pt x="1652" y="1901"/>
                    <a:pt x="1563" y="1897"/>
                    <a:pt x="1474" y="1890"/>
                  </a:cubicBezTo>
                  <a:cubicBezTo>
                    <a:pt x="1358" y="1882"/>
                    <a:pt x="1241" y="1870"/>
                    <a:pt x="1130" y="1823"/>
                  </a:cubicBezTo>
                  <a:cubicBezTo>
                    <a:pt x="972" y="1757"/>
                    <a:pt x="847" y="1626"/>
                    <a:pt x="728" y="1497"/>
                  </a:cubicBezTo>
                  <a:cubicBezTo>
                    <a:pt x="575" y="1334"/>
                    <a:pt x="424" y="1164"/>
                    <a:pt x="310" y="969"/>
                  </a:cubicBezTo>
                  <a:cubicBezTo>
                    <a:pt x="240" y="850"/>
                    <a:pt x="184" y="709"/>
                    <a:pt x="213" y="577"/>
                  </a:cubicBezTo>
                  <a:cubicBezTo>
                    <a:pt x="240" y="451"/>
                    <a:pt x="339" y="359"/>
                    <a:pt x="442" y="288"/>
                  </a:cubicBezTo>
                  <a:cubicBezTo>
                    <a:pt x="524" y="231"/>
                    <a:pt x="616" y="180"/>
                    <a:pt x="718" y="177"/>
                  </a:cubicBezTo>
                  <a:cubicBezTo>
                    <a:pt x="722" y="177"/>
                    <a:pt x="726" y="177"/>
                    <a:pt x="730" y="177"/>
                  </a:cubicBezTo>
                  <a:cubicBezTo>
                    <a:pt x="908" y="177"/>
                    <a:pt x="1066" y="317"/>
                    <a:pt x="1180" y="466"/>
                  </a:cubicBezTo>
                  <a:cubicBezTo>
                    <a:pt x="1254" y="562"/>
                    <a:pt x="1321" y="667"/>
                    <a:pt x="1398" y="759"/>
                  </a:cubicBezTo>
                  <a:cubicBezTo>
                    <a:pt x="1255" y="507"/>
                    <a:pt x="1107" y="260"/>
                    <a:pt x="887" y="81"/>
                  </a:cubicBezTo>
                  <a:cubicBezTo>
                    <a:pt x="849" y="50"/>
                    <a:pt x="807" y="20"/>
                    <a:pt x="760" y="8"/>
                  </a:cubicBezTo>
                  <a:cubicBezTo>
                    <a:pt x="742" y="3"/>
                    <a:pt x="725" y="1"/>
                    <a:pt x="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13"/>
            <p:cNvSpPr/>
            <p:nvPr/>
          </p:nvSpPr>
          <p:spPr>
            <a:xfrm>
              <a:off x="2380300" y="3133125"/>
              <a:ext cx="44375" cy="43200"/>
            </a:xfrm>
            <a:custGeom>
              <a:avLst/>
              <a:gdLst/>
              <a:ahLst/>
              <a:cxnLst/>
              <a:rect l="l" t="t" r="r" b="b"/>
              <a:pathLst>
                <a:path w="1775" h="1728" extrusionOk="0">
                  <a:moveTo>
                    <a:pt x="549" y="1"/>
                  </a:moveTo>
                  <a:cubicBezTo>
                    <a:pt x="544" y="1"/>
                    <a:pt x="539" y="1"/>
                    <a:pt x="535" y="1"/>
                  </a:cubicBezTo>
                  <a:cubicBezTo>
                    <a:pt x="432" y="4"/>
                    <a:pt x="341" y="54"/>
                    <a:pt x="258" y="112"/>
                  </a:cubicBezTo>
                  <a:cubicBezTo>
                    <a:pt x="155" y="183"/>
                    <a:pt x="57" y="276"/>
                    <a:pt x="30" y="401"/>
                  </a:cubicBezTo>
                  <a:cubicBezTo>
                    <a:pt x="1" y="533"/>
                    <a:pt x="57" y="674"/>
                    <a:pt x="126" y="793"/>
                  </a:cubicBezTo>
                  <a:cubicBezTo>
                    <a:pt x="240" y="988"/>
                    <a:pt x="391" y="1157"/>
                    <a:pt x="544" y="1321"/>
                  </a:cubicBezTo>
                  <a:cubicBezTo>
                    <a:pt x="663" y="1451"/>
                    <a:pt x="790" y="1581"/>
                    <a:pt x="947" y="1647"/>
                  </a:cubicBezTo>
                  <a:cubicBezTo>
                    <a:pt x="1057" y="1694"/>
                    <a:pt x="1174" y="1706"/>
                    <a:pt x="1290" y="1714"/>
                  </a:cubicBezTo>
                  <a:cubicBezTo>
                    <a:pt x="1380" y="1721"/>
                    <a:pt x="1469" y="1725"/>
                    <a:pt x="1557" y="1728"/>
                  </a:cubicBezTo>
                  <a:cubicBezTo>
                    <a:pt x="1669" y="1692"/>
                    <a:pt x="1774" y="1637"/>
                    <a:pt x="1771" y="1553"/>
                  </a:cubicBezTo>
                  <a:cubicBezTo>
                    <a:pt x="1764" y="1360"/>
                    <a:pt x="1572" y="1156"/>
                    <a:pt x="1468" y="1006"/>
                  </a:cubicBezTo>
                  <a:cubicBezTo>
                    <a:pt x="1377" y="870"/>
                    <a:pt x="1296" y="725"/>
                    <a:pt x="1214" y="582"/>
                  </a:cubicBezTo>
                  <a:cubicBezTo>
                    <a:pt x="1137" y="490"/>
                    <a:pt x="1070" y="385"/>
                    <a:pt x="996" y="289"/>
                  </a:cubicBezTo>
                  <a:cubicBezTo>
                    <a:pt x="883" y="141"/>
                    <a:pt x="72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13"/>
            <p:cNvSpPr/>
            <p:nvPr/>
          </p:nvSpPr>
          <p:spPr>
            <a:xfrm>
              <a:off x="2391550" y="3143525"/>
              <a:ext cx="46725" cy="34950"/>
            </a:xfrm>
            <a:custGeom>
              <a:avLst/>
              <a:gdLst/>
              <a:ahLst/>
              <a:cxnLst/>
              <a:rect l="l" t="t" r="r" b="b"/>
              <a:pathLst>
                <a:path w="1869" h="1398" extrusionOk="0">
                  <a:moveTo>
                    <a:pt x="42" y="1"/>
                  </a:moveTo>
                  <a:cubicBezTo>
                    <a:pt x="21" y="1"/>
                    <a:pt x="1" y="23"/>
                    <a:pt x="17" y="48"/>
                  </a:cubicBezTo>
                  <a:cubicBezTo>
                    <a:pt x="615" y="1139"/>
                    <a:pt x="1820" y="1395"/>
                    <a:pt x="1832" y="1397"/>
                  </a:cubicBezTo>
                  <a:cubicBezTo>
                    <a:pt x="1835" y="1398"/>
                    <a:pt x="1837" y="1398"/>
                    <a:pt x="1840" y="1398"/>
                  </a:cubicBezTo>
                  <a:cubicBezTo>
                    <a:pt x="1844" y="1398"/>
                    <a:pt x="1848" y="1397"/>
                    <a:pt x="1851" y="1395"/>
                  </a:cubicBezTo>
                  <a:cubicBezTo>
                    <a:pt x="1859" y="1391"/>
                    <a:pt x="1865" y="1383"/>
                    <a:pt x="1866" y="1374"/>
                  </a:cubicBezTo>
                  <a:cubicBezTo>
                    <a:pt x="1868" y="1357"/>
                    <a:pt x="1858" y="1342"/>
                    <a:pt x="1841" y="1337"/>
                  </a:cubicBezTo>
                  <a:cubicBezTo>
                    <a:pt x="1829" y="1335"/>
                    <a:pt x="652" y="1085"/>
                    <a:pt x="68" y="20"/>
                  </a:cubicBezTo>
                  <a:cubicBezTo>
                    <a:pt x="63" y="6"/>
                    <a:pt x="52"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13"/>
            <p:cNvSpPr/>
            <p:nvPr/>
          </p:nvSpPr>
          <p:spPr>
            <a:xfrm>
              <a:off x="2453150" y="3139550"/>
              <a:ext cx="47525" cy="46650"/>
            </a:xfrm>
            <a:custGeom>
              <a:avLst/>
              <a:gdLst/>
              <a:ahLst/>
              <a:cxnLst/>
              <a:rect l="l" t="t" r="r" b="b"/>
              <a:pathLst>
                <a:path w="1901" h="1866" extrusionOk="0">
                  <a:moveTo>
                    <a:pt x="1264" y="1"/>
                  </a:moveTo>
                  <a:cubicBezTo>
                    <a:pt x="1256" y="1"/>
                    <a:pt x="1248" y="1"/>
                    <a:pt x="1241" y="2"/>
                  </a:cubicBezTo>
                  <a:cubicBezTo>
                    <a:pt x="1192" y="7"/>
                    <a:pt x="1147" y="30"/>
                    <a:pt x="1105" y="55"/>
                  </a:cubicBezTo>
                  <a:cubicBezTo>
                    <a:pt x="861" y="201"/>
                    <a:pt x="680" y="425"/>
                    <a:pt x="502" y="654"/>
                  </a:cubicBezTo>
                  <a:cubicBezTo>
                    <a:pt x="592" y="574"/>
                    <a:pt x="673" y="479"/>
                    <a:pt x="760" y="395"/>
                  </a:cubicBezTo>
                  <a:cubicBezTo>
                    <a:pt x="882" y="275"/>
                    <a:pt x="1038" y="168"/>
                    <a:pt x="1198" y="168"/>
                  </a:cubicBezTo>
                  <a:cubicBezTo>
                    <a:pt x="1218" y="168"/>
                    <a:pt x="1238" y="170"/>
                    <a:pt x="1259" y="173"/>
                  </a:cubicBezTo>
                  <a:cubicBezTo>
                    <a:pt x="1359" y="192"/>
                    <a:pt x="1442" y="255"/>
                    <a:pt x="1517" y="324"/>
                  </a:cubicBezTo>
                  <a:cubicBezTo>
                    <a:pt x="1608" y="408"/>
                    <a:pt x="1692" y="514"/>
                    <a:pt x="1701" y="642"/>
                  </a:cubicBezTo>
                  <a:cubicBezTo>
                    <a:pt x="1711" y="777"/>
                    <a:pt x="1636" y="908"/>
                    <a:pt x="1550" y="1018"/>
                  </a:cubicBezTo>
                  <a:cubicBezTo>
                    <a:pt x="1410" y="1195"/>
                    <a:pt x="1235" y="1340"/>
                    <a:pt x="1061" y="1482"/>
                  </a:cubicBezTo>
                  <a:cubicBezTo>
                    <a:pt x="925" y="1592"/>
                    <a:pt x="781" y="1703"/>
                    <a:pt x="616" y="1748"/>
                  </a:cubicBezTo>
                  <a:cubicBezTo>
                    <a:pt x="549" y="1765"/>
                    <a:pt x="481" y="1771"/>
                    <a:pt x="412" y="1771"/>
                  </a:cubicBezTo>
                  <a:cubicBezTo>
                    <a:pt x="364" y="1771"/>
                    <a:pt x="315" y="1768"/>
                    <a:pt x="266" y="1764"/>
                  </a:cubicBezTo>
                  <a:cubicBezTo>
                    <a:pt x="177" y="1759"/>
                    <a:pt x="89" y="1750"/>
                    <a:pt x="0" y="1739"/>
                  </a:cubicBezTo>
                  <a:lnTo>
                    <a:pt x="0" y="1739"/>
                  </a:lnTo>
                  <a:cubicBezTo>
                    <a:pt x="70" y="1771"/>
                    <a:pt x="142" y="1799"/>
                    <a:pt x="215" y="1822"/>
                  </a:cubicBezTo>
                  <a:cubicBezTo>
                    <a:pt x="295" y="1849"/>
                    <a:pt x="380" y="1866"/>
                    <a:pt x="465" y="1866"/>
                  </a:cubicBezTo>
                  <a:cubicBezTo>
                    <a:pt x="524" y="1866"/>
                    <a:pt x="583" y="1858"/>
                    <a:pt x="640" y="1840"/>
                  </a:cubicBezTo>
                  <a:cubicBezTo>
                    <a:pt x="723" y="1814"/>
                    <a:pt x="799" y="1770"/>
                    <a:pt x="875" y="1724"/>
                  </a:cubicBezTo>
                  <a:cubicBezTo>
                    <a:pt x="1202" y="1531"/>
                    <a:pt x="1538" y="1329"/>
                    <a:pt x="1773" y="1026"/>
                  </a:cubicBezTo>
                  <a:cubicBezTo>
                    <a:pt x="1832" y="948"/>
                    <a:pt x="1886" y="860"/>
                    <a:pt x="1893" y="764"/>
                  </a:cubicBezTo>
                  <a:cubicBezTo>
                    <a:pt x="1901" y="663"/>
                    <a:pt x="1855" y="569"/>
                    <a:pt x="1806" y="486"/>
                  </a:cubicBezTo>
                  <a:cubicBezTo>
                    <a:pt x="1713" y="326"/>
                    <a:pt x="1597" y="178"/>
                    <a:pt x="1447" y="72"/>
                  </a:cubicBezTo>
                  <a:cubicBezTo>
                    <a:pt x="1393" y="34"/>
                    <a:pt x="1330"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 name="Google Shape;640;p13"/>
            <p:cNvSpPr/>
            <p:nvPr/>
          </p:nvSpPr>
          <p:spPr>
            <a:xfrm>
              <a:off x="2448125" y="3143750"/>
              <a:ext cx="47825" cy="40075"/>
            </a:xfrm>
            <a:custGeom>
              <a:avLst/>
              <a:gdLst/>
              <a:ahLst/>
              <a:cxnLst/>
              <a:rect l="l" t="t" r="r" b="b"/>
              <a:pathLst>
                <a:path w="1913" h="1603" extrusionOk="0">
                  <a:moveTo>
                    <a:pt x="1399" y="0"/>
                  </a:moveTo>
                  <a:cubicBezTo>
                    <a:pt x="1239" y="0"/>
                    <a:pt x="1083" y="107"/>
                    <a:pt x="961" y="227"/>
                  </a:cubicBezTo>
                  <a:cubicBezTo>
                    <a:pt x="874" y="311"/>
                    <a:pt x="794" y="406"/>
                    <a:pt x="703" y="486"/>
                  </a:cubicBezTo>
                  <a:cubicBezTo>
                    <a:pt x="602" y="616"/>
                    <a:pt x="502" y="747"/>
                    <a:pt x="392" y="869"/>
                  </a:cubicBezTo>
                  <a:cubicBezTo>
                    <a:pt x="268" y="1003"/>
                    <a:pt x="49" y="1178"/>
                    <a:pt x="14" y="1367"/>
                  </a:cubicBezTo>
                  <a:cubicBezTo>
                    <a:pt x="0" y="1451"/>
                    <a:pt x="96" y="1521"/>
                    <a:pt x="201" y="1571"/>
                  </a:cubicBezTo>
                  <a:cubicBezTo>
                    <a:pt x="289" y="1581"/>
                    <a:pt x="378" y="1590"/>
                    <a:pt x="467" y="1596"/>
                  </a:cubicBezTo>
                  <a:cubicBezTo>
                    <a:pt x="514" y="1599"/>
                    <a:pt x="561" y="1602"/>
                    <a:pt x="609" y="1602"/>
                  </a:cubicBezTo>
                  <a:cubicBezTo>
                    <a:pt x="678" y="1602"/>
                    <a:pt x="748" y="1596"/>
                    <a:pt x="817" y="1578"/>
                  </a:cubicBezTo>
                  <a:cubicBezTo>
                    <a:pt x="982" y="1535"/>
                    <a:pt x="1126" y="1424"/>
                    <a:pt x="1262" y="1314"/>
                  </a:cubicBezTo>
                  <a:cubicBezTo>
                    <a:pt x="1436" y="1171"/>
                    <a:pt x="1610" y="1026"/>
                    <a:pt x="1750" y="849"/>
                  </a:cubicBezTo>
                  <a:cubicBezTo>
                    <a:pt x="1837" y="740"/>
                    <a:pt x="1912" y="609"/>
                    <a:pt x="1902" y="474"/>
                  </a:cubicBezTo>
                  <a:cubicBezTo>
                    <a:pt x="1892" y="345"/>
                    <a:pt x="1808" y="240"/>
                    <a:pt x="1717" y="156"/>
                  </a:cubicBezTo>
                  <a:cubicBezTo>
                    <a:pt x="1643" y="87"/>
                    <a:pt x="1560" y="23"/>
                    <a:pt x="1460" y="5"/>
                  </a:cubicBezTo>
                  <a:cubicBezTo>
                    <a:pt x="1439" y="2"/>
                    <a:pt x="1419" y="0"/>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 name="Google Shape;641;p13"/>
            <p:cNvSpPr/>
            <p:nvPr/>
          </p:nvSpPr>
          <p:spPr>
            <a:xfrm>
              <a:off x="2434150" y="3154325"/>
              <a:ext cx="50975" cy="28250"/>
            </a:xfrm>
            <a:custGeom>
              <a:avLst/>
              <a:gdLst/>
              <a:ahLst/>
              <a:cxnLst/>
              <a:rect l="l" t="t" r="r" b="b"/>
              <a:pathLst>
                <a:path w="2039" h="1130" extrusionOk="0">
                  <a:moveTo>
                    <a:pt x="1996" y="1"/>
                  </a:moveTo>
                  <a:cubicBezTo>
                    <a:pt x="1987" y="1"/>
                    <a:pt x="1978" y="5"/>
                    <a:pt x="1972" y="15"/>
                  </a:cubicBezTo>
                  <a:cubicBezTo>
                    <a:pt x="1242" y="986"/>
                    <a:pt x="43" y="1068"/>
                    <a:pt x="31" y="1069"/>
                  </a:cubicBezTo>
                  <a:cubicBezTo>
                    <a:pt x="13" y="1070"/>
                    <a:pt x="1" y="1084"/>
                    <a:pt x="1" y="1101"/>
                  </a:cubicBezTo>
                  <a:cubicBezTo>
                    <a:pt x="1" y="1110"/>
                    <a:pt x="4" y="1119"/>
                    <a:pt x="12" y="1124"/>
                  </a:cubicBezTo>
                  <a:cubicBezTo>
                    <a:pt x="17" y="1128"/>
                    <a:pt x="24" y="1130"/>
                    <a:pt x="31" y="1130"/>
                  </a:cubicBezTo>
                  <a:cubicBezTo>
                    <a:pt x="43" y="1129"/>
                    <a:pt x="1271" y="1046"/>
                    <a:pt x="2019" y="51"/>
                  </a:cubicBezTo>
                  <a:cubicBezTo>
                    <a:pt x="2039" y="28"/>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13"/>
            <p:cNvSpPr/>
            <p:nvPr/>
          </p:nvSpPr>
          <p:spPr>
            <a:xfrm>
              <a:off x="2444325" y="3187125"/>
              <a:ext cx="47525" cy="46650"/>
            </a:xfrm>
            <a:custGeom>
              <a:avLst/>
              <a:gdLst/>
              <a:ahLst/>
              <a:cxnLst/>
              <a:rect l="l" t="t" r="r" b="b"/>
              <a:pathLst>
                <a:path w="1901" h="1866" extrusionOk="0">
                  <a:moveTo>
                    <a:pt x="1264" y="0"/>
                  </a:moveTo>
                  <a:cubicBezTo>
                    <a:pt x="1257" y="0"/>
                    <a:pt x="1249" y="1"/>
                    <a:pt x="1241" y="1"/>
                  </a:cubicBezTo>
                  <a:cubicBezTo>
                    <a:pt x="1193" y="7"/>
                    <a:pt x="1148" y="30"/>
                    <a:pt x="1105" y="56"/>
                  </a:cubicBezTo>
                  <a:cubicBezTo>
                    <a:pt x="863" y="202"/>
                    <a:pt x="682" y="425"/>
                    <a:pt x="504" y="653"/>
                  </a:cubicBezTo>
                  <a:cubicBezTo>
                    <a:pt x="594" y="574"/>
                    <a:pt x="674" y="479"/>
                    <a:pt x="761" y="394"/>
                  </a:cubicBezTo>
                  <a:cubicBezTo>
                    <a:pt x="882" y="276"/>
                    <a:pt x="1039" y="168"/>
                    <a:pt x="1197" y="168"/>
                  </a:cubicBezTo>
                  <a:cubicBezTo>
                    <a:pt x="1218" y="168"/>
                    <a:pt x="1238" y="170"/>
                    <a:pt x="1259" y="174"/>
                  </a:cubicBezTo>
                  <a:cubicBezTo>
                    <a:pt x="1359" y="192"/>
                    <a:pt x="1444" y="255"/>
                    <a:pt x="1517" y="323"/>
                  </a:cubicBezTo>
                  <a:cubicBezTo>
                    <a:pt x="1608" y="409"/>
                    <a:pt x="1693" y="513"/>
                    <a:pt x="1703" y="642"/>
                  </a:cubicBezTo>
                  <a:cubicBezTo>
                    <a:pt x="1712" y="777"/>
                    <a:pt x="1637" y="908"/>
                    <a:pt x="1550" y="1017"/>
                  </a:cubicBezTo>
                  <a:cubicBezTo>
                    <a:pt x="1410" y="1194"/>
                    <a:pt x="1237" y="1340"/>
                    <a:pt x="1062" y="1482"/>
                  </a:cubicBezTo>
                  <a:cubicBezTo>
                    <a:pt x="925" y="1592"/>
                    <a:pt x="783" y="1704"/>
                    <a:pt x="617" y="1747"/>
                  </a:cubicBezTo>
                  <a:cubicBezTo>
                    <a:pt x="549" y="1765"/>
                    <a:pt x="479" y="1770"/>
                    <a:pt x="409" y="1770"/>
                  </a:cubicBezTo>
                  <a:cubicBezTo>
                    <a:pt x="362" y="1770"/>
                    <a:pt x="314" y="1768"/>
                    <a:pt x="268" y="1765"/>
                  </a:cubicBezTo>
                  <a:cubicBezTo>
                    <a:pt x="179" y="1758"/>
                    <a:pt x="90" y="1749"/>
                    <a:pt x="1" y="1739"/>
                  </a:cubicBezTo>
                  <a:lnTo>
                    <a:pt x="1" y="1739"/>
                  </a:lnTo>
                  <a:cubicBezTo>
                    <a:pt x="71" y="1770"/>
                    <a:pt x="143" y="1798"/>
                    <a:pt x="217" y="1821"/>
                  </a:cubicBezTo>
                  <a:cubicBezTo>
                    <a:pt x="297" y="1849"/>
                    <a:pt x="382" y="1866"/>
                    <a:pt x="468" y="1866"/>
                  </a:cubicBezTo>
                  <a:cubicBezTo>
                    <a:pt x="526" y="1866"/>
                    <a:pt x="585" y="1858"/>
                    <a:pt x="642" y="1840"/>
                  </a:cubicBezTo>
                  <a:cubicBezTo>
                    <a:pt x="724" y="1815"/>
                    <a:pt x="801" y="1769"/>
                    <a:pt x="876" y="1725"/>
                  </a:cubicBezTo>
                  <a:cubicBezTo>
                    <a:pt x="1203" y="1530"/>
                    <a:pt x="1539" y="1329"/>
                    <a:pt x="1773" y="1025"/>
                  </a:cubicBezTo>
                  <a:cubicBezTo>
                    <a:pt x="1833" y="947"/>
                    <a:pt x="1886" y="859"/>
                    <a:pt x="1894" y="763"/>
                  </a:cubicBezTo>
                  <a:cubicBezTo>
                    <a:pt x="1901" y="663"/>
                    <a:pt x="1856" y="569"/>
                    <a:pt x="1806" y="485"/>
                  </a:cubicBezTo>
                  <a:cubicBezTo>
                    <a:pt x="1713" y="326"/>
                    <a:pt x="1598" y="177"/>
                    <a:pt x="1448" y="72"/>
                  </a:cubicBezTo>
                  <a:cubicBezTo>
                    <a:pt x="1393" y="34"/>
                    <a:pt x="1331"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13"/>
            <p:cNvSpPr/>
            <p:nvPr/>
          </p:nvSpPr>
          <p:spPr>
            <a:xfrm>
              <a:off x="2439300" y="3191325"/>
              <a:ext cx="47825" cy="40075"/>
            </a:xfrm>
            <a:custGeom>
              <a:avLst/>
              <a:gdLst/>
              <a:ahLst/>
              <a:cxnLst/>
              <a:rect l="l" t="t" r="r" b="b"/>
              <a:pathLst>
                <a:path w="1913" h="1603" extrusionOk="0">
                  <a:moveTo>
                    <a:pt x="1400" y="1"/>
                  </a:moveTo>
                  <a:cubicBezTo>
                    <a:pt x="1240" y="1"/>
                    <a:pt x="1083" y="108"/>
                    <a:pt x="962" y="227"/>
                  </a:cubicBezTo>
                  <a:cubicBezTo>
                    <a:pt x="875" y="312"/>
                    <a:pt x="795" y="406"/>
                    <a:pt x="705" y="486"/>
                  </a:cubicBezTo>
                  <a:cubicBezTo>
                    <a:pt x="602" y="617"/>
                    <a:pt x="502" y="748"/>
                    <a:pt x="392" y="869"/>
                  </a:cubicBezTo>
                  <a:cubicBezTo>
                    <a:pt x="270" y="1004"/>
                    <a:pt x="49" y="1178"/>
                    <a:pt x="16" y="1368"/>
                  </a:cubicBezTo>
                  <a:cubicBezTo>
                    <a:pt x="0" y="1451"/>
                    <a:pt x="96" y="1521"/>
                    <a:pt x="202" y="1571"/>
                  </a:cubicBezTo>
                  <a:cubicBezTo>
                    <a:pt x="291" y="1581"/>
                    <a:pt x="379" y="1590"/>
                    <a:pt x="468" y="1597"/>
                  </a:cubicBezTo>
                  <a:cubicBezTo>
                    <a:pt x="515" y="1600"/>
                    <a:pt x="562" y="1602"/>
                    <a:pt x="609" y="1602"/>
                  </a:cubicBezTo>
                  <a:cubicBezTo>
                    <a:pt x="679" y="1602"/>
                    <a:pt x="749" y="1597"/>
                    <a:pt x="817" y="1579"/>
                  </a:cubicBezTo>
                  <a:cubicBezTo>
                    <a:pt x="984" y="1536"/>
                    <a:pt x="1126" y="1424"/>
                    <a:pt x="1262" y="1314"/>
                  </a:cubicBezTo>
                  <a:cubicBezTo>
                    <a:pt x="1437" y="1172"/>
                    <a:pt x="1611" y="1026"/>
                    <a:pt x="1751" y="849"/>
                  </a:cubicBezTo>
                  <a:cubicBezTo>
                    <a:pt x="1837" y="740"/>
                    <a:pt x="1913" y="610"/>
                    <a:pt x="1903" y="474"/>
                  </a:cubicBezTo>
                  <a:cubicBezTo>
                    <a:pt x="1894" y="345"/>
                    <a:pt x="1809" y="241"/>
                    <a:pt x="1718" y="155"/>
                  </a:cubicBezTo>
                  <a:cubicBezTo>
                    <a:pt x="1644" y="87"/>
                    <a:pt x="1560" y="24"/>
                    <a:pt x="1460" y="6"/>
                  </a:cubicBezTo>
                  <a:cubicBezTo>
                    <a:pt x="1440" y="2"/>
                    <a:pt x="1420" y="1"/>
                    <a:pt x="1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13"/>
            <p:cNvSpPr/>
            <p:nvPr/>
          </p:nvSpPr>
          <p:spPr>
            <a:xfrm>
              <a:off x="2425325" y="3201925"/>
              <a:ext cx="50975" cy="28250"/>
            </a:xfrm>
            <a:custGeom>
              <a:avLst/>
              <a:gdLst/>
              <a:ahLst/>
              <a:cxnLst/>
              <a:rect l="l" t="t" r="r" b="b"/>
              <a:pathLst>
                <a:path w="2039" h="1130" extrusionOk="0">
                  <a:moveTo>
                    <a:pt x="1996" y="1"/>
                  </a:moveTo>
                  <a:cubicBezTo>
                    <a:pt x="1988" y="1"/>
                    <a:pt x="1980" y="5"/>
                    <a:pt x="1973" y="15"/>
                  </a:cubicBezTo>
                  <a:cubicBezTo>
                    <a:pt x="1244" y="986"/>
                    <a:pt x="43" y="1067"/>
                    <a:pt x="31" y="1068"/>
                  </a:cubicBezTo>
                  <a:cubicBezTo>
                    <a:pt x="14" y="1069"/>
                    <a:pt x="1" y="1084"/>
                    <a:pt x="1" y="1100"/>
                  </a:cubicBezTo>
                  <a:cubicBezTo>
                    <a:pt x="1" y="1109"/>
                    <a:pt x="5" y="1118"/>
                    <a:pt x="12" y="1124"/>
                  </a:cubicBezTo>
                  <a:cubicBezTo>
                    <a:pt x="18" y="1127"/>
                    <a:pt x="24" y="1129"/>
                    <a:pt x="31" y="1129"/>
                  </a:cubicBezTo>
                  <a:cubicBezTo>
                    <a:pt x="43" y="1128"/>
                    <a:pt x="1272" y="1046"/>
                    <a:pt x="2020" y="50"/>
                  </a:cubicBezTo>
                  <a:cubicBezTo>
                    <a:pt x="2038" y="27"/>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 name="Google Shape;645;p13"/>
            <p:cNvSpPr/>
            <p:nvPr/>
          </p:nvSpPr>
          <p:spPr>
            <a:xfrm>
              <a:off x="2427175" y="3239550"/>
              <a:ext cx="60250" cy="47025"/>
            </a:xfrm>
            <a:custGeom>
              <a:avLst/>
              <a:gdLst/>
              <a:ahLst/>
              <a:cxnLst/>
              <a:rect l="l" t="t" r="r" b="b"/>
              <a:pathLst>
                <a:path w="2410" h="1881" extrusionOk="0">
                  <a:moveTo>
                    <a:pt x="1760" y="1"/>
                  </a:moveTo>
                  <a:cubicBezTo>
                    <a:pt x="1720" y="1"/>
                    <a:pt x="1680" y="9"/>
                    <a:pt x="1641" y="19"/>
                  </a:cubicBezTo>
                  <a:cubicBezTo>
                    <a:pt x="1331" y="99"/>
                    <a:pt x="1073" y="289"/>
                    <a:pt x="819" y="485"/>
                  </a:cubicBezTo>
                  <a:cubicBezTo>
                    <a:pt x="939" y="426"/>
                    <a:pt x="1053" y="347"/>
                    <a:pt x="1171" y="282"/>
                  </a:cubicBezTo>
                  <a:cubicBezTo>
                    <a:pt x="1294" y="214"/>
                    <a:pt x="1437" y="159"/>
                    <a:pt x="1578" y="159"/>
                  </a:cubicBezTo>
                  <a:cubicBezTo>
                    <a:pt x="1650" y="159"/>
                    <a:pt x="1722" y="174"/>
                    <a:pt x="1789" y="208"/>
                  </a:cubicBezTo>
                  <a:cubicBezTo>
                    <a:pt x="1899" y="264"/>
                    <a:pt x="1981" y="366"/>
                    <a:pt x="2048" y="470"/>
                  </a:cubicBezTo>
                  <a:cubicBezTo>
                    <a:pt x="2134" y="599"/>
                    <a:pt x="2206" y="748"/>
                    <a:pt x="2187" y="897"/>
                  </a:cubicBezTo>
                  <a:cubicBezTo>
                    <a:pt x="2169" y="1054"/>
                    <a:pt x="2053" y="1175"/>
                    <a:pt x="1929" y="1269"/>
                  </a:cubicBezTo>
                  <a:cubicBezTo>
                    <a:pt x="1730" y="1420"/>
                    <a:pt x="1499" y="1525"/>
                    <a:pt x="1269" y="1622"/>
                  </a:cubicBezTo>
                  <a:cubicBezTo>
                    <a:pt x="1098" y="1695"/>
                    <a:pt x="922" y="1767"/>
                    <a:pt x="735" y="1767"/>
                  </a:cubicBezTo>
                  <a:cubicBezTo>
                    <a:pt x="724" y="1767"/>
                    <a:pt x="712" y="1767"/>
                    <a:pt x="700" y="1766"/>
                  </a:cubicBezTo>
                  <a:cubicBezTo>
                    <a:pt x="562" y="1759"/>
                    <a:pt x="429" y="1713"/>
                    <a:pt x="298" y="1661"/>
                  </a:cubicBezTo>
                  <a:cubicBezTo>
                    <a:pt x="198" y="1624"/>
                    <a:pt x="99" y="1581"/>
                    <a:pt x="0" y="1538"/>
                  </a:cubicBezTo>
                  <a:lnTo>
                    <a:pt x="0" y="1538"/>
                  </a:lnTo>
                  <a:cubicBezTo>
                    <a:pt x="73" y="1599"/>
                    <a:pt x="148" y="1656"/>
                    <a:pt x="226" y="1708"/>
                  </a:cubicBezTo>
                  <a:cubicBezTo>
                    <a:pt x="370" y="1808"/>
                    <a:pt x="537" y="1879"/>
                    <a:pt x="707" y="1881"/>
                  </a:cubicBezTo>
                  <a:cubicBezTo>
                    <a:pt x="807" y="1881"/>
                    <a:pt x="905" y="1856"/>
                    <a:pt x="1000" y="1833"/>
                  </a:cubicBezTo>
                  <a:cubicBezTo>
                    <a:pt x="1418" y="1728"/>
                    <a:pt x="1846" y="1618"/>
                    <a:pt x="2182" y="1357"/>
                  </a:cubicBezTo>
                  <a:cubicBezTo>
                    <a:pt x="2266" y="1290"/>
                    <a:pt x="2349" y="1209"/>
                    <a:pt x="2378" y="1103"/>
                  </a:cubicBezTo>
                  <a:cubicBezTo>
                    <a:pt x="2410" y="992"/>
                    <a:pt x="2379" y="869"/>
                    <a:pt x="2342" y="756"/>
                  </a:cubicBezTo>
                  <a:cubicBezTo>
                    <a:pt x="2271" y="541"/>
                    <a:pt x="2173" y="332"/>
                    <a:pt x="2026" y="158"/>
                  </a:cubicBezTo>
                  <a:cubicBezTo>
                    <a:pt x="1967" y="88"/>
                    <a:pt x="1895" y="22"/>
                    <a:pt x="1807" y="5"/>
                  </a:cubicBezTo>
                  <a:cubicBezTo>
                    <a:pt x="1791" y="2"/>
                    <a:pt x="1776"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 name="Google Shape;646;p13"/>
            <p:cNvSpPr/>
            <p:nvPr/>
          </p:nvSpPr>
          <p:spPr>
            <a:xfrm>
              <a:off x="2422125" y="3243525"/>
              <a:ext cx="60250" cy="40200"/>
            </a:xfrm>
            <a:custGeom>
              <a:avLst/>
              <a:gdLst/>
              <a:ahLst/>
              <a:cxnLst/>
              <a:rect l="l" t="t" r="r" b="b"/>
              <a:pathLst>
                <a:path w="2410" h="1608" extrusionOk="0">
                  <a:moveTo>
                    <a:pt x="1780" y="0"/>
                  </a:moveTo>
                  <a:cubicBezTo>
                    <a:pt x="1639" y="0"/>
                    <a:pt x="1496" y="55"/>
                    <a:pt x="1373" y="123"/>
                  </a:cubicBezTo>
                  <a:cubicBezTo>
                    <a:pt x="1255" y="188"/>
                    <a:pt x="1141" y="267"/>
                    <a:pt x="1021" y="326"/>
                  </a:cubicBezTo>
                  <a:cubicBezTo>
                    <a:pt x="875" y="438"/>
                    <a:pt x="732" y="552"/>
                    <a:pt x="578" y="650"/>
                  </a:cubicBezTo>
                  <a:cubicBezTo>
                    <a:pt x="408" y="759"/>
                    <a:pt x="118" y="879"/>
                    <a:pt x="37" y="1083"/>
                  </a:cubicBezTo>
                  <a:cubicBezTo>
                    <a:pt x="1" y="1173"/>
                    <a:pt x="94" y="1284"/>
                    <a:pt x="203" y="1379"/>
                  </a:cubicBezTo>
                  <a:cubicBezTo>
                    <a:pt x="301" y="1422"/>
                    <a:pt x="400" y="1463"/>
                    <a:pt x="500" y="1502"/>
                  </a:cubicBezTo>
                  <a:cubicBezTo>
                    <a:pt x="632" y="1554"/>
                    <a:pt x="765" y="1600"/>
                    <a:pt x="903" y="1607"/>
                  </a:cubicBezTo>
                  <a:cubicBezTo>
                    <a:pt x="914" y="1607"/>
                    <a:pt x="925" y="1608"/>
                    <a:pt x="935" y="1608"/>
                  </a:cubicBezTo>
                  <a:cubicBezTo>
                    <a:pt x="1123" y="1608"/>
                    <a:pt x="1300" y="1536"/>
                    <a:pt x="1471" y="1463"/>
                  </a:cubicBezTo>
                  <a:cubicBezTo>
                    <a:pt x="1702" y="1366"/>
                    <a:pt x="1933" y="1261"/>
                    <a:pt x="2132" y="1110"/>
                  </a:cubicBezTo>
                  <a:cubicBezTo>
                    <a:pt x="2256" y="1016"/>
                    <a:pt x="2372" y="895"/>
                    <a:pt x="2391" y="738"/>
                  </a:cubicBezTo>
                  <a:cubicBezTo>
                    <a:pt x="2409" y="589"/>
                    <a:pt x="2336" y="440"/>
                    <a:pt x="2252" y="311"/>
                  </a:cubicBezTo>
                  <a:cubicBezTo>
                    <a:pt x="2183" y="207"/>
                    <a:pt x="2101" y="105"/>
                    <a:pt x="1991" y="49"/>
                  </a:cubicBezTo>
                  <a:cubicBezTo>
                    <a:pt x="1924" y="15"/>
                    <a:pt x="1852"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 name="Google Shape;647;p13"/>
            <p:cNvSpPr/>
            <p:nvPr/>
          </p:nvSpPr>
          <p:spPr>
            <a:xfrm>
              <a:off x="2405750" y="3256450"/>
              <a:ext cx="64200" cy="16325"/>
            </a:xfrm>
            <a:custGeom>
              <a:avLst/>
              <a:gdLst/>
              <a:ahLst/>
              <a:cxnLst/>
              <a:rect l="l" t="t" r="r" b="b"/>
              <a:pathLst>
                <a:path w="2568" h="653" extrusionOk="0">
                  <a:moveTo>
                    <a:pt x="2517" y="0"/>
                  </a:moveTo>
                  <a:cubicBezTo>
                    <a:pt x="2510" y="0"/>
                    <a:pt x="2502" y="2"/>
                    <a:pt x="2495" y="7"/>
                  </a:cubicBezTo>
                  <a:cubicBezTo>
                    <a:pt x="1910" y="477"/>
                    <a:pt x="1221" y="582"/>
                    <a:pt x="723" y="582"/>
                  </a:cubicBezTo>
                  <a:cubicBezTo>
                    <a:pt x="326" y="582"/>
                    <a:pt x="50" y="515"/>
                    <a:pt x="44" y="514"/>
                  </a:cubicBezTo>
                  <a:cubicBezTo>
                    <a:pt x="41" y="513"/>
                    <a:pt x="38" y="512"/>
                    <a:pt x="35" y="512"/>
                  </a:cubicBezTo>
                  <a:cubicBezTo>
                    <a:pt x="19" y="512"/>
                    <a:pt x="6" y="523"/>
                    <a:pt x="2" y="539"/>
                  </a:cubicBezTo>
                  <a:cubicBezTo>
                    <a:pt x="1" y="550"/>
                    <a:pt x="3" y="561"/>
                    <a:pt x="10" y="570"/>
                  </a:cubicBezTo>
                  <a:cubicBezTo>
                    <a:pt x="15" y="576"/>
                    <a:pt x="22" y="580"/>
                    <a:pt x="30" y="583"/>
                  </a:cubicBezTo>
                  <a:cubicBezTo>
                    <a:pt x="36" y="584"/>
                    <a:pt x="319" y="652"/>
                    <a:pt x="726" y="652"/>
                  </a:cubicBezTo>
                  <a:cubicBezTo>
                    <a:pt x="1236" y="652"/>
                    <a:pt x="1941" y="545"/>
                    <a:pt x="2541" y="64"/>
                  </a:cubicBezTo>
                  <a:cubicBezTo>
                    <a:pt x="2567" y="39"/>
                    <a:pt x="2546" y="0"/>
                    <a:pt x="2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 name="Google Shape;648;p13"/>
            <p:cNvSpPr/>
            <p:nvPr/>
          </p:nvSpPr>
          <p:spPr>
            <a:xfrm>
              <a:off x="2364750" y="3166225"/>
              <a:ext cx="43850" cy="53025"/>
            </a:xfrm>
            <a:custGeom>
              <a:avLst/>
              <a:gdLst/>
              <a:ahLst/>
              <a:cxnLst/>
              <a:rect l="l" t="t" r="r" b="b"/>
              <a:pathLst>
                <a:path w="1754" h="2121" extrusionOk="0">
                  <a:moveTo>
                    <a:pt x="733" y="1"/>
                  </a:moveTo>
                  <a:cubicBezTo>
                    <a:pt x="692" y="1"/>
                    <a:pt x="651" y="9"/>
                    <a:pt x="614" y="20"/>
                  </a:cubicBezTo>
                  <a:cubicBezTo>
                    <a:pt x="439" y="71"/>
                    <a:pt x="289" y="174"/>
                    <a:pt x="161" y="296"/>
                  </a:cubicBezTo>
                  <a:cubicBezTo>
                    <a:pt x="92" y="359"/>
                    <a:pt x="26" y="434"/>
                    <a:pt x="14" y="533"/>
                  </a:cubicBezTo>
                  <a:cubicBezTo>
                    <a:pt x="1" y="627"/>
                    <a:pt x="39" y="731"/>
                    <a:pt x="83" y="825"/>
                  </a:cubicBezTo>
                  <a:cubicBezTo>
                    <a:pt x="261" y="1197"/>
                    <a:pt x="564" y="1504"/>
                    <a:pt x="859" y="1802"/>
                  </a:cubicBezTo>
                  <a:cubicBezTo>
                    <a:pt x="928" y="1870"/>
                    <a:pt x="997" y="1940"/>
                    <a:pt x="1076" y="1992"/>
                  </a:cubicBezTo>
                  <a:cubicBezTo>
                    <a:pt x="1211" y="2082"/>
                    <a:pt x="1368" y="2118"/>
                    <a:pt x="1515" y="2119"/>
                  </a:cubicBezTo>
                  <a:cubicBezTo>
                    <a:pt x="1540" y="2120"/>
                    <a:pt x="1564" y="2121"/>
                    <a:pt x="1589" y="2121"/>
                  </a:cubicBezTo>
                  <a:cubicBezTo>
                    <a:pt x="1644" y="2121"/>
                    <a:pt x="1699" y="2118"/>
                    <a:pt x="1753" y="2113"/>
                  </a:cubicBezTo>
                  <a:cubicBezTo>
                    <a:pt x="1660" y="2093"/>
                    <a:pt x="1567" y="2071"/>
                    <a:pt x="1475" y="2047"/>
                  </a:cubicBezTo>
                  <a:cubicBezTo>
                    <a:pt x="1354" y="2016"/>
                    <a:pt x="1231" y="1980"/>
                    <a:pt x="1120" y="1911"/>
                  </a:cubicBezTo>
                  <a:cubicBezTo>
                    <a:pt x="959" y="1813"/>
                    <a:pt x="835" y="1657"/>
                    <a:pt x="718" y="1505"/>
                  </a:cubicBezTo>
                  <a:cubicBezTo>
                    <a:pt x="568" y="1310"/>
                    <a:pt x="420" y="1111"/>
                    <a:pt x="312" y="893"/>
                  </a:cubicBezTo>
                  <a:cubicBezTo>
                    <a:pt x="247" y="760"/>
                    <a:pt x="197" y="608"/>
                    <a:pt x="234" y="481"/>
                  </a:cubicBezTo>
                  <a:cubicBezTo>
                    <a:pt x="270" y="361"/>
                    <a:pt x="379" y="290"/>
                    <a:pt x="490" y="239"/>
                  </a:cubicBezTo>
                  <a:cubicBezTo>
                    <a:pt x="563" y="206"/>
                    <a:pt x="641" y="179"/>
                    <a:pt x="726" y="179"/>
                  </a:cubicBezTo>
                  <a:cubicBezTo>
                    <a:pt x="745" y="179"/>
                    <a:pt x="765" y="180"/>
                    <a:pt x="785" y="183"/>
                  </a:cubicBezTo>
                  <a:cubicBezTo>
                    <a:pt x="977" y="212"/>
                    <a:pt x="1138" y="389"/>
                    <a:pt x="1250" y="565"/>
                  </a:cubicBezTo>
                  <a:cubicBezTo>
                    <a:pt x="1321" y="675"/>
                    <a:pt x="1385" y="794"/>
                    <a:pt x="1460" y="901"/>
                  </a:cubicBezTo>
                  <a:cubicBezTo>
                    <a:pt x="1326" y="620"/>
                    <a:pt x="1186" y="345"/>
                    <a:pt x="967" y="121"/>
                  </a:cubicBezTo>
                  <a:cubicBezTo>
                    <a:pt x="929" y="82"/>
                    <a:pt x="888" y="44"/>
                    <a:pt x="840" y="23"/>
                  </a:cubicBezTo>
                  <a:cubicBezTo>
                    <a:pt x="804" y="7"/>
                    <a:pt x="768"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13"/>
            <p:cNvSpPr/>
            <p:nvPr/>
          </p:nvSpPr>
          <p:spPr>
            <a:xfrm>
              <a:off x="2369650" y="3170650"/>
              <a:ext cx="44850" cy="48400"/>
            </a:xfrm>
            <a:custGeom>
              <a:avLst/>
              <a:gdLst/>
              <a:ahLst/>
              <a:cxnLst/>
              <a:rect l="l" t="t" r="r" b="b"/>
              <a:pathLst>
                <a:path w="1794" h="1936" extrusionOk="0">
                  <a:moveTo>
                    <a:pt x="531" y="1"/>
                  </a:moveTo>
                  <a:cubicBezTo>
                    <a:pt x="446" y="1"/>
                    <a:pt x="367" y="28"/>
                    <a:pt x="293" y="62"/>
                  </a:cubicBezTo>
                  <a:cubicBezTo>
                    <a:pt x="183" y="112"/>
                    <a:pt x="74" y="184"/>
                    <a:pt x="38" y="304"/>
                  </a:cubicBezTo>
                  <a:cubicBezTo>
                    <a:pt x="1" y="430"/>
                    <a:pt x="51" y="583"/>
                    <a:pt x="116" y="716"/>
                  </a:cubicBezTo>
                  <a:cubicBezTo>
                    <a:pt x="224" y="933"/>
                    <a:pt x="372" y="1132"/>
                    <a:pt x="521" y="1328"/>
                  </a:cubicBezTo>
                  <a:cubicBezTo>
                    <a:pt x="639" y="1480"/>
                    <a:pt x="763" y="1636"/>
                    <a:pt x="924" y="1734"/>
                  </a:cubicBezTo>
                  <a:cubicBezTo>
                    <a:pt x="1035" y="1802"/>
                    <a:pt x="1158" y="1839"/>
                    <a:pt x="1279" y="1870"/>
                  </a:cubicBezTo>
                  <a:cubicBezTo>
                    <a:pt x="1371" y="1894"/>
                    <a:pt x="1464" y="1916"/>
                    <a:pt x="1557" y="1935"/>
                  </a:cubicBezTo>
                  <a:cubicBezTo>
                    <a:pt x="1675" y="1923"/>
                    <a:pt x="1787" y="1890"/>
                    <a:pt x="1790" y="1804"/>
                  </a:cubicBezTo>
                  <a:cubicBezTo>
                    <a:pt x="1794" y="1611"/>
                    <a:pt x="1604" y="1368"/>
                    <a:pt x="1506" y="1197"/>
                  </a:cubicBezTo>
                  <a:cubicBezTo>
                    <a:pt x="1418" y="1044"/>
                    <a:pt x="1342" y="884"/>
                    <a:pt x="1264" y="724"/>
                  </a:cubicBezTo>
                  <a:cubicBezTo>
                    <a:pt x="1189" y="617"/>
                    <a:pt x="1125" y="499"/>
                    <a:pt x="1054" y="388"/>
                  </a:cubicBezTo>
                  <a:cubicBezTo>
                    <a:pt x="942" y="212"/>
                    <a:pt x="781" y="35"/>
                    <a:pt x="589" y="5"/>
                  </a:cubicBezTo>
                  <a:cubicBezTo>
                    <a:pt x="569" y="2"/>
                    <a:pt x="550"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13"/>
            <p:cNvSpPr/>
            <p:nvPr/>
          </p:nvSpPr>
          <p:spPr>
            <a:xfrm>
              <a:off x="2381725" y="3181000"/>
              <a:ext cx="46650" cy="43925"/>
            </a:xfrm>
            <a:custGeom>
              <a:avLst/>
              <a:gdLst/>
              <a:ahLst/>
              <a:cxnLst/>
              <a:rect l="l" t="t" r="r" b="b"/>
              <a:pathLst>
                <a:path w="1866" h="1757" extrusionOk="0">
                  <a:moveTo>
                    <a:pt x="31" y="1"/>
                  </a:moveTo>
                  <a:cubicBezTo>
                    <a:pt x="28" y="1"/>
                    <a:pt x="26" y="1"/>
                    <a:pt x="23" y="2"/>
                  </a:cubicBezTo>
                  <a:cubicBezTo>
                    <a:pt x="7" y="8"/>
                    <a:pt x="0" y="26"/>
                    <a:pt x="9" y="41"/>
                  </a:cubicBezTo>
                  <a:cubicBezTo>
                    <a:pt x="570" y="1252"/>
                    <a:pt x="1813" y="1748"/>
                    <a:pt x="1825" y="1754"/>
                  </a:cubicBezTo>
                  <a:cubicBezTo>
                    <a:pt x="1829" y="1755"/>
                    <a:pt x="1833" y="1756"/>
                    <a:pt x="1838" y="1756"/>
                  </a:cubicBezTo>
                  <a:cubicBezTo>
                    <a:pt x="1840" y="1756"/>
                    <a:pt x="1843" y="1756"/>
                    <a:pt x="1846" y="1755"/>
                  </a:cubicBezTo>
                  <a:cubicBezTo>
                    <a:pt x="1854" y="1753"/>
                    <a:pt x="1861" y="1745"/>
                    <a:pt x="1863" y="1737"/>
                  </a:cubicBezTo>
                  <a:cubicBezTo>
                    <a:pt x="1865" y="1719"/>
                    <a:pt x="1855" y="1702"/>
                    <a:pt x="1838" y="1695"/>
                  </a:cubicBezTo>
                  <a:cubicBezTo>
                    <a:pt x="1826" y="1690"/>
                    <a:pt x="612" y="1204"/>
                    <a:pt x="65" y="23"/>
                  </a:cubicBezTo>
                  <a:cubicBezTo>
                    <a:pt x="58" y="10"/>
                    <a:pt x="46"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13"/>
            <p:cNvSpPr/>
            <p:nvPr/>
          </p:nvSpPr>
          <p:spPr>
            <a:xfrm>
              <a:off x="2357075" y="3207825"/>
              <a:ext cx="35550" cy="49925"/>
            </a:xfrm>
            <a:custGeom>
              <a:avLst/>
              <a:gdLst/>
              <a:ahLst/>
              <a:cxnLst/>
              <a:rect l="l" t="t" r="r" b="b"/>
              <a:pathLst>
                <a:path w="1422" h="1997" extrusionOk="0">
                  <a:moveTo>
                    <a:pt x="826" y="1"/>
                  </a:moveTo>
                  <a:cubicBezTo>
                    <a:pt x="788" y="1"/>
                    <a:pt x="749" y="8"/>
                    <a:pt x="712" y="17"/>
                  </a:cubicBezTo>
                  <a:cubicBezTo>
                    <a:pt x="531" y="61"/>
                    <a:pt x="367" y="156"/>
                    <a:pt x="219" y="267"/>
                  </a:cubicBezTo>
                  <a:cubicBezTo>
                    <a:pt x="140" y="326"/>
                    <a:pt x="62" y="395"/>
                    <a:pt x="31" y="487"/>
                  </a:cubicBezTo>
                  <a:cubicBezTo>
                    <a:pt x="1" y="575"/>
                    <a:pt x="17" y="672"/>
                    <a:pt x="43" y="761"/>
                  </a:cubicBezTo>
                  <a:cubicBezTo>
                    <a:pt x="145" y="1111"/>
                    <a:pt x="381" y="1405"/>
                    <a:pt x="612" y="1688"/>
                  </a:cubicBezTo>
                  <a:cubicBezTo>
                    <a:pt x="665" y="1753"/>
                    <a:pt x="719" y="1819"/>
                    <a:pt x="786" y="1870"/>
                  </a:cubicBezTo>
                  <a:cubicBezTo>
                    <a:pt x="901" y="1955"/>
                    <a:pt x="1047" y="1990"/>
                    <a:pt x="1190" y="1995"/>
                  </a:cubicBezTo>
                  <a:cubicBezTo>
                    <a:pt x="1224" y="1996"/>
                    <a:pt x="1257" y="1997"/>
                    <a:pt x="1291" y="1997"/>
                  </a:cubicBezTo>
                  <a:cubicBezTo>
                    <a:pt x="1335" y="1997"/>
                    <a:pt x="1378" y="1996"/>
                    <a:pt x="1421" y="1993"/>
                  </a:cubicBezTo>
                  <a:cubicBezTo>
                    <a:pt x="1335" y="1972"/>
                    <a:pt x="1249" y="1951"/>
                    <a:pt x="1163" y="1927"/>
                  </a:cubicBezTo>
                  <a:cubicBezTo>
                    <a:pt x="1052" y="1896"/>
                    <a:pt x="940" y="1859"/>
                    <a:pt x="844" y="1793"/>
                  </a:cubicBezTo>
                  <a:cubicBezTo>
                    <a:pt x="706" y="1700"/>
                    <a:pt x="616" y="1552"/>
                    <a:pt x="531" y="1407"/>
                  </a:cubicBezTo>
                  <a:cubicBezTo>
                    <a:pt x="421" y="1223"/>
                    <a:pt x="316" y="1034"/>
                    <a:pt x="253" y="829"/>
                  </a:cubicBezTo>
                  <a:cubicBezTo>
                    <a:pt x="214" y="702"/>
                    <a:pt x="194" y="560"/>
                    <a:pt x="254" y="442"/>
                  </a:cubicBezTo>
                  <a:cubicBezTo>
                    <a:pt x="313" y="330"/>
                    <a:pt x="432" y="265"/>
                    <a:pt x="549" y="219"/>
                  </a:cubicBezTo>
                  <a:cubicBezTo>
                    <a:pt x="625" y="190"/>
                    <a:pt x="705" y="166"/>
                    <a:pt x="786" y="166"/>
                  </a:cubicBezTo>
                  <a:cubicBezTo>
                    <a:pt x="806" y="166"/>
                    <a:pt x="827" y="168"/>
                    <a:pt x="847" y="171"/>
                  </a:cubicBezTo>
                  <a:cubicBezTo>
                    <a:pt x="1028" y="202"/>
                    <a:pt x="1151" y="369"/>
                    <a:pt x="1227" y="536"/>
                  </a:cubicBezTo>
                  <a:cubicBezTo>
                    <a:pt x="1276" y="641"/>
                    <a:pt x="1315" y="753"/>
                    <a:pt x="1368" y="854"/>
                  </a:cubicBezTo>
                  <a:cubicBezTo>
                    <a:pt x="1290" y="590"/>
                    <a:pt x="1207" y="330"/>
                    <a:pt x="1035" y="117"/>
                  </a:cubicBezTo>
                  <a:cubicBezTo>
                    <a:pt x="1005" y="80"/>
                    <a:pt x="973" y="45"/>
                    <a:pt x="931" y="23"/>
                  </a:cubicBezTo>
                  <a:cubicBezTo>
                    <a:pt x="898" y="7"/>
                    <a:pt x="862" y="1"/>
                    <a:pt x="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 name="Google Shape;652;p13"/>
            <p:cNvSpPr/>
            <p:nvPr/>
          </p:nvSpPr>
          <p:spPr>
            <a:xfrm>
              <a:off x="2361900" y="3212000"/>
              <a:ext cx="38000" cy="45675"/>
            </a:xfrm>
            <a:custGeom>
              <a:avLst/>
              <a:gdLst/>
              <a:ahLst/>
              <a:cxnLst/>
              <a:rect l="l" t="t" r="r" b="b"/>
              <a:pathLst>
                <a:path w="1520" h="1827" extrusionOk="0">
                  <a:moveTo>
                    <a:pt x="592" y="0"/>
                  </a:moveTo>
                  <a:cubicBezTo>
                    <a:pt x="512" y="0"/>
                    <a:pt x="432" y="24"/>
                    <a:pt x="356" y="53"/>
                  </a:cubicBezTo>
                  <a:cubicBezTo>
                    <a:pt x="238" y="99"/>
                    <a:pt x="119" y="165"/>
                    <a:pt x="61" y="276"/>
                  </a:cubicBezTo>
                  <a:cubicBezTo>
                    <a:pt x="0" y="394"/>
                    <a:pt x="20" y="536"/>
                    <a:pt x="59" y="662"/>
                  </a:cubicBezTo>
                  <a:cubicBezTo>
                    <a:pt x="123" y="868"/>
                    <a:pt x="228" y="1057"/>
                    <a:pt x="337" y="1241"/>
                  </a:cubicBezTo>
                  <a:cubicBezTo>
                    <a:pt x="422" y="1386"/>
                    <a:pt x="513" y="1533"/>
                    <a:pt x="651" y="1627"/>
                  </a:cubicBezTo>
                  <a:cubicBezTo>
                    <a:pt x="747" y="1693"/>
                    <a:pt x="859" y="1729"/>
                    <a:pt x="970" y="1761"/>
                  </a:cubicBezTo>
                  <a:cubicBezTo>
                    <a:pt x="1055" y="1784"/>
                    <a:pt x="1142" y="1807"/>
                    <a:pt x="1228" y="1827"/>
                  </a:cubicBezTo>
                  <a:cubicBezTo>
                    <a:pt x="1345" y="1817"/>
                    <a:pt x="1461" y="1788"/>
                    <a:pt x="1480" y="1708"/>
                  </a:cubicBezTo>
                  <a:cubicBezTo>
                    <a:pt x="1520" y="1526"/>
                    <a:pt x="1382" y="1296"/>
                    <a:pt x="1319" y="1135"/>
                  </a:cubicBezTo>
                  <a:cubicBezTo>
                    <a:pt x="1263" y="990"/>
                    <a:pt x="1220" y="839"/>
                    <a:pt x="1175" y="687"/>
                  </a:cubicBezTo>
                  <a:cubicBezTo>
                    <a:pt x="1122" y="586"/>
                    <a:pt x="1083" y="475"/>
                    <a:pt x="1034" y="369"/>
                  </a:cubicBezTo>
                  <a:cubicBezTo>
                    <a:pt x="958" y="203"/>
                    <a:pt x="835" y="37"/>
                    <a:pt x="653" y="5"/>
                  </a:cubicBezTo>
                  <a:cubicBezTo>
                    <a:pt x="633" y="2"/>
                    <a:pt x="612" y="0"/>
                    <a:pt x="5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 name="Google Shape;653;p13"/>
            <p:cNvSpPr/>
            <p:nvPr/>
          </p:nvSpPr>
          <p:spPr>
            <a:xfrm>
              <a:off x="2373675" y="3221725"/>
              <a:ext cx="37300" cy="41725"/>
            </a:xfrm>
            <a:custGeom>
              <a:avLst/>
              <a:gdLst/>
              <a:ahLst/>
              <a:cxnLst/>
              <a:rect l="l" t="t" r="r" b="b"/>
              <a:pathLst>
                <a:path w="1492" h="1669" extrusionOk="0">
                  <a:moveTo>
                    <a:pt x="33" y="1"/>
                  </a:moveTo>
                  <a:cubicBezTo>
                    <a:pt x="17" y="1"/>
                    <a:pt x="1" y="14"/>
                    <a:pt x="3" y="35"/>
                  </a:cubicBezTo>
                  <a:cubicBezTo>
                    <a:pt x="319" y="1176"/>
                    <a:pt x="1433" y="1661"/>
                    <a:pt x="1444" y="1666"/>
                  </a:cubicBezTo>
                  <a:cubicBezTo>
                    <a:pt x="1448" y="1668"/>
                    <a:pt x="1452" y="1669"/>
                    <a:pt x="1457" y="1669"/>
                  </a:cubicBezTo>
                  <a:cubicBezTo>
                    <a:pt x="1459" y="1669"/>
                    <a:pt x="1461" y="1668"/>
                    <a:pt x="1464" y="1668"/>
                  </a:cubicBezTo>
                  <a:lnTo>
                    <a:pt x="1463" y="1667"/>
                  </a:lnTo>
                  <a:cubicBezTo>
                    <a:pt x="1489" y="1660"/>
                    <a:pt x="1492" y="1622"/>
                    <a:pt x="1467" y="1611"/>
                  </a:cubicBezTo>
                  <a:cubicBezTo>
                    <a:pt x="1456" y="1607"/>
                    <a:pt x="368" y="1133"/>
                    <a:pt x="60" y="19"/>
                  </a:cubicBezTo>
                  <a:cubicBezTo>
                    <a:pt x="55" y="6"/>
                    <a:pt x="4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13"/>
            <p:cNvSpPr/>
            <p:nvPr/>
          </p:nvSpPr>
          <p:spPr>
            <a:xfrm>
              <a:off x="2346550" y="3248225"/>
              <a:ext cx="29725" cy="45875"/>
            </a:xfrm>
            <a:custGeom>
              <a:avLst/>
              <a:gdLst/>
              <a:ahLst/>
              <a:cxnLst/>
              <a:rect l="l" t="t" r="r" b="b"/>
              <a:pathLst>
                <a:path w="1189" h="1835" extrusionOk="0">
                  <a:moveTo>
                    <a:pt x="753" y="0"/>
                  </a:moveTo>
                  <a:cubicBezTo>
                    <a:pt x="731" y="0"/>
                    <a:pt x="710" y="2"/>
                    <a:pt x="689" y="5"/>
                  </a:cubicBezTo>
                  <a:cubicBezTo>
                    <a:pt x="523" y="27"/>
                    <a:pt x="367" y="94"/>
                    <a:pt x="225" y="178"/>
                  </a:cubicBezTo>
                  <a:cubicBezTo>
                    <a:pt x="149" y="223"/>
                    <a:pt x="72" y="275"/>
                    <a:pt x="36" y="355"/>
                  </a:cubicBezTo>
                  <a:cubicBezTo>
                    <a:pt x="0" y="430"/>
                    <a:pt x="6" y="518"/>
                    <a:pt x="19" y="600"/>
                  </a:cubicBezTo>
                  <a:cubicBezTo>
                    <a:pt x="75" y="922"/>
                    <a:pt x="255" y="1206"/>
                    <a:pt x="432" y="1481"/>
                  </a:cubicBezTo>
                  <a:cubicBezTo>
                    <a:pt x="473" y="1545"/>
                    <a:pt x="514" y="1609"/>
                    <a:pt x="569" y="1660"/>
                  </a:cubicBezTo>
                  <a:cubicBezTo>
                    <a:pt x="662" y="1749"/>
                    <a:pt x="788" y="1795"/>
                    <a:pt x="915" y="1814"/>
                  </a:cubicBezTo>
                  <a:cubicBezTo>
                    <a:pt x="984" y="1824"/>
                    <a:pt x="1053" y="1832"/>
                    <a:pt x="1122" y="1835"/>
                  </a:cubicBezTo>
                  <a:cubicBezTo>
                    <a:pt x="1046" y="1808"/>
                    <a:pt x="972" y="1780"/>
                    <a:pt x="899" y="1750"/>
                  </a:cubicBezTo>
                  <a:cubicBezTo>
                    <a:pt x="803" y="1712"/>
                    <a:pt x="707" y="1668"/>
                    <a:pt x="629" y="1600"/>
                  </a:cubicBezTo>
                  <a:cubicBezTo>
                    <a:pt x="515" y="1502"/>
                    <a:pt x="450" y="1361"/>
                    <a:pt x="388" y="1224"/>
                  </a:cubicBezTo>
                  <a:cubicBezTo>
                    <a:pt x="311" y="1050"/>
                    <a:pt x="235" y="870"/>
                    <a:pt x="199" y="681"/>
                  </a:cubicBezTo>
                  <a:cubicBezTo>
                    <a:pt x="178" y="566"/>
                    <a:pt x="174" y="437"/>
                    <a:pt x="239" y="339"/>
                  </a:cubicBezTo>
                  <a:cubicBezTo>
                    <a:pt x="302" y="244"/>
                    <a:pt x="415" y="199"/>
                    <a:pt x="524" y="170"/>
                  </a:cubicBezTo>
                  <a:cubicBezTo>
                    <a:pt x="580" y="155"/>
                    <a:pt x="637" y="144"/>
                    <a:pt x="694" y="144"/>
                  </a:cubicBezTo>
                  <a:cubicBezTo>
                    <a:pt x="728" y="144"/>
                    <a:pt x="762" y="148"/>
                    <a:pt x="794" y="157"/>
                  </a:cubicBezTo>
                  <a:cubicBezTo>
                    <a:pt x="951" y="203"/>
                    <a:pt x="1044" y="364"/>
                    <a:pt x="1095" y="519"/>
                  </a:cubicBezTo>
                  <a:cubicBezTo>
                    <a:pt x="1128" y="617"/>
                    <a:pt x="1152" y="720"/>
                    <a:pt x="1188" y="816"/>
                  </a:cubicBezTo>
                  <a:cubicBezTo>
                    <a:pt x="1146" y="573"/>
                    <a:pt x="1097" y="333"/>
                    <a:pt x="967" y="127"/>
                  </a:cubicBezTo>
                  <a:cubicBezTo>
                    <a:pt x="946" y="89"/>
                    <a:pt x="918" y="58"/>
                    <a:pt x="883" y="33"/>
                  </a:cubicBezTo>
                  <a:cubicBezTo>
                    <a:pt x="845" y="9"/>
                    <a:pt x="799"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13"/>
            <p:cNvSpPr/>
            <p:nvPr/>
          </p:nvSpPr>
          <p:spPr>
            <a:xfrm>
              <a:off x="2350900" y="3251800"/>
              <a:ext cx="30950" cy="42325"/>
            </a:xfrm>
            <a:custGeom>
              <a:avLst/>
              <a:gdLst/>
              <a:ahLst/>
              <a:cxnLst/>
              <a:rect l="l" t="t" r="r" b="b"/>
              <a:pathLst>
                <a:path w="1238" h="1693" extrusionOk="0">
                  <a:moveTo>
                    <a:pt x="520" y="1"/>
                  </a:moveTo>
                  <a:cubicBezTo>
                    <a:pt x="464" y="1"/>
                    <a:pt x="406" y="12"/>
                    <a:pt x="351" y="27"/>
                  </a:cubicBezTo>
                  <a:cubicBezTo>
                    <a:pt x="241" y="56"/>
                    <a:pt x="129" y="101"/>
                    <a:pt x="66" y="196"/>
                  </a:cubicBezTo>
                  <a:cubicBezTo>
                    <a:pt x="1" y="294"/>
                    <a:pt x="4" y="423"/>
                    <a:pt x="25" y="538"/>
                  </a:cubicBezTo>
                  <a:cubicBezTo>
                    <a:pt x="62" y="727"/>
                    <a:pt x="137" y="907"/>
                    <a:pt x="214" y="1081"/>
                  </a:cubicBezTo>
                  <a:cubicBezTo>
                    <a:pt x="276" y="1219"/>
                    <a:pt x="341" y="1359"/>
                    <a:pt x="455" y="1457"/>
                  </a:cubicBezTo>
                  <a:cubicBezTo>
                    <a:pt x="534" y="1525"/>
                    <a:pt x="629" y="1569"/>
                    <a:pt x="725" y="1607"/>
                  </a:cubicBezTo>
                  <a:cubicBezTo>
                    <a:pt x="798" y="1637"/>
                    <a:pt x="873" y="1665"/>
                    <a:pt x="948" y="1692"/>
                  </a:cubicBezTo>
                  <a:cubicBezTo>
                    <a:pt x="955" y="1692"/>
                    <a:pt x="961" y="1692"/>
                    <a:pt x="968" y="1692"/>
                  </a:cubicBezTo>
                  <a:cubicBezTo>
                    <a:pt x="1067" y="1692"/>
                    <a:pt x="1161" y="1676"/>
                    <a:pt x="1183" y="1611"/>
                  </a:cubicBezTo>
                  <a:cubicBezTo>
                    <a:pt x="1238" y="1454"/>
                    <a:pt x="1138" y="1236"/>
                    <a:pt x="1098" y="1086"/>
                  </a:cubicBezTo>
                  <a:cubicBezTo>
                    <a:pt x="1062" y="952"/>
                    <a:pt x="1040" y="812"/>
                    <a:pt x="1014" y="674"/>
                  </a:cubicBezTo>
                  <a:cubicBezTo>
                    <a:pt x="978" y="577"/>
                    <a:pt x="954" y="474"/>
                    <a:pt x="922" y="377"/>
                  </a:cubicBezTo>
                  <a:cubicBezTo>
                    <a:pt x="870" y="221"/>
                    <a:pt x="776" y="60"/>
                    <a:pt x="620" y="14"/>
                  </a:cubicBezTo>
                  <a:cubicBezTo>
                    <a:pt x="588" y="5"/>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13"/>
            <p:cNvSpPr/>
            <p:nvPr/>
          </p:nvSpPr>
          <p:spPr>
            <a:xfrm>
              <a:off x="2361300" y="3260250"/>
              <a:ext cx="29200" cy="40750"/>
            </a:xfrm>
            <a:custGeom>
              <a:avLst/>
              <a:gdLst/>
              <a:ahLst/>
              <a:cxnLst/>
              <a:rect l="l" t="t" r="r" b="b"/>
              <a:pathLst>
                <a:path w="1168" h="1630" extrusionOk="0">
                  <a:moveTo>
                    <a:pt x="29" y="1"/>
                  </a:moveTo>
                  <a:cubicBezTo>
                    <a:pt x="15" y="1"/>
                    <a:pt x="0" y="12"/>
                    <a:pt x="2" y="30"/>
                  </a:cubicBezTo>
                  <a:cubicBezTo>
                    <a:pt x="169" y="1078"/>
                    <a:pt x="1110" y="1621"/>
                    <a:pt x="1120" y="1627"/>
                  </a:cubicBezTo>
                  <a:cubicBezTo>
                    <a:pt x="1123" y="1628"/>
                    <a:pt x="1128" y="1629"/>
                    <a:pt x="1132" y="1629"/>
                  </a:cubicBezTo>
                  <a:cubicBezTo>
                    <a:pt x="1134" y="1629"/>
                    <a:pt x="1135" y="1629"/>
                    <a:pt x="1137" y="1629"/>
                  </a:cubicBezTo>
                  <a:cubicBezTo>
                    <a:pt x="1161" y="1625"/>
                    <a:pt x="1168" y="1592"/>
                    <a:pt x="1146" y="1580"/>
                  </a:cubicBezTo>
                  <a:cubicBezTo>
                    <a:pt x="1137" y="1574"/>
                    <a:pt x="217" y="1044"/>
                    <a:pt x="54" y="22"/>
                  </a:cubicBezTo>
                  <a:cubicBezTo>
                    <a:pt x="51" y="8"/>
                    <a:pt x="40"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 name="Google Shape;657;p13"/>
            <p:cNvSpPr/>
            <p:nvPr/>
          </p:nvSpPr>
          <p:spPr>
            <a:xfrm>
              <a:off x="2399475" y="3292025"/>
              <a:ext cx="47050" cy="29800"/>
            </a:xfrm>
            <a:custGeom>
              <a:avLst/>
              <a:gdLst/>
              <a:ahLst/>
              <a:cxnLst/>
              <a:rect l="l" t="t" r="r" b="b"/>
              <a:pathLst>
                <a:path w="1882" h="1192" extrusionOk="0">
                  <a:moveTo>
                    <a:pt x="1528" y="0"/>
                  </a:moveTo>
                  <a:cubicBezTo>
                    <a:pt x="1523" y="0"/>
                    <a:pt x="1518" y="0"/>
                    <a:pt x="1512" y="1"/>
                  </a:cubicBezTo>
                  <a:cubicBezTo>
                    <a:pt x="1269" y="5"/>
                    <a:pt x="1042" y="96"/>
                    <a:pt x="815" y="193"/>
                  </a:cubicBezTo>
                  <a:cubicBezTo>
                    <a:pt x="915" y="172"/>
                    <a:pt x="1015" y="135"/>
                    <a:pt x="1114" y="109"/>
                  </a:cubicBezTo>
                  <a:cubicBezTo>
                    <a:pt x="1181" y="91"/>
                    <a:pt x="1254" y="79"/>
                    <a:pt x="1325" y="79"/>
                  </a:cubicBezTo>
                  <a:cubicBezTo>
                    <a:pt x="1420" y="79"/>
                    <a:pt x="1511" y="101"/>
                    <a:pt x="1582" y="162"/>
                  </a:cubicBezTo>
                  <a:cubicBezTo>
                    <a:pt x="1652" y="221"/>
                    <a:pt x="1691" y="308"/>
                    <a:pt x="1720" y="394"/>
                  </a:cubicBezTo>
                  <a:cubicBezTo>
                    <a:pt x="1756" y="501"/>
                    <a:pt x="1779" y="621"/>
                    <a:pt x="1735" y="725"/>
                  </a:cubicBezTo>
                  <a:cubicBezTo>
                    <a:pt x="1688" y="834"/>
                    <a:pt x="1579" y="902"/>
                    <a:pt x="1470" y="947"/>
                  </a:cubicBezTo>
                  <a:cubicBezTo>
                    <a:pt x="1292" y="1022"/>
                    <a:pt x="1102" y="1056"/>
                    <a:pt x="913" y="1088"/>
                  </a:cubicBezTo>
                  <a:cubicBezTo>
                    <a:pt x="824" y="1101"/>
                    <a:pt x="735" y="1115"/>
                    <a:pt x="646" y="1115"/>
                  </a:cubicBezTo>
                  <a:cubicBezTo>
                    <a:pt x="585" y="1115"/>
                    <a:pt x="526" y="1109"/>
                    <a:pt x="468" y="1092"/>
                  </a:cubicBezTo>
                  <a:cubicBezTo>
                    <a:pt x="367" y="1064"/>
                    <a:pt x="278" y="1007"/>
                    <a:pt x="193" y="949"/>
                  </a:cubicBezTo>
                  <a:cubicBezTo>
                    <a:pt x="128" y="903"/>
                    <a:pt x="64" y="857"/>
                    <a:pt x="0" y="808"/>
                  </a:cubicBezTo>
                  <a:lnTo>
                    <a:pt x="0" y="808"/>
                  </a:lnTo>
                  <a:cubicBezTo>
                    <a:pt x="41" y="864"/>
                    <a:pt x="85" y="918"/>
                    <a:pt x="132" y="970"/>
                  </a:cubicBezTo>
                  <a:cubicBezTo>
                    <a:pt x="216" y="1065"/>
                    <a:pt x="324" y="1145"/>
                    <a:pt x="449" y="1175"/>
                  </a:cubicBezTo>
                  <a:cubicBezTo>
                    <a:pt x="504" y="1189"/>
                    <a:pt x="562" y="1192"/>
                    <a:pt x="619" y="1192"/>
                  </a:cubicBezTo>
                  <a:cubicBezTo>
                    <a:pt x="637" y="1192"/>
                    <a:pt x="655" y="1191"/>
                    <a:pt x="673" y="1191"/>
                  </a:cubicBezTo>
                  <a:cubicBezTo>
                    <a:pt x="1000" y="1189"/>
                    <a:pt x="1336" y="1183"/>
                    <a:pt x="1637" y="1053"/>
                  </a:cubicBezTo>
                  <a:cubicBezTo>
                    <a:pt x="1712" y="1021"/>
                    <a:pt x="1789" y="976"/>
                    <a:pt x="1833" y="905"/>
                  </a:cubicBezTo>
                  <a:cubicBezTo>
                    <a:pt x="1878" y="831"/>
                    <a:pt x="1881" y="738"/>
                    <a:pt x="1877" y="650"/>
                  </a:cubicBezTo>
                  <a:cubicBezTo>
                    <a:pt x="1869" y="485"/>
                    <a:pt x="1839" y="317"/>
                    <a:pt x="1767" y="168"/>
                  </a:cubicBezTo>
                  <a:cubicBezTo>
                    <a:pt x="1738" y="107"/>
                    <a:pt x="1699" y="47"/>
                    <a:pt x="1638" y="21"/>
                  </a:cubicBezTo>
                  <a:cubicBezTo>
                    <a:pt x="1603" y="7"/>
                    <a:pt x="1566" y="0"/>
                    <a:pt x="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 name="Google Shape;658;p13"/>
            <p:cNvSpPr/>
            <p:nvPr/>
          </p:nvSpPr>
          <p:spPr>
            <a:xfrm>
              <a:off x="2396800" y="3293975"/>
              <a:ext cx="47150" cy="25925"/>
            </a:xfrm>
            <a:custGeom>
              <a:avLst/>
              <a:gdLst/>
              <a:ahLst/>
              <a:cxnLst/>
              <a:rect l="l" t="t" r="r" b="b"/>
              <a:pathLst>
                <a:path w="1886" h="1037" extrusionOk="0">
                  <a:moveTo>
                    <a:pt x="1431" y="0"/>
                  </a:moveTo>
                  <a:cubicBezTo>
                    <a:pt x="1361" y="0"/>
                    <a:pt x="1288" y="13"/>
                    <a:pt x="1221" y="31"/>
                  </a:cubicBezTo>
                  <a:cubicBezTo>
                    <a:pt x="1122" y="57"/>
                    <a:pt x="1022" y="94"/>
                    <a:pt x="922" y="115"/>
                  </a:cubicBezTo>
                  <a:cubicBezTo>
                    <a:pt x="793" y="171"/>
                    <a:pt x="664" y="227"/>
                    <a:pt x="531" y="272"/>
                  </a:cubicBezTo>
                  <a:cubicBezTo>
                    <a:pt x="384" y="321"/>
                    <a:pt x="146" y="357"/>
                    <a:pt x="45" y="489"/>
                  </a:cubicBezTo>
                  <a:cubicBezTo>
                    <a:pt x="0" y="547"/>
                    <a:pt x="46" y="644"/>
                    <a:pt x="106" y="730"/>
                  </a:cubicBezTo>
                  <a:cubicBezTo>
                    <a:pt x="170" y="778"/>
                    <a:pt x="234" y="825"/>
                    <a:pt x="300" y="869"/>
                  </a:cubicBezTo>
                  <a:cubicBezTo>
                    <a:pt x="384" y="928"/>
                    <a:pt x="473" y="985"/>
                    <a:pt x="573" y="1014"/>
                  </a:cubicBezTo>
                  <a:cubicBezTo>
                    <a:pt x="631" y="1031"/>
                    <a:pt x="691" y="1037"/>
                    <a:pt x="751" y="1037"/>
                  </a:cubicBezTo>
                  <a:cubicBezTo>
                    <a:pt x="840" y="1037"/>
                    <a:pt x="930" y="1023"/>
                    <a:pt x="1018" y="1008"/>
                  </a:cubicBezTo>
                  <a:cubicBezTo>
                    <a:pt x="1208" y="978"/>
                    <a:pt x="1399" y="943"/>
                    <a:pt x="1576" y="869"/>
                  </a:cubicBezTo>
                  <a:cubicBezTo>
                    <a:pt x="1685" y="824"/>
                    <a:pt x="1795" y="756"/>
                    <a:pt x="1841" y="647"/>
                  </a:cubicBezTo>
                  <a:cubicBezTo>
                    <a:pt x="1885" y="542"/>
                    <a:pt x="1862" y="423"/>
                    <a:pt x="1826" y="316"/>
                  </a:cubicBezTo>
                  <a:cubicBezTo>
                    <a:pt x="1797" y="230"/>
                    <a:pt x="1758" y="143"/>
                    <a:pt x="1689" y="84"/>
                  </a:cubicBezTo>
                  <a:cubicBezTo>
                    <a:pt x="1618" y="23"/>
                    <a:pt x="1527" y="0"/>
                    <a:pt x="1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13"/>
            <p:cNvSpPr/>
            <p:nvPr/>
          </p:nvSpPr>
          <p:spPr>
            <a:xfrm>
              <a:off x="2385300" y="3302375"/>
              <a:ext cx="49800" cy="7300"/>
            </a:xfrm>
            <a:custGeom>
              <a:avLst/>
              <a:gdLst/>
              <a:ahLst/>
              <a:cxnLst/>
              <a:rect l="l" t="t" r="r" b="b"/>
              <a:pathLst>
                <a:path w="1992" h="292" extrusionOk="0">
                  <a:moveTo>
                    <a:pt x="29" y="1"/>
                  </a:moveTo>
                  <a:cubicBezTo>
                    <a:pt x="19" y="1"/>
                    <a:pt x="10" y="6"/>
                    <a:pt x="5" y="15"/>
                  </a:cubicBezTo>
                  <a:cubicBezTo>
                    <a:pt x="1" y="23"/>
                    <a:pt x="1" y="32"/>
                    <a:pt x="4" y="38"/>
                  </a:cubicBezTo>
                  <a:cubicBezTo>
                    <a:pt x="8" y="44"/>
                    <a:pt x="11" y="48"/>
                    <a:pt x="17" y="52"/>
                  </a:cubicBezTo>
                  <a:cubicBezTo>
                    <a:pt x="24" y="55"/>
                    <a:pt x="491" y="291"/>
                    <a:pt x="1099" y="291"/>
                  </a:cubicBezTo>
                  <a:cubicBezTo>
                    <a:pt x="1369" y="291"/>
                    <a:pt x="1666" y="245"/>
                    <a:pt x="1963" y="111"/>
                  </a:cubicBezTo>
                  <a:cubicBezTo>
                    <a:pt x="1992" y="98"/>
                    <a:pt x="1979" y="60"/>
                    <a:pt x="1954" y="60"/>
                  </a:cubicBezTo>
                  <a:cubicBezTo>
                    <a:pt x="1950" y="60"/>
                    <a:pt x="1946" y="61"/>
                    <a:pt x="1942" y="63"/>
                  </a:cubicBezTo>
                  <a:cubicBezTo>
                    <a:pt x="1653" y="193"/>
                    <a:pt x="1363" y="238"/>
                    <a:pt x="1100" y="238"/>
                  </a:cubicBezTo>
                  <a:cubicBezTo>
                    <a:pt x="505" y="238"/>
                    <a:pt x="48" y="8"/>
                    <a:pt x="41" y="4"/>
                  </a:cubicBezTo>
                  <a:cubicBezTo>
                    <a:pt x="37"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13"/>
            <p:cNvSpPr/>
            <p:nvPr/>
          </p:nvSpPr>
          <p:spPr>
            <a:xfrm>
              <a:off x="2335450" y="3284350"/>
              <a:ext cx="23325" cy="39150"/>
            </a:xfrm>
            <a:custGeom>
              <a:avLst/>
              <a:gdLst/>
              <a:ahLst/>
              <a:cxnLst/>
              <a:rect l="l" t="t" r="r" b="b"/>
              <a:pathLst>
                <a:path w="933" h="1566" extrusionOk="0">
                  <a:moveTo>
                    <a:pt x="604" y="0"/>
                  </a:moveTo>
                  <a:cubicBezTo>
                    <a:pt x="475" y="0"/>
                    <a:pt x="348" y="33"/>
                    <a:pt x="227" y="78"/>
                  </a:cubicBezTo>
                  <a:cubicBezTo>
                    <a:pt x="158" y="105"/>
                    <a:pt x="89" y="139"/>
                    <a:pt x="47" y="199"/>
                  </a:cubicBezTo>
                  <a:cubicBezTo>
                    <a:pt x="8" y="255"/>
                    <a:pt x="0" y="328"/>
                    <a:pt x="0" y="398"/>
                  </a:cubicBezTo>
                  <a:cubicBezTo>
                    <a:pt x="1" y="670"/>
                    <a:pt x="110" y="930"/>
                    <a:pt x="218" y="1180"/>
                  </a:cubicBezTo>
                  <a:cubicBezTo>
                    <a:pt x="243" y="1238"/>
                    <a:pt x="268" y="1297"/>
                    <a:pt x="306" y="1347"/>
                  </a:cubicBezTo>
                  <a:cubicBezTo>
                    <a:pt x="371" y="1432"/>
                    <a:pt x="469" y="1488"/>
                    <a:pt x="571" y="1520"/>
                  </a:cubicBezTo>
                  <a:cubicBezTo>
                    <a:pt x="626" y="1538"/>
                    <a:pt x="681" y="1554"/>
                    <a:pt x="738" y="1566"/>
                  </a:cubicBezTo>
                  <a:cubicBezTo>
                    <a:pt x="679" y="1534"/>
                    <a:pt x="622" y="1500"/>
                    <a:pt x="565" y="1466"/>
                  </a:cubicBezTo>
                  <a:cubicBezTo>
                    <a:pt x="492" y="1420"/>
                    <a:pt x="420" y="1371"/>
                    <a:pt x="364" y="1304"/>
                  </a:cubicBezTo>
                  <a:cubicBezTo>
                    <a:pt x="284" y="1209"/>
                    <a:pt x="249" y="1084"/>
                    <a:pt x="217" y="963"/>
                  </a:cubicBezTo>
                  <a:cubicBezTo>
                    <a:pt x="177" y="808"/>
                    <a:pt x="140" y="650"/>
                    <a:pt x="137" y="490"/>
                  </a:cubicBezTo>
                  <a:cubicBezTo>
                    <a:pt x="135" y="391"/>
                    <a:pt x="150" y="284"/>
                    <a:pt x="218" y="213"/>
                  </a:cubicBezTo>
                  <a:cubicBezTo>
                    <a:pt x="283" y="144"/>
                    <a:pt x="382" y="122"/>
                    <a:pt x="475" y="113"/>
                  </a:cubicBezTo>
                  <a:cubicBezTo>
                    <a:pt x="499" y="111"/>
                    <a:pt x="522" y="109"/>
                    <a:pt x="546" y="109"/>
                  </a:cubicBezTo>
                  <a:cubicBezTo>
                    <a:pt x="599" y="109"/>
                    <a:pt x="651" y="117"/>
                    <a:pt x="699" y="140"/>
                  </a:cubicBezTo>
                  <a:cubicBezTo>
                    <a:pt x="822" y="199"/>
                    <a:pt x="877" y="344"/>
                    <a:pt x="897" y="480"/>
                  </a:cubicBezTo>
                  <a:cubicBezTo>
                    <a:pt x="910" y="565"/>
                    <a:pt x="916" y="654"/>
                    <a:pt x="933" y="737"/>
                  </a:cubicBezTo>
                  <a:cubicBezTo>
                    <a:pt x="931" y="531"/>
                    <a:pt x="925" y="327"/>
                    <a:pt x="846" y="140"/>
                  </a:cubicBezTo>
                  <a:cubicBezTo>
                    <a:pt x="834" y="105"/>
                    <a:pt x="815" y="75"/>
                    <a:pt x="789" y="50"/>
                  </a:cubicBezTo>
                  <a:cubicBezTo>
                    <a:pt x="748" y="12"/>
                    <a:pt x="689" y="2"/>
                    <a:pt x="633" y="1"/>
                  </a:cubicBezTo>
                  <a:cubicBezTo>
                    <a:pt x="623" y="0"/>
                    <a:pt x="61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13"/>
            <p:cNvSpPr/>
            <p:nvPr/>
          </p:nvSpPr>
          <p:spPr>
            <a:xfrm>
              <a:off x="2338800" y="3287100"/>
              <a:ext cx="21900" cy="36700"/>
            </a:xfrm>
            <a:custGeom>
              <a:avLst/>
              <a:gdLst/>
              <a:ahLst/>
              <a:cxnLst/>
              <a:rect l="l" t="t" r="r" b="b"/>
              <a:pathLst>
                <a:path w="876" h="1468" extrusionOk="0">
                  <a:moveTo>
                    <a:pt x="412" y="1"/>
                  </a:moveTo>
                  <a:cubicBezTo>
                    <a:pt x="388" y="1"/>
                    <a:pt x="365" y="2"/>
                    <a:pt x="341" y="4"/>
                  </a:cubicBezTo>
                  <a:cubicBezTo>
                    <a:pt x="248" y="13"/>
                    <a:pt x="149" y="35"/>
                    <a:pt x="84" y="103"/>
                  </a:cubicBezTo>
                  <a:cubicBezTo>
                    <a:pt x="16" y="175"/>
                    <a:pt x="1" y="282"/>
                    <a:pt x="3" y="381"/>
                  </a:cubicBezTo>
                  <a:cubicBezTo>
                    <a:pt x="6" y="540"/>
                    <a:pt x="43" y="698"/>
                    <a:pt x="83" y="854"/>
                  </a:cubicBezTo>
                  <a:cubicBezTo>
                    <a:pt x="115" y="974"/>
                    <a:pt x="150" y="1099"/>
                    <a:pt x="230" y="1196"/>
                  </a:cubicBezTo>
                  <a:cubicBezTo>
                    <a:pt x="285" y="1262"/>
                    <a:pt x="358" y="1311"/>
                    <a:pt x="431" y="1357"/>
                  </a:cubicBezTo>
                  <a:cubicBezTo>
                    <a:pt x="488" y="1391"/>
                    <a:pt x="545" y="1425"/>
                    <a:pt x="604" y="1457"/>
                  </a:cubicBezTo>
                  <a:cubicBezTo>
                    <a:pt x="637" y="1463"/>
                    <a:pt x="670" y="1468"/>
                    <a:pt x="700" y="1468"/>
                  </a:cubicBezTo>
                  <a:cubicBezTo>
                    <a:pt x="749" y="1468"/>
                    <a:pt x="790" y="1456"/>
                    <a:pt x="809" y="1423"/>
                  </a:cubicBezTo>
                  <a:cubicBezTo>
                    <a:pt x="875" y="1300"/>
                    <a:pt x="823" y="1107"/>
                    <a:pt x="811" y="978"/>
                  </a:cubicBezTo>
                  <a:cubicBezTo>
                    <a:pt x="800" y="862"/>
                    <a:pt x="801" y="745"/>
                    <a:pt x="799" y="627"/>
                  </a:cubicBezTo>
                  <a:cubicBezTo>
                    <a:pt x="782" y="544"/>
                    <a:pt x="776" y="455"/>
                    <a:pt x="763" y="370"/>
                  </a:cubicBezTo>
                  <a:cubicBezTo>
                    <a:pt x="743" y="234"/>
                    <a:pt x="688" y="89"/>
                    <a:pt x="565" y="31"/>
                  </a:cubicBezTo>
                  <a:cubicBezTo>
                    <a:pt x="517" y="8"/>
                    <a:pt x="465" y="1"/>
                    <a:pt x="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13"/>
            <p:cNvSpPr/>
            <p:nvPr/>
          </p:nvSpPr>
          <p:spPr>
            <a:xfrm>
              <a:off x="2347350" y="3293825"/>
              <a:ext cx="18825" cy="37450"/>
            </a:xfrm>
            <a:custGeom>
              <a:avLst/>
              <a:gdLst/>
              <a:ahLst/>
              <a:cxnLst/>
              <a:rect l="l" t="t" r="r" b="b"/>
              <a:pathLst>
                <a:path w="753" h="1498" extrusionOk="0">
                  <a:moveTo>
                    <a:pt x="30" y="0"/>
                  </a:moveTo>
                  <a:cubicBezTo>
                    <a:pt x="18" y="0"/>
                    <a:pt x="7" y="8"/>
                    <a:pt x="8" y="24"/>
                  </a:cubicBezTo>
                  <a:cubicBezTo>
                    <a:pt x="0" y="910"/>
                    <a:pt x="700" y="1486"/>
                    <a:pt x="708" y="1493"/>
                  </a:cubicBezTo>
                  <a:cubicBezTo>
                    <a:pt x="711" y="1495"/>
                    <a:pt x="717" y="1497"/>
                    <a:pt x="721" y="1497"/>
                  </a:cubicBezTo>
                  <a:lnTo>
                    <a:pt x="721" y="1496"/>
                  </a:lnTo>
                  <a:cubicBezTo>
                    <a:pt x="742" y="1496"/>
                    <a:pt x="752" y="1471"/>
                    <a:pt x="736" y="1457"/>
                  </a:cubicBezTo>
                  <a:cubicBezTo>
                    <a:pt x="729" y="1452"/>
                    <a:pt x="45" y="888"/>
                    <a:pt x="53" y="24"/>
                  </a:cubicBezTo>
                  <a:cubicBezTo>
                    <a:pt x="54" y="8"/>
                    <a:pt x="4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13"/>
            <p:cNvSpPr/>
            <p:nvPr/>
          </p:nvSpPr>
          <p:spPr>
            <a:xfrm>
              <a:off x="2372250" y="3322100"/>
              <a:ext cx="38675" cy="28175"/>
            </a:xfrm>
            <a:custGeom>
              <a:avLst/>
              <a:gdLst/>
              <a:ahLst/>
              <a:cxnLst/>
              <a:rect l="l" t="t" r="r" b="b"/>
              <a:pathLst>
                <a:path w="1547" h="1127" extrusionOk="0">
                  <a:moveTo>
                    <a:pt x="1187" y="0"/>
                  </a:moveTo>
                  <a:cubicBezTo>
                    <a:pt x="1167" y="0"/>
                    <a:pt x="1147" y="3"/>
                    <a:pt x="1127" y="8"/>
                  </a:cubicBezTo>
                  <a:cubicBezTo>
                    <a:pt x="927" y="46"/>
                    <a:pt x="753" y="154"/>
                    <a:pt x="581" y="266"/>
                  </a:cubicBezTo>
                  <a:cubicBezTo>
                    <a:pt x="661" y="235"/>
                    <a:pt x="737" y="189"/>
                    <a:pt x="816" y="154"/>
                  </a:cubicBezTo>
                  <a:cubicBezTo>
                    <a:pt x="891" y="119"/>
                    <a:pt x="976" y="92"/>
                    <a:pt x="1058" y="92"/>
                  </a:cubicBezTo>
                  <a:cubicBezTo>
                    <a:pt x="1111" y="92"/>
                    <a:pt x="1162" y="103"/>
                    <a:pt x="1208" y="130"/>
                  </a:cubicBezTo>
                  <a:cubicBezTo>
                    <a:pt x="1274" y="169"/>
                    <a:pt x="1318" y="235"/>
                    <a:pt x="1354" y="302"/>
                  </a:cubicBezTo>
                  <a:cubicBezTo>
                    <a:pt x="1400" y="385"/>
                    <a:pt x="1435" y="480"/>
                    <a:pt x="1414" y="571"/>
                  </a:cubicBezTo>
                  <a:cubicBezTo>
                    <a:pt x="1392" y="668"/>
                    <a:pt x="1312" y="738"/>
                    <a:pt x="1228" y="791"/>
                  </a:cubicBezTo>
                  <a:cubicBezTo>
                    <a:pt x="1093" y="878"/>
                    <a:pt x="941" y="934"/>
                    <a:pt x="790" y="986"/>
                  </a:cubicBezTo>
                  <a:cubicBezTo>
                    <a:pt x="687" y="1023"/>
                    <a:pt x="580" y="1057"/>
                    <a:pt x="471" y="1057"/>
                  </a:cubicBezTo>
                  <a:cubicBezTo>
                    <a:pt x="456" y="1057"/>
                    <a:pt x="440" y="1056"/>
                    <a:pt x="424" y="1055"/>
                  </a:cubicBezTo>
                  <a:cubicBezTo>
                    <a:pt x="338" y="1046"/>
                    <a:pt x="257" y="1012"/>
                    <a:pt x="178" y="976"/>
                  </a:cubicBezTo>
                  <a:cubicBezTo>
                    <a:pt x="118" y="948"/>
                    <a:pt x="58" y="919"/>
                    <a:pt x="0" y="888"/>
                  </a:cubicBezTo>
                  <a:lnTo>
                    <a:pt x="0" y="888"/>
                  </a:lnTo>
                  <a:cubicBezTo>
                    <a:pt x="41" y="929"/>
                    <a:pt x="85" y="967"/>
                    <a:pt x="130" y="1002"/>
                  </a:cubicBezTo>
                  <a:cubicBezTo>
                    <a:pt x="214" y="1069"/>
                    <a:pt x="314" y="1119"/>
                    <a:pt x="422" y="1126"/>
                  </a:cubicBezTo>
                  <a:cubicBezTo>
                    <a:pt x="429" y="1127"/>
                    <a:pt x="437" y="1127"/>
                    <a:pt x="445" y="1127"/>
                  </a:cubicBezTo>
                  <a:cubicBezTo>
                    <a:pt x="499" y="1127"/>
                    <a:pt x="554" y="1117"/>
                    <a:pt x="609" y="1106"/>
                  </a:cubicBezTo>
                  <a:cubicBezTo>
                    <a:pt x="877" y="1057"/>
                    <a:pt x="1153" y="1005"/>
                    <a:pt x="1381" y="855"/>
                  </a:cubicBezTo>
                  <a:cubicBezTo>
                    <a:pt x="1439" y="816"/>
                    <a:pt x="1494" y="769"/>
                    <a:pt x="1520" y="704"/>
                  </a:cubicBezTo>
                  <a:cubicBezTo>
                    <a:pt x="1546" y="637"/>
                    <a:pt x="1535" y="560"/>
                    <a:pt x="1520" y="489"/>
                  </a:cubicBezTo>
                  <a:cubicBezTo>
                    <a:pt x="1489" y="353"/>
                    <a:pt x="1441" y="219"/>
                    <a:pt x="1360" y="107"/>
                  </a:cubicBezTo>
                  <a:cubicBezTo>
                    <a:pt x="1327" y="61"/>
                    <a:pt x="1286" y="18"/>
                    <a:pt x="1233" y="5"/>
                  </a:cubicBezTo>
                  <a:cubicBezTo>
                    <a:pt x="1218" y="2"/>
                    <a:pt x="1202" y="0"/>
                    <a:pt x="1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13"/>
            <p:cNvSpPr/>
            <p:nvPr/>
          </p:nvSpPr>
          <p:spPr>
            <a:xfrm>
              <a:off x="2369400" y="3324375"/>
              <a:ext cx="38750" cy="24175"/>
            </a:xfrm>
            <a:custGeom>
              <a:avLst/>
              <a:gdLst/>
              <a:ahLst/>
              <a:cxnLst/>
              <a:rect l="l" t="t" r="r" b="b"/>
              <a:pathLst>
                <a:path w="1550" h="967" extrusionOk="0">
                  <a:moveTo>
                    <a:pt x="1172" y="1"/>
                  </a:moveTo>
                  <a:cubicBezTo>
                    <a:pt x="1090" y="1"/>
                    <a:pt x="1005" y="28"/>
                    <a:pt x="930" y="63"/>
                  </a:cubicBezTo>
                  <a:cubicBezTo>
                    <a:pt x="851" y="98"/>
                    <a:pt x="775" y="144"/>
                    <a:pt x="695" y="175"/>
                  </a:cubicBezTo>
                  <a:cubicBezTo>
                    <a:pt x="597" y="240"/>
                    <a:pt x="499" y="305"/>
                    <a:pt x="397" y="360"/>
                  </a:cubicBezTo>
                  <a:cubicBezTo>
                    <a:pt x="282" y="422"/>
                    <a:pt x="93" y="486"/>
                    <a:pt x="28" y="609"/>
                  </a:cubicBezTo>
                  <a:cubicBezTo>
                    <a:pt x="1" y="664"/>
                    <a:pt x="52" y="736"/>
                    <a:pt x="114" y="798"/>
                  </a:cubicBezTo>
                  <a:cubicBezTo>
                    <a:pt x="172" y="828"/>
                    <a:pt x="232" y="857"/>
                    <a:pt x="292" y="885"/>
                  </a:cubicBezTo>
                  <a:cubicBezTo>
                    <a:pt x="371" y="922"/>
                    <a:pt x="452" y="955"/>
                    <a:pt x="538" y="964"/>
                  </a:cubicBezTo>
                  <a:cubicBezTo>
                    <a:pt x="555" y="966"/>
                    <a:pt x="571" y="967"/>
                    <a:pt x="588" y="967"/>
                  </a:cubicBezTo>
                  <a:cubicBezTo>
                    <a:pt x="696" y="967"/>
                    <a:pt x="802" y="932"/>
                    <a:pt x="904" y="896"/>
                  </a:cubicBezTo>
                  <a:cubicBezTo>
                    <a:pt x="1055" y="844"/>
                    <a:pt x="1207" y="787"/>
                    <a:pt x="1342" y="701"/>
                  </a:cubicBezTo>
                  <a:cubicBezTo>
                    <a:pt x="1426" y="648"/>
                    <a:pt x="1506" y="577"/>
                    <a:pt x="1528" y="481"/>
                  </a:cubicBezTo>
                  <a:cubicBezTo>
                    <a:pt x="1549" y="389"/>
                    <a:pt x="1514" y="294"/>
                    <a:pt x="1468" y="211"/>
                  </a:cubicBezTo>
                  <a:cubicBezTo>
                    <a:pt x="1431" y="144"/>
                    <a:pt x="1388" y="78"/>
                    <a:pt x="1322" y="39"/>
                  </a:cubicBezTo>
                  <a:cubicBezTo>
                    <a:pt x="1276" y="12"/>
                    <a:pt x="1225" y="1"/>
                    <a:pt x="1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13"/>
            <p:cNvSpPr/>
            <p:nvPr/>
          </p:nvSpPr>
          <p:spPr>
            <a:xfrm>
              <a:off x="2359150" y="3332450"/>
              <a:ext cx="41300" cy="8625"/>
            </a:xfrm>
            <a:custGeom>
              <a:avLst/>
              <a:gdLst/>
              <a:ahLst/>
              <a:cxnLst/>
              <a:rect l="l" t="t" r="r" b="b"/>
              <a:pathLst>
                <a:path w="1652" h="345" extrusionOk="0">
                  <a:moveTo>
                    <a:pt x="1619" y="0"/>
                  </a:moveTo>
                  <a:cubicBezTo>
                    <a:pt x="1615" y="0"/>
                    <a:pt x="1611" y="2"/>
                    <a:pt x="1607" y="5"/>
                  </a:cubicBezTo>
                  <a:cubicBezTo>
                    <a:pt x="1261" y="240"/>
                    <a:pt x="883" y="300"/>
                    <a:pt x="585" y="300"/>
                  </a:cubicBezTo>
                  <a:cubicBezTo>
                    <a:pt x="267" y="300"/>
                    <a:pt x="40" y="232"/>
                    <a:pt x="36" y="230"/>
                  </a:cubicBezTo>
                  <a:cubicBezTo>
                    <a:pt x="34" y="230"/>
                    <a:pt x="31" y="230"/>
                    <a:pt x="29" y="230"/>
                  </a:cubicBezTo>
                  <a:cubicBezTo>
                    <a:pt x="12" y="230"/>
                    <a:pt x="0" y="249"/>
                    <a:pt x="10" y="264"/>
                  </a:cubicBezTo>
                  <a:cubicBezTo>
                    <a:pt x="13" y="268"/>
                    <a:pt x="17" y="272"/>
                    <a:pt x="22" y="273"/>
                  </a:cubicBezTo>
                  <a:cubicBezTo>
                    <a:pt x="26" y="274"/>
                    <a:pt x="259" y="344"/>
                    <a:pt x="585" y="344"/>
                  </a:cubicBezTo>
                  <a:cubicBezTo>
                    <a:pt x="890" y="344"/>
                    <a:pt x="1277" y="282"/>
                    <a:pt x="1632" y="41"/>
                  </a:cubicBezTo>
                  <a:cubicBezTo>
                    <a:pt x="1651" y="28"/>
                    <a:pt x="1638" y="0"/>
                    <a:pt x="1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666;p13"/>
            <p:cNvSpPr/>
            <p:nvPr/>
          </p:nvSpPr>
          <p:spPr>
            <a:xfrm>
              <a:off x="2382275" y="3092900"/>
              <a:ext cx="39375" cy="41900"/>
            </a:xfrm>
            <a:custGeom>
              <a:avLst/>
              <a:gdLst/>
              <a:ahLst/>
              <a:cxnLst/>
              <a:rect l="l" t="t" r="r" b="b"/>
              <a:pathLst>
                <a:path w="1575" h="1676" extrusionOk="0">
                  <a:moveTo>
                    <a:pt x="585" y="0"/>
                  </a:moveTo>
                  <a:cubicBezTo>
                    <a:pt x="532" y="0"/>
                    <a:pt x="481" y="23"/>
                    <a:pt x="435" y="50"/>
                  </a:cubicBezTo>
                  <a:cubicBezTo>
                    <a:pt x="298" y="131"/>
                    <a:pt x="188" y="253"/>
                    <a:pt x="95" y="384"/>
                  </a:cubicBezTo>
                  <a:cubicBezTo>
                    <a:pt x="47" y="454"/>
                    <a:pt x="1" y="532"/>
                    <a:pt x="1" y="620"/>
                  </a:cubicBezTo>
                  <a:cubicBezTo>
                    <a:pt x="1" y="703"/>
                    <a:pt x="42" y="783"/>
                    <a:pt x="88" y="855"/>
                  </a:cubicBezTo>
                  <a:cubicBezTo>
                    <a:pt x="270" y="1134"/>
                    <a:pt x="547" y="1332"/>
                    <a:pt x="817" y="1523"/>
                  </a:cubicBezTo>
                  <a:cubicBezTo>
                    <a:pt x="880" y="1567"/>
                    <a:pt x="943" y="1612"/>
                    <a:pt x="1013" y="1640"/>
                  </a:cubicBezTo>
                  <a:cubicBezTo>
                    <a:pt x="1076" y="1665"/>
                    <a:pt x="1142" y="1676"/>
                    <a:pt x="1208" y="1676"/>
                  </a:cubicBezTo>
                  <a:cubicBezTo>
                    <a:pt x="1267" y="1676"/>
                    <a:pt x="1326" y="1668"/>
                    <a:pt x="1382" y="1653"/>
                  </a:cubicBezTo>
                  <a:cubicBezTo>
                    <a:pt x="1448" y="1639"/>
                    <a:pt x="1512" y="1620"/>
                    <a:pt x="1575" y="1597"/>
                  </a:cubicBezTo>
                  <a:lnTo>
                    <a:pt x="1575" y="1597"/>
                  </a:lnTo>
                  <a:cubicBezTo>
                    <a:pt x="1497" y="1600"/>
                    <a:pt x="1419" y="1601"/>
                    <a:pt x="1342" y="1601"/>
                  </a:cubicBezTo>
                  <a:cubicBezTo>
                    <a:pt x="1241" y="1600"/>
                    <a:pt x="1138" y="1596"/>
                    <a:pt x="1041" y="1561"/>
                  </a:cubicBezTo>
                  <a:cubicBezTo>
                    <a:pt x="900" y="1512"/>
                    <a:pt x="783" y="1405"/>
                    <a:pt x="673" y="1301"/>
                  </a:cubicBezTo>
                  <a:cubicBezTo>
                    <a:pt x="531" y="1166"/>
                    <a:pt x="390" y="1027"/>
                    <a:pt x="281" y="863"/>
                  </a:cubicBezTo>
                  <a:cubicBezTo>
                    <a:pt x="213" y="763"/>
                    <a:pt x="158" y="644"/>
                    <a:pt x="175" y="529"/>
                  </a:cubicBezTo>
                  <a:cubicBezTo>
                    <a:pt x="192" y="418"/>
                    <a:pt x="272" y="333"/>
                    <a:pt x="358" y="265"/>
                  </a:cubicBezTo>
                  <a:cubicBezTo>
                    <a:pt x="426" y="210"/>
                    <a:pt x="504" y="161"/>
                    <a:pt x="591" y="153"/>
                  </a:cubicBezTo>
                  <a:cubicBezTo>
                    <a:pt x="601" y="152"/>
                    <a:pt x="611" y="151"/>
                    <a:pt x="620" y="151"/>
                  </a:cubicBezTo>
                  <a:cubicBezTo>
                    <a:pt x="767" y="151"/>
                    <a:pt x="905" y="260"/>
                    <a:pt x="1009" y="380"/>
                  </a:cubicBezTo>
                  <a:cubicBezTo>
                    <a:pt x="1078" y="459"/>
                    <a:pt x="1141" y="546"/>
                    <a:pt x="1213" y="622"/>
                  </a:cubicBezTo>
                  <a:cubicBezTo>
                    <a:pt x="1075" y="411"/>
                    <a:pt x="933" y="205"/>
                    <a:pt x="733" y="60"/>
                  </a:cubicBezTo>
                  <a:cubicBezTo>
                    <a:pt x="699" y="34"/>
                    <a:pt x="660" y="15"/>
                    <a:pt x="618" y="4"/>
                  </a:cubicBezTo>
                  <a:cubicBezTo>
                    <a:pt x="607" y="1"/>
                    <a:pt x="596"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667;p13"/>
            <p:cNvSpPr/>
            <p:nvPr/>
          </p:nvSpPr>
          <p:spPr>
            <a:xfrm>
              <a:off x="2386175" y="3096675"/>
              <a:ext cx="40050" cy="36275"/>
            </a:xfrm>
            <a:custGeom>
              <a:avLst/>
              <a:gdLst/>
              <a:ahLst/>
              <a:cxnLst/>
              <a:rect l="l" t="t" r="r" b="b"/>
              <a:pathLst>
                <a:path w="1602" h="1451" extrusionOk="0">
                  <a:moveTo>
                    <a:pt x="463" y="0"/>
                  </a:moveTo>
                  <a:cubicBezTo>
                    <a:pt x="454" y="0"/>
                    <a:pt x="444" y="1"/>
                    <a:pt x="434" y="2"/>
                  </a:cubicBezTo>
                  <a:cubicBezTo>
                    <a:pt x="346" y="10"/>
                    <a:pt x="270" y="59"/>
                    <a:pt x="201" y="114"/>
                  </a:cubicBezTo>
                  <a:cubicBezTo>
                    <a:pt x="116" y="182"/>
                    <a:pt x="35" y="266"/>
                    <a:pt x="18" y="378"/>
                  </a:cubicBezTo>
                  <a:cubicBezTo>
                    <a:pt x="0" y="493"/>
                    <a:pt x="57" y="612"/>
                    <a:pt x="125" y="712"/>
                  </a:cubicBezTo>
                  <a:cubicBezTo>
                    <a:pt x="234" y="876"/>
                    <a:pt x="374" y="1015"/>
                    <a:pt x="517" y="1150"/>
                  </a:cubicBezTo>
                  <a:cubicBezTo>
                    <a:pt x="627" y="1254"/>
                    <a:pt x="744" y="1361"/>
                    <a:pt x="884" y="1410"/>
                  </a:cubicBezTo>
                  <a:cubicBezTo>
                    <a:pt x="982" y="1445"/>
                    <a:pt x="1085" y="1449"/>
                    <a:pt x="1186" y="1450"/>
                  </a:cubicBezTo>
                  <a:cubicBezTo>
                    <a:pt x="1263" y="1450"/>
                    <a:pt x="1341" y="1449"/>
                    <a:pt x="1418" y="1446"/>
                  </a:cubicBezTo>
                  <a:cubicBezTo>
                    <a:pt x="1513" y="1410"/>
                    <a:pt x="1601" y="1357"/>
                    <a:pt x="1594" y="1283"/>
                  </a:cubicBezTo>
                  <a:cubicBezTo>
                    <a:pt x="1578" y="1116"/>
                    <a:pt x="1399" y="949"/>
                    <a:pt x="1302" y="824"/>
                  </a:cubicBezTo>
                  <a:cubicBezTo>
                    <a:pt x="1214" y="711"/>
                    <a:pt x="1136" y="590"/>
                    <a:pt x="1057" y="471"/>
                  </a:cubicBezTo>
                  <a:cubicBezTo>
                    <a:pt x="985" y="395"/>
                    <a:pt x="922" y="308"/>
                    <a:pt x="853" y="229"/>
                  </a:cubicBezTo>
                  <a:cubicBezTo>
                    <a:pt x="749" y="109"/>
                    <a:pt x="611" y="0"/>
                    <a:pt x="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13"/>
            <p:cNvSpPr/>
            <p:nvPr/>
          </p:nvSpPr>
          <p:spPr>
            <a:xfrm>
              <a:off x="2395900" y="3105850"/>
              <a:ext cx="42325" cy="27875"/>
            </a:xfrm>
            <a:custGeom>
              <a:avLst/>
              <a:gdLst/>
              <a:ahLst/>
              <a:cxnLst/>
              <a:rect l="l" t="t" r="r" b="b"/>
              <a:pathLst>
                <a:path w="1693" h="1115" extrusionOk="0">
                  <a:moveTo>
                    <a:pt x="36" y="1"/>
                  </a:moveTo>
                  <a:cubicBezTo>
                    <a:pt x="18" y="1"/>
                    <a:pt x="1" y="20"/>
                    <a:pt x="14" y="41"/>
                  </a:cubicBezTo>
                  <a:cubicBezTo>
                    <a:pt x="594" y="956"/>
                    <a:pt x="1653" y="1112"/>
                    <a:pt x="1664" y="1114"/>
                  </a:cubicBezTo>
                  <a:cubicBezTo>
                    <a:pt x="1670" y="1114"/>
                    <a:pt x="1675" y="1113"/>
                    <a:pt x="1681" y="1111"/>
                  </a:cubicBezTo>
                  <a:cubicBezTo>
                    <a:pt x="1687" y="1106"/>
                    <a:pt x="1691" y="1099"/>
                    <a:pt x="1692" y="1091"/>
                  </a:cubicBezTo>
                  <a:cubicBezTo>
                    <a:pt x="1693" y="1075"/>
                    <a:pt x="1682" y="1063"/>
                    <a:pt x="1667" y="1061"/>
                  </a:cubicBezTo>
                  <a:cubicBezTo>
                    <a:pt x="1657" y="1059"/>
                    <a:pt x="623" y="905"/>
                    <a:pt x="56" y="13"/>
                  </a:cubicBezTo>
                  <a:cubicBezTo>
                    <a:pt x="51" y="4"/>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13"/>
            <p:cNvSpPr/>
            <p:nvPr/>
          </p:nvSpPr>
          <p:spPr>
            <a:xfrm>
              <a:off x="2453200" y="3101325"/>
              <a:ext cx="36100" cy="43750"/>
            </a:xfrm>
            <a:custGeom>
              <a:avLst/>
              <a:gdLst/>
              <a:ahLst/>
              <a:cxnLst/>
              <a:rect l="l" t="t" r="r" b="b"/>
              <a:pathLst>
                <a:path w="1444" h="1750" extrusionOk="0">
                  <a:moveTo>
                    <a:pt x="797" y="0"/>
                  </a:moveTo>
                  <a:cubicBezTo>
                    <a:pt x="778" y="0"/>
                    <a:pt x="758" y="3"/>
                    <a:pt x="739" y="9"/>
                  </a:cubicBezTo>
                  <a:cubicBezTo>
                    <a:pt x="699" y="26"/>
                    <a:pt x="664" y="50"/>
                    <a:pt x="634" y="81"/>
                  </a:cubicBezTo>
                  <a:cubicBezTo>
                    <a:pt x="453" y="251"/>
                    <a:pt x="340" y="473"/>
                    <a:pt x="231" y="700"/>
                  </a:cubicBezTo>
                  <a:cubicBezTo>
                    <a:pt x="293" y="615"/>
                    <a:pt x="344" y="521"/>
                    <a:pt x="402" y="433"/>
                  </a:cubicBezTo>
                  <a:cubicBezTo>
                    <a:pt x="495" y="294"/>
                    <a:pt x="627" y="159"/>
                    <a:pt x="786" y="154"/>
                  </a:cubicBezTo>
                  <a:cubicBezTo>
                    <a:pt x="789" y="154"/>
                    <a:pt x="791" y="154"/>
                    <a:pt x="794" y="154"/>
                  </a:cubicBezTo>
                  <a:cubicBezTo>
                    <a:pt x="880" y="154"/>
                    <a:pt x="959" y="191"/>
                    <a:pt x="1032" y="234"/>
                  </a:cubicBezTo>
                  <a:cubicBezTo>
                    <a:pt x="1125" y="290"/>
                    <a:pt x="1217" y="364"/>
                    <a:pt x="1248" y="471"/>
                  </a:cubicBezTo>
                  <a:cubicBezTo>
                    <a:pt x="1281" y="583"/>
                    <a:pt x="1240" y="709"/>
                    <a:pt x="1187" y="817"/>
                  </a:cubicBezTo>
                  <a:cubicBezTo>
                    <a:pt x="1100" y="994"/>
                    <a:pt x="978" y="1149"/>
                    <a:pt x="856" y="1302"/>
                  </a:cubicBezTo>
                  <a:cubicBezTo>
                    <a:pt x="760" y="1420"/>
                    <a:pt x="659" y="1541"/>
                    <a:pt x="526" y="1609"/>
                  </a:cubicBezTo>
                  <a:cubicBezTo>
                    <a:pt x="433" y="1656"/>
                    <a:pt x="332" y="1673"/>
                    <a:pt x="232" y="1687"/>
                  </a:cubicBezTo>
                  <a:cubicBezTo>
                    <a:pt x="155" y="1698"/>
                    <a:pt x="77" y="1707"/>
                    <a:pt x="1" y="1714"/>
                  </a:cubicBezTo>
                  <a:cubicBezTo>
                    <a:pt x="66" y="1728"/>
                    <a:pt x="132" y="1738"/>
                    <a:pt x="199" y="1745"/>
                  </a:cubicBezTo>
                  <a:cubicBezTo>
                    <a:pt x="228" y="1748"/>
                    <a:pt x="257" y="1750"/>
                    <a:pt x="287" y="1750"/>
                  </a:cubicBezTo>
                  <a:cubicBezTo>
                    <a:pt x="382" y="1750"/>
                    <a:pt x="478" y="1731"/>
                    <a:pt x="564" y="1683"/>
                  </a:cubicBezTo>
                  <a:cubicBezTo>
                    <a:pt x="629" y="1647"/>
                    <a:pt x="686" y="1593"/>
                    <a:pt x="742" y="1542"/>
                  </a:cubicBezTo>
                  <a:cubicBezTo>
                    <a:pt x="984" y="1317"/>
                    <a:pt x="1233" y="1085"/>
                    <a:pt x="1377" y="783"/>
                  </a:cubicBezTo>
                  <a:cubicBezTo>
                    <a:pt x="1413" y="707"/>
                    <a:pt x="1444" y="622"/>
                    <a:pt x="1432" y="539"/>
                  </a:cubicBezTo>
                  <a:cubicBezTo>
                    <a:pt x="1421" y="452"/>
                    <a:pt x="1366" y="381"/>
                    <a:pt x="1308" y="318"/>
                  </a:cubicBezTo>
                  <a:cubicBezTo>
                    <a:pt x="1199" y="199"/>
                    <a:pt x="1074" y="95"/>
                    <a:pt x="927" y="31"/>
                  </a:cubicBezTo>
                  <a:cubicBezTo>
                    <a:pt x="886" y="14"/>
                    <a:pt x="841"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13"/>
            <p:cNvSpPr/>
            <p:nvPr/>
          </p:nvSpPr>
          <p:spPr>
            <a:xfrm>
              <a:off x="2448175" y="3105175"/>
              <a:ext cx="37025" cy="39025"/>
            </a:xfrm>
            <a:custGeom>
              <a:avLst/>
              <a:gdLst/>
              <a:ahLst/>
              <a:cxnLst/>
              <a:rect l="l" t="t" r="r" b="b"/>
              <a:pathLst>
                <a:path w="1481" h="1561" extrusionOk="0">
                  <a:moveTo>
                    <a:pt x="998" y="1"/>
                  </a:moveTo>
                  <a:cubicBezTo>
                    <a:pt x="994" y="1"/>
                    <a:pt x="991" y="1"/>
                    <a:pt x="987" y="1"/>
                  </a:cubicBezTo>
                  <a:cubicBezTo>
                    <a:pt x="828" y="5"/>
                    <a:pt x="696" y="140"/>
                    <a:pt x="603" y="279"/>
                  </a:cubicBezTo>
                  <a:cubicBezTo>
                    <a:pt x="545" y="367"/>
                    <a:pt x="493" y="461"/>
                    <a:pt x="431" y="546"/>
                  </a:cubicBezTo>
                  <a:cubicBezTo>
                    <a:pt x="368" y="675"/>
                    <a:pt x="307" y="806"/>
                    <a:pt x="236" y="929"/>
                  </a:cubicBezTo>
                  <a:cubicBezTo>
                    <a:pt x="156" y="1066"/>
                    <a:pt x="0" y="1255"/>
                    <a:pt x="6" y="1422"/>
                  </a:cubicBezTo>
                  <a:cubicBezTo>
                    <a:pt x="8" y="1496"/>
                    <a:pt x="103" y="1537"/>
                    <a:pt x="202" y="1561"/>
                  </a:cubicBezTo>
                  <a:cubicBezTo>
                    <a:pt x="278" y="1554"/>
                    <a:pt x="355" y="1545"/>
                    <a:pt x="432" y="1534"/>
                  </a:cubicBezTo>
                  <a:cubicBezTo>
                    <a:pt x="532" y="1521"/>
                    <a:pt x="634" y="1503"/>
                    <a:pt x="727" y="1456"/>
                  </a:cubicBezTo>
                  <a:cubicBezTo>
                    <a:pt x="859" y="1388"/>
                    <a:pt x="961" y="1267"/>
                    <a:pt x="1057" y="1149"/>
                  </a:cubicBezTo>
                  <a:cubicBezTo>
                    <a:pt x="1179" y="995"/>
                    <a:pt x="1301" y="841"/>
                    <a:pt x="1388" y="664"/>
                  </a:cubicBezTo>
                  <a:cubicBezTo>
                    <a:pt x="1441" y="556"/>
                    <a:pt x="1481" y="430"/>
                    <a:pt x="1449" y="318"/>
                  </a:cubicBezTo>
                  <a:cubicBezTo>
                    <a:pt x="1418" y="210"/>
                    <a:pt x="1326" y="137"/>
                    <a:pt x="1233" y="81"/>
                  </a:cubicBezTo>
                  <a:cubicBezTo>
                    <a:pt x="1161" y="38"/>
                    <a:pt x="1082" y="1"/>
                    <a:pt x="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13"/>
            <p:cNvSpPr/>
            <p:nvPr/>
          </p:nvSpPr>
          <p:spPr>
            <a:xfrm>
              <a:off x="2436775" y="3114150"/>
              <a:ext cx="38525" cy="33025"/>
            </a:xfrm>
            <a:custGeom>
              <a:avLst/>
              <a:gdLst/>
              <a:ahLst/>
              <a:cxnLst/>
              <a:rect l="l" t="t" r="r" b="b"/>
              <a:pathLst>
                <a:path w="1541" h="1321" extrusionOk="0">
                  <a:moveTo>
                    <a:pt x="1505" y="0"/>
                  </a:moveTo>
                  <a:cubicBezTo>
                    <a:pt x="1496" y="0"/>
                    <a:pt x="1487" y="5"/>
                    <a:pt x="1482" y="17"/>
                  </a:cubicBezTo>
                  <a:cubicBezTo>
                    <a:pt x="1038" y="977"/>
                    <a:pt x="33" y="1265"/>
                    <a:pt x="22" y="1267"/>
                  </a:cubicBezTo>
                  <a:cubicBezTo>
                    <a:pt x="8" y="1272"/>
                    <a:pt x="0" y="1286"/>
                    <a:pt x="3" y="1301"/>
                  </a:cubicBezTo>
                  <a:cubicBezTo>
                    <a:pt x="5" y="1308"/>
                    <a:pt x="10" y="1315"/>
                    <a:pt x="17" y="1318"/>
                  </a:cubicBezTo>
                  <a:cubicBezTo>
                    <a:pt x="20" y="1320"/>
                    <a:pt x="23" y="1320"/>
                    <a:pt x="27" y="1320"/>
                  </a:cubicBezTo>
                  <a:cubicBezTo>
                    <a:pt x="29" y="1320"/>
                    <a:pt x="31" y="1320"/>
                    <a:pt x="33" y="1320"/>
                  </a:cubicBezTo>
                  <a:cubicBezTo>
                    <a:pt x="45" y="1316"/>
                    <a:pt x="1074" y="1023"/>
                    <a:pt x="1529" y="39"/>
                  </a:cubicBezTo>
                  <a:cubicBezTo>
                    <a:pt x="1540" y="18"/>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13"/>
            <p:cNvSpPr/>
            <p:nvPr/>
          </p:nvSpPr>
          <p:spPr>
            <a:xfrm>
              <a:off x="2386675" y="3052650"/>
              <a:ext cx="33850" cy="41875"/>
            </a:xfrm>
            <a:custGeom>
              <a:avLst/>
              <a:gdLst/>
              <a:ahLst/>
              <a:cxnLst/>
              <a:rect l="l" t="t" r="r" b="b"/>
              <a:pathLst>
                <a:path w="1354" h="1675" extrusionOk="0">
                  <a:moveTo>
                    <a:pt x="651" y="0"/>
                  </a:moveTo>
                  <a:cubicBezTo>
                    <a:pt x="610" y="0"/>
                    <a:pt x="568" y="13"/>
                    <a:pt x="529" y="28"/>
                  </a:cubicBezTo>
                  <a:cubicBezTo>
                    <a:pt x="383" y="84"/>
                    <a:pt x="257" y="182"/>
                    <a:pt x="146" y="292"/>
                  </a:cubicBezTo>
                  <a:cubicBezTo>
                    <a:pt x="87" y="350"/>
                    <a:pt x="31" y="416"/>
                    <a:pt x="15" y="499"/>
                  </a:cubicBezTo>
                  <a:cubicBezTo>
                    <a:pt x="1" y="578"/>
                    <a:pt x="25" y="659"/>
                    <a:pt x="57" y="732"/>
                  </a:cubicBezTo>
                  <a:cubicBezTo>
                    <a:pt x="184" y="1022"/>
                    <a:pt x="415" y="1248"/>
                    <a:pt x="640" y="1467"/>
                  </a:cubicBezTo>
                  <a:cubicBezTo>
                    <a:pt x="692" y="1517"/>
                    <a:pt x="746" y="1568"/>
                    <a:pt x="807" y="1605"/>
                  </a:cubicBezTo>
                  <a:cubicBezTo>
                    <a:pt x="892" y="1655"/>
                    <a:pt x="991" y="1675"/>
                    <a:pt x="1089" y="1675"/>
                  </a:cubicBezTo>
                  <a:cubicBezTo>
                    <a:pt x="1113" y="1675"/>
                    <a:pt x="1136" y="1674"/>
                    <a:pt x="1160" y="1671"/>
                  </a:cubicBezTo>
                  <a:cubicBezTo>
                    <a:pt x="1224" y="1666"/>
                    <a:pt x="1289" y="1658"/>
                    <a:pt x="1353" y="1646"/>
                  </a:cubicBezTo>
                  <a:cubicBezTo>
                    <a:pt x="1278" y="1637"/>
                    <a:pt x="1204" y="1627"/>
                    <a:pt x="1130" y="1616"/>
                  </a:cubicBezTo>
                  <a:cubicBezTo>
                    <a:pt x="1033" y="1600"/>
                    <a:pt x="935" y="1580"/>
                    <a:pt x="847" y="1535"/>
                  </a:cubicBezTo>
                  <a:cubicBezTo>
                    <a:pt x="721" y="1468"/>
                    <a:pt x="628" y="1350"/>
                    <a:pt x="540" y="1235"/>
                  </a:cubicBezTo>
                  <a:cubicBezTo>
                    <a:pt x="428" y="1088"/>
                    <a:pt x="318" y="938"/>
                    <a:pt x="241" y="769"/>
                  </a:cubicBezTo>
                  <a:cubicBezTo>
                    <a:pt x="194" y="665"/>
                    <a:pt x="160" y="544"/>
                    <a:pt x="197" y="438"/>
                  </a:cubicBezTo>
                  <a:cubicBezTo>
                    <a:pt x="232" y="336"/>
                    <a:pt x="324" y="269"/>
                    <a:pt x="418" y="217"/>
                  </a:cubicBezTo>
                  <a:cubicBezTo>
                    <a:pt x="488" y="179"/>
                    <a:pt x="565" y="146"/>
                    <a:pt x="645" y="146"/>
                  </a:cubicBezTo>
                  <a:cubicBezTo>
                    <a:pt x="650" y="146"/>
                    <a:pt x="655" y="146"/>
                    <a:pt x="660" y="146"/>
                  </a:cubicBezTo>
                  <a:cubicBezTo>
                    <a:pt x="815" y="155"/>
                    <a:pt x="937" y="285"/>
                    <a:pt x="1021" y="420"/>
                  </a:cubicBezTo>
                  <a:cubicBezTo>
                    <a:pt x="1073" y="504"/>
                    <a:pt x="1119" y="596"/>
                    <a:pt x="1175" y="677"/>
                  </a:cubicBezTo>
                  <a:cubicBezTo>
                    <a:pt x="1080" y="459"/>
                    <a:pt x="978" y="245"/>
                    <a:pt x="812" y="80"/>
                  </a:cubicBezTo>
                  <a:cubicBezTo>
                    <a:pt x="784" y="50"/>
                    <a:pt x="750" y="27"/>
                    <a:pt x="713" y="10"/>
                  </a:cubicBezTo>
                  <a:cubicBezTo>
                    <a:pt x="693" y="3"/>
                    <a:pt x="672"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13"/>
            <p:cNvSpPr/>
            <p:nvPr/>
          </p:nvSpPr>
          <p:spPr>
            <a:xfrm>
              <a:off x="2390650" y="3056275"/>
              <a:ext cx="35100" cy="37525"/>
            </a:xfrm>
            <a:custGeom>
              <a:avLst/>
              <a:gdLst/>
              <a:ahLst/>
              <a:cxnLst/>
              <a:rect l="l" t="t" r="r" b="b"/>
              <a:pathLst>
                <a:path w="1404" h="1501" extrusionOk="0">
                  <a:moveTo>
                    <a:pt x="486" y="1"/>
                  </a:moveTo>
                  <a:cubicBezTo>
                    <a:pt x="406" y="1"/>
                    <a:pt x="329" y="34"/>
                    <a:pt x="259" y="72"/>
                  </a:cubicBezTo>
                  <a:cubicBezTo>
                    <a:pt x="165" y="124"/>
                    <a:pt x="73" y="191"/>
                    <a:pt x="38" y="293"/>
                  </a:cubicBezTo>
                  <a:cubicBezTo>
                    <a:pt x="1" y="399"/>
                    <a:pt x="35" y="520"/>
                    <a:pt x="82" y="624"/>
                  </a:cubicBezTo>
                  <a:cubicBezTo>
                    <a:pt x="159" y="793"/>
                    <a:pt x="269" y="943"/>
                    <a:pt x="381" y="1090"/>
                  </a:cubicBezTo>
                  <a:cubicBezTo>
                    <a:pt x="469" y="1205"/>
                    <a:pt x="562" y="1323"/>
                    <a:pt x="688" y="1390"/>
                  </a:cubicBezTo>
                  <a:cubicBezTo>
                    <a:pt x="776" y="1435"/>
                    <a:pt x="874" y="1455"/>
                    <a:pt x="971" y="1471"/>
                  </a:cubicBezTo>
                  <a:cubicBezTo>
                    <a:pt x="1045" y="1482"/>
                    <a:pt x="1120" y="1492"/>
                    <a:pt x="1194" y="1501"/>
                  </a:cubicBezTo>
                  <a:cubicBezTo>
                    <a:pt x="1291" y="1481"/>
                    <a:pt x="1385" y="1443"/>
                    <a:pt x="1390" y="1373"/>
                  </a:cubicBezTo>
                  <a:cubicBezTo>
                    <a:pt x="1403" y="1214"/>
                    <a:pt x="1261" y="1031"/>
                    <a:pt x="1189" y="900"/>
                  </a:cubicBezTo>
                  <a:cubicBezTo>
                    <a:pt x="1125" y="782"/>
                    <a:pt x="1072" y="656"/>
                    <a:pt x="1016" y="532"/>
                  </a:cubicBezTo>
                  <a:cubicBezTo>
                    <a:pt x="960" y="451"/>
                    <a:pt x="914" y="359"/>
                    <a:pt x="862" y="275"/>
                  </a:cubicBezTo>
                  <a:cubicBezTo>
                    <a:pt x="778" y="140"/>
                    <a:pt x="656" y="10"/>
                    <a:pt x="501" y="1"/>
                  </a:cubicBezTo>
                  <a:cubicBezTo>
                    <a:pt x="496" y="1"/>
                    <a:pt x="491" y="1"/>
                    <a:pt x="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13"/>
            <p:cNvSpPr/>
            <p:nvPr/>
          </p:nvSpPr>
          <p:spPr>
            <a:xfrm>
              <a:off x="2400450" y="3064825"/>
              <a:ext cx="35925" cy="32150"/>
            </a:xfrm>
            <a:custGeom>
              <a:avLst/>
              <a:gdLst/>
              <a:ahLst/>
              <a:cxnLst/>
              <a:rect l="l" t="t" r="r" b="b"/>
              <a:pathLst>
                <a:path w="1437" h="1286" extrusionOk="0">
                  <a:moveTo>
                    <a:pt x="32" y="1"/>
                  </a:moveTo>
                  <a:cubicBezTo>
                    <a:pt x="16" y="1"/>
                    <a:pt x="0" y="16"/>
                    <a:pt x="8" y="35"/>
                  </a:cubicBezTo>
                  <a:cubicBezTo>
                    <a:pt x="405" y="980"/>
                    <a:pt x="1393" y="1281"/>
                    <a:pt x="1403" y="1284"/>
                  </a:cubicBezTo>
                  <a:cubicBezTo>
                    <a:pt x="1405" y="1285"/>
                    <a:pt x="1407" y="1285"/>
                    <a:pt x="1409" y="1285"/>
                  </a:cubicBezTo>
                  <a:cubicBezTo>
                    <a:pt x="1413" y="1285"/>
                    <a:pt x="1416" y="1285"/>
                    <a:pt x="1419" y="1283"/>
                  </a:cubicBezTo>
                  <a:cubicBezTo>
                    <a:pt x="1426" y="1280"/>
                    <a:pt x="1431" y="1274"/>
                    <a:pt x="1433" y="1267"/>
                  </a:cubicBezTo>
                  <a:cubicBezTo>
                    <a:pt x="1436" y="1253"/>
                    <a:pt x="1429" y="1239"/>
                    <a:pt x="1415" y="1236"/>
                  </a:cubicBezTo>
                  <a:cubicBezTo>
                    <a:pt x="1406" y="1232"/>
                    <a:pt x="442" y="937"/>
                    <a:pt x="54" y="16"/>
                  </a:cubicBezTo>
                  <a:cubicBezTo>
                    <a:pt x="49" y="5"/>
                    <a:pt x="41"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13"/>
            <p:cNvSpPr/>
            <p:nvPr/>
          </p:nvSpPr>
          <p:spPr>
            <a:xfrm>
              <a:off x="2451650" y="3062875"/>
              <a:ext cx="35950" cy="40875"/>
            </a:xfrm>
            <a:custGeom>
              <a:avLst/>
              <a:gdLst/>
              <a:ahLst/>
              <a:cxnLst/>
              <a:rect l="l" t="t" r="r" b="b"/>
              <a:pathLst>
                <a:path w="1438" h="1635" extrusionOk="0">
                  <a:moveTo>
                    <a:pt x="821" y="1"/>
                  </a:moveTo>
                  <a:cubicBezTo>
                    <a:pt x="806" y="1"/>
                    <a:pt x="791" y="3"/>
                    <a:pt x="776" y="6"/>
                  </a:cubicBezTo>
                  <a:cubicBezTo>
                    <a:pt x="738" y="19"/>
                    <a:pt x="701" y="40"/>
                    <a:pt x="671" y="68"/>
                  </a:cubicBezTo>
                  <a:cubicBezTo>
                    <a:pt x="491" y="218"/>
                    <a:pt x="373" y="422"/>
                    <a:pt x="258" y="632"/>
                  </a:cubicBezTo>
                  <a:cubicBezTo>
                    <a:pt x="322" y="555"/>
                    <a:pt x="375" y="468"/>
                    <a:pt x="434" y="388"/>
                  </a:cubicBezTo>
                  <a:cubicBezTo>
                    <a:pt x="527" y="263"/>
                    <a:pt x="657" y="145"/>
                    <a:pt x="809" y="145"/>
                  </a:cubicBezTo>
                  <a:cubicBezTo>
                    <a:pt x="811" y="145"/>
                    <a:pt x="814" y="145"/>
                    <a:pt x="817" y="145"/>
                  </a:cubicBezTo>
                  <a:cubicBezTo>
                    <a:pt x="903" y="149"/>
                    <a:pt x="982" y="190"/>
                    <a:pt x="1053" y="237"/>
                  </a:cubicBezTo>
                  <a:cubicBezTo>
                    <a:pt x="1142" y="296"/>
                    <a:pt x="1227" y="371"/>
                    <a:pt x="1254" y="476"/>
                  </a:cubicBezTo>
                  <a:cubicBezTo>
                    <a:pt x="1282" y="585"/>
                    <a:pt x="1239" y="702"/>
                    <a:pt x="1183" y="801"/>
                  </a:cubicBezTo>
                  <a:cubicBezTo>
                    <a:pt x="1092" y="963"/>
                    <a:pt x="969" y="1104"/>
                    <a:pt x="845" y="1241"/>
                  </a:cubicBezTo>
                  <a:cubicBezTo>
                    <a:pt x="748" y="1348"/>
                    <a:pt x="644" y="1457"/>
                    <a:pt x="513" y="1513"/>
                  </a:cubicBezTo>
                  <a:cubicBezTo>
                    <a:pt x="422" y="1552"/>
                    <a:pt x="323" y="1563"/>
                    <a:pt x="225" y="1571"/>
                  </a:cubicBezTo>
                  <a:cubicBezTo>
                    <a:pt x="150" y="1576"/>
                    <a:pt x="76" y="1579"/>
                    <a:pt x="0" y="1582"/>
                  </a:cubicBezTo>
                  <a:cubicBezTo>
                    <a:pt x="64" y="1599"/>
                    <a:pt x="127" y="1613"/>
                    <a:pt x="192" y="1623"/>
                  </a:cubicBezTo>
                  <a:cubicBezTo>
                    <a:pt x="234" y="1630"/>
                    <a:pt x="277" y="1635"/>
                    <a:pt x="320" y="1635"/>
                  </a:cubicBezTo>
                  <a:cubicBezTo>
                    <a:pt x="398" y="1635"/>
                    <a:pt x="476" y="1621"/>
                    <a:pt x="548" y="1586"/>
                  </a:cubicBezTo>
                  <a:cubicBezTo>
                    <a:pt x="612" y="1555"/>
                    <a:pt x="669" y="1509"/>
                    <a:pt x="726" y="1463"/>
                  </a:cubicBezTo>
                  <a:cubicBezTo>
                    <a:pt x="968" y="1265"/>
                    <a:pt x="1218" y="1058"/>
                    <a:pt x="1369" y="781"/>
                  </a:cubicBezTo>
                  <a:cubicBezTo>
                    <a:pt x="1406" y="709"/>
                    <a:pt x="1438" y="630"/>
                    <a:pt x="1431" y="551"/>
                  </a:cubicBezTo>
                  <a:cubicBezTo>
                    <a:pt x="1422" y="468"/>
                    <a:pt x="1371" y="397"/>
                    <a:pt x="1317" y="335"/>
                  </a:cubicBezTo>
                  <a:cubicBezTo>
                    <a:pt x="1216" y="214"/>
                    <a:pt x="1098" y="108"/>
                    <a:pt x="958" y="39"/>
                  </a:cubicBezTo>
                  <a:cubicBezTo>
                    <a:pt x="915" y="18"/>
                    <a:pt x="868"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13"/>
            <p:cNvSpPr/>
            <p:nvPr/>
          </p:nvSpPr>
          <p:spPr>
            <a:xfrm>
              <a:off x="2447025" y="3066500"/>
              <a:ext cx="36675" cy="35925"/>
            </a:xfrm>
            <a:custGeom>
              <a:avLst/>
              <a:gdLst/>
              <a:ahLst/>
              <a:cxnLst/>
              <a:rect l="l" t="t" r="r" b="b"/>
              <a:pathLst>
                <a:path w="1467" h="1437" extrusionOk="0">
                  <a:moveTo>
                    <a:pt x="994" y="0"/>
                  </a:moveTo>
                  <a:cubicBezTo>
                    <a:pt x="842" y="0"/>
                    <a:pt x="712" y="118"/>
                    <a:pt x="619" y="243"/>
                  </a:cubicBezTo>
                  <a:cubicBezTo>
                    <a:pt x="560" y="323"/>
                    <a:pt x="507" y="410"/>
                    <a:pt x="443" y="487"/>
                  </a:cubicBezTo>
                  <a:cubicBezTo>
                    <a:pt x="379" y="606"/>
                    <a:pt x="314" y="726"/>
                    <a:pt x="241" y="838"/>
                  </a:cubicBezTo>
                  <a:cubicBezTo>
                    <a:pt x="159" y="964"/>
                    <a:pt x="1" y="1134"/>
                    <a:pt x="1" y="1293"/>
                  </a:cubicBezTo>
                  <a:cubicBezTo>
                    <a:pt x="1" y="1363"/>
                    <a:pt x="90" y="1409"/>
                    <a:pt x="185" y="1437"/>
                  </a:cubicBezTo>
                  <a:cubicBezTo>
                    <a:pt x="260" y="1434"/>
                    <a:pt x="335" y="1431"/>
                    <a:pt x="410" y="1426"/>
                  </a:cubicBezTo>
                  <a:cubicBezTo>
                    <a:pt x="508" y="1418"/>
                    <a:pt x="607" y="1407"/>
                    <a:pt x="698" y="1368"/>
                  </a:cubicBezTo>
                  <a:cubicBezTo>
                    <a:pt x="829" y="1312"/>
                    <a:pt x="933" y="1203"/>
                    <a:pt x="1030" y="1096"/>
                  </a:cubicBezTo>
                  <a:cubicBezTo>
                    <a:pt x="1154" y="959"/>
                    <a:pt x="1277" y="818"/>
                    <a:pt x="1367" y="656"/>
                  </a:cubicBezTo>
                  <a:cubicBezTo>
                    <a:pt x="1422" y="557"/>
                    <a:pt x="1467" y="440"/>
                    <a:pt x="1439" y="331"/>
                  </a:cubicBezTo>
                  <a:cubicBezTo>
                    <a:pt x="1412" y="226"/>
                    <a:pt x="1326" y="151"/>
                    <a:pt x="1238" y="92"/>
                  </a:cubicBezTo>
                  <a:cubicBezTo>
                    <a:pt x="1167" y="45"/>
                    <a:pt x="1088" y="4"/>
                    <a:pt x="1002" y="0"/>
                  </a:cubicBezTo>
                  <a:cubicBezTo>
                    <a:pt x="999" y="0"/>
                    <a:pt x="996" y="0"/>
                    <a:pt x="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13"/>
            <p:cNvSpPr/>
            <p:nvPr/>
          </p:nvSpPr>
          <p:spPr>
            <a:xfrm>
              <a:off x="2435625" y="3075150"/>
              <a:ext cx="38500" cy="29150"/>
            </a:xfrm>
            <a:custGeom>
              <a:avLst/>
              <a:gdLst/>
              <a:ahLst/>
              <a:cxnLst/>
              <a:rect l="l" t="t" r="r" b="b"/>
              <a:pathLst>
                <a:path w="1540" h="1166" extrusionOk="0">
                  <a:moveTo>
                    <a:pt x="1505" y="0"/>
                  </a:moveTo>
                  <a:cubicBezTo>
                    <a:pt x="1496" y="0"/>
                    <a:pt x="1487" y="5"/>
                    <a:pt x="1482" y="16"/>
                  </a:cubicBezTo>
                  <a:cubicBezTo>
                    <a:pt x="1018" y="900"/>
                    <a:pt x="33" y="1114"/>
                    <a:pt x="24" y="1116"/>
                  </a:cubicBezTo>
                  <a:cubicBezTo>
                    <a:pt x="9" y="1118"/>
                    <a:pt x="0" y="1132"/>
                    <a:pt x="3" y="1146"/>
                  </a:cubicBezTo>
                  <a:cubicBezTo>
                    <a:pt x="5" y="1153"/>
                    <a:pt x="9" y="1160"/>
                    <a:pt x="16" y="1163"/>
                  </a:cubicBezTo>
                  <a:cubicBezTo>
                    <a:pt x="19" y="1165"/>
                    <a:pt x="24" y="1166"/>
                    <a:pt x="28" y="1166"/>
                  </a:cubicBezTo>
                  <a:cubicBezTo>
                    <a:pt x="30" y="1166"/>
                    <a:pt x="31" y="1165"/>
                    <a:pt x="33" y="1165"/>
                  </a:cubicBezTo>
                  <a:cubicBezTo>
                    <a:pt x="43" y="1163"/>
                    <a:pt x="1052" y="946"/>
                    <a:pt x="1527" y="39"/>
                  </a:cubicBezTo>
                  <a:cubicBezTo>
                    <a:pt x="1539" y="19"/>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13"/>
            <p:cNvSpPr/>
            <p:nvPr/>
          </p:nvSpPr>
          <p:spPr>
            <a:xfrm>
              <a:off x="2406250" y="3015700"/>
              <a:ext cx="23225" cy="40150"/>
            </a:xfrm>
            <a:custGeom>
              <a:avLst/>
              <a:gdLst/>
              <a:ahLst/>
              <a:cxnLst/>
              <a:rect l="l" t="t" r="r" b="b"/>
              <a:pathLst>
                <a:path w="929" h="1606" extrusionOk="0">
                  <a:moveTo>
                    <a:pt x="599" y="0"/>
                  </a:moveTo>
                  <a:cubicBezTo>
                    <a:pt x="480" y="0"/>
                    <a:pt x="361" y="28"/>
                    <a:pt x="248" y="68"/>
                  </a:cubicBezTo>
                  <a:cubicBezTo>
                    <a:pt x="179" y="92"/>
                    <a:pt x="108" y="123"/>
                    <a:pt x="64" y="182"/>
                  </a:cubicBezTo>
                  <a:cubicBezTo>
                    <a:pt x="23" y="240"/>
                    <a:pt x="12" y="314"/>
                    <a:pt x="10" y="385"/>
                  </a:cubicBezTo>
                  <a:cubicBezTo>
                    <a:pt x="1" y="663"/>
                    <a:pt x="99" y="931"/>
                    <a:pt x="195" y="1191"/>
                  </a:cubicBezTo>
                  <a:cubicBezTo>
                    <a:pt x="218" y="1251"/>
                    <a:pt x="240" y="1313"/>
                    <a:pt x="275" y="1365"/>
                  </a:cubicBezTo>
                  <a:cubicBezTo>
                    <a:pt x="337" y="1454"/>
                    <a:pt x="431" y="1515"/>
                    <a:pt x="531" y="1552"/>
                  </a:cubicBezTo>
                  <a:cubicBezTo>
                    <a:pt x="585" y="1573"/>
                    <a:pt x="639" y="1591"/>
                    <a:pt x="695" y="1605"/>
                  </a:cubicBezTo>
                  <a:cubicBezTo>
                    <a:pt x="638" y="1571"/>
                    <a:pt x="583" y="1534"/>
                    <a:pt x="528" y="1496"/>
                  </a:cubicBezTo>
                  <a:cubicBezTo>
                    <a:pt x="457" y="1447"/>
                    <a:pt x="386" y="1394"/>
                    <a:pt x="334" y="1324"/>
                  </a:cubicBezTo>
                  <a:cubicBezTo>
                    <a:pt x="259" y="1223"/>
                    <a:pt x="229" y="1095"/>
                    <a:pt x="203" y="969"/>
                  </a:cubicBezTo>
                  <a:cubicBezTo>
                    <a:pt x="169" y="809"/>
                    <a:pt x="138" y="646"/>
                    <a:pt x="141" y="483"/>
                  </a:cubicBezTo>
                  <a:cubicBezTo>
                    <a:pt x="143" y="381"/>
                    <a:pt x="163" y="274"/>
                    <a:pt x="232" y="202"/>
                  </a:cubicBezTo>
                  <a:cubicBezTo>
                    <a:pt x="299" y="136"/>
                    <a:pt x="398" y="116"/>
                    <a:pt x="491" y="110"/>
                  </a:cubicBezTo>
                  <a:cubicBezTo>
                    <a:pt x="505" y="109"/>
                    <a:pt x="519" y="109"/>
                    <a:pt x="533" y="109"/>
                  </a:cubicBezTo>
                  <a:cubicBezTo>
                    <a:pt x="596" y="109"/>
                    <a:pt x="658" y="117"/>
                    <a:pt x="713" y="146"/>
                  </a:cubicBezTo>
                  <a:cubicBezTo>
                    <a:pt x="833" y="211"/>
                    <a:pt x="881" y="361"/>
                    <a:pt x="896" y="501"/>
                  </a:cubicBezTo>
                  <a:cubicBezTo>
                    <a:pt x="905" y="588"/>
                    <a:pt x="907" y="679"/>
                    <a:pt x="922" y="765"/>
                  </a:cubicBezTo>
                  <a:cubicBezTo>
                    <a:pt x="927" y="554"/>
                    <a:pt x="929" y="346"/>
                    <a:pt x="858" y="151"/>
                  </a:cubicBezTo>
                  <a:cubicBezTo>
                    <a:pt x="847" y="117"/>
                    <a:pt x="830" y="86"/>
                    <a:pt x="806" y="59"/>
                  </a:cubicBezTo>
                  <a:cubicBezTo>
                    <a:pt x="766" y="19"/>
                    <a:pt x="708" y="7"/>
                    <a:pt x="653" y="2"/>
                  </a:cubicBezTo>
                  <a:cubicBezTo>
                    <a:pt x="635" y="1"/>
                    <a:pt x="617"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13"/>
            <p:cNvSpPr/>
            <p:nvPr/>
          </p:nvSpPr>
          <p:spPr>
            <a:xfrm>
              <a:off x="2409675" y="3018375"/>
              <a:ext cx="20850" cy="37825"/>
            </a:xfrm>
            <a:custGeom>
              <a:avLst/>
              <a:gdLst/>
              <a:ahLst/>
              <a:cxnLst/>
              <a:rect l="l" t="t" r="r" b="b"/>
              <a:pathLst>
                <a:path w="834" h="1513" extrusionOk="0">
                  <a:moveTo>
                    <a:pt x="396" y="1"/>
                  </a:moveTo>
                  <a:cubicBezTo>
                    <a:pt x="382" y="1"/>
                    <a:pt x="368" y="1"/>
                    <a:pt x="354" y="2"/>
                  </a:cubicBezTo>
                  <a:cubicBezTo>
                    <a:pt x="261" y="7"/>
                    <a:pt x="162" y="26"/>
                    <a:pt x="95" y="94"/>
                  </a:cubicBezTo>
                  <a:cubicBezTo>
                    <a:pt x="25" y="165"/>
                    <a:pt x="6" y="273"/>
                    <a:pt x="4" y="375"/>
                  </a:cubicBezTo>
                  <a:cubicBezTo>
                    <a:pt x="1" y="538"/>
                    <a:pt x="32" y="701"/>
                    <a:pt x="65" y="861"/>
                  </a:cubicBezTo>
                  <a:cubicBezTo>
                    <a:pt x="92" y="986"/>
                    <a:pt x="122" y="1114"/>
                    <a:pt x="196" y="1216"/>
                  </a:cubicBezTo>
                  <a:cubicBezTo>
                    <a:pt x="249" y="1286"/>
                    <a:pt x="320" y="1339"/>
                    <a:pt x="391" y="1388"/>
                  </a:cubicBezTo>
                  <a:cubicBezTo>
                    <a:pt x="446" y="1426"/>
                    <a:pt x="501" y="1463"/>
                    <a:pt x="558" y="1497"/>
                  </a:cubicBezTo>
                  <a:cubicBezTo>
                    <a:pt x="594" y="1506"/>
                    <a:pt x="631" y="1512"/>
                    <a:pt x="664" y="1512"/>
                  </a:cubicBezTo>
                  <a:cubicBezTo>
                    <a:pt x="708" y="1512"/>
                    <a:pt x="745" y="1501"/>
                    <a:pt x="763" y="1470"/>
                  </a:cubicBezTo>
                  <a:cubicBezTo>
                    <a:pt x="834" y="1348"/>
                    <a:pt x="789" y="1149"/>
                    <a:pt x="783" y="1017"/>
                  </a:cubicBezTo>
                  <a:cubicBezTo>
                    <a:pt x="776" y="897"/>
                    <a:pt x="782" y="777"/>
                    <a:pt x="785" y="657"/>
                  </a:cubicBezTo>
                  <a:cubicBezTo>
                    <a:pt x="770" y="572"/>
                    <a:pt x="768" y="480"/>
                    <a:pt x="759" y="394"/>
                  </a:cubicBezTo>
                  <a:cubicBezTo>
                    <a:pt x="744" y="256"/>
                    <a:pt x="696" y="104"/>
                    <a:pt x="575" y="38"/>
                  </a:cubicBezTo>
                  <a:cubicBezTo>
                    <a:pt x="520" y="8"/>
                    <a:pt x="45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13"/>
            <p:cNvSpPr/>
            <p:nvPr/>
          </p:nvSpPr>
          <p:spPr>
            <a:xfrm>
              <a:off x="2417400" y="3025300"/>
              <a:ext cx="17975" cy="38875"/>
            </a:xfrm>
            <a:custGeom>
              <a:avLst/>
              <a:gdLst/>
              <a:ahLst/>
              <a:cxnLst/>
              <a:rect l="l" t="t" r="r" b="b"/>
              <a:pathLst>
                <a:path w="719" h="1555" extrusionOk="0">
                  <a:moveTo>
                    <a:pt x="64" y="1"/>
                  </a:moveTo>
                  <a:cubicBezTo>
                    <a:pt x="53" y="1"/>
                    <a:pt x="42" y="8"/>
                    <a:pt x="42" y="23"/>
                  </a:cubicBezTo>
                  <a:cubicBezTo>
                    <a:pt x="1" y="928"/>
                    <a:pt x="673" y="1543"/>
                    <a:pt x="679" y="1549"/>
                  </a:cubicBezTo>
                  <a:cubicBezTo>
                    <a:pt x="683" y="1553"/>
                    <a:pt x="688" y="1555"/>
                    <a:pt x="694" y="1555"/>
                  </a:cubicBezTo>
                  <a:cubicBezTo>
                    <a:pt x="699" y="1555"/>
                    <a:pt x="706" y="1552"/>
                    <a:pt x="711" y="1547"/>
                  </a:cubicBezTo>
                  <a:cubicBezTo>
                    <a:pt x="718" y="1537"/>
                    <a:pt x="717" y="1524"/>
                    <a:pt x="708" y="1515"/>
                  </a:cubicBezTo>
                  <a:cubicBezTo>
                    <a:pt x="702" y="1509"/>
                    <a:pt x="45" y="907"/>
                    <a:pt x="86" y="25"/>
                  </a:cubicBezTo>
                  <a:cubicBezTo>
                    <a:pt x="88" y="9"/>
                    <a:pt x="76"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13"/>
            <p:cNvSpPr/>
            <p:nvPr/>
          </p:nvSpPr>
          <p:spPr>
            <a:xfrm>
              <a:off x="2448550" y="3027525"/>
              <a:ext cx="27200" cy="37975"/>
            </a:xfrm>
            <a:custGeom>
              <a:avLst/>
              <a:gdLst/>
              <a:ahLst/>
              <a:cxnLst/>
              <a:rect l="l" t="t" r="r" b="b"/>
              <a:pathLst>
                <a:path w="1088" h="1519" extrusionOk="0">
                  <a:moveTo>
                    <a:pt x="481" y="1"/>
                  </a:moveTo>
                  <a:cubicBezTo>
                    <a:pt x="456" y="1"/>
                    <a:pt x="431" y="5"/>
                    <a:pt x="408" y="16"/>
                  </a:cubicBezTo>
                  <a:cubicBezTo>
                    <a:pt x="377" y="34"/>
                    <a:pt x="349" y="59"/>
                    <a:pt x="328" y="88"/>
                  </a:cubicBezTo>
                  <a:cubicBezTo>
                    <a:pt x="197" y="248"/>
                    <a:pt x="129" y="446"/>
                    <a:pt x="65" y="646"/>
                  </a:cubicBezTo>
                  <a:cubicBezTo>
                    <a:pt x="106" y="569"/>
                    <a:pt x="139" y="484"/>
                    <a:pt x="177" y="405"/>
                  </a:cubicBezTo>
                  <a:cubicBezTo>
                    <a:pt x="237" y="280"/>
                    <a:pt x="332" y="152"/>
                    <a:pt x="467" y="131"/>
                  </a:cubicBezTo>
                  <a:cubicBezTo>
                    <a:pt x="481" y="129"/>
                    <a:pt x="496" y="128"/>
                    <a:pt x="510" y="128"/>
                  </a:cubicBezTo>
                  <a:cubicBezTo>
                    <a:pt x="570" y="128"/>
                    <a:pt x="631" y="147"/>
                    <a:pt x="687" y="170"/>
                  </a:cubicBezTo>
                  <a:cubicBezTo>
                    <a:pt x="774" y="206"/>
                    <a:pt x="861" y="257"/>
                    <a:pt x="902" y="343"/>
                  </a:cubicBezTo>
                  <a:cubicBezTo>
                    <a:pt x="944" y="434"/>
                    <a:pt x="926" y="541"/>
                    <a:pt x="894" y="637"/>
                  </a:cubicBezTo>
                  <a:cubicBezTo>
                    <a:pt x="843" y="793"/>
                    <a:pt x="761" y="936"/>
                    <a:pt x="676" y="1075"/>
                  </a:cubicBezTo>
                  <a:cubicBezTo>
                    <a:pt x="609" y="1185"/>
                    <a:pt x="539" y="1297"/>
                    <a:pt x="435" y="1368"/>
                  </a:cubicBezTo>
                  <a:cubicBezTo>
                    <a:pt x="362" y="1417"/>
                    <a:pt x="278" y="1443"/>
                    <a:pt x="194" y="1465"/>
                  </a:cubicBezTo>
                  <a:cubicBezTo>
                    <a:pt x="130" y="1483"/>
                    <a:pt x="65" y="1498"/>
                    <a:pt x="1" y="1513"/>
                  </a:cubicBezTo>
                  <a:cubicBezTo>
                    <a:pt x="43" y="1516"/>
                    <a:pt x="86" y="1518"/>
                    <a:pt x="127" y="1518"/>
                  </a:cubicBezTo>
                  <a:cubicBezTo>
                    <a:pt x="143" y="1518"/>
                    <a:pt x="158" y="1518"/>
                    <a:pt x="173" y="1517"/>
                  </a:cubicBezTo>
                  <a:cubicBezTo>
                    <a:pt x="280" y="1515"/>
                    <a:pt x="389" y="1489"/>
                    <a:pt x="476" y="1425"/>
                  </a:cubicBezTo>
                  <a:cubicBezTo>
                    <a:pt x="527" y="1387"/>
                    <a:pt x="569" y="1337"/>
                    <a:pt x="609" y="1288"/>
                  </a:cubicBezTo>
                  <a:cubicBezTo>
                    <a:pt x="787" y="1074"/>
                    <a:pt x="969" y="854"/>
                    <a:pt x="1052" y="588"/>
                  </a:cubicBezTo>
                  <a:cubicBezTo>
                    <a:pt x="1073" y="520"/>
                    <a:pt x="1088" y="447"/>
                    <a:pt x="1068" y="379"/>
                  </a:cubicBezTo>
                  <a:cubicBezTo>
                    <a:pt x="1045" y="308"/>
                    <a:pt x="990" y="256"/>
                    <a:pt x="933" y="210"/>
                  </a:cubicBezTo>
                  <a:cubicBezTo>
                    <a:pt x="824" y="123"/>
                    <a:pt x="704" y="50"/>
                    <a:pt x="572" y="14"/>
                  </a:cubicBezTo>
                  <a:cubicBezTo>
                    <a:pt x="542" y="7"/>
                    <a:pt x="511" y="1"/>
                    <a:pt x="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13"/>
            <p:cNvSpPr/>
            <p:nvPr/>
          </p:nvSpPr>
          <p:spPr>
            <a:xfrm>
              <a:off x="2443300" y="3030700"/>
              <a:ext cx="28875" cy="34650"/>
            </a:xfrm>
            <a:custGeom>
              <a:avLst/>
              <a:gdLst/>
              <a:ahLst/>
              <a:cxnLst/>
              <a:rect l="l" t="t" r="r" b="b"/>
              <a:pathLst>
                <a:path w="1155" h="1386" extrusionOk="0">
                  <a:moveTo>
                    <a:pt x="721" y="1"/>
                  </a:moveTo>
                  <a:cubicBezTo>
                    <a:pt x="706" y="1"/>
                    <a:pt x="691" y="2"/>
                    <a:pt x="677" y="4"/>
                  </a:cubicBezTo>
                  <a:cubicBezTo>
                    <a:pt x="542" y="25"/>
                    <a:pt x="447" y="152"/>
                    <a:pt x="387" y="278"/>
                  </a:cubicBezTo>
                  <a:cubicBezTo>
                    <a:pt x="349" y="357"/>
                    <a:pt x="318" y="442"/>
                    <a:pt x="275" y="519"/>
                  </a:cubicBezTo>
                  <a:cubicBezTo>
                    <a:pt x="239" y="633"/>
                    <a:pt x="204" y="748"/>
                    <a:pt x="159" y="858"/>
                  </a:cubicBezTo>
                  <a:cubicBezTo>
                    <a:pt x="108" y="981"/>
                    <a:pt x="1" y="1154"/>
                    <a:pt x="27" y="1293"/>
                  </a:cubicBezTo>
                  <a:cubicBezTo>
                    <a:pt x="39" y="1355"/>
                    <a:pt x="124" y="1378"/>
                    <a:pt x="212" y="1386"/>
                  </a:cubicBezTo>
                  <a:cubicBezTo>
                    <a:pt x="276" y="1372"/>
                    <a:pt x="341" y="1356"/>
                    <a:pt x="404" y="1339"/>
                  </a:cubicBezTo>
                  <a:cubicBezTo>
                    <a:pt x="488" y="1316"/>
                    <a:pt x="572" y="1289"/>
                    <a:pt x="645" y="1241"/>
                  </a:cubicBezTo>
                  <a:cubicBezTo>
                    <a:pt x="749" y="1170"/>
                    <a:pt x="820" y="1059"/>
                    <a:pt x="886" y="950"/>
                  </a:cubicBezTo>
                  <a:cubicBezTo>
                    <a:pt x="971" y="809"/>
                    <a:pt x="1054" y="666"/>
                    <a:pt x="1105" y="510"/>
                  </a:cubicBezTo>
                  <a:cubicBezTo>
                    <a:pt x="1136" y="414"/>
                    <a:pt x="1154" y="307"/>
                    <a:pt x="1112" y="216"/>
                  </a:cubicBezTo>
                  <a:cubicBezTo>
                    <a:pt x="1071" y="130"/>
                    <a:pt x="984" y="79"/>
                    <a:pt x="897" y="43"/>
                  </a:cubicBezTo>
                  <a:cubicBezTo>
                    <a:pt x="842" y="20"/>
                    <a:pt x="781"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13"/>
            <p:cNvSpPr/>
            <p:nvPr/>
          </p:nvSpPr>
          <p:spPr>
            <a:xfrm>
              <a:off x="2434850" y="3038175"/>
              <a:ext cx="28625" cy="31425"/>
            </a:xfrm>
            <a:custGeom>
              <a:avLst/>
              <a:gdLst/>
              <a:ahLst/>
              <a:cxnLst/>
              <a:rect l="l" t="t" r="r" b="b"/>
              <a:pathLst>
                <a:path w="1145" h="1257" extrusionOk="0">
                  <a:moveTo>
                    <a:pt x="1114" y="0"/>
                  </a:moveTo>
                  <a:cubicBezTo>
                    <a:pt x="1106" y="0"/>
                    <a:pt x="1099" y="4"/>
                    <a:pt x="1097" y="13"/>
                  </a:cubicBezTo>
                  <a:cubicBezTo>
                    <a:pt x="845" y="859"/>
                    <a:pt x="26" y="1209"/>
                    <a:pt x="17" y="1212"/>
                  </a:cubicBezTo>
                  <a:cubicBezTo>
                    <a:pt x="6" y="1218"/>
                    <a:pt x="0" y="1230"/>
                    <a:pt x="5" y="1242"/>
                  </a:cubicBezTo>
                  <a:cubicBezTo>
                    <a:pt x="7" y="1248"/>
                    <a:pt x="13" y="1254"/>
                    <a:pt x="19" y="1256"/>
                  </a:cubicBezTo>
                  <a:cubicBezTo>
                    <a:pt x="21" y="1256"/>
                    <a:pt x="22" y="1256"/>
                    <a:pt x="23" y="1256"/>
                  </a:cubicBezTo>
                  <a:cubicBezTo>
                    <a:pt x="26" y="1256"/>
                    <a:pt x="29" y="1255"/>
                    <a:pt x="33" y="1255"/>
                  </a:cubicBezTo>
                  <a:cubicBezTo>
                    <a:pt x="42" y="1251"/>
                    <a:pt x="879" y="893"/>
                    <a:pt x="1138" y="25"/>
                  </a:cubicBezTo>
                  <a:cubicBezTo>
                    <a:pt x="1145" y="11"/>
                    <a:pt x="112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13"/>
            <p:cNvSpPr/>
            <p:nvPr/>
          </p:nvSpPr>
          <p:spPr>
            <a:xfrm>
              <a:off x="2432125" y="2997525"/>
              <a:ext cx="34450" cy="34950"/>
            </a:xfrm>
            <a:custGeom>
              <a:avLst/>
              <a:gdLst/>
              <a:ahLst/>
              <a:cxnLst/>
              <a:rect l="l" t="t" r="r" b="b"/>
              <a:pathLst>
                <a:path w="1378" h="1398" extrusionOk="0">
                  <a:moveTo>
                    <a:pt x="814" y="0"/>
                  </a:moveTo>
                  <a:cubicBezTo>
                    <a:pt x="810" y="0"/>
                    <a:pt x="806" y="0"/>
                    <a:pt x="801" y="0"/>
                  </a:cubicBezTo>
                  <a:cubicBezTo>
                    <a:pt x="731" y="5"/>
                    <a:pt x="667" y="45"/>
                    <a:pt x="611" y="88"/>
                  </a:cubicBezTo>
                  <a:cubicBezTo>
                    <a:pt x="391" y="260"/>
                    <a:pt x="248" y="508"/>
                    <a:pt x="110" y="748"/>
                  </a:cubicBezTo>
                  <a:cubicBezTo>
                    <a:pt x="79" y="805"/>
                    <a:pt x="47" y="860"/>
                    <a:pt x="29" y="922"/>
                  </a:cubicBezTo>
                  <a:cubicBezTo>
                    <a:pt x="0" y="1026"/>
                    <a:pt x="14" y="1137"/>
                    <a:pt x="50" y="1238"/>
                  </a:cubicBezTo>
                  <a:cubicBezTo>
                    <a:pt x="68" y="1292"/>
                    <a:pt x="89" y="1345"/>
                    <a:pt x="114" y="1398"/>
                  </a:cubicBezTo>
                  <a:cubicBezTo>
                    <a:pt x="105" y="1332"/>
                    <a:pt x="97" y="1266"/>
                    <a:pt x="92" y="1200"/>
                  </a:cubicBezTo>
                  <a:cubicBezTo>
                    <a:pt x="83" y="1114"/>
                    <a:pt x="78" y="1026"/>
                    <a:pt x="98" y="940"/>
                  </a:cubicBezTo>
                  <a:cubicBezTo>
                    <a:pt x="128" y="818"/>
                    <a:pt x="207" y="712"/>
                    <a:pt x="286" y="612"/>
                  </a:cubicBezTo>
                  <a:cubicBezTo>
                    <a:pt x="387" y="483"/>
                    <a:pt x="492" y="356"/>
                    <a:pt x="620" y="253"/>
                  </a:cubicBezTo>
                  <a:cubicBezTo>
                    <a:pt x="693" y="195"/>
                    <a:pt x="780" y="143"/>
                    <a:pt x="872" y="143"/>
                  </a:cubicBezTo>
                  <a:cubicBezTo>
                    <a:pt x="879" y="143"/>
                    <a:pt x="887" y="143"/>
                    <a:pt x="894" y="144"/>
                  </a:cubicBezTo>
                  <a:cubicBezTo>
                    <a:pt x="987" y="151"/>
                    <a:pt x="1066" y="215"/>
                    <a:pt x="1130" y="283"/>
                  </a:cubicBezTo>
                  <a:cubicBezTo>
                    <a:pt x="1182" y="339"/>
                    <a:pt x="1229" y="401"/>
                    <a:pt x="1244" y="475"/>
                  </a:cubicBezTo>
                  <a:cubicBezTo>
                    <a:pt x="1271" y="609"/>
                    <a:pt x="1186" y="744"/>
                    <a:pt x="1089" y="844"/>
                  </a:cubicBezTo>
                  <a:cubicBezTo>
                    <a:pt x="1028" y="908"/>
                    <a:pt x="960" y="966"/>
                    <a:pt x="903" y="1033"/>
                  </a:cubicBezTo>
                  <a:cubicBezTo>
                    <a:pt x="1068" y="903"/>
                    <a:pt x="1230" y="770"/>
                    <a:pt x="1334" y="590"/>
                  </a:cubicBezTo>
                  <a:cubicBezTo>
                    <a:pt x="1354" y="560"/>
                    <a:pt x="1368" y="526"/>
                    <a:pt x="1373" y="490"/>
                  </a:cubicBezTo>
                  <a:cubicBezTo>
                    <a:pt x="1378" y="434"/>
                    <a:pt x="1350" y="382"/>
                    <a:pt x="1318" y="336"/>
                  </a:cubicBezTo>
                  <a:cubicBezTo>
                    <a:pt x="1237" y="225"/>
                    <a:pt x="1126" y="138"/>
                    <a:pt x="1008" y="67"/>
                  </a:cubicBezTo>
                  <a:cubicBezTo>
                    <a:pt x="949" y="33"/>
                    <a:pt x="884"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13"/>
            <p:cNvSpPr/>
            <p:nvPr/>
          </p:nvSpPr>
          <p:spPr>
            <a:xfrm>
              <a:off x="2434050" y="3001075"/>
              <a:ext cx="29875" cy="34925"/>
            </a:xfrm>
            <a:custGeom>
              <a:avLst/>
              <a:gdLst/>
              <a:ahLst/>
              <a:cxnLst/>
              <a:rect l="l" t="t" r="r" b="b"/>
              <a:pathLst>
                <a:path w="1195" h="1397" extrusionOk="0">
                  <a:moveTo>
                    <a:pt x="794" y="1"/>
                  </a:moveTo>
                  <a:cubicBezTo>
                    <a:pt x="703" y="1"/>
                    <a:pt x="615" y="53"/>
                    <a:pt x="543" y="111"/>
                  </a:cubicBezTo>
                  <a:cubicBezTo>
                    <a:pt x="415" y="214"/>
                    <a:pt x="310" y="342"/>
                    <a:pt x="209" y="470"/>
                  </a:cubicBezTo>
                  <a:cubicBezTo>
                    <a:pt x="130" y="570"/>
                    <a:pt x="50" y="676"/>
                    <a:pt x="21" y="798"/>
                  </a:cubicBezTo>
                  <a:cubicBezTo>
                    <a:pt x="0" y="884"/>
                    <a:pt x="6" y="972"/>
                    <a:pt x="13" y="1058"/>
                  </a:cubicBezTo>
                  <a:cubicBezTo>
                    <a:pt x="19" y="1124"/>
                    <a:pt x="27" y="1190"/>
                    <a:pt x="37" y="1256"/>
                  </a:cubicBezTo>
                  <a:cubicBezTo>
                    <a:pt x="72" y="1330"/>
                    <a:pt x="120" y="1397"/>
                    <a:pt x="177" y="1397"/>
                  </a:cubicBezTo>
                  <a:cubicBezTo>
                    <a:pt x="180" y="1397"/>
                    <a:pt x="184" y="1397"/>
                    <a:pt x="188" y="1396"/>
                  </a:cubicBezTo>
                  <a:cubicBezTo>
                    <a:pt x="327" y="1371"/>
                    <a:pt x="453" y="1210"/>
                    <a:pt x="550" y="1120"/>
                  </a:cubicBezTo>
                  <a:cubicBezTo>
                    <a:pt x="636" y="1039"/>
                    <a:pt x="732" y="965"/>
                    <a:pt x="827" y="891"/>
                  </a:cubicBezTo>
                  <a:cubicBezTo>
                    <a:pt x="883" y="825"/>
                    <a:pt x="952" y="765"/>
                    <a:pt x="1012" y="702"/>
                  </a:cubicBezTo>
                  <a:cubicBezTo>
                    <a:pt x="1109" y="602"/>
                    <a:pt x="1195" y="467"/>
                    <a:pt x="1166" y="333"/>
                  </a:cubicBezTo>
                  <a:cubicBezTo>
                    <a:pt x="1152" y="259"/>
                    <a:pt x="1104" y="197"/>
                    <a:pt x="1053" y="141"/>
                  </a:cubicBezTo>
                  <a:cubicBezTo>
                    <a:pt x="989" y="73"/>
                    <a:pt x="910" y="10"/>
                    <a:pt x="816" y="2"/>
                  </a:cubicBezTo>
                  <a:cubicBezTo>
                    <a:pt x="808" y="1"/>
                    <a:pt x="801" y="1"/>
                    <a:pt x="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13"/>
            <p:cNvSpPr/>
            <p:nvPr/>
          </p:nvSpPr>
          <p:spPr>
            <a:xfrm>
              <a:off x="2435575" y="3009200"/>
              <a:ext cx="20200" cy="37350"/>
            </a:xfrm>
            <a:custGeom>
              <a:avLst/>
              <a:gdLst/>
              <a:ahLst/>
              <a:cxnLst/>
              <a:rect l="l" t="t" r="r" b="b"/>
              <a:pathLst>
                <a:path w="808" h="1494" extrusionOk="0">
                  <a:moveTo>
                    <a:pt x="776" y="0"/>
                  </a:moveTo>
                  <a:cubicBezTo>
                    <a:pt x="772" y="0"/>
                    <a:pt x="767" y="2"/>
                    <a:pt x="762" y="5"/>
                  </a:cubicBezTo>
                  <a:cubicBezTo>
                    <a:pt x="43" y="552"/>
                    <a:pt x="0" y="1462"/>
                    <a:pt x="0" y="1473"/>
                  </a:cubicBezTo>
                  <a:cubicBezTo>
                    <a:pt x="0" y="1477"/>
                    <a:pt x="1" y="1483"/>
                    <a:pt x="5" y="1486"/>
                  </a:cubicBezTo>
                  <a:cubicBezTo>
                    <a:pt x="9" y="1491"/>
                    <a:pt x="16" y="1494"/>
                    <a:pt x="23" y="1494"/>
                  </a:cubicBezTo>
                  <a:cubicBezTo>
                    <a:pt x="35" y="1494"/>
                    <a:pt x="45" y="1485"/>
                    <a:pt x="45" y="1473"/>
                  </a:cubicBezTo>
                  <a:cubicBezTo>
                    <a:pt x="46" y="1464"/>
                    <a:pt x="86" y="574"/>
                    <a:pt x="789" y="40"/>
                  </a:cubicBezTo>
                  <a:cubicBezTo>
                    <a:pt x="808" y="25"/>
                    <a:pt x="79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p:cSld name="ONE_COLUMN_TEXT_1">
    <p:spTree>
      <p:nvGrpSpPr>
        <p:cNvPr id="1" name="Shape 1101"/>
        <p:cNvGrpSpPr/>
        <p:nvPr/>
      </p:nvGrpSpPr>
      <p:grpSpPr>
        <a:xfrm>
          <a:off x="0" y="0"/>
          <a:ext cx="0" cy="0"/>
          <a:chOff x="0" y="0"/>
          <a:chExt cx="0" cy="0"/>
        </a:xfrm>
      </p:grpSpPr>
      <p:sp>
        <p:nvSpPr>
          <p:cNvPr id="1102" name="Google Shape;1102;p20"/>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03" name="Google Shape;1103;p20"/>
          <p:cNvSpPr txBox="1">
            <a:spLocks noGrp="1"/>
          </p:cNvSpPr>
          <p:nvPr>
            <p:ph type="subTitle" idx="1"/>
          </p:nvPr>
        </p:nvSpPr>
        <p:spPr>
          <a:xfrm>
            <a:off x="720000" y="1577375"/>
            <a:ext cx="5273400" cy="2671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p:txBody>
      </p:sp>
      <p:grpSp>
        <p:nvGrpSpPr>
          <p:cNvPr id="1104" name="Google Shape;1104;p20"/>
          <p:cNvGrpSpPr/>
          <p:nvPr/>
        </p:nvGrpSpPr>
        <p:grpSpPr>
          <a:xfrm rot="10800000">
            <a:off x="7563233" y="-71072"/>
            <a:ext cx="1640742" cy="6250571"/>
            <a:chOff x="-5" y="-753875"/>
            <a:chExt cx="677405" cy="5958600"/>
          </a:xfrm>
        </p:grpSpPr>
        <p:sp>
          <p:nvSpPr>
            <p:cNvPr id="1105" name="Google Shape;1105;p20"/>
            <p:cNvSpPr/>
            <p:nvPr/>
          </p:nvSpPr>
          <p:spPr>
            <a:xfrm>
              <a:off x="76500"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20"/>
            <p:cNvSpPr/>
            <p:nvPr/>
          </p:nvSpPr>
          <p:spPr>
            <a:xfrm>
              <a:off x="-5"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7" name="Google Shape;1107;p20"/>
          <p:cNvGrpSpPr/>
          <p:nvPr/>
        </p:nvGrpSpPr>
        <p:grpSpPr>
          <a:xfrm>
            <a:off x="92665" y="129272"/>
            <a:ext cx="7887084" cy="4783236"/>
            <a:chOff x="92665" y="129272"/>
            <a:chExt cx="7887084" cy="4783236"/>
          </a:xfrm>
        </p:grpSpPr>
        <p:grpSp>
          <p:nvGrpSpPr>
            <p:cNvPr id="1108" name="Google Shape;1108;p20"/>
            <p:cNvGrpSpPr/>
            <p:nvPr/>
          </p:nvGrpSpPr>
          <p:grpSpPr>
            <a:xfrm rot="-3987172">
              <a:off x="233913" y="212348"/>
              <a:ext cx="326426" cy="253718"/>
              <a:chOff x="3719725" y="-973000"/>
              <a:chExt cx="113025" cy="87850"/>
            </a:xfrm>
          </p:grpSpPr>
          <p:sp>
            <p:nvSpPr>
              <p:cNvPr id="1109" name="Google Shape;1109;p20"/>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20"/>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11" name="Google Shape;1111;p20"/>
            <p:cNvGrpSpPr/>
            <p:nvPr/>
          </p:nvGrpSpPr>
          <p:grpSpPr>
            <a:xfrm rot="8288129" flipH="1">
              <a:off x="7610330" y="4582255"/>
              <a:ext cx="326421" cy="253715"/>
              <a:chOff x="3719725" y="-973000"/>
              <a:chExt cx="113025" cy="87850"/>
            </a:xfrm>
          </p:grpSpPr>
          <p:sp>
            <p:nvSpPr>
              <p:cNvPr id="1112" name="Google Shape;1112;p20"/>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3" name="Google Shape;1113;p20"/>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14" name="Google Shape;1114;p20"/>
            <p:cNvGrpSpPr/>
            <p:nvPr/>
          </p:nvGrpSpPr>
          <p:grpSpPr>
            <a:xfrm rot="2700000" flipH="1">
              <a:off x="7181805" y="207526"/>
              <a:ext cx="326428" cy="253720"/>
              <a:chOff x="3719725" y="-973000"/>
              <a:chExt cx="113025" cy="87850"/>
            </a:xfrm>
          </p:grpSpPr>
          <p:sp>
            <p:nvSpPr>
              <p:cNvPr id="1115" name="Google Shape;1115;p20"/>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6" name="Google Shape;1116;p20"/>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17" name="Google Shape;1117;p20"/>
            <p:cNvGrpSpPr/>
            <p:nvPr/>
          </p:nvGrpSpPr>
          <p:grpSpPr>
            <a:xfrm rot="-7203605" flipH="1">
              <a:off x="121004" y="4477127"/>
              <a:ext cx="326434" cy="253724"/>
              <a:chOff x="3719725" y="-973000"/>
              <a:chExt cx="113025" cy="87850"/>
            </a:xfrm>
          </p:grpSpPr>
          <p:sp>
            <p:nvSpPr>
              <p:cNvPr id="1118" name="Google Shape;1118;p20"/>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9" name="Google Shape;1119;p20"/>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539"/>
        <p:cNvGrpSpPr/>
        <p:nvPr/>
      </p:nvGrpSpPr>
      <p:grpSpPr>
        <a:xfrm>
          <a:off x="0" y="0"/>
          <a:ext cx="0" cy="0"/>
          <a:chOff x="0" y="0"/>
          <a:chExt cx="0" cy="0"/>
        </a:xfrm>
      </p:grpSpPr>
      <p:sp>
        <p:nvSpPr>
          <p:cNvPr id="1540" name="Google Shape;1540;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41" name="Google Shape;1541;p26"/>
          <p:cNvSpPr txBox="1">
            <a:spLocks noGrp="1"/>
          </p:cNvSpPr>
          <p:nvPr>
            <p:ph type="subTitle" idx="1"/>
          </p:nvPr>
        </p:nvSpPr>
        <p:spPr>
          <a:xfrm>
            <a:off x="4603368" y="1773450"/>
            <a:ext cx="3827400" cy="24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42" name="Google Shape;1542;p26"/>
          <p:cNvSpPr txBox="1">
            <a:spLocks noGrp="1"/>
          </p:cNvSpPr>
          <p:nvPr>
            <p:ph type="subTitle" idx="2"/>
          </p:nvPr>
        </p:nvSpPr>
        <p:spPr>
          <a:xfrm>
            <a:off x="720000" y="1773450"/>
            <a:ext cx="3827400" cy="24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1543" name="Google Shape;1543;p26"/>
          <p:cNvGrpSpPr/>
          <p:nvPr/>
        </p:nvGrpSpPr>
        <p:grpSpPr>
          <a:xfrm rot="-5400000">
            <a:off x="4127258" y="251563"/>
            <a:ext cx="1024168" cy="9008807"/>
            <a:chOff x="-5" y="-753875"/>
            <a:chExt cx="677405" cy="5958600"/>
          </a:xfrm>
        </p:grpSpPr>
        <p:sp>
          <p:nvSpPr>
            <p:cNvPr id="1544" name="Google Shape;1544;p26"/>
            <p:cNvSpPr/>
            <p:nvPr/>
          </p:nvSpPr>
          <p:spPr>
            <a:xfrm>
              <a:off x="76500"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26"/>
            <p:cNvSpPr/>
            <p:nvPr/>
          </p:nvSpPr>
          <p:spPr>
            <a:xfrm>
              <a:off x="-5"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6" name="Google Shape;1546;p26"/>
          <p:cNvGrpSpPr/>
          <p:nvPr/>
        </p:nvGrpSpPr>
        <p:grpSpPr>
          <a:xfrm>
            <a:off x="206929" y="3732517"/>
            <a:ext cx="8746554" cy="1199800"/>
            <a:chOff x="206929" y="3732517"/>
            <a:chExt cx="8746554" cy="1199800"/>
          </a:xfrm>
        </p:grpSpPr>
        <p:grpSp>
          <p:nvGrpSpPr>
            <p:cNvPr id="1547" name="Google Shape;1547;p26"/>
            <p:cNvGrpSpPr/>
            <p:nvPr/>
          </p:nvGrpSpPr>
          <p:grpSpPr>
            <a:xfrm rot="9558320">
              <a:off x="241228" y="4629111"/>
              <a:ext cx="326421" cy="253715"/>
              <a:chOff x="3719725" y="-973000"/>
              <a:chExt cx="113025" cy="87850"/>
            </a:xfrm>
          </p:grpSpPr>
          <p:sp>
            <p:nvSpPr>
              <p:cNvPr id="1548" name="Google Shape;1548;p26"/>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26"/>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50" name="Google Shape;1550;p26"/>
            <p:cNvGrpSpPr/>
            <p:nvPr/>
          </p:nvGrpSpPr>
          <p:grpSpPr>
            <a:xfrm rot="-5824843">
              <a:off x="8644266" y="3783263"/>
              <a:ext cx="326419" cy="253713"/>
              <a:chOff x="3719725" y="-973000"/>
              <a:chExt cx="113025" cy="87850"/>
            </a:xfrm>
          </p:grpSpPr>
          <p:sp>
            <p:nvSpPr>
              <p:cNvPr id="1551" name="Google Shape;1551;p26"/>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26"/>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53" name="Google Shape;1553;p26"/>
          <p:cNvGrpSpPr/>
          <p:nvPr/>
        </p:nvGrpSpPr>
        <p:grpSpPr>
          <a:xfrm>
            <a:off x="-170058" y="-263349"/>
            <a:ext cx="10046370" cy="2456906"/>
            <a:chOff x="-170058" y="-263349"/>
            <a:chExt cx="10046370" cy="2456906"/>
          </a:xfrm>
        </p:grpSpPr>
        <p:grpSp>
          <p:nvGrpSpPr>
            <p:cNvPr id="1554" name="Google Shape;1554;p26"/>
            <p:cNvGrpSpPr/>
            <p:nvPr/>
          </p:nvGrpSpPr>
          <p:grpSpPr>
            <a:xfrm rot="561278">
              <a:off x="-75080" y="-176312"/>
              <a:ext cx="1174415" cy="1264732"/>
              <a:chOff x="2117275" y="1920575"/>
              <a:chExt cx="299725" cy="322775"/>
            </a:xfrm>
          </p:grpSpPr>
          <p:sp>
            <p:nvSpPr>
              <p:cNvPr id="1555" name="Google Shape;1555;p26"/>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26"/>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7" name="Google Shape;1557;p26"/>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8" name="Google Shape;1558;p26"/>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26"/>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26"/>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26"/>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26"/>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26"/>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4" name="Google Shape;1564;p26"/>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26"/>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26"/>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7" name="Google Shape;1567;p26"/>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8" name="Google Shape;1568;p26"/>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9" name="Google Shape;1569;p26"/>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0" name="Google Shape;1570;p26"/>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1" name="Google Shape;1571;p26"/>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2" name="Google Shape;1572;p26"/>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3" name="Google Shape;1573;p26"/>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74" name="Google Shape;1574;p26"/>
            <p:cNvGrpSpPr/>
            <p:nvPr/>
          </p:nvGrpSpPr>
          <p:grpSpPr>
            <a:xfrm rot="-524142" flipH="1">
              <a:off x="8413065" y="634275"/>
              <a:ext cx="1359923" cy="1464506"/>
              <a:chOff x="2117275" y="1920575"/>
              <a:chExt cx="299725" cy="322775"/>
            </a:xfrm>
          </p:grpSpPr>
          <p:sp>
            <p:nvSpPr>
              <p:cNvPr id="1575" name="Google Shape;1575;p26"/>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6" name="Google Shape;1576;p26"/>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7" name="Google Shape;1577;p26"/>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8" name="Google Shape;1578;p26"/>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9" name="Google Shape;1579;p26"/>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0" name="Google Shape;1580;p26"/>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1" name="Google Shape;1581;p26"/>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2" name="Google Shape;1582;p26"/>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3" name="Google Shape;1583;p26"/>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4" name="Google Shape;1584;p26"/>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5" name="Google Shape;1585;p26"/>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6" name="Google Shape;1586;p26"/>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7" name="Google Shape;1587;p26"/>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8" name="Google Shape;1588;p26"/>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9" name="Google Shape;1589;p26"/>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0" name="Google Shape;1590;p26"/>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1" name="Google Shape;1591;p26"/>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2" name="Google Shape;1592;p26"/>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3" name="Google Shape;1593;p26"/>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726"/>
        <p:cNvGrpSpPr/>
        <p:nvPr/>
      </p:nvGrpSpPr>
      <p:grpSpPr>
        <a:xfrm>
          <a:off x="0" y="0"/>
          <a:ext cx="0" cy="0"/>
          <a:chOff x="0" y="0"/>
          <a:chExt cx="0" cy="0"/>
        </a:xfrm>
      </p:grpSpPr>
      <p:sp>
        <p:nvSpPr>
          <p:cNvPr id="1727" name="Google Shape;1727;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28" name="Google Shape;1728;p28"/>
          <p:cNvSpPr txBox="1">
            <a:spLocks noGrp="1"/>
          </p:cNvSpPr>
          <p:nvPr>
            <p:ph type="subTitle" idx="1"/>
          </p:nvPr>
        </p:nvSpPr>
        <p:spPr>
          <a:xfrm>
            <a:off x="1941798" y="2159575"/>
            <a:ext cx="2561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729" name="Google Shape;1729;p28"/>
          <p:cNvSpPr txBox="1">
            <a:spLocks noGrp="1"/>
          </p:cNvSpPr>
          <p:nvPr>
            <p:ph type="subTitle" idx="2"/>
          </p:nvPr>
        </p:nvSpPr>
        <p:spPr>
          <a:xfrm>
            <a:off x="5293676" y="2159575"/>
            <a:ext cx="2561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730" name="Google Shape;1730;p28"/>
          <p:cNvSpPr txBox="1">
            <a:spLocks noGrp="1"/>
          </p:cNvSpPr>
          <p:nvPr>
            <p:ph type="subTitle" idx="3"/>
          </p:nvPr>
        </p:nvSpPr>
        <p:spPr>
          <a:xfrm>
            <a:off x="1941798" y="3859275"/>
            <a:ext cx="2561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731" name="Google Shape;1731;p28"/>
          <p:cNvSpPr txBox="1">
            <a:spLocks noGrp="1"/>
          </p:cNvSpPr>
          <p:nvPr>
            <p:ph type="subTitle" idx="4"/>
          </p:nvPr>
        </p:nvSpPr>
        <p:spPr>
          <a:xfrm>
            <a:off x="5293676" y="3859275"/>
            <a:ext cx="2561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732" name="Google Shape;1732;p28"/>
          <p:cNvSpPr txBox="1">
            <a:spLocks noGrp="1"/>
          </p:cNvSpPr>
          <p:nvPr>
            <p:ph type="subTitle" idx="5"/>
          </p:nvPr>
        </p:nvSpPr>
        <p:spPr>
          <a:xfrm>
            <a:off x="1941798" y="1277775"/>
            <a:ext cx="2561400" cy="103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erriweather Sans"/>
                <a:ea typeface="Merriweather Sans"/>
                <a:cs typeface="Merriweather Sans"/>
                <a:sym typeface="Merriweathe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p:txBody>
      </p:sp>
      <p:sp>
        <p:nvSpPr>
          <p:cNvPr id="1733" name="Google Shape;1733;p28"/>
          <p:cNvSpPr txBox="1">
            <a:spLocks noGrp="1"/>
          </p:cNvSpPr>
          <p:nvPr>
            <p:ph type="subTitle" idx="6"/>
          </p:nvPr>
        </p:nvSpPr>
        <p:spPr>
          <a:xfrm>
            <a:off x="1941798" y="2977475"/>
            <a:ext cx="2561400" cy="103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erriweather Sans"/>
                <a:ea typeface="Merriweather Sans"/>
                <a:cs typeface="Merriweather Sans"/>
                <a:sym typeface="Merriweathe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p:txBody>
      </p:sp>
      <p:sp>
        <p:nvSpPr>
          <p:cNvPr id="1734" name="Google Shape;1734;p28"/>
          <p:cNvSpPr txBox="1">
            <a:spLocks noGrp="1"/>
          </p:cNvSpPr>
          <p:nvPr>
            <p:ph type="subTitle" idx="7"/>
          </p:nvPr>
        </p:nvSpPr>
        <p:spPr>
          <a:xfrm>
            <a:off x="5293672" y="1277775"/>
            <a:ext cx="2561400" cy="103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erriweather Sans"/>
                <a:ea typeface="Merriweather Sans"/>
                <a:cs typeface="Merriweather Sans"/>
                <a:sym typeface="Merriweathe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p:txBody>
      </p:sp>
      <p:sp>
        <p:nvSpPr>
          <p:cNvPr id="1735" name="Google Shape;1735;p28"/>
          <p:cNvSpPr txBox="1">
            <a:spLocks noGrp="1"/>
          </p:cNvSpPr>
          <p:nvPr>
            <p:ph type="subTitle" idx="8"/>
          </p:nvPr>
        </p:nvSpPr>
        <p:spPr>
          <a:xfrm>
            <a:off x="5293672" y="2977475"/>
            <a:ext cx="2561400" cy="103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erriweather Sans"/>
                <a:ea typeface="Merriweather Sans"/>
                <a:cs typeface="Merriweather Sans"/>
                <a:sym typeface="Merriweathe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p:txBody>
      </p:sp>
      <p:grpSp>
        <p:nvGrpSpPr>
          <p:cNvPr id="1736" name="Google Shape;1736;p28"/>
          <p:cNvGrpSpPr/>
          <p:nvPr/>
        </p:nvGrpSpPr>
        <p:grpSpPr>
          <a:xfrm rot="-5400000" flipH="1">
            <a:off x="4361208" y="-4326965"/>
            <a:ext cx="556353" cy="9008807"/>
            <a:chOff x="-5" y="-753875"/>
            <a:chExt cx="677405" cy="5958600"/>
          </a:xfrm>
        </p:grpSpPr>
        <p:sp>
          <p:nvSpPr>
            <p:cNvPr id="1737" name="Google Shape;1737;p28"/>
            <p:cNvSpPr/>
            <p:nvPr/>
          </p:nvSpPr>
          <p:spPr>
            <a:xfrm>
              <a:off x="76500" y="-753875"/>
              <a:ext cx="600900" cy="595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8" name="Google Shape;1738;p28"/>
            <p:cNvSpPr/>
            <p:nvPr/>
          </p:nvSpPr>
          <p:spPr>
            <a:xfrm>
              <a:off x="-5" y="-753875"/>
              <a:ext cx="600900" cy="5958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39" name="Google Shape;1739;p28"/>
          <p:cNvGrpSpPr/>
          <p:nvPr/>
        </p:nvGrpSpPr>
        <p:grpSpPr>
          <a:xfrm>
            <a:off x="215626" y="138904"/>
            <a:ext cx="8783278" cy="4943520"/>
            <a:chOff x="215626" y="138904"/>
            <a:chExt cx="8783278" cy="4943520"/>
          </a:xfrm>
        </p:grpSpPr>
        <p:grpSp>
          <p:nvGrpSpPr>
            <p:cNvPr id="1740" name="Google Shape;1740;p28"/>
            <p:cNvGrpSpPr/>
            <p:nvPr/>
          </p:nvGrpSpPr>
          <p:grpSpPr>
            <a:xfrm rot="-3987172">
              <a:off x="233913" y="212348"/>
              <a:ext cx="326426" cy="253718"/>
              <a:chOff x="3719725" y="-973000"/>
              <a:chExt cx="113025" cy="87850"/>
            </a:xfrm>
          </p:grpSpPr>
          <p:sp>
            <p:nvSpPr>
              <p:cNvPr id="1741" name="Google Shape;1741;p28"/>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2" name="Google Shape;1742;p28"/>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43" name="Google Shape;1743;p28"/>
            <p:cNvGrpSpPr/>
            <p:nvPr/>
          </p:nvGrpSpPr>
          <p:grpSpPr>
            <a:xfrm rot="8288129" flipH="1">
              <a:off x="8594555" y="4750655"/>
              <a:ext cx="326421" cy="253715"/>
              <a:chOff x="3719725" y="-973000"/>
              <a:chExt cx="113025" cy="87850"/>
            </a:xfrm>
          </p:grpSpPr>
          <p:sp>
            <p:nvSpPr>
              <p:cNvPr id="1744" name="Google Shape;1744;p28"/>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5" name="Google Shape;1745;p28"/>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46" name="Google Shape;1746;p28"/>
            <p:cNvGrpSpPr/>
            <p:nvPr/>
          </p:nvGrpSpPr>
          <p:grpSpPr>
            <a:xfrm rot="2700000" flipH="1">
              <a:off x="1175505" y="4750451"/>
              <a:ext cx="326428" cy="253720"/>
              <a:chOff x="3719725" y="-973000"/>
              <a:chExt cx="113025" cy="87850"/>
            </a:xfrm>
          </p:grpSpPr>
          <p:sp>
            <p:nvSpPr>
              <p:cNvPr id="1747" name="Google Shape;1747;p28"/>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8" name="Google Shape;1748;p28"/>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49" name="Google Shape;1749;p28"/>
            <p:cNvGrpSpPr/>
            <p:nvPr/>
          </p:nvGrpSpPr>
          <p:grpSpPr>
            <a:xfrm rot="-9983635" flipH="1">
              <a:off x="8647220" y="604302"/>
              <a:ext cx="326422" cy="253715"/>
              <a:chOff x="3719725" y="-973000"/>
              <a:chExt cx="113025" cy="87850"/>
            </a:xfrm>
          </p:grpSpPr>
          <p:sp>
            <p:nvSpPr>
              <p:cNvPr id="1750" name="Google Shape;1750;p28"/>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1" name="Google Shape;1751;p28"/>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752" name="Google Shape;1752;p28"/>
          <p:cNvGrpSpPr/>
          <p:nvPr/>
        </p:nvGrpSpPr>
        <p:grpSpPr>
          <a:xfrm rot="255304">
            <a:off x="-67879" y="3960194"/>
            <a:ext cx="1063629" cy="1145426"/>
            <a:chOff x="2117275" y="1920575"/>
            <a:chExt cx="299725" cy="322775"/>
          </a:xfrm>
        </p:grpSpPr>
        <p:sp>
          <p:nvSpPr>
            <p:cNvPr id="1753" name="Google Shape;1753;p28"/>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4" name="Google Shape;1754;p28"/>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5" name="Google Shape;1755;p28"/>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6" name="Google Shape;1756;p28"/>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7" name="Google Shape;1757;p28"/>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8" name="Google Shape;1758;p28"/>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9" name="Google Shape;1759;p28"/>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0" name="Google Shape;1760;p28"/>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1" name="Google Shape;1761;p28"/>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2" name="Google Shape;1762;p28"/>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3" name="Google Shape;1763;p28"/>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4" name="Google Shape;1764;p28"/>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5" name="Google Shape;1765;p28"/>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6" name="Google Shape;1766;p28"/>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7" name="Google Shape;1767;p28"/>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8" name="Google Shape;1768;p28"/>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9" name="Google Shape;1769;p28"/>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0" name="Google Shape;1770;p28"/>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1" name="Google Shape;1771;p28"/>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72" name="Google Shape;1772;p28"/>
          <p:cNvGrpSpPr/>
          <p:nvPr/>
        </p:nvGrpSpPr>
        <p:grpSpPr>
          <a:xfrm rot="-5119242">
            <a:off x="8280737" y="3277289"/>
            <a:ext cx="1063643" cy="1145441"/>
            <a:chOff x="2117275" y="1920575"/>
            <a:chExt cx="299725" cy="322775"/>
          </a:xfrm>
        </p:grpSpPr>
        <p:sp>
          <p:nvSpPr>
            <p:cNvPr id="1773" name="Google Shape;1773;p28"/>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4" name="Google Shape;1774;p28"/>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5" name="Google Shape;1775;p28"/>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6" name="Google Shape;1776;p28"/>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7" name="Google Shape;1777;p28"/>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8" name="Google Shape;1778;p28"/>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9" name="Google Shape;1779;p28"/>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0" name="Google Shape;1780;p28"/>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1" name="Google Shape;1781;p28"/>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2" name="Google Shape;1782;p28"/>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3" name="Google Shape;1783;p28"/>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4" name="Google Shape;1784;p28"/>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5" name="Google Shape;1785;p28"/>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6" name="Google Shape;1786;p28"/>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7" name="Google Shape;1787;p28"/>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8" name="Google Shape;1788;p28"/>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9" name="Google Shape;1789;p28"/>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0" name="Google Shape;1790;p28"/>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1" name="Google Shape;1791;p28"/>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erriweather Sans"/>
              <a:buNone/>
              <a:defRPr sz="3500" b="1">
                <a:solidFill>
                  <a:schemeClr val="dk1"/>
                </a:solidFill>
                <a:latin typeface="Merriweather Sans"/>
                <a:ea typeface="Merriweather Sans"/>
                <a:cs typeface="Merriweather Sans"/>
                <a:sym typeface="Merriweather Sans"/>
              </a:defRPr>
            </a:lvl1pPr>
            <a:lvl2pPr lvl="1" rtl="0">
              <a:spcBef>
                <a:spcPts val="0"/>
              </a:spcBef>
              <a:spcAft>
                <a:spcPts val="0"/>
              </a:spcAft>
              <a:buClr>
                <a:schemeClr val="dk1"/>
              </a:buClr>
              <a:buSzPts val="3500"/>
              <a:buFont typeface="Merriweather Sans"/>
              <a:buNone/>
              <a:defRPr sz="3500" b="1">
                <a:solidFill>
                  <a:schemeClr val="dk1"/>
                </a:solidFill>
                <a:latin typeface="Merriweather Sans"/>
                <a:ea typeface="Merriweather Sans"/>
                <a:cs typeface="Merriweather Sans"/>
                <a:sym typeface="Merriweather Sans"/>
              </a:defRPr>
            </a:lvl2pPr>
            <a:lvl3pPr lvl="2" rtl="0">
              <a:spcBef>
                <a:spcPts val="0"/>
              </a:spcBef>
              <a:spcAft>
                <a:spcPts val="0"/>
              </a:spcAft>
              <a:buClr>
                <a:schemeClr val="dk1"/>
              </a:buClr>
              <a:buSzPts val="3500"/>
              <a:buFont typeface="Merriweather Sans"/>
              <a:buNone/>
              <a:defRPr sz="3500" b="1">
                <a:solidFill>
                  <a:schemeClr val="dk1"/>
                </a:solidFill>
                <a:latin typeface="Merriweather Sans"/>
                <a:ea typeface="Merriweather Sans"/>
                <a:cs typeface="Merriweather Sans"/>
                <a:sym typeface="Merriweather Sans"/>
              </a:defRPr>
            </a:lvl3pPr>
            <a:lvl4pPr lvl="3" rtl="0">
              <a:spcBef>
                <a:spcPts val="0"/>
              </a:spcBef>
              <a:spcAft>
                <a:spcPts val="0"/>
              </a:spcAft>
              <a:buClr>
                <a:schemeClr val="dk1"/>
              </a:buClr>
              <a:buSzPts val="3500"/>
              <a:buFont typeface="Merriweather Sans"/>
              <a:buNone/>
              <a:defRPr sz="3500" b="1">
                <a:solidFill>
                  <a:schemeClr val="dk1"/>
                </a:solidFill>
                <a:latin typeface="Merriweather Sans"/>
                <a:ea typeface="Merriweather Sans"/>
                <a:cs typeface="Merriweather Sans"/>
                <a:sym typeface="Merriweather Sans"/>
              </a:defRPr>
            </a:lvl4pPr>
            <a:lvl5pPr lvl="4" rtl="0">
              <a:spcBef>
                <a:spcPts val="0"/>
              </a:spcBef>
              <a:spcAft>
                <a:spcPts val="0"/>
              </a:spcAft>
              <a:buClr>
                <a:schemeClr val="dk1"/>
              </a:buClr>
              <a:buSzPts val="3500"/>
              <a:buFont typeface="Merriweather Sans"/>
              <a:buNone/>
              <a:defRPr sz="3500" b="1">
                <a:solidFill>
                  <a:schemeClr val="dk1"/>
                </a:solidFill>
                <a:latin typeface="Merriweather Sans"/>
                <a:ea typeface="Merriweather Sans"/>
                <a:cs typeface="Merriweather Sans"/>
                <a:sym typeface="Merriweather Sans"/>
              </a:defRPr>
            </a:lvl5pPr>
            <a:lvl6pPr lvl="5" rtl="0">
              <a:spcBef>
                <a:spcPts val="0"/>
              </a:spcBef>
              <a:spcAft>
                <a:spcPts val="0"/>
              </a:spcAft>
              <a:buClr>
                <a:schemeClr val="dk1"/>
              </a:buClr>
              <a:buSzPts val="3500"/>
              <a:buFont typeface="Merriweather Sans"/>
              <a:buNone/>
              <a:defRPr sz="3500" b="1">
                <a:solidFill>
                  <a:schemeClr val="dk1"/>
                </a:solidFill>
                <a:latin typeface="Merriweather Sans"/>
                <a:ea typeface="Merriweather Sans"/>
                <a:cs typeface="Merriweather Sans"/>
                <a:sym typeface="Merriweather Sans"/>
              </a:defRPr>
            </a:lvl6pPr>
            <a:lvl7pPr lvl="6" rtl="0">
              <a:spcBef>
                <a:spcPts val="0"/>
              </a:spcBef>
              <a:spcAft>
                <a:spcPts val="0"/>
              </a:spcAft>
              <a:buClr>
                <a:schemeClr val="dk1"/>
              </a:buClr>
              <a:buSzPts val="3500"/>
              <a:buFont typeface="Merriweather Sans"/>
              <a:buNone/>
              <a:defRPr sz="3500" b="1">
                <a:solidFill>
                  <a:schemeClr val="dk1"/>
                </a:solidFill>
                <a:latin typeface="Merriweather Sans"/>
                <a:ea typeface="Merriweather Sans"/>
                <a:cs typeface="Merriweather Sans"/>
                <a:sym typeface="Merriweather Sans"/>
              </a:defRPr>
            </a:lvl7pPr>
            <a:lvl8pPr lvl="7" rtl="0">
              <a:spcBef>
                <a:spcPts val="0"/>
              </a:spcBef>
              <a:spcAft>
                <a:spcPts val="0"/>
              </a:spcAft>
              <a:buClr>
                <a:schemeClr val="dk1"/>
              </a:buClr>
              <a:buSzPts val="3500"/>
              <a:buFont typeface="Merriweather Sans"/>
              <a:buNone/>
              <a:defRPr sz="3500" b="1">
                <a:solidFill>
                  <a:schemeClr val="dk1"/>
                </a:solidFill>
                <a:latin typeface="Merriweather Sans"/>
                <a:ea typeface="Merriweather Sans"/>
                <a:cs typeface="Merriweather Sans"/>
                <a:sym typeface="Merriweather Sans"/>
              </a:defRPr>
            </a:lvl8pPr>
            <a:lvl9pPr lvl="8" rtl="0">
              <a:spcBef>
                <a:spcPts val="0"/>
              </a:spcBef>
              <a:spcAft>
                <a:spcPts val="0"/>
              </a:spcAft>
              <a:buClr>
                <a:schemeClr val="dk1"/>
              </a:buClr>
              <a:buSzPts val="3500"/>
              <a:buFont typeface="Merriweather Sans"/>
              <a:buNone/>
              <a:defRPr sz="3500" b="1">
                <a:solidFill>
                  <a:schemeClr val="dk1"/>
                </a:solidFill>
                <a:latin typeface="Merriweather Sans"/>
                <a:ea typeface="Merriweather Sans"/>
                <a:cs typeface="Merriweather Sans"/>
                <a:sym typeface="Merriweather Sans"/>
              </a:defRPr>
            </a:lvl9pPr>
          </a:lstStyle>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lvl="1" indent="-317500">
              <a:lnSpc>
                <a:spcPct val="115000"/>
              </a:lnSpc>
              <a:spcBef>
                <a:spcPts val="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lvl="2" indent="-317500">
              <a:lnSpc>
                <a:spcPct val="115000"/>
              </a:lnSpc>
              <a:spcBef>
                <a:spcPts val="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lvl="3" indent="-317500">
              <a:lnSpc>
                <a:spcPct val="115000"/>
              </a:lnSpc>
              <a:spcBef>
                <a:spcPts val="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lvl="4" indent="-317500">
              <a:lnSpc>
                <a:spcPct val="115000"/>
              </a:lnSpc>
              <a:spcBef>
                <a:spcPts val="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lvl="5" indent="-317500">
              <a:lnSpc>
                <a:spcPct val="115000"/>
              </a:lnSpc>
              <a:spcBef>
                <a:spcPts val="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lvl="6" indent="-317500">
              <a:lnSpc>
                <a:spcPct val="115000"/>
              </a:lnSpc>
              <a:spcBef>
                <a:spcPts val="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lvl="7" indent="-317500">
              <a:lnSpc>
                <a:spcPct val="115000"/>
              </a:lnSpc>
              <a:spcBef>
                <a:spcPts val="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lvl="8" indent="-317500">
              <a:lnSpc>
                <a:spcPct val="115000"/>
              </a:lnSpc>
              <a:spcBef>
                <a:spcPts val="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3.png"/><Relationship Id="rId7" Type="http://schemas.openxmlformats.org/officeDocument/2006/relationships/image" Target="../media/image2.svg"/><Relationship Id="rId6" Type="http://schemas.openxmlformats.org/officeDocument/2006/relationships/image" Target="../media/image1.png"/><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image" Target="../media/image6.svg"/><Relationship Id="rId2" Type="http://schemas.openxmlformats.org/officeDocument/2006/relationships/image" Target="../media/image5.png"/><Relationship Id="rId10" Type="http://schemas.openxmlformats.org/officeDocument/2006/relationships/slideLayout" Target="../slideLayouts/slideLayout5.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9.sv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3.png"/><Relationship Id="rId7" Type="http://schemas.openxmlformats.org/officeDocument/2006/relationships/image" Target="../media/image2.svg"/><Relationship Id="rId6" Type="http://schemas.openxmlformats.org/officeDocument/2006/relationships/image" Target="../media/image1.png"/><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image" Target="../media/image6.svg"/><Relationship Id="rId2" Type="http://schemas.openxmlformats.org/officeDocument/2006/relationships/image" Target="../media/image5.png"/><Relationship Id="rId10" Type="http://schemas.openxmlformats.org/officeDocument/2006/relationships/slideLayout" Target="../slideLayouts/slideLayout5.xml"/><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sv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10.png"/><Relationship Id="rId2" Type="http://schemas.openxmlformats.org/officeDocument/2006/relationships/image" Target="../media/image6.svg"/><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3.png"/><Relationship Id="rId7" Type="http://schemas.openxmlformats.org/officeDocument/2006/relationships/image" Target="../media/image2.svg"/><Relationship Id="rId6" Type="http://schemas.openxmlformats.org/officeDocument/2006/relationships/image" Target="../media/image1.png"/><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image" Target="../media/image6.svg"/><Relationship Id="rId2" Type="http://schemas.openxmlformats.org/officeDocument/2006/relationships/image" Target="../media/image5.png"/><Relationship Id="rId10" Type="http://schemas.openxmlformats.org/officeDocument/2006/relationships/slideLayout" Target="../slideLayouts/slideLayout5.xml"/><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6.png"/><Relationship Id="rId1"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9"/>
        <p:cNvGrpSpPr/>
        <p:nvPr/>
      </p:nvGrpSpPr>
      <p:grpSpPr>
        <a:xfrm>
          <a:off x="0" y="0"/>
          <a:ext cx="0" cy="0"/>
          <a:chOff x="0" y="0"/>
          <a:chExt cx="0" cy="0"/>
        </a:xfrm>
      </p:grpSpPr>
      <p:sp>
        <p:nvSpPr>
          <p:cNvPr id="2430" name="Google Shape;2430;p37"/>
          <p:cNvSpPr txBox="1">
            <a:spLocks noGrp="1"/>
          </p:cNvSpPr>
          <p:nvPr>
            <p:ph type="ctrTitle"/>
          </p:nvPr>
        </p:nvSpPr>
        <p:spPr>
          <a:xfrm>
            <a:off x="738015" y="1592741"/>
            <a:ext cx="7091429" cy="2331600"/>
          </a:xfrm>
          <a:prstGeom prst="rect">
            <a:avLst/>
          </a:prstGeom>
        </p:spPr>
        <p:txBody>
          <a:bodyPr spcFirstLastPara="1" wrap="square" lIns="91425" tIns="91425" rIns="91425" bIns="91425" anchor="b" anchorCtr="0">
            <a:noAutofit/>
          </a:bodyPr>
          <a:lstStyle/>
          <a:p>
            <a:pPr lvl="0"/>
            <a:r>
              <a:rPr lang="en-US" sz="4000" dirty="0" err="1">
                <a:latin typeface="Lucida Handwriting" panose="03010101010101010101" pitchFamily="66" charset="0"/>
              </a:rPr>
              <a:t>VIẾT</a:t>
            </a:r>
            <a:r>
              <a:rPr lang="en-US" sz="4000" dirty="0">
                <a:latin typeface="Lucida Handwriting" panose="03010101010101010101" pitchFamily="66" charset="0"/>
              </a:rPr>
              <a:t> </a:t>
            </a:r>
            <a:r>
              <a:rPr lang="en-US" sz="4000" dirty="0" err="1">
                <a:latin typeface="Lucida Handwriting" panose="03010101010101010101" pitchFamily="66" charset="0"/>
              </a:rPr>
              <a:t>BÀI</a:t>
            </a:r>
            <a:r>
              <a:rPr lang="en-US" sz="4000" dirty="0">
                <a:latin typeface="Lucida Handwriting" panose="03010101010101010101" pitchFamily="66" charset="0"/>
              </a:rPr>
              <a:t> </a:t>
            </a:r>
            <a:r>
              <a:rPr lang="en-US" sz="4000" dirty="0" err="1">
                <a:latin typeface="Lucida Handwriting" panose="03010101010101010101" pitchFamily="66" charset="0"/>
              </a:rPr>
              <a:t>PHÁT</a:t>
            </a:r>
            <a:r>
              <a:rPr lang="en-US" sz="4000" dirty="0">
                <a:latin typeface="Lucida Handwriting" panose="03010101010101010101" pitchFamily="66" charset="0"/>
              </a:rPr>
              <a:t> </a:t>
            </a:r>
            <a:r>
              <a:rPr lang="en-US" sz="4000" dirty="0" err="1">
                <a:latin typeface="Lucida Handwriting" panose="03010101010101010101" pitchFamily="66" charset="0"/>
              </a:rPr>
              <a:t>BIỂU</a:t>
            </a:r>
            <a:r>
              <a:rPr lang="en-US" sz="4000" dirty="0">
                <a:latin typeface="Lucida Handwriting" panose="03010101010101010101" pitchFamily="66" charset="0"/>
              </a:rPr>
              <a:t> </a:t>
            </a:r>
            <a:r>
              <a:rPr lang="en-US" sz="4000" dirty="0" err="1">
                <a:latin typeface="Lucida Handwriting" panose="03010101010101010101" pitchFamily="66" charset="0"/>
              </a:rPr>
              <a:t>TRONG</a:t>
            </a:r>
            <a:r>
              <a:rPr lang="en-US" sz="4000" dirty="0">
                <a:latin typeface="Lucida Handwriting" panose="03010101010101010101" pitchFamily="66" charset="0"/>
              </a:rPr>
              <a:t> </a:t>
            </a:r>
            <a:r>
              <a:rPr lang="en-US" sz="4000" dirty="0" err="1">
                <a:latin typeface="Lucida Handwriting" panose="03010101010101010101" pitchFamily="66" charset="0"/>
              </a:rPr>
              <a:t>LỄ</a:t>
            </a:r>
            <a:r>
              <a:rPr lang="en-US" sz="4000" dirty="0">
                <a:latin typeface="Lucida Handwriting" panose="03010101010101010101" pitchFamily="66" charset="0"/>
              </a:rPr>
              <a:t> </a:t>
            </a:r>
            <a:r>
              <a:rPr lang="en-US" sz="4000" dirty="0" err="1">
                <a:latin typeface="Lucida Handwriting" panose="03010101010101010101" pitchFamily="66" charset="0"/>
              </a:rPr>
              <a:t>PHÁT</a:t>
            </a:r>
            <a:r>
              <a:rPr lang="en-US" sz="4000" dirty="0">
                <a:latin typeface="Lucida Handwriting" panose="03010101010101010101" pitchFamily="66" charset="0"/>
              </a:rPr>
              <a:t> </a:t>
            </a:r>
            <a:r>
              <a:rPr lang="en-US" sz="4000" dirty="0" err="1">
                <a:latin typeface="Lucida Handwriting" panose="03010101010101010101" pitchFamily="66" charset="0"/>
              </a:rPr>
              <a:t>ĐỘNG</a:t>
            </a:r>
            <a:r>
              <a:rPr lang="en-US" sz="4000" dirty="0">
                <a:latin typeface="Lucida Handwriting" panose="03010101010101010101" pitchFamily="66" charset="0"/>
              </a:rPr>
              <a:t> </a:t>
            </a:r>
            <a:r>
              <a:rPr lang="en-US" sz="4000" dirty="0" err="1">
                <a:latin typeface="Lucida Handwriting" panose="03010101010101010101" pitchFamily="66" charset="0"/>
              </a:rPr>
              <a:t>MỘT</a:t>
            </a:r>
            <a:r>
              <a:rPr lang="en-US" sz="4000" dirty="0">
                <a:latin typeface="Lucida Handwriting" panose="03010101010101010101" pitchFamily="66" charset="0"/>
              </a:rPr>
              <a:t> </a:t>
            </a:r>
            <a:r>
              <a:rPr lang="en-US" sz="4000" dirty="0" err="1">
                <a:latin typeface="Lucida Handwriting" panose="03010101010101010101" pitchFamily="66" charset="0"/>
              </a:rPr>
              <a:t>PHONG</a:t>
            </a:r>
            <a:r>
              <a:rPr lang="en-US" sz="4000" dirty="0">
                <a:latin typeface="Lucida Handwriting" panose="03010101010101010101" pitchFamily="66" charset="0"/>
              </a:rPr>
              <a:t> </a:t>
            </a:r>
            <a:r>
              <a:rPr lang="en-US" sz="4000" dirty="0" err="1">
                <a:latin typeface="Lucida Handwriting" panose="03010101010101010101" pitchFamily="66" charset="0"/>
              </a:rPr>
              <a:t>TRÀO</a:t>
            </a:r>
            <a:r>
              <a:rPr lang="en-US" sz="4000" dirty="0">
                <a:latin typeface="Lucida Handwriting" panose="03010101010101010101" pitchFamily="66" charset="0"/>
              </a:rPr>
              <a:t> HAY </a:t>
            </a:r>
            <a:r>
              <a:rPr lang="en-US" sz="4000" dirty="0" err="1">
                <a:latin typeface="Lucida Handwriting" panose="03010101010101010101" pitchFamily="66" charset="0"/>
              </a:rPr>
              <a:t>MỘT</a:t>
            </a:r>
            <a:r>
              <a:rPr lang="en-US" sz="4000" dirty="0">
                <a:latin typeface="Lucida Handwriting" panose="03010101010101010101" pitchFamily="66" charset="0"/>
              </a:rPr>
              <a:t> </a:t>
            </a:r>
            <a:r>
              <a:rPr lang="en-US" sz="4000" dirty="0" err="1">
                <a:latin typeface="Lucida Handwriting" panose="03010101010101010101" pitchFamily="66" charset="0"/>
              </a:rPr>
              <a:t>HOẠT</a:t>
            </a:r>
            <a:r>
              <a:rPr lang="en-US" sz="4000" dirty="0">
                <a:latin typeface="Lucida Handwriting" panose="03010101010101010101" pitchFamily="66" charset="0"/>
              </a:rPr>
              <a:t> </a:t>
            </a:r>
            <a:r>
              <a:rPr lang="en-US" sz="4000" dirty="0" err="1">
                <a:latin typeface="Lucida Handwriting" panose="03010101010101010101" pitchFamily="66" charset="0"/>
              </a:rPr>
              <a:t>ĐỘNG</a:t>
            </a:r>
            <a:r>
              <a:rPr lang="en-US" sz="4000" dirty="0">
                <a:latin typeface="Lucida Handwriting" panose="03010101010101010101" pitchFamily="66" charset="0"/>
              </a:rPr>
              <a:t> </a:t>
            </a:r>
            <a:r>
              <a:rPr lang="en-US" sz="4000" dirty="0" err="1">
                <a:latin typeface="Lucida Handwriting" panose="03010101010101010101" pitchFamily="66" charset="0"/>
              </a:rPr>
              <a:t>XÃ</a:t>
            </a:r>
            <a:r>
              <a:rPr lang="en-US" sz="4000" dirty="0">
                <a:latin typeface="Lucida Handwriting" panose="03010101010101010101" pitchFamily="66" charset="0"/>
              </a:rPr>
              <a:t> </a:t>
            </a:r>
            <a:r>
              <a:rPr lang="en-US" sz="4000" dirty="0" err="1">
                <a:latin typeface="Lucida Handwriting" panose="03010101010101010101" pitchFamily="66" charset="0"/>
              </a:rPr>
              <a:t>HỘI</a:t>
            </a:r>
            <a:endParaRPr lang="vi-VN" sz="1200" dirty="0"/>
          </a:p>
        </p:txBody>
      </p:sp>
      <p:cxnSp>
        <p:nvCxnSpPr>
          <p:cNvPr id="2433" name="Google Shape;2433;p37"/>
          <p:cNvCxnSpPr/>
          <p:nvPr/>
        </p:nvCxnSpPr>
        <p:spPr>
          <a:xfrm>
            <a:off x="582078" y="3974303"/>
            <a:ext cx="5672700" cy="0"/>
          </a:xfrm>
          <a:prstGeom prst="straightConnector1">
            <a:avLst/>
          </a:prstGeom>
          <a:noFill/>
          <a:ln w="19050" cap="flat" cmpd="sng">
            <a:solidFill>
              <a:schemeClr val="dk1"/>
            </a:solidFill>
            <a:prstDash val="solid"/>
            <a:round/>
            <a:headEnd type="none" w="med" len="med"/>
            <a:tailEnd type="none" w="med" len="med"/>
          </a:ln>
        </p:spPr>
      </p:cxnSp>
      <p:grpSp>
        <p:nvGrpSpPr>
          <p:cNvPr id="2434" name="Google Shape;2434;p37"/>
          <p:cNvGrpSpPr/>
          <p:nvPr/>
        </p:nvGrpSpPr>
        <p:grpSpPr>
          <a:xfrm>
            <a:off x="7418705" y="3093720"/>
            <a:ext cx="1635760" cy="2002155"/>
            <a:chOff x="6549082" y="2579673"/>
            <a:chExt cx="2504912" cy="2516203"/>
          </a:xfrm>
        </p:grpSpPr>
        <p:grpSp>
          <p:nvGrpSpPr>
            <p:cNvPr id="2435" name="Google Shape;2435;p37"/>
            <p:cNvGrpSpPr/>
            <p:nvPr/>
          </p:nvGrpSpPr>
          <p:grpSpPr>
            <a:xfrm>
              <a:off x="6549082" y="4098279"/>
              <a:ext cx="2504912" cy="997597"/>
              <a:chOff x="4926150" y="3084275"/>
              <a:chExt cx="470300" cy="187300"/>
            </a:xfrm>
          </p:grpSpPr>
          <p:sp>
            <p:nvSpPr>
              <p:cNvPr id="2436" name="Google Shape;2436;p37"/>
              <p:cNvSpPr/>
              <p:nvPr/>
            </p:nvSpPr>
            <p:spPr>
              <a:xfrm>
                <a:off x="4926150" y="3123125"/>
                <a:ext cx="298550" cy="135075"/>
              </a:xfrm>
              <a:custGeom>
                <a:avLst/>
                <a:gdLst/>
                <a:ahLst/>
                <a:cxnLst/>
                <a:rect l="l" t="t" r="r" b="b"/>
                <a:pathLst>
                  <a:path w="11942" h="5403" extrusionOk="0">
                    <a:moveTo>
                      <a:pt x="325" y="0"/>
                    </a:moveTo>
                    <a:cubicBezTo>
                      <a:pt x="0" y="1302"/>
                      <a:pt x="130" y="2270"/>
                      <a:pt x="299" y="2858"/>
                    </a:cubicBezTo>
                    <a:cubicBezTo>
                      <a:pt x="425" y="3081"/>
                      <a:pt x="634" y="3243"/>
                      <a:pt x="881" y="3309"/>
                    </a:cubicBezTo>
                    <a:cubicBezTo>
                      <a:pt x="1030" y="3348"/>
                      <a:pt x="1179" y="3352"/>
                      <a:pt x="1328" y="3352"/>
                    </a:cubicBezTo>
                    <a:cubicBezTo>
                      <a:pt x="1367" y="3352"/>
                      <a:pt x="1407" y="3351"/>
                      <a:pt x="1446" y="3351"/>
                    </a:cubicBezTo>
                    <a:cubicBezTo>
                      <a:pt x="1520" y="3351"/>
                      <a:pt x="1593" y="3352"/>
                      <a:pt x="1667" y="3358"/>
                    </a:cubicBezTo>
                    <a:cubicBezTo>
                      <a:pt x="1861" y="3372"/>
                      <a:pt x="2055" y="3419"/>
                      <a:pt x="2249" y="3466"/>
                    </a:cubicBezTo>
                    <a:cubicBezTo>
                      <a:pt x="2882" y="3618"/>
                      <a:pt x="3515" y="3772"/>
                      <a:pt x="4146" y="3925"/>
                    </a:cubicBezTo>
                    <a:cubicBezTo>
                      <a:pt x="4554" y="4023"/>
                      <a:pt x="4961" y="4122"/>
                      <a:pt x="5367" y="4231"/>
                    </a:cubicBezTo>
                    <a:cubicBezTo>
                      <a:pt x="6080" y="4424"/>
                      <a:pt x="6794" y="4651"/>
                      <a:pt x="7508" y="4711"/>
                    </a:cubicBezTo>
                    <a:cubicBezTo>
                      <a:pt x="7808" y="4735"/>
                      <a:pt x="8109" y="4732"/>
                      <a:pt x="8403" y="4847"/>
                    </a:cubicBezTo>
                    <a:cubicBezTo>
                      <a:pt x="8650" y="4943"/>
                      <a:pt x="8889" y="5122"/>
                      <a:pt x="9140" y="5170"/>
                    </a:cubicBezTo>
                    <a:cubicBezTo>
                      <a:pt x="9196" y="5181"/>
                      <a:pt x="9251" y="5185"/>
                      <a:pt x="9306" y="5185"/>
                    </a:cubicBezTo>
                    <a:cubicBezTo>
                      <a:pt x="9462" y="5185"/>
                      <a:pt x="9616" y="5154"/>
                      <a:pt x="9773" y="5154"/>
                    </a:cubicBezTo>
                    <a:cubicBezTo>
                      <a:pt x="9824" y="5154"/>
                      <a:pt x="9875" y="5157"/>
                      <a:pt x="9927" y="5166"/>
                    </a:cubicBezTo>
                    <a:cubicBezTo>
                      <a:pt x="10137" y="5203"/>
                      <a:pt x="10341" y="5330"/>
                      <a:pt x="10551" y="5378"/>
                    </a:cubicBezTo>
                    <a:cubicBezTo>
                      <a:pt x="10628" y="5396"/>
                      <a:pt x="10705" y="5403"/>
                      <a:pt x="10781" y="5403"/>
                    </a:cubicBezTo>
                    <a:cubicBezTo>
                      <a:pt x="11043" y="5403"/>
                      <a:pt x="11304" y="5324"/>
                      <a:pt x="11561" y="5324"/>
                    </a:cubicBezTo>
                    <a:cubicBezTo>
                      <a:pt x="11689" y="5324"/>
                      <a:pt x="11816" y="5344"/>
                      <a:pt x="11942" y="5402"/>
                    </a:cubicBezTo>
                    <a:cubicBezTo>
                      <a:pt x="11809" y="5108"/>
                      <a:pt x="11660" y="4693"/>
                      <a:pt x="11595" y="4209"/>
                    </a:cubicBezTo>
                    <a:cubicBezTo>
                      <a:pt x="11481" y="3382"/>
                      <a:pt x="11602" y="2620"/>
                      <a:pt x="11644" y="2403"/>
                    </a:cubicBezTo>
                    <a:lnTo>
                      <a:pt x="11629" y="2393"/>
                    </a:lnTo>
                    <a:cubicBezTo>
                      <a:pt x="11441" y="2830"/>
                      <a:pt x="11338" y="3348"/>
                      <a:pt x="11330" y="3883"/>
                    </a:cubicBezTo>
                    <a:cubicBezTo>
                      <a:pt x="11328" y="4082"/>
                      <a:pt x="11339" y="4288"/>
                      <a:pt x="11298" y="4474"/>
                    </a:cubicBezTo>
                    <a:cubicBezTo>
                      <a:pt x="11259" y="4654"/>
                      <a:pt x="11155" y="4815"/>
                      <a:pt x="11022" y="4815"/>
                    </a:cubicBezTo>
                    <a:cubicBezTo>
                      <a:pt x="11019" y="4815"/>
                      <a:pt x="11015" y="4814"/>
                      <a:pt x="11012" y="4814"/>
                    </a:cubicBezTo>
                    <a:cubicBezTo>
                      <a:pt x="10791" y="4801"/>
                      <a:pt x="10602" y="4380"/>
                      <a:pt x="10406" y="4380"/>
                    </a:cubicBezTo>
                    <a:cubicBezTo>
                      <a:pt x="10383" y="4380"/>
                      <a:pt x="10360" y="4385"/>
                      <a:pt x="10336" y="4398"/>
                    </a:cubicBezTo>
                    <a:cubicBezTo>
                      <a:pt x="10263" y="4438"/>
                      <a:pt x="10218" y="4544"/>
                      <a:pt x="10151" y="4602"/>
                    </a:cubicBezTo>
                    <a:cubicBezTo>
                      <a:pt x="10108" y="4639"/>
                      <a:pt x="10062" y="4654"/>
                      <a:pt x="10014" y="4654"/>
                    </a:cubicBezTo>
                    <a:cubicBezTo>
                      <a:pt x="9802" y="4654"/>
                      <a:pt x="9550" y="4350"/>
                      <a:pt x="9322" y="4350"/>
                    </a:cubicBezTo>
                    <a:cubicBezTo>
                      <a:pt x="9297" y="4350"/>
                      <a:pt x="9272" y="4354"/>
                      <a:pt x="9247" y="4363"/>
                    </a:cubicBezTo>
                    <a:cubicBezTo>
                      <a:pt x="9081" y="4418"/>
                      <a:pt x="8940" y="4673"/>
                      <a:pt x="8788" y="4673"/>
                    </a:cubicBezTo>
                    <a:cubicBezTo>
                      <a:pt x="8756" y="4673"/>
                      <a:pt x="8723" y="4662"/>
                      <a:pt x="8690" y="4635"/>
                    </a:cubicBezTo>
                    <a:cubicBezTo>
                      <a:pt x="8570" y="4539"/>
                      <a:pt x="8545" y="4305"/>
                      <a:pt x="8459" y="4150"/>
                    </a:cubicBezTo>
                    <a:cubicBezTo>
                      <a:pt x="8384" y="4018"/>
                      <a:pt x="8281" y="3966"/>
                      <a:pt x="8172" y="3966"/>
                    </a:cubicBezTo>
                    <a:cubicBezTo>
                      <a:pt x="8025" y="3966"/>
                      <a:pt x="7868" y="4061"/>
                      <a:pt x="7752" y="4186"/>
                    </a:cubicBezTo>
                    <a:cubicBezTo>
                      <a:pt x="7700" y="4242"/>
                      <a:pt x="7648" y="4305"/>
                      <a:pt x="7582" y="4329"/>
                    </a:cubicBezTo>
                    <a:cubicBezTo>
                      <a:pt x="7560" y="4337"/>
                      <a:pt x="7539" y="4341"/>
                      <a:pt x="7517" y="4341"/>
                    </a:cubicBezTo>
                    <a:cubicBezTo>
                      <a:pt x="7261" y="4341"/>
                      <a:pt x="7007" y="3810"/>
                      <a:pt x="6764" y="3810"/>
                    </a:cubicBezTo>
                    <a:cubicBezTo>
                      <a:pt x="6733" y="3810"/>
                      <a:pt x="6703" y="3819"/>
                      <a:pt x="6672" y="3839"/>
                    </a:cubicBezTo>
                    <a:cubicBezTo>
                      <a:pt x="6584" y="3894"/>
                      <a:pt x="6525" y="4034"/>
                      <a:pt x="6427" y="4039"/>
                    </a:cubicBezTo>
                    <a:cubicBezTo>
                      <a:pt x="6425" y="4039"/>
                      <a:pt x="6424" y="4039"/>
                      <a:pt x="6422" y="4039"/>
                    </a:cubicBezTo>
                    <a:cubicBezTo>
                      <a:pt x="6214" y="4039"/>
                      <a:pt x="6158" y="3477"/>
                      <a:pt x="5948" y="3427"/>
                    </a:cubicBezTo>
                    <a:cubicBezTo>
                      <a:pt x="5938" y="3425"/>
                      <a:pt x="5928" y="3424"/>
                      <a:pt x="5919" y="3424"/>
                    </a:cubicBezTo>
                    <a:cubicBezTo>
                      <a:pt x="5733" y="3424"/>
                      <a:pt x="5661" y="3869"/>
                      <a:pt x="5464" y="3869"/>
                    </a:cubicBezTo>
                    <a:cubicBezTo>
                      <a:pt x="5463" y="3869"/>
                      <a:pt x="5462" y="3869"/>
                      <a:pt x="5460" y="3869"/>
                    </a:cubicBezTo>
                    <a:cubicBezTo>
                      <a:pt x="5306" y="3865"/>
                      <a:pt x="5185" y="3577"/>
                      <a:pt x="5033" y="3577"/>
                    </a:cubicBezTo>
                    <a:cubicBezTo>
                      <a:pt x="5030" y="3577"/>
                      <a:pt x="5027" y="3577"/>
                      <a:pt x="5023" y="3577"/>
                    </a:cubicBezTo>
                    <a:cubicBezTo>
                      <a:pt x="4949" y="3584"/>
                      <a:pt x="4892" y="3661"/>
                      <a:pt x="4824" y="3696"/>
                    </a:cubicBezTo>
                    <a:cubicBezTo>
                      <a:pt x="4791" y="3713"/>
                      <a:pt x="4759" y="3721"/>
                      <a:pt x="4726" y="3721"/>
                    </a:cubicBezTo>
                    <a:cubicBezTo>
                      <a:pt x="4478" y="3721"/>
                      <a:pt x="4220" y="3289"/>
                      <a:pt x="3954" y="3289"/>
                    </a:cubicBezTo>
                    <a:cubicBezTo>
                      <a:pt x="3948" y="3289"/>
                      <a:pt x="3942" y="3290"/>
                      <a:pt x="3936" y="3290"/>
                    </a:cubicBezTo>
                    <a:cubicBezTo>
                      <a:pt x="3793" y="3301"/>
                      <a:pt x="3670" y="3442"/>
                      <a:pt x="3529" y="3442"/>
                    </a:cubicBezTo>
                    <a:cubicBezTo>
                      <a:pt x="3514" y="3442"/>
                      <a:pt x="3499" y="3441"/>
                      <a:pt x="3483" y="3437"/>
                    </a:cubicBezTo>
                    <a:cubicBezTo>
                      <a:pt x="3299" y="3396"/>
                      <a:pt x="3174" y="3097"/>
                      <a:pt x="2994" y="3006"/>
                    </a:cubicBezTo>
                    <a:cubicBezTo>
                      <a:pt x="2952" y="2985"/>
                      <a:pt x="2911" y="2976"/>
                      <a:pt x="2869" y="2976"/>
                    </a:cubicBezTo>
                    <a:cubicBezTo>
                      <a:pt x="2670" y="2976"/>
                      <a:pt x="2477" y="3185"/>
                      <a:pt x="2270" y="3185"/>
                    </a:cubicBezTo>
                    <a:cubicBezTo>
                      <a:pt x="2251" y="3185"/>
                      <a:pt x="2232" y="3183"/>
                      <a:pt x="2212" y="3179"/>
                    </a:cubicBezTo>
                    <a:cubicBezTo>
                      <a:pt x="1989" y="3134"/>
                      <a:pt x="1798" y="2821"/>
                      <a:pt x="1576" y="2816"/>
                    </a:cubicBezTo>
                    <a:cubicBezTo>
                      <a:pt x="1574" y="2816"/>
                      <a:pt x="1572" y="2816"/>
                      <a:pt x="1570" y="2816"/>
                    </a:cubicBezTo>
                    <a:cubicBezTo>
                      <a:pt x="1376" y="2816"/>
                      <a:pt x="1212" y="3052"/>
                      <a:pt x="1029" y="3052"/>
                    </a:cubicBezTo>
                    <a:cubicBezTo>
                      <a:pt x="1000" y="3052"/>
                      <a:pt x="970" y="3046"/>
                      <a:pt x="940" y="3032"/>
                    </a:cubicBezTo>
                    <a:cubicBezTo>
                      <a:pt x="764" y="2953"/>
                      <a:pt x="680" y="2657"/>
                      <a:pt x="623" y="2403"/>
                    </a:cubicBezTo>
                    <a:lnTo>
                      <a:pt x="388" y="1360"/>
                    </a:lnTo>
                    <a:cubicBezTo>
                      <a:pt x="361" y="1248"/>
                      <a:pt x="340" y="1134"/>
                      <a:pt x="324" y="1018"/>
                    </a:cubicBezTo>
                    <a:cubicBezTo>
                      <a:pt x="283" y="647"/>
                      <a:pt x="381" y="267"/>
                      <a:pt x="575" y="52"/>
                    </a:cubicBezTo>
                    <a:lnTo>
                      <a:pt x="325" y="2"/>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7" name="Google Shape;2437;p37"/>
              <p:cNvSpPr/>
              <p:nvPr/>
            </p:nvSpPr>
            <p:spPr>
              <a:xfrm>
                <a:off x="4933225" y="3124350"/>
                <a:ext cx="284750" cy="119125"/>
              </a:xfrm>
              <a:custGeom>
                <a:avLst/>
                <a:gdLst/>
                <a:ahLst/>
                <a:cxnLst/>
                <a:rect l="l" t="t" r="r" b="b"/>
                <a:pathLst>
                  <a:path w="11390" h="4765" extrusionOk="0">
                    <a:moveTo>
                      <a:pt x="624" y="729"/>
                    </a:moveTo>
                    <a:cubicBezTo>
                      <a:pt x="662" y="729"/>
                      <a:pt x="701" y="738"/>
                      <a:pt x="740" y="758"/>
                    </a:cubicBezTo>
                    <a:cubicBezTo>
                      <a:pt x="814" y="797"/>
                      <a:pt x="880" y="867"/>
                      <a:pt x="952" y="912"/>
                    </a:cubicBezTo>
                    <a:cubicBezTo>
                      <a:pt x="1028" y="959"/>
                      <a:pt x="1105" y="976"/>
                      <a:pt x="1183" y="976"/>
                    </a:cubicBezTo>
                    <a:cubicBezTo>
                      <a:pt x="1396" y="976"/>
                      <a:pt x="1614" y="846"/>
                      <a:pt x="1834" y="846"/>
                    </a:cubicBezTo>
                    <a:cubicBezTo>
                      <a:pt x="1860" y="846"/>
                      <a:pt x="1885" y="848"/>
                      <a:pt x="1911" y="851"/>
                    </a:cubicBezTo>
                    <a:cubicBezTo>
                      <a:pt x="2159" y="889"/>
                      <a:pt x="2384" y="1124"/>
                      <a:pt x="2629" y="1211"/>
                    </a:cubicBezTo>
                    <a:cubicBezTo>
                      <a:pt x="2732" y="1247"/>
                      <a:pt x="2836" y="1256"/>
                      <a:pt x="2941" y="1256"/>
                    </a:cubicBezTo>
                    <a:cubicBezTo>
                      <a:pt x="3045" y="1256"/>
                      <a:pt x="3149" y="1247"/>
                      <a:pt x="3253" y="1247"/>
                    </a:cubicBezTo>
                    <a:cubicBezTo>
                      <a:pt x="3355" y="1247"/>
                      <a:pt x="3457" y="1256"/>
                      <a:pt x="3558" y="1290"/>
                    </a:cubicBezTo>
                    <a:cubicBezTo>
                      <a:pt x="3759" y="1358"/>
                      <a:pt x="3947" y="1525"/>
                      <a:pt x="4149" y="1587"/>
                    </a:cubicBezTo>
                    <a:cubicBezTo>
                      <a:pt x="4230" y="1612"/>
                      <a:pt x="4310" y="1619"/>
                      <a:pt x="4391" y="1619"/>
                    </a:cubicBezTo>
                    <a:cubicBezTo>
                      <a:pt x="4518" y="1619"/>
                      <a:pt x="4645" y="1600"/>
                      <a:pt x="4773" y="1600"/>
                    </a:cubicBezTo>
                    <a:cubicBezTo>
                      <a:pt x="4859" y="1600"/>
                      <a:pt x="4945" y="1609"/>
                      <a:pt x="5032" y="1638"/>
                    </a:cubicBezTo>
                    <a:cubicBezTo>
                      <a:pt x="5257" y="1714"/>
                      <a:pt x="5464" y="1927"/>
                      <a:pt x="5692" y="1992"/>
                    </a:cubicBezTo>
                    <a:cubicBezTo>
                      <a:pt x="5752" y="2009"/>
                      <a:pt x="5810" y="2016"/>
                      <a:pt x="5869" y="2016"/>
                    </a:cubicBezTo>
                    <a:cubicBezTo>
                      <a:pt x="6091" y="2016"/>
                      <a:pt x="6310" y="1919"/>
                      <a:pt x="6532" y="1919"/>
                    </a:cubicBezTo>
                    <a:cubicBezTo>
                      <a:pt x="6591" y="1919"/>
                      <a:pt x="6649" y="1926"/>
                      <a:pt x="6708" y="1943"/>
                    </a:cubicBezTo>
                    <a:cubicBezTo>
                      <a:pt x="6849" y="1983"/>
                      <a:pt x="6982" y="2080"/>
                      <a:pt x="7119" y="2154"/>
                    </a:cubicBezTo>
                    <a:cubicBezTo>
                      <a:pt x="7386" y="2301"/>
                      <a:pt x="7666" y="2363"/>
                      <a:pt x="7943" y="2426"/>
                    </a:cubicBezTo>
                    <a:cubicBezTo>
                      <a:pt x="8066" y="2453"/>
                      <a:pt x="8191" y="2481"/>
                      <a:pt x="8314" y="2481"/>
                    </a:cubicBezTo>
                    <a:cubicBezTo>
                      <a:pt x="8359" y="2481"/>
                      <a:pt x="8405" y="2477"/>
                      <a:pt x="8449" y="2468"/>
                    </a:cubicBezTo>
                    <a:cubicBezTo>
                      <a:pt x="8659" y="2423"/>
                      <a:pt x="8847" y="2265"/>
                      <a:pt x="9062" y="2262"/>
                    </a:cubicBezTo>
                    <a:cubicBezTo>
                      <a:pt x="9065" y="2262"/>
                      <a:pt x="9067" y="2262"/>
                      <a:pt x="9070" y="2262"/>
                    </a:cubicBezTo>
                    <a:cubicBezTo>
                      <a:pt x="9318" y="2262"/>
                      <a:pt x="9565" y="2466"/>
                      <a:pt x="9813" y="2466"/>
                    </a:cubicBezTo>
                    <a:cubicBezTo>
                      <a:pt x="9818" y="2466"/>
                      <a:pt x="9824" y="2466"/>
                      <a:pt x="9829" y="2466"/>
                    </a:cubicBezTo>
                    <a:cubicBezTo>
                      <a:pt x="10006" y="2459"/>
                      <a:pt x="10167" y="2344"/>
                      <a:pt x="10343" y="2337"/>
                    </a:cubicBezTo>
                    <a:cubicBezTo>
                      <a:pt x="10346" y="2336"/>
                      <a:pt x="10350" y="2336"/>
                      <a:pt x="10353" y="2336"/>
                    </a:cubicBezTo>
                    <a:cubicBezTo>
                      <a:pt x="10463" y="2336"/>
                      <a:pt x="10668" y="2418"/>
                      <a:pt x="10711" y="2596"/>
                    </a:cubicBezTo>
                    <a:cubicBezTo>
                      <a:pt x="10753" y="2767"/>
                      <a:pt x="10627" y="2941"/>
                      <a:pt x="10551" y="3044"/>
                    </a:cubicBezTo>
                    <a:cubicBezTo>
                      <a:pt x="10430" y="3204"/>
                      <a:pt x="10262" y="3296"/>
                      <a:pt x="10090" y="3296"/>
                    </a:cubicBezTo>
                    <a:cubicBezTo>
                      <a:pt x="9996" y="3296"/>
                      <a:pt x="9899" y="3268"/>
                      <a:pt x="9809" y="3208"/>
                    </a:cubicBezTo>
                    <a:cubicBezTo>
                      <a:pt x="9689" y="3129"/>
                      <a:pt x="9578" y="3002"/>
                      <a:pt x="9450" y="2973"/>
                    </a:cubicBezTo>
                    <a:cubicBezTo>
                      <a:pt x="9430" y="2968"/>
                      <a:pt x="9410" y="2966"/>
                      <a:pt x="9390" y="2966"/>
                    </a:cubicBezTo>
                    <a:cubicBezTo>
                      <a:pt x="9312" y="2966"/>
                      <a:pt x="9236" y="2998"/>
                      <a:pt x="9162" y="3029"/>
                    </a:cubicBezTo>
                    <a:cubicBezTo>
                      <a:pt x="8926" y="3128"/>
                      <a:pt x="8680" y="3226"/>
                      <a:pt x="8431" y="3226"/>
                    </a:cubicBezTo>
                    <a:cubicBezTo>
                      <a:pt x="8348" y="3226"/>
                      <a:pt x="8265" y="3215"/>
                      <a:pt x="8181" y="3190"/>
                    </a:cubicBezTo>
                    <a:cubicBezTo>
                      <a:pt x="7904" y="3107"/>
                      <a:pt x="7636" y="2870"/>
                      <a:pt x="7361" y="2870"/>
                    </a:cubicBezTo>
                    <a:cubicBezTo>
                      <a:pt x="7352" y="2870"/>
                      <a:pt x="7342" y="2870"/>
                      <a:pt x="7332" y="2871"/>
                    </a:cubicBezTo>
                    <a:cubicBezTo>
                      <a:pt x="7139" y="2883"/>
                      <a:pt x="6964" y="3020"/>
                      <a:pt x="6769" y="3025"/>
                    </a:cubicBezTo>
                    <a:cubicBezTo>
                      <a:pt x="6766" y="3025"/>
                      <a:pt x="6762" y="3025"/>
                      <a:pt x="6758" y="3025"/>
                    </a:cubicBezTo>
                    <a:cubicBezTo>
                      <a:pt x="6317" y="3025"/>
                      <a:pt x="5946" y="2375"/>
                      <a:pt x="5501" y="2258"/>
                    </a:cubicBezTo>
                    <a:cubicBezTo>
                      <a:pt x="5443" y="2243"/>
                      <a:pt x="5384" y="2237"/>
                      <a:pt x="5326" y="2237"/>
                    </a:cubicBezTo>
                    <a:cubicBezTo>
                      <a:pt x="5174" y="2237"/>
                      <a:pt x="5022" y="2274"/>
                      <a:pt x="4871" y="2274"/>
                    </a:cubicBezTo>
                    <a:cubicBezTo>
                      <a:pt x="4797" y="2274"/>
                      <a:pt x="4724" y="2265"/>
                      <a:pt x="4651" y="2240"/>
                    </a:cubicBezTo>
                    <a:cubicBezTo>
                      <a:pt x="4381" y="2145"/>
                      <a:pt x="4153" y="1834"/>
                      <a:pt x="3884" y="1748"/>
                    </a:cubicBezTo>
                    <a:cubicBezTo>
                      <a:pt x="3821" y="1728"/>
                      <a:pt x="3759" y="1721"/>
                      <a:pt x="3697" y="1721"/>
                    </a:cubicBezTo>
                    <a:cubicBezTo>
                      <a:pt x="3528" y="1721"/>
                      <a:pt x="3359" y="1774"/>
                      <a:pt x="3192" y="1774"/>
                    </a:cubicBezTo>
                    <a:cubicBezTo>
                      <a:pt x="3106" y="1774"/>
                      <a:pt x="3020" y="1760"/>
                      <a:pt x="2936" y="1717"/>
                    </a:cubicBezTo>
                    <a:cubicBezTo>
                      <a:pt x="2781" y="1638"/>
                      <a:pt x="2644" y="1469"/>
                      <a:pt x="2485" y="1433"/>
                    </a:cubicBezTo>
                    <a:cubicBezTo>
                      <a:pt x="2462" y="1428"/>
                      <a:pt x="2440" y="1426"/>
                      <a:pt x="2418" y="1426"/>
                    </a:cubicBezTo>
                    <a:cubicBezTo>
                      <a:pt x="2244" y="1426"/>
                      <a:pt x="2085" y="1570"/>
                      <a:pt x="1913" y="1617"/>
                    </a:cubicBezTo>
                    <a:cubicBezTo>
                      <a:pt x="1866" y="1629"/>
                      <a:pt x="1817" y="1634"/>
                      <a:pt x="1768" y="1634"/>
                    </a:cubicBezTo>
                    <a:cubicBezTo>
                      <a:pt x="1603" y="1634"/>
                      <a:pt x="1431" y="1581"/>
                      <a:pt x="1269" y="1581"/>
                    </a:cubicBezTo>
                    <a:cubicBezTo>
                      <a:pt x="1194" y="1581"/>
                      <a:pt x="1121" y="1592"/>
                      <a:pt x="1051" y="1625"/>
                    </a:cubicBezTo>
                    <a:cubicBezTo>
                      <a:pt x="940" y="1675"/>
                      <a:pt x="844" y="1777"/>
                      <a:pt x="728" y="1800"/>
                    </a:cubicBezTo>
                    <a:cubicBezTo>
                      <a:pt x="715" y="1803"/>
                      <a:pt x="702" y="1804"/>
                      <a:pt x="688" y="1804"/>
                    </a:cubicBezTo>
                    <a:cubicBezTo>
                      <a:pt x="480" y="1804"/>
                      <a:pt x="267" y="1508"/>
                      <a:pt x="271" y="1203"/>
                    </a:cubicBezTo>
                    <a:cubicBezTo>
                      <a:pt x="274" y="935"/>
                      <a:pt x="442" y="729"/>
                      <a:pt x="624" y="729"/>
                    </a:cubicBezTo>
                    <a:close/>
                    <a:moveTo>
                      <a:pt x="293" y="0"/>
                    </a:moveTo>
                    <a:lnTo>
                      <a:pt x="293" y="2"/>
                    </a:lnTo>
                    <a:cubicBezTo>
                      <a:pt x="99" y="217"/>
                      <a:pt x="1" y="597"/>
                      <a:pt x="42" y="969"/>
                    </a:cubicBezTo>
                    <a:cubicBezTo>
                      <a:pt x="58" y="1084"/>
                      <a:pt x="79" y="1197"/>
                      <a:pt x="107" y="1311"/>
                    </a:cubicBezTo>
                    <a:cubicBezTo>
                      <a:pt x="184" y="1659"/>
                      <a:pt x="262" y="2006"/>
                      <a:pt x="340" y="2353"/>
                    </a:cubicBezTo>
                    <a:cubicBezTo>
                      <a:pt x="398" y="2608"/>
                      <a:pt x="483" y="2903"/>
                      <a:pt x="658" y="2983"/>
                    </a:cubicBezTo>
                    <a:cubicBezTo>
                      <a:pt x="688" y="2997"/>
                      <a:pt x="718" y="3002"/>
                      <a:pt x="747" y="3002"/>
                    </a:cubicBezTo>
                    <a:cubicBezTo>
                      <a:pt x="930" y="3002"/>
                      <a:pt x="1095" y="2766"/>
                      <a:pt x="1289" y="2766"/>
                    </a:cubicBezTo>
                    <a:cubicBezTo>
                      <a:pt x="1290" y="2766"/>
                      <a:pt x="1292" y="2766"/>
                      <a:pt x="1294" y="2766"/>
                    </a:cubicBezTo>
                    <a:cubicBezTo>
                      <a:pt x="1516" y="2771"/>
                      <a:pt x="1706" y="3085"/>
                      <a:pt x="1929" y="3129"/>
                    </a:cubicBezTo>
                    <a:cubicBezTo>
                      <a:pt x="1949" y="3133"/>
                      <a:pt x="1968" y="3135"/>
                      <a:pt x="1988" y="3135"/>
                    </a:cubicBezTo>
                    <a:cubicBezTo>
                      <a:pt x="2195" y="3135"/>
                      <a:pt x="2388" y="2926"/>
                      <a:pt x="2587" y="2926"/>
                    </a:cubicBezTo>
                    <a:cubicBezTo>
                      <a:pt x="2629" y="2926"/>
                      <a:pt x="2670" y="2935"/>
                      <a:pt x="2712" y="2956"/>
                    </a:cubicBezTo>
                    <a:cubicBezTo>
                      <a:pt x="2892" y="3048"/>
                      <a:pt x="3017" y="3346"/>
                      <a:pt x="3202" y="3387"/>
                    </a:cubicBezTo>
                    <a:cubicBezTo>
                      <a:pt x="3217" y="3390"/>
                      <a:pt x="3232" y="3392"/>
                      <a:pt x="3247" y="3392"/>
                    </a:cubicBezTo>
                    <a:cubicBezTo>
                      <a:pt x="3387" y="3392"/>
                      <a:pt x="3512" y="3251"/>
                      <a:pt x="3654" y="3241"/>
                    </a:cubicBezTo>
                    <a:cubicBezTo>
                      <a:pt x="3660" y="3241"/>
                      <a:pt x="3666" y="3240"/>
                      <a:pt x="3672" y="3240"/>
                    </a:cubicBezTo>
                    <a:cubicBezTo>
                      <a:pt x="3939" y="3240"/>
                      <a:pt x="4196" y="3672"/>
                      <a:pt x="4444" y="3672"/>
                    </a:cubicBezTo>
                    <a:cubicBezTo>
                      <a:pt x="4476" y="3672"/>
                      <a:pt x="4509" y="3664"/>
                      <a:pt x="4541" y="3647"/>
                    </a:cubicBezTo>
                    <a:cubicBezTo>
                      <a:pt x="4610" y="3610"/>
                      <a:pt x="4667" y="3534"/>
                      <a:pt x="4741" y="3527"/>
                    </a:cubicBezTo>
                    <a:cubicBezTo>
                      <a:pt x="4744" y="3527"/>
                      <a:pt x="4747" y="3527"/>
                      <a:pt x="4751" y="3527"/>
                    </a:cubicBezTo>
                    <a:cubicBezTo>
                      <a:pt x="4903" y="3527"/>
                      <a:pt x="5024" y="3815"/>
                      <a:pt x="5178" y="3820"/>
                    </a:cubicBezTo>
                    <a:cubicBezTo>
                      <a:pt x="5179" y="3820"/>
                      <a:pt x="5180" y="3820"/>
                      <a:pt x="5181" y="3820"/>
                    </a:cubicBezTo>
                    <a:cubicBezTo>
                      <a:pt x="5377" y="3820"/>
                      <a:pt x="5451" y="3373"/>
                      <a:pt x="5636" y="3373"/>
                    </a:cubicBezTo>
                    <a:cubicBezTo>
                      <a:pt x="5645" y="3373"/>
                      <a:pt x="5655" y="3375"/>
                      <a:pt x="5665" y="3377"/>
                    </a:cubicBezTo>
                    <a:cubicBezTo>
                      <a:pt x="5876" y="3428"/>
                      <a:pt x="5932" y="3989"/>
                      <a:pt x="6140" y="3989"/>
                    </a:cubicBezTo>
                    <a:cubicBezTo>
                      <a:pt x="6142" y="3989"/>
                      <a:pt x="6143" y="3989"/>
                      <a:pt x="6145" y="3989"/>
                    </a:cubicBezTo>
                    <a:cubicBezTo>
                      <a:pt x="6243" y="3985"/>
                      <a:pt x="6302" y="3844"/>
                      <a:pt x="6389" y="3788"/>
                    </a:cubicBezTo>
                    <a:cubicBezTo>
                      <a:pt x="6420" y="3769"/>
                      <a:pt x="6451" y="3760"/>
                      <a:pt x="6482" y="3760"/>
                    </a:cubicBezTo>
                    <a:cubicBezTo>
                      <a:pt x="6725" y="3760"/>
                      <a:pt x="6979" y="4292"/>
                      <a:pt x="7236" y="4292"/>
                    </a:cubicBezTo>
                    <a:cubicBezTo>
                      <a:pt x="7257" y="4292"/>
                      <a:pt x="7279" y="4288"/>
                      <a:pt x="7300" y="4280"/>
                    </a:cubicBezTo>
                    <a:cubicBezTo>
                      <a:pt x="7366" y="4256"/>
                      <a:pt x="7418" y="4192"/>
                      <a:pt x="7470" y="4136"/>
                    </a:cubicBezTo>
                    <a:cubicBezTo>
                      <a:pt x="7586" y="4011"/>
                      <a:pt x="7743" y="3916"/>
                      <a:pt x="7889" y="3916"/>
                    </a:cubicBezTo>
                    <a:cubicBezTo>
                      <a:pt x="7998" y="3916"/>
                      <a:pt x="8101" y="3968"/>
                      <a:pt x="8176" y="4100"/>
                    </a:cubicBezTo>
                    <a:cubicBezTo>
                      <a:pt x="8263" y="4256"/>
                      <a:pt x="8287" y="4489"/>
                      <a:pt x="8408" y="4585"/>
                    </a:cubicBezTo>
                    <a:cubicBezTo>
                      <a:pt x="8441" y="4612"/>
                      <a:pt x="8474" y="4623"/>
                      <a:pt x="8506" y="4623"/>
                    </a:cubicBezTo>
                    <a:cubicBezTo>
                      <a:pt x="8658" y="4623"/>
                      <a:pt x="8799" y="4368"/>
                      <a:pt x="8964" y="4312"/>
                    </a:cubicBezTo>
                    <a:cubicBezTo>
                      <a:pt x="8989" y="4304"/>
                      <a:pt x="9014" y="4300"/>
                      <a:pt x="9040" y="4300"/>
                    </a:cubicBezTo>
                    <a:cubicBezTo>
                      <a:pt x="9269" y="4300"/>
                      <a:pt x="9521" y="4604"/>
                      <a:pt x="9733" y="4604"/>
                    </a:cubicBezTo>
                    <a:cubicBezTo>
                      <a:pt x="9780" y="4604"/>
                      <a:pt x="9826" y="4589"/>
                      <a:pt x="9869" y="4552"/>
                    </a:cubicBezTo>
                    <a:cubicBezTo>
                      <a:pt x="9935" y="4494"/>
                      <a:pt x="9980" y="4389"/>
                      <a:pt x="10055" y="4348"/>
                    </a:cubicBezTo>
                    <a:cubicBezTo>
                      <a:pt x="10078" y="4335"/>
                      <a:pt x="10101" y="4330"/>
                      <a:pt x="10123" y="4330"/>
                    </a:cubicBezTo>
                    <a:cubicBezTo>
                      <a:pt x="10320" y="4330"/>
                      <a:pt x="10508" y="4751"/>
                      <a:pt x="10729" y="4764"/>
                    </a:cubicBezTo>
                    <a:cubicBezTo>
                      <a:pt x="10732" y="4764"/>
                      <a:pt x="10736" y="4764"/>
                      <a:pt x="10739" y="4764"/>
                    </a:cubicBezTo>
                    <a:cubicBezTo>
                      <a:pt x="10872" y="4764"/>
                      <a:pt x="10976" y="4604"/>
                      <a:pt x="11016" y="4424"/>
                    </a:cubicBezTo>
                    <a:cubicBezTo>
                      <a:pt x="11056" y="4239"/>
                      <a:pt x="11046" y="4033"/>
                      <a:pt x="11048" y="3833"/>
                    </a:cubicBezTo>
                    <a:cubicBezTo>
                      <a:pt x="11055" y="3298"/>
                      <a:pt x="11159" y="2779"/>
                      <a:pt x="11347" y="2343"/>
                    </a:cubicBezTo>
                    <a:lnTo>
                      <a:pt x="11361" y="2353"/>
                    </a:lnTo>
                    <a:cubicBezTo>
                      <a:pt x="11367" y="2319"/>
                      <a:pt x="11372" y="2298"/>
                      <a:pt x="11373" y="2293"/>
                    </a:cubicBezTo>
                    <a:lnTo>
                      <a:pt x="11390" y="2217"/>
                    </a:lnTo>
                    <a:lnTo>
                      <a:pt x="2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8" name="Google Shape;2438;p37"/>
              <p:cNvSpPr/>
              <p:nvPr/>
            </p:nvSpPr>
            <p:spPr>
              <a:xfrm>
                <a:off x="4933650" y="3194600"/>
                <a:ext cx="221025" cy="61000"/>
              </a:xfrm>
              <a:custGeom>
                <a:avLst/>
                <a:gdLst/>
                <a:ahLst/>
                <a:cxnLst/>
                <a:rect l="l" t="t" r="r" b="b"/>
                <a:pathLst>
                  <a:path w="8841" h="2440" extrusionOk="0">
                    <a:moveTo>
                      <a:pt x="1" y="1"/>
                    </a:moveTo>
                    <a:lnTo>
                      <a:pt x="1" y="1"/>
                    </a:lnTo>
                    <a:cubicBezTo>
                      <a:pt x="126" y="440"/>
                      <a:pt x="275" y="668"/>
                      <a:pt x="275" y="668"/>
                    </a:cubicBezTo>
                    <a:lnTo>
                      <a:pt x="8836" y="2439"/>
                    </a:lnTo>
                    <a:lnTo>
                      <a:pt x="8840" y="2312"/>
                    </a:lnTo>
                    <a:cubicBezTo>
                      <a:pt x="8590" y="2265"/>
                      <a:pt x="8351" y="2085"/>
                      <a:pt x="8103" y="1989"/>
                    </a:cubicBezTo>
                    <a:cubicBezTo>
                      <a:pt x="7809" y="1873"/>
                      <a:pt x="7508" y="1877"/>
                      <a:pt x="7208" y="1853"/>
                    </a:cubicBezTo>
                    <a:cubicBezTo>
                      <a:pt x="6494" y="1793"/>
                      <a:pt x="5780" y="1565"/>
                      <a:pt x="5067" y="1372"/>
                    </a:cubicBezTo>
                    <a:cubicBezTo>
                      <a:pt x="4661" y="1263"/>
                      <a:pt x="4254" y="1164"/>
                      <a:pt x="3846" y="1066"/>
                    </a:cubicBezTo>
                    <a:cubicBezTo>
                      <a:pt x="3213" y="914"/>
                      <a:pt x="2582" y="760"/>
                      <a:pt x="1949" y="608"/>
                    </a:cubicBezTo>
                    <a:cubicBezTo>
                      <a:pt x="1755" y="561"/>
                      <a:pt x="1561" y="515"/>
                      <a:pt x="1368" y="499"/>
                    </a:cubicBezTo>
                    <a:cubicBezTo>
                      <a:pt x="1293" y="493"/>
                      <a:pt x="1218" y="492"/>
                      <a:pt x="1144" y="492"/>
                    </a:cubicBezTo>
                    <a:cubicBezTo>
                      <a:pt x="1103" y="492"/>
                      <a:pt x="1063" y="492"/>
                      <a:pt x="1022" y="492"/>
                    </a:cubicBezTo>
                    <a:cubicBezTo>
                      <a:pt x="875" y="492"/>
                      <a:pt x="728" y="488"/>
                      <a:pt x="581" y="450"/>
                    </a:cubicBezTo>
                    <a:cubicBezTo>
                      <a:pt x="335" y="384"/>
                      <a:pt x="125" y="22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9" name="Google Shape;2439;p37"/>
              <p:cNvSpPr/>
              <p:nvPr/>
            </p:nvSpPr>
            <p:spPr>
              <a:xfrm>
                <a:off x="4934300" y="3120475"/>
                <a:ext cx="297300" cy="59325"/>
              </a:xfrm>
              <a:custGeom>
                <a:avLst/>
                <a:gdLst/>
                <a:ahLst/>
                <a:cxnLst/>
                <a:rect l="l" t="t" r="r" b="b"/>
                <a:pathLst>
                  <a:path w="11892" h="2373" extrusionOk="0">
                    <a:moveTo>
                      <a:pt x="446" y="1"/>
                    </a:moveTo>
                    <a:lnTo>
                      <a:pt x="0" y="106"/>
                    </a:lnTo>
                    <a:lnTo>
                      <a:pt x="250" y="157"/>
                    </a:lnTo>
                    <a:lnTo>
                      <a:pt x="11347" y="2373"/>
                    </a:lnTo>
                    <a:lnTo>
                      <a:pt x="11892" y="2187"/>
                    </a:lnTo>
                    <a:lnTo>
                      <a:pt x="4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0" name="Google Shape;2440;p37"/>
              <p:cNvSpPr/>
              <p:nvPr/>
            </p:nvSpPr>
            <p:spPr>
              <a:xfrm>
                <a:off x="4939900" y="3142550"/>
                <a:ext cx="262175" cy="64225"/>
              </a:xfrm>
              <a:custGeom>
                <a:avLst/>
                <a:gdLst/>
                <a:ahLst/>
                <a:cxnLst/>
                <a:rect l="l" t="t" r="r" b="b"/>
                <a:pathLst>
                  <a:path w="10487" h="2569" extrusionOk="0">
                    <a:moveTo>
                      <a:pt x="357" y="1"/>
                    </a:moveTo>
                    <a:cubicBezTo>
                      <a:pt x="175" y="1"/>
                      <a:pt x="7" y="207"/>
                      <a:pt x="4" y="475"/>
                    </a:cubicBezTo>
                    <a:cubicBezTo>
                      <a:pt x="0" y="780"/>
                      <a:pt x="213" y="1076"/>
                      <a:pt x="421" y="1076"/>
                    </a:cubicBezTo>
                    <a:cubicBezTo>
                      <a:pt x="435" y="1076"/>
                      <a:pt x="448" y="1075"/>
                      <a:pt x="461" y="1072"/>
                    </a:cubicBezTo>
                    <a:cubicBezTo>
                      <a:pt x="577" y="1049"/>
                      <a:pt x="673" y="948"/>
                      <a:pt x="783" y="897"/>
                    </a:cubicBezTo>
                    <a:cubicBezTo>
                      <a:pt x="853" y="864"/>
                      <a:pt x="926" y="853"/>
                      <a:pt x="1000" y="853"/>
                    </a:cubicBezTo>
                    <a:cubicBezTo>
                      <a:pt x="1163" y="853"/>
                      <a:pt x="1334" y="906"/>
                      <a:pt x="1499" y="906"/>
                    </a:cubicBezTo>
                    <a:cubicBezTo>
                      <a:pt x="1549" y="906"/>
                      <a:pt x="1597" y="901"/>
                      <a:pt x="1645" y="889"/>
                    </a:cubicBezTo>
                    <a:cubicBezTo>
                      <a:pt x="1818" y="842"/>
                      <a:pt x="1976" y="698"/>
                      <a:pt x="2150" y="698"/>
                    </a:cubicBezTo>
                    <a:cubicBezTo>
                      <a:pt x="2172" y="698"/>
                      <a:pt x="2194" y="700"/>
                      <a:pt x="2217" y="705"/>
                    </a:cubicBezTo>
                    <a:cubicBezTo>
                      <a:pt x="2376" y="741"/>
                      <a:pt x="2513" y="910"/>
                      <a:pt x="2668" y="989"/>
                    </a:cubicBezTo>
                    <a:cubicBezTo>
                      <a:pt x="2752" y="1032"/>
                      <a:pt x="2838" y="1046"/>
                      <a:pt x="2924" y="1046"/>
                    </a:cubicBezTo>
                    <a:cubicBezTo>
                      <a:pt x="3091" y="1046"/>
                      <a:pt x="3260" y="993"/>
                      <a:pt x="3429" y="993"/>
                    </a:cubicBezTo>
                    <a:cubicBezTo>
                      <a:pt x="3491" y="993"/>
                      <a:pt x="3553" y="1000"/>
                      <a:pt x="3615" y="1020"/>
                    </a:cubicBezTo>
                    <a:cubicBezTo>
                      <a:pt x="3886" y="1107"/>
                      <a:pt x="4114" y="1418"/>
                      <a:pt x="4383" y="1512"/>
                    </a:cubicBezTo>
                    <a:cubicBezTo>
                      <a:pt x="4456" y="1538"/>
                      <a:pt x="4529" y="1546"/>
                      <a:pt x="4603" y="1546"/>
                    </a:cubicBezTo>
                    <a:cubicBezTo>
                      <a:pt x="4754" y="1546"/>
                      <a:pt x="4905" y="1510"/>
                      <a:pt x="5056" y="1510"/>
                    </a:cubicBezTo>
                    <a:cubicBezTo>
                      <a:pt x="5115" y="1510"/>
                      <a:pt x="5175" y="1515"/>
                      <a:pt x="5234" y="1531"/>
                    </a:cubicBezTo>
                    <a:cubicBezTo>
                      <a:pt x="5677" y="1647"/>
                      <a:pt x="6048" y="2297"/>
                      <a:pt x="6489" y="2297"/>
                    </a:cubicBezTo>
                    <a:cubicBezTo>
                      <a:pt x="6493" y="2297"/>
                      <a:pt x="6497" y="2297"/>
                      <a:pt x="6501" y="2297"/>
                    </a:cubicBezTo>
                    <a:cubicBezTo>
                      <a:pt x="6696" y="2292"/>
                      <a:pt x="6871" y="2155"/>
                      <a:pt x="7064" y="2143"/>
                    </a:cubicBezTo>
                    <a:cubicBezTo>
                      <a:pt x="7074" y="2142"/>
                      <a:pt x="7084" y="2142"/>
                      <a:pt x="7093" y="2142"/>
                    </a:cubicBezTo>
                    <a:cubicBezTo>
                      <a:pt x="7369" y="2142"/>
                      <a:pt x="7637" y="2378"/>
                      <a:pt x="7913" y="2463"/>
                    </a:cubicBezTo>
                    <a:cubicBezTo>
                      <a:pt x="7996" y="2488"/>
                      <a:pt x="8079" y="2499"/>
                      <a:pt x="8162" y="2499"/>
                    </a:cubicBezTo>
                    <a:cubicBezTo>
                      <a:pt x="8412" y="2499"/>
                      <a:pt x="8657" y="2400"/>
                      <a:pt x="8894" y="2301"/>
                    </a:cubicBezTo>
                    <a:cubicBezTo>
                      <a:pt x="8968" y="2270"/>
                      <a:pt x="9044" y="2238"/>
                      <a:pt x="9122" y="2238"/>
                    </a:cubicBezTo>
                    <a:cubicBezTo>
                      <a:pt x="9142" y="2238"/>
                      <a:pt x="9163" y="2240"/>
                      <a:pt x="9183" y="2245"/>
                    </a:cubicBezTo>
                    <a:cubicBezTo>
                      <a:pt x="9310" y="2274"/>
                      <a:pt x="9420" y="2401"/>
                      <a:pt x="9541" y="2480"/>
                    </a:cubicBezTo>
                    <a:cubicBezTo>
                      <a:pt x="9632" y="2540"/>
                      <a:pt x="9728" y="2568"/>
                      <a:pt x="9823" y="2568"/>
                    </a:cubicBezTo>
                    <a:cubicBezTo>
                      <a:pt x="9995" y="2568"/>
                      <a:pt x="10161" y="2476"/>
                      <a:pt x="10283" y="2316"/>
                    </a:cubicBezTo>
                    <a:cubicBezTo>
                      <a:pt x="10360" y="2214"/>
                      <a:pt x="10486" y="2039"/>
                      <a:pt x="10444" y="1868"/>
                    </a:cubicBezTo>
                    <a:cubicBezTo>
                      <a:pt x="10399" y="1689"/>
                      <a:pt x="10194" y="1608"/>
                      <a:pt x="10083" y="1608"/>
                    </a:cubicBezTo>
                    <a:cubicBezTo>
                      <a:pt x="10080" y="1608"/>
                      <a:pt x="10077" y="1609"/>
                      <a:pt x="10075" y="1609"/>
                    </a:cubicBezTo>
                    <a:cubicBezTo>
                      <a:pt x="9899" y="1616"/>
                      <a:pt x="9737" y="1731"/>
                      <a:pt x="9561" y="1738"/>
                    </a:cubicBezTo>
                    <a:cubicBezTo>
                      <a:pt x="9555" y="1738"/>
                      <a:pt x="9550" y="1738"/>
                      <a:pt x="9545" y="1738"/>
                    </a:cubicBezTo>
                    <a:cubicBezTo>
                      <a:pt x="9298" y="1738"/>
                      <a:pt x="9051" y="1534"/>
                      <a:pt x="8803" y="1534"/>
                    </a:cubicBezTo>
                    <a:cubicBezTo>
                      <a:pt x="8800" y="1534"/>
                      <a:pt x="8798" y="1534"/>
                      <a:pt x="8795" y="1534"/>
                    </a:cubicBezTo>
                    <a:cubicBezTo>
                      <a:pt x="8580" y="1537"/>
                      <a:pt x="8391" y="1695"/>
                      <a:pt x="8181" y="1740"/>
                    </a:cubicBezTo>
                    <a:cubicBezTo>
                      <a:pt x="8136" y="1749"/>
                      <a:pt x="8091" y="1753"/>
                      <a:pt x="8046" y="1753"/>
                    </a:cubicBezTo>
                    <a:cubicBezTo>
                      <a:pt x="7923" y="1753"/>
                      <a:pt x="7798" y="1725"/>
                      <a:pt x="7675" y="1698"/>
                    </a:cubicBezTo>
                    <a:cubicBezTo>
                      <a:pt x="7398" y="1635"/>
                      <a:pt x="7118" y="1573"/>
                      <a:pt x="6851" y="1426"/>
                    </a:cubicBezTo>
                    <a:cubicBezTo>
                      <a:pt x="6715" y="1352"/>
                      <a:pt x="6581" y="1255"/>
                      <a:pt x="6440" y="1215"/>
                    </a:cubicBezTo>
                    <a:cubicBezTo>
                      <a:pt x="6381" y="1198"/>
                      <a:pt x="6323" y="1191"/>
                      <a:pt x="6265" y="1191"/>
                    </a:cubicBezTo>
                    <a:cubicBezTo>
                      <a:pt x="6042" y="1191"/>
                      <a:pt x="5822" y="1288"/>
                      <a:pt x="5600" y="1288"/>
                    </a:cubicBezTo>
                    <a:cubicBezTo>
                      <a:pt x="5542" y="1288"/>
                      <a:pt x="5483" y="1282"/>
                      <a:pt x="5424" y="1265"/>
                    </a:cubicBezTo>
                    <a:cubicBezTo>
                      <a:pt x="5196" y="1199"/>
                      <a:pt x="4990" y="987"/>
                      <a:pt x="4763" y="910"/>
                    </a:cubicBezTo>
                    <a:cubicBezTo>
                      <a:pt x="4678" y="881"/>
                      <a:pt x="4592" y="872"/>
                      <a:pt x="4505" y="872"/>
                    </a:cubicBezTo>
                    <a:cubicBezTo>
                      <a:pt x="4378" y="872"/>
                      <a:pt x="4251" y="891"/>
                      <a:pt x="4123" y="891"/>
                    </a:cubicBezTo>
                    <a:cubicBezTo>
                      <a:pt x="4043" y="891"/>
                      <a:pt x="3962" y="884"/>
                      <a:pt x="3881" y="859"/>
                    </a:cubicBezTo>
                    <a:cubicBezTo>
                      <a:pt x="3679" y="798"/>
                      <a:pt x="3491" y="631"/>
                      <a:pt x="3289" y="563"/>
                    </a:cubicBezTo>
                    <a:cubicBezTo>
                      <a:pt x="3188" y="529"/>
                      <a:pt x="3086" y="520"/>
                      <a:pt x="2984" y="520"/>
                    </a:cubicBezTo>
                    <a:cubicBezTo>
                      <a:pt x="2881" y="520"/>
                      <a:pt x="2777" y="529"/>
                      <a:pt x="2674" y="529"/>
                    </a:cubicBezTo>
                    <a:cubicBezTo>
                      <a:pt x="2569" y="529"/>
                      <a:pt x="2465" y="520"/>
                      <a:pt x="2360" y="483"/>
                    </a:cubicBezTo>
                    <a:cubicBezTo>
                      <a:pt x="2116" y="396"/>
                      <a:pt x="1891" y="161"/>
                      <a:pt x="1643" y="123"/>
                    </a:cubicBezTo>
                    <a:cubicBezTo>
                      <a:pt x="1618" y="120"/>
                      <a:pt x="1592" y="118"/>
                      <a:pt x="1567" y="118"/>
                    </a:cubicBezTo>
                    <a:cubicBezTo>
                      <a:pt x="1347" y="118"/>
                      <a:pt x="1130" y="248"/>
                      <a:pt x="916" y="248"/>
                    </a:cubicBezTo>
                    <a:cubicBezTo>
                      <a:pt x="839" y="248"/>
                      <a:pt x="762" y="231"/>
                      <a:pt x="685" y="184"/>
                    </a:cubicBezTo>
                    <a:cubicBezTo>
                      <a:pt x="613" y="139"/>
                      <a:pt x="546" y="69"/>
                      <a:pt x="473" y="30"/>
                    </a:cubicBezTo>
                    <a:cubicBezTo>
                      <a:pt x="434" y="10"/>
                      <a:pt x="395" y="1"/>
                      <a:pt x="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1" name="Google Shape;2441;p37"/>
              <p:cNvSpPr/>
              <p:nvPr/>
            </p:nvSpPr>
            <p:spPr>
              <a:xfrm>
                <a:off x="4945450" y="3103675"/>
                <a:ext cx="439400" cy="71475"/>
              </a:xfrm>
              <a:custGeom>
                <a:avLst/>
                <a:gdLst/>
                <a:ahLst/>
                <a:cxnLst/>
                <a:rect l="l" t="t" r="r" b="b"/>
                <a:pathLst>
                  <a:path w="17576" h="2859" extrusionOk="0">
                    <a:moveTo>
                      <a:pt x="5956" y="1"/>
                    </a:moveTo>
                    <a:cubicBezTo>
                      <a:pt x="4526" y="1"/>
                      <a:pt x="3173" y="55"/>
                      <a:pt x="2046" y="192"/>
                    </a:cubicBezTo>
                    <a:lnTo>
                      <a:pt x="0" y="673"/>
                    </a:lnTo>
                    <a:lnTo>
                      <a:pt x="11446" y="2859"/>
                    </a:lnTo>
                    <a:lnTo>
                      <a:pt x="17575" y="775"/>
                    </a:lnTo>
                    <a:lnTo>
                      <a:pt x="16241" y="594"/>
                    </a:lnTo>
                    <a:lnTo>
                      <a:pt x="16237" y="594"/>
                    </a:lnTo>
                    <a:cubicBezTo>
                      <a:pt x="14229" y="393"/>
                      <a:pt x="9815" y="1"/>
                      <a:pt x="5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2" name="Google Shape;2442;p37"/>
              <p:cNvSpPr/>
              <p:nvPr/>
            </p:nvSpPr>
            <p:spPr>
              <a:xfrm>
                <a:off x="4996525" y="3084275"/>
                <a:ext cx="354800" cy="34250"/>
              </a:xfrm>
              <a:custGeom>
                <a:avLst/>
                <a:gdLst/>
                <a:ahLst/>
                <a:cxnLst/>
                <a:rect l="l" t="t" r="r" b="b"/>
                <a:pathLst>
                  <a:path w="14192" h="1370" extrusionOk="0">
                    <a:moveTo>
                      <a:pt x="4100" y="0"/>
                    </a:moveTo>
                    <a:lnTo>
                      <a:pt x="1" y="967"/>
                    </a:lnTo>
                    <a:cubicBezTo>
                      <a:pt x="1127" y="830"/>
                      <a:pt x="2480" y="776"/>
                      <a:pt x="3909" y="776"/>
                    </a:cubicBezTo>
                    <a:cubicBezTo>
                      <a:pt x="7769" y="776"/>
                      <a:pt x="12184" y="1168"/>
                      <a:pt x="14192" y="1370"/>
                    </a:cubicBezTo>
                    <a:lnTo>
                      <a:pt x="4100" y="0"/>
                    </a:lnTo>
                    <a:close/>
                  </a:path>
                </a:pathLst>
              </a:custGeom>
              <a:solidFill>
                <a:srgbClr val="FFA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3" name="Google Shape;2443;p37"/>
              <p:cNvSpPr/>
              <p:nvPr/>
            </p:nvSpPr>
            <p:spPr>
              <a:xfrm>
                <a:off x="5154550" y="3251950"/>
                <a:ext cx="77500" cy="19625"/>
              </a:xfrm>
              <a:custGeom>
                <a:avLst/>
                <a:gdLst/>
                <a:ahLst/>
                <a:cxnLst/>
                <a:rect l="l" t="t" r="r" b="b"/>
                <a:pathLst>
                  <a:path w="3100" h="785" extrusionOk="0">
                    <a:moveTo>
                      <a:pt x="636" y="0"/>
                    </a:moveTo>
                    <a:cubicBezTo>
                      <a:pt x="480" y="0"/>
                      <a:pt x="325" y="31"/>
                      <a:pt x="169" y="31"/>
                    </a:cubicBezTo>
                    <a:cubicBezTo>
                      <a:pt x="114" y="31"/>
                      <a:pt x="59" y="27"/>
                      <a:pt x="4" y="17"/>
                    </a:cubicBezTo>
                    <a:lnTo>
                      <a:pt x="0" y="144"/>
                    </a:lnTo>
                    <a:lnTo>
                      <a:pt x="3099" y="785"/>
                    </a:lnTo>
                    <a:lnTo>
                      <a:pt x="3099" y="785"/>
                    </a:lnTo>
                    <a:lnTo>
                      <a:pt x="3050" y="711"/>
                    </a:lnTo>
                    <a:cubicBezTo>
                      <a:pt x="2958" y="563"/>
                      <a:pt x="2877" y="409"/>
                      <a:pt x="2807" y="249"/>
                    </a:cubicBezTo>
                    <a:cubicBezTo>
                      <a:pt x="2681" y="191"/>
                      <a:pt x="2554" y="171"/>
                      <a:pt x="2426" y="171"/>
                    </a:cubicBezTo>
                    <a:cubicBezTo>
                      <a:pt x="2168" y="171"/>
                      <a:pt x="1907" y="250"/>
                      <a:pt x="1646" y="250"/>
                    </a:cubicBezTo>
                    <a:cubicBezTo>
                      <a:pt x="1569" y="250"/>
                      <a:pt x="1493" y="243"/>
                      <a:pt x="1416" y="225"/>
                    </a:cubicBezTo>
                    <a:cubicBezTo>
                      <a:pt x="1206" y="177"/>
                      <a:pt x="1001" y="50"/>
                      <a:pt x="791" y="13"/>
                    </a:cubicBezTo>
                    <a:cubicBezTo>
                      <a:pt x="739" y="4"/>
                      <a:pt x="687" y="0"/>
                      <a:pt x="6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4" name="Google Shape;2444;p37"/>
              <p:cNvSpPr/>
              <p:nvPr/>
            </p:nvSpPr>
            <p:spPr>
              <a:xfrm>
                <a:off x="5213200" y="3122925"/>
                <a:ext cx="183250" cy="148650"/>
              </a:xfrm>
              <a:custGeom>
                <a:avLst/>
                <a:gdLst/>
                <a:ahLst/>
                <a:cxnLst/>
                <a:rect l="l" t="t" r="r" b="b"/>
                <a:pathLst>
                  <a:path w="7330" h="5946" extrusionOk="0">
                    <a:moveTo>
                      <a:pt x="6888" y="0"/>
                    </a:moveTo>
                    <a:cubicBezTo>
                      <a:pt x="6880" y="0"/>
                      <a:pt x="6872" y="1"/>
                      <a:pt x="6864" y="4"/>
                    </a:cubicBezTo>
                    <a:lnTo>
                      <a:pt x="736" y="2089"/>
                    </a:lnTo>
                    <a:lnTo>
                      <a:pt x="191" y="2275"/>
                    </a:lnTo>
                    <a:lnTo>
                      <a:pt x="174" y="2350"/>
                    </a:lnTo>
                    <a:cubicBezTo>
                      <a:pt x="173" y="2356"/>
                      <a:pt x="168" y="2376"/>
                      <a:pt x="162" y="2410"/>
                    </a:cubicBezTo>
                    <a:cubicBezTo>
                      <a:pt x="122" y="2627"/>
                      <a:pt x="0" y="3389"/>
                      <a:pt x="113" y="4216"/>
                    </a:cubicBezTo>
                    <a:cubicBezTo>
                      <a:pt x="178" y="4700"/>
                      <a:pt x="328" y="5116"/>
                      <a:pt x="461" y="5410"/>
                    </a:cubicBezTo>
                    <a:cubicBezTo>
                      <a:pt x="531" y="5569"/>
                      <a:pt x="612" y="5723"/>
                      <a:pt x="706" y="5871"/>
                    </a:cubicBezTo>
                    <a:lnTo>
                      <a:pt x="753" y="5946"/>
                    </a:lnTo>
                    <a:lnTo>
                      <a:pt x="7242" y="3597"/>
                    </a:lnTo>
                    <a:cubicBezTo>
                      <a:pt x="7298" y="3576"/>
                      <a:pt x="7329" y="3492"/>
                      <a:pt x="7309" y="3406"/>
                    </a:cubicBezTo>
                    <a:cubicBezTo>
                      <a:pt x="7292" y="3334"/>
                      <a:pt x="7244" y="3285"/>
                      <a:pt x="7195" y="3285"/>
                    </a:cubicBezTo>
                    <a:cubicBezTo>
                      <a:pt x="7187" y="3285"/>
                      <a:pt x="7179" y="3286"/>
                      <a:pt x="7170" y="3289"/>
                    </a:cubicBezTo>
                    <a:lnTo>
                      <a:pt x="6420" y="3561"/>
                    </a:lnTo>
                    <a:lnTo>
                      <a:pt x="6419" y="3561"/>
                    </a:lnTo>
                    <a:lnTo>
                      <a:pt x="2060" y="5139"/>
                    </a:lnTo>
                    <a:lnTo>
                      <a:pt x="2055" y="5140"/>
                    </a:lnTo>
                    <a:lnTo>
                      <a:pt x="811" y="5591"/>
                    </a:lnTo>
                    <a:cubicBezTo>
                      <a:pt x="701" y="5400"/>
                      <a:pt x="419" y="4858"/>
                      <a:pt x="327" y="4184"/>
                    </a:cubicBezTo>
                    <a:cubicBezTo>
                      <a:pt x="228" y="3461"/>
                      <a:pt x="330" y="2770"/>
                      <a:pt x="369" y="2545"/>
                    </a:cubicBezTo>
                    <a:lnTo>
                      <a:pt x="2171" y="1933"/>
                    </a:lnTo>
                    <a:lnTo>
                      <a:pt x="2173" y="1932"/>
                    </a:lnTo>
                    <a:lnTo>
                      <a:pt x="3006" y="1648"/>
                    </a:lnTo>
                    <a:lnTo>
                      <a:pt x="6933" y="313"/>
                    </a:lnTo>
                    <a:cubicBezTo>
                      <a:pt x="6990" y="293"/>
                      <a:pt x="7021" y="209"/>
                      <a:pt x="7002" y="124"/>
                    </a:cubicBezTo>
                    <a:cubicBezTo>
                      <a:pt x="6986" y="50"/>
                      <a:pt x="6937" y="0"/>
                      <a:pt x="68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5" name="Google Shape;2445;p37"/>
              <p:cNvSpPr/>
              <p:nvPr/>
            </p:nvSpPr>
            <p:spPr>
              <a:xfrm>
                <a:off x="5218900" y="3171250"/>
                <a:ext cx="87650" cy="91500"/>
              </a:xfrm>
              <a:custGeom>
                <a:avLst/>
                <a:gdLst/>
                <a:ahLst/>
                <a:cxnLst/>
                <a:rect l="l" t="t" r="r" b="b"/>
                <a:pathLst>
                  <a:path w="3506" h="3660" extrusionOk="0">
                    <a:moveTo>
                      <a:pt x="1943" y="0"/>
                    </a:moveTo>
                    <a:lnTo>
                      <a:pt x="141" y="613"/>
                    </a:lnTo>
                    <a:cubicBezTo>
                      <a:pt x="102" y="837"/>
                      <a:pt x="0" y="1528"/>
                      <a:pt x="99" y="2252"/>
                    </a:cubicBezTo>
                    <a:cubicBezTo>
                      <a:pt x="192" y="2926"/>
                      <a:pt x="473" y="3467"/>
                      <a:pt x="583" y="3659"/>
                    </a:cubicBezTo>
                    <a:lnTo>
                      <a:pt x="1827" y="3209"/>
                    </a:lnTo>
                    <a:lnTo>
                      <a:pt x="1832" y="3206"/>
                    </a:lnTo>
                    <a:lnTo>
                      <a:pt x="3506" y="2394"/>
                    </a:lnTo>
                    <a:lnTo>
                      <a:pt x="3506" y="2394"/>
                    </a:lnTo>
                    <a:lnTo>
                      <a:pt x="1246" y="3065"/>
                    </a:lnTo>
                    <a:lnTo>
                      <a:pt x="1246" y="3065"/>
                    </a:lnTo>
                    <a:lnTo>
                      <a:pt x="2863" y="2394"/>
                    </a:lnTo>
                    <a:lnTo>
                      <a:pt x="700" y="2953"/>
                    </a:lnTo>
                    <a:lnTo>
                      <a:pt x="700" y="2953"/>
                    </a:lnTo>
                    <a:lnTo>
                      <a:pt x="2354" y="2282"/>
                    </a:lnTo>
                    <a:lnTo>
                      <a:pt x="2354" y="2282"/>
                    </a:lnTo>
                    <a:lnTo>
                      <a:pt x="558" y="2687"/>
                    </a:lnTo>
                    <a:lnTo>
                      <a:pt x="1500" y="2267"/>
                    </a:lnTo>
                    <a:lnTo>
                      <a:pt x="493" y="2421"/>
                    </a:lnTo>
                    <a:lnTo>
                      <a:pt x="493" y="2421"/>
                    </a:lnTo>
                    <a:lnTo>
                      <a:pt x="1759" y="1974"/>
                    </a:lnTo>
                    <a:lnTo>
                      <a:pt x="1759" y="1974"/>
                    </a:lnTo>
                    <a:lnTo>
                      <a:pt x="564" y="2183"/>
                    </a:lnTo>
                    <a:lnTo>
                      <a:pt x="2716" y="1471"/>
                    </a:lnTo>
                    <a:lnTo>
                      <a:pt x="2716" y="1471"/>
                    </a:lnTo>
                    <a:lnTo>
                      <a:pt x="497" y="1889"/>
                    </a:lnTo>
                    <a:lnTo>
                      <a:pt x="1859" y="1303"/>
                    </a:lnTo>
                    <a:lnTo>
                      <a:pt x="458" y="1610"/>
                    </a:lnTo>
                    <a:lnTo>
                      <a:pt x="2865" y="827"/>
                    </a:lnTo>
                    <a:lnTo>
                      <a:pt x="399" y="1288"/>
                    </a:lnTo>
                    <a:lnTo>
                      <a:pt x="2671" y="533"/>
                    </a:lnTo>
                    <a:lnTo>
                      <a:pt x="314" y="1037"/>
                    </a:lnTo>
                    <a:lnTo>
                      <a:pt x="2105" y="379"/>
                    </a:lnTo>
                    <a:lnTo>
                      <a:pt x="287" y="771"/>
                    </a:lnTo>
                    <a:lnTo>
                      <a:pt x="1943" y="0"/>
                    </a:lnTo>
                    <a:close/>
                  </a:path>
                </a:pathLst>
              </a:custGeom>
              <a:solidFill>
                <a:srgbClr val="F6B26B">
                  <a:alpha val="67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6" name="Google Shape;2446;p37"/>
              <p:cNvSpPr/>
              <p:nvPr/>
            </p:nvSpPr>
            <p:spPr>
              <a:xfrm>
                <a:off x="5226075" y="3141925"/>
                <a:ext cx="155075" cy="109500"/>
              </a:xfrm>
              <a:custGeom>
                <a:avLst/>
                <a:gdLst/>
                <a:ahLst/>
                <a:cxnLst/>
                <a:rect l="l" t="t" r="r" b="b"/>
                <a:pathLst>
                  <a:path w="6203" h="4380" extrusionOk="0">
                    <a:moveTo>
                      <a:pt x="6046" y="1"/>
                    </a:moveTo>
                    <a:lnTo>
                      <a:pt x="2496" y="909"/>
                    </a:lnTo>
                    <a:lnTo>
                      <a:pt x="2491" y="889"/>
                    </a:lnTo>
                    <a:lnTo>
                      <a:pt x="1659" y="1172"/>
                    </a:lnTo>
                    <a:lnTo>
                      <a:pt x="1656" y="1173"/>
                    </a:lnTo>
                    <a:lnTo>
                      <a:pt x="0" y="1944"/>
                    </a:lnTo>
                    <a:lnTo>
                      <a:pt x="1818" y="1552"/>
                    </a:lnTo>
                    <a:lnTo>
                      <a:pt x="27" y="2210"/>
                    </a:lnTo>
                    <a:lnTo>
                      <a:pt x="2384" y="1706"/>
                    </a:lnTo>
                    <a:lnTo>
                      <a:pt x="112" y="2461"/>
                    </a:lnTo>
                    <a:lnTo>
                      <a:pt x="2578" y="2000"/>
                    </a:lnTo>
                    <a:lnTo>
                      <a:pt x="171" y="2783"/>
                    </a:lnTo>
                    <a:lnTo>
                      <a:pt x="1571" y="2476"/>
                    </a:lnTo>
                    <a:lnTo>
                      <a:pt x="208" y="3063"/>
                    </a:lnTo>
                    <a:lnTo>
                      <a:pt x="2429" y="2644"/>
                    </a:lnTo>
                    <a:lnTo>
                      <a:pt x="2429" y="2644"/>
                    </a:lnTo>
                    <a:lnTo>
                      <a:pt x="277" y="3356"/>
                    </a:lnTo>
                    <a:lnTo>
                      <a:pt x="1472" y="3147"/>
                    </a:lnTo>
                    <a:lnTo>
                      <a:pt x="206" y="3595"/>
                    </a:lnTo>
                    <a:lnTo>
                      <a:pt x="1213" y="3440"/>
                    </a:lnTo>
                    <a:lnTo>
                      <a:pt x="271" y="3860"/>
                    </a:lnTo>
                    <a:lnTo>
                      <a:pt x="2067" y="3455"/>
                    </a:lnTo>
                    <a:lnTo>
                      <a:pt x="2067" y="3455"/>
                    </a:lnTo>
                    <a:lnTo>
                      <a:pt x="413" y="4126"/>
                    </a:lnTo>
                    <a:lnTo>
                      <a:pt x="413" y="4126"/>
                    </a:lnTo>
                    <a:lnTo>
                      <a:pt x="2575" y="3567"/>
                    </a:lnTo>
                    <a:lnTo>
                      <a:pt x="958" y="4238"/>
                    </a:lnTo>
                    <a:lnTo>
                      <a:pt x="958" y="4238"/>
                    </a:lnTo>
                    <a:lnTo>
                      <a:pt x="3219" y="3567"/>
                    </a:lnTo>
                    <a:lnTo>
                      <a:pt x="3219" y="3567"/>
                    </a:lnTo>
                    <a:lnTo>
                      <a:pt x="1545" y="4379"/>
                    </a:lnTo>
                    <a:lnTo>
                      <a:pt x="5904" y="2802"/>
                    </a:lnTo>
                    <a:lnTo>
                      <a:pt x="3498" y="3413"/>
                    </a:lnTo>
                    <a:lnTo>
                      <a:pt x="6203" y="2350"/>
                    </a:lnTo>
                    <a:lnTo>
                      <a:pt x="3309" y="3161"/>
                    </a:lnTo>
                    <a:lnTo>
                      <a:pt x="3309" y="3161"/>
                    </a:lnTo>
                    <a:lnTo>
                      <a:pt x="6185" y="2056"/>
                    </a:lnTo>
                    <a:lnTo>
                      <a:pt x="4102" y="2672"/>
                    </a:lnTo>
                    <a:lnTo>
                      <a:pt x="4102" y="2672"/>
                    </a:lnTo>
                    <a:lnTo>
                      <a:pt x="6129" y="1804"/>
                    </a:lnTo>
                    <a:lnTo>
                      <a:pt x="6129" y="1804"/>
                    </a:lnTo>
                    <a:lnTo>
                      <a:pt x="4042" y="2336"/>
                    </a:lnTo>
                    <a:lnTo>
                      <a:pt x="4042" y="2336"/>
                    </a:lnTo>
                    <a:lnTo>
                      <a:pt x="6053" y="1539"/>
                    </a:lnTo>
                    <a:lnTo>
                      <a:pt x="6053" y="1539"/>
                    </a:lnTo>
                    <a:lnTo>
                      <a:pt x="3189" y="2349"/>
                    </a:lnTo>
                    <a:lnTo>
                      <a:pt x="5940" y="1273"/>
                    </a:lnTo>
                    <a:lnTo>
                      <a:pt x="5940" y="1273"/>
                    </a:lnTo>
                    <a:lnTo>
                      <a:pt x="4178" y="1623"/>
                    </a:lnTo>
                    <a:lnTo>
                      <a:pt x="4178" y="1623"/>
                    </a:lnTo>
                    <a:lnTo>
                      <a:pt x="5923" y="1021"/>
                    </a:lnTo>
                    <a:lnTo>
                      <a:pt x="5923" y="1021"/>
                    </a:lnTo>
                    <a:lnTo>
                      <a:pt x="4933" y="1147"/>
                    </a:lnTo>
                    <a:lnTo>
                      <a:pt x="4933" y="1147"/>
                    </a:lnTo>
                    <a:lnTo>
                      <a:pt x="5950" y="714"/>
                    </a:lnTo>
                    <a:lnTo>
                      <a:pt x="5950" y="714"/>
                    </a:lnTo>
                    <a:lnTo>
                      <a:pt x="3913" y="1104"/>
                    </a:lnTo>
                    <a:lnTo>
                      <a:pt x="5899" y="364"/>
                    </a:lnTo>
                    <a:lnTo>
                      <a:pt x="5899" y="364"/>
                    </a:lnTo>
                    <a:lnTo>
                      <a:pt x="3392" y="951"/>
                    </a:lnTo>
                    <a:lnTo>
                      <a:pt x="60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7" name="Google Shape;2447;p37"/>
              <p:cNvSpPr/>
              <p:nvPr/>
            </p:nvSpPr>
            <p:spPr>
              <a:xfrm>
                <a:off x="5288375" y="3130750"/>
                <a:ext cx="104100" cy="96475"/>
              </a:xfrm>
              <a:custGeom>
                <a:avLst/>
                <a:gdLst/>
                <a:ahLst/>
                <a:cxnLst/>
                <a:rect l="l" t="t" r="r" b="b"/>
                <a:pathLst>
                  <a:path w="4164" h="3859" extrusionOk="0">
                    <a:moveTo>
                      <a:pt x="3926" y="0"/>
                    </a:moveTo>
                    <a:lnTo>
                      <a:pt x="0" y="1335"/>
                    </a:lnTo>
                    <a:lnTo>
                      <a:pt x="5" y="1356"/>
                    </a:lnTo>
                    <a:lnTo>
                      <a:pt x="3555" y="448"/>
                    </a:lnTo>
                    <a:lnTo>
                      <a:pt x="901" y="1398"/>
                    </a:lnTo>
                    <a:lnTo>
                      <a:pt x="3408" y="810"/>
                    </a:lnTo>
                    <a:lnTo>
                      <a:pt x="1421" y="1551"/>
                    </a:lnTo>
                    <a:lnTo>
                      <a:pt x="3459" y="1160"/>
                    </a:lnTo>
                    <a:lnTo>
                      <a:pt x="2441" y="1593"/>
                    </a:lnTo>
                    <a:lnTo>
                      <a:pt x="2441" y="1593"/>
                    </a:lnTo>
                    <a:lnTo>
                      <a:pt x="3432" y="1468"/>
                    </a:lnTo>
                    <a:lnTo>
                      <a:pt x="1686" y="2070"/>
                    </a:lnTo>
                    <a:lnTo>
                      <a:pt x="1686" y="2070"/>
                    </a:lnTo>
                    <a:lnTo>
                      <a:pt x="3448" y="1720"/>
                    </a:lnTo>
                    <a:lnTo>
                      <a:pt x="3448" y="1720"/>
                    </a:lnTo>
                    <a:lnTo>
                      <a:pt x="697" y="2796"/>
                    </a:lnTo>
                    <a:lnTo>
                      <a:pt x="3561" y="1986"/>
                    </a:lnTo>
                    <a:lnTo>
                      <a:pt x="3561" y="1986"/>
                    </a:lnTo>
                    <a:lnTo>
                      <a:pt x="1550" y="2782"/>
                    </a:lnTo>
                    <a:lnTo>
                      <a:pt x="3637" y="2251"/>
                    </a:lnTo>
                    <a:lnTo>
                      <a:pt x="1610" y="3118"/>
                    </a:lnTo>
                    <a:lnTo>
                      <a:pt x="1610" y="3118"/>
                    </a:lnTo>
                    <a:lnTo>
                      <a:pt x="3693" y="2502"/>
                    </a:lnTo>
                    <a:lnTo>
                      <a:pt x="3693" y="2502"/>
                    </a:lnTo>
                    <a:lnTo>
                      <a:pt x="817" y="3607"/>
                    </a:lnTo>
                    <a:lnTo>
                      <a:pt x="817" y="3607"/>
                    </a:lnTo>
                    <a:lnTo>
                      <a:pt x="3711" y="2797"/>
                    </a:lnTo>
                    <a:lnTo>
                      <a:pt x="1006" y="3858"/>
                    </a:lnTo>
                    <a:lnTo>
                      <a:pt x="1006" y="3858"/>
                    </a:lnTo>
                    <a:lnTo>
                      <a:pt x="3412" y="3248"/>
                    </a:lnTo>
                    <a:lnTo>
                      <a:pt x="3413" y="3248"/>
                    </a:lnTo>
                    <a:lnTo>
                      <a:pt x="4163" y="2977"/>
                    </a:lnTo>
                    <a:cubicBezTo>
                      <a:pt x="3633" y="1388"/>
                      <a:pt x="3926" y="0"/>
                      <a:pt x="3926" y="0"/>
                    </a:cubicBezTo>
                    <a:close/>
                  </a:path>
                </a:pathLst>
              </a:custGeom>
              <a:solidFill>
                <a:srgbClr val="F6B26B">
                  <a:alpha val="67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48" name="Google Shape;2448;p37"/>
            <p:cNvGrpSpPr/>
            <p:nvPr/>
          </p:nvGrpSpPr>
          <p:grpSpPr>
            <a:xfrm>
              <a:off x="7022081" y="3818037"/>
              <a:ext cx="1761728" cy="663912"/>
              <a:chOff x="3837950" y="3673700"/>
              <a:chExt cx="645700" cy="243325"/>
            </a:xfrm>
          </p:grpSpPr>
          <p:sp>
            <p:nvSpPr>
              <p:cNvPr id="2449" name="Google Shape;2449;p37"/>
              <p:cNvSpPr/>
              <p:nvPr/>
            </p:nvSpPr>
            <p:spPr>
              <a:xfrm>
                <a:off x="4430300" y="3817025"/>
                <a:ext cx="42950" cy="28250"/>
              </a:xfrm>
              <a:custGeom>
                <a:avLst/>
                <a:gdLst/>
                <a:ahLst/>
                <a:cxnLst/>
                <a:rect l="l" t="t" r="r" b="b"/>
                <a:pathLst>
                  <a:path w="1718" h="1130" extrusionOk="0">
                    <a:moveTo>
                      <a:pt x="1717" y="0"/>
                    </a:moveTo>
                    <a:lnTo>
                      <a:pt x="1717" y="0"/>
                    </a:lnTo>
                    <a:cubicBezTo>
                      <a:pt x="1538" y="293"/>
                      <a:pt x="1251" y="502"/>
                      <a:pt x="918" y="584"/>
                    </a:cubicBezTo>
                    <a:cubicBezTo>
                      <a:pt x="717" y="633"/>
                      <a:pt x="517" y="639"/>
                      <a:pt x="317" y="639"/>
                    </a:cubicBezTo>
                    <a:cubicBezTo>
                      <a:pt x="292" y="639"/>
                      <a:pt x="267" y="639"/>
                      <a:pt x="242" y="639"/>
                    </a:cubicBezTo>
                    <a:cubicBezTo>
                      <a:pt x="172" y="807"/>
                      <a:pt x="91" y="970"/>
                      <a:pt x="1" y="1129"/>
                    </a:cubicBezTo>
                    <a:lnTo>
                      <a:pt x="1338" y="867"/>
                    </a:lnTo>
                    <a:cubicBezTo>
                      <a:pt x="1338" y="867"/>
                      <a:pt x="1543" y="571"/>
                      <a:pt x="1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0" name="Google Shape;2450;p37"/>
              <p:cNvSpPr/>
              <p:nvPr/>
            </p:nvSpPr>
            <p:spPr>
              <a:xfrm>
                <a:off x="4436350" y="3724150"/>
                <a:ext cx="47300" cy="108825"/>
              </a:xfrm>
              <a:custGeom>
                <a:avLst/>
                <a:gdLst/>
                <a:ahLst/>
                <a:cxnLst/>
                <a:rect l="l" t="t" r="r" b="b"/>
                <a:pathLst>
                  <a:path w="1892" h="4353" extrusionOk="0">
                    <a:moveTo>
                      <a:pt x="1451" y="1"/>
                    </a:moveTo>
                    <a:lnTo>
                      <a:pt x="1106" y="66"/>
                    </a:lnTo>
                    <a:cubicBezTo>
                      <a:pt x="1372" y="348"/>
                      <a:pt x="1506" y="839"/>
                      <a:pt x="1447" y="1321"/>
                    </a:cubicBezTo>
                    <a:cubicBezTo>
                      <a:pt x="1430" y="1471"/>
                      <a:pt x="1394" y="1619"/>
                      <a:pt x="1358" y="1766"/>
                    </a:cubicBezTo>
                    <a:cubicBezTo>
                      <a:pt x="1250" y="2218"/>
                      <a:pt x="1141" y="2669"/>
                      <a:pt x="1034" y="3121"/>
                    </a:cubicBezTo>
                    <a:cubicBezTo>
                      <a:pt x="955" y="3452"/>
                      <a:pt x="838" y="3834"/>
                      <a:pt x="595" y="3938"/>
                    </a:cubicBezTo>
                    <a:cubicBezTo>
                      <a:pt x="554" y="3955"/>
                      <a:pt x="514" y="3963"/>
                      <a:pt x="474" y="3963"/>
                    </a:cubicBezTo>
                    <a:cubicBezTo>
                      <a:pt x="371" y="3963"/>
                      <a:pt x="274" y="3912"/>
                      <a:pt x="176" y="3852"/>
                    </a:cubicBezTo>
                    <a:cubicBezTo>
                      <a:pt x="127" y="4022"/>
                      <a:pt x="68" y="4189"/>
                      <a:pt x="0" y="4353"/>
                    </a:cubicBezTo>
                    <a:cubicBezTo>
                      <a:pt x="25" y="4353"/>
                      <a:pt x="50" y="4353"/>
                      <a:pt x="75" y="4353"/>
                    </a:cubicBezTo>
                    <a:cubicBezTo>
                      <a:pt x="276" y="4353"/>
                      <a:pt x="476" y="4347"/>
                      <a:pt x="676" y="4298"/>
                    </a:cubicBezTo>
                    <a:cubicBezTo>
                      <a:pt x="1009" y="4216"/>
                      <a:pt x="1296" y="4007"/>
                      <a:pt x="1475" y="3714"/>
                    </a:cubicBezTo>
                    <a:cubicBezTo>
                      <a:pt x="1711" y="2950"/>
                      <a:pt x="1891" y="1693"/>
                      <a:pt x="1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37"/>
              <p:cNvSpPr/>
              <p:nvPr/>
            </p:nvSpPr>
            <p:spPr>
              <a:xfrm>
                <a:off x="4436725" y="3720725"/>
                <a:ext cx="35900" cy="10075"/>
              </a:xfrm>
              <a:custGeom>
                <a:avLst/>
                <a:gdLst/>
                <a:ahLst/>
                <a:cxnLst/>
                <a:rect l="l" t="t" r="r" b="b"/>
                <a:pathLst>
                  <a:path w="1436" h="403" extrusionOk="0">
                    <a:moveTo>
                      <a:pt x="823" y="1"/>
                    </a:moveTo>
                    <a:lnTo>
                      <a:pt x="1" y="150"/>
                    </a:lnTo>
                    <a:lnTo>
                      <a:pt x="3" y="290"/>
                    </a:lnTo>
                    <a:cubicBezTo>
                      <a:pt x="3" y="290"/>
                      <a:pt x="17" y="329"/>
                      <a:pt x="42" y="402"/>
                    </a:cubicBezTo>
                    <a:lnTo>
                      <a:pt x="1091" y="203"/>
                    </a:lnTo>
                    <a:lnTo>
                      <a:pt x="1436" y="138"/>
                    </a:lnTo>
                    <a:lnTo>
                      <a:pt x="823" y="1"/>
                    </a:lnTo>
                    <a:close/>
                  </a:path>
                </a:pathLst>
              </a:custGeom>
              <a:solidFill>
                <a:srgbClr val="334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37"/>
              <p:cNvSpPr/>
              <p:nvPr/>
            </p:nvSpPr>
            <p:spPr>
              <a:xfrm>
                <a:off x="4443300" y="3749425"/>
                <a:ext cx="21500" cy="34950"/>
              </a:xfrm>
              <a:custGeom>
                <a:avLst/>
                <a:gdLst/>
                <a:ahLst/>
                <a:cxnLst/>
                <a:rect l="l" t="t" r="r" b="b"/>
                <a:pathLst>
                  <a:path w="860" h="1398" extrusionOk="0">
                    <a:moveTo>
                      <a:pt x="372" y="0"/>
                    </a:moveTo>
                    <a:cubicBezTo>
                      <a:pt x="319" y="0"/>
                      <a:pt x="265" y="12"/>
                      <a:pt x="213" y="39"/>
                    </a:cubicBezTo>
                    <a:cubicBezTo>
                      <a:pt x="139" y="74"/>
                      <a:pt x="70" y="133"/>
                      <a:pt x="0" y="183"/>
                    </a:cubicBezTo>
                    <a:cubicBezTo>
                      <a:pt x="66" y="568"/>
                      <a:pt x="99" y="958"/>
                      <a:pt x="98" y="1347"/>
                    </a:cubicBezTo>
                    <a:lnTo>
                      <a:pt x="98" y="1348"/>
                    </a:lnTo>
                    <a:cubicBezTo>
                      <a:pt x="138" y="1368"/>
                      <a:pt x="181" y="1384"/>
                      <a:pt x="226" y="1393"/>
                    </a:cubicBezTo>
                    <a:cubicBezTo>
                      <a:pt x="244" y="1396"/>
                      <a:pt x="263" y="1397"/>
                      <a:pt x="281" y="1397"/>
                    </a:cubicBezTo>
                    <a:cubicBezTo>
                      <a:pt x="567" y="1397"/>
                      <a:pt x="860" y="1013"/>
                      <a:pt x="856" y="617"/>
                    </a:cubicBezTo>
                    <a:cubicBezTo>
                      <a:pt x="852" y="269"/>
                      <a:pt x="621"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3" name="Google Shape;2453;p37"/>
              <p:cNvSpPr/>
              <p:nvPr/>
            </p:nvSpPr>
            <p:spPr>
              <a:xfrm>
                <a:off x="4415150" y="3815600"/>
                <a:ext cx="25575" cy="19225"/>
              </a:xfrm>
              <a:custGeom>
                <a:avLst/>
                <a:gdLst/>
                <a:ahLst/>
                <a:cxnLst/>
                <a:rect l="l" t="t" r="r" b="b"/>
                <a:pathLst>
                  <a:path w="1023" h="769" extrusionOk="0">
                    <a:moveTo>
                      <a:pt x="581" y="0"/>
                    </a:moveTo>
                    <a:cubicBezTo>
                      <a:pt x="577" y="0"/>
                      <a:pt x="574" y="0"/>
                      <a:pt x="571" y="0"/>
                    </a:cubicBezTo>
                    <a:cubicBezTo>
                      <a:pt x="438" y="3"/>
                      <a:pt x="312" y="83"/>
                      <a:pt x="187" y="176"/>
                    </a:cubicBezTo>
                    <a:cubicBezTo>
                      <a:pt x="138" y="378"/>
                      <a:pt x="76" y="576"/>
                      <a:pt x="0" y="768"/>
                    </a:cubicBezTo>
                    <a:cubicBezTo>
                      <a:pt x="147" y="738"/>
                      <a:pt x="295" y="717"/>
                      <a:pt x="444" y="705"/>
                    </a:cubicBezTo>
                    <a:cubicBezTo>
                      <a:pt x="555" y="696"/>
                      <a:pt x="665" y="696"/>
                      <a:pt x="775" y="696"/>
                    </a:cubicBezTo>
                    <a:cubicBezTo>
                      <a:pt x="799" y="696"/>
                      <a:pt x="824" y="696"/>
                      <a:pt x="848" y="696"/>
                    </a:cubicBezTo>
                    <a:cubicBezTo>
                      <a:pt x="916" y="533"/>
                      <a:pt x="975" y="365"/>
                      <a:pt x="1023" y="195"/>
                    </a:cubicBezTo>
                    <a:cubicBezTo>
                      <a:pt x="881" y="108"/>
                      <a:pt x="739" y="0"/>
                      <a:pt x="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4" name="Google Shape;2454;p37"/>
              <p:cNvSpPr/>
              <p:nvPr/>
            </p:nvSpPr>
            <p:spPr>
              <a:xfrm>
                <a:off x="4437750" y="3725800"/>
                <a:ext cx="36275" cy="97475"/>
              </a:xfrm>
              <a:custGeom>
                <a:avLst/>
                <a:gdLst/>
                <a:ahLst/>
                <a:cxnLst/>
                <a:rect l="l" t="t" r="r" b="b"/>
                <a:pathLst>
                  <a:path w="1451" h="3899" extrusionOk="0">
                    <a:moveTo>
                      <a:pt x="1050" y="0"/>
                    </a:moveTo>
                    <a:lnTo>
                      <a:pt x="1" y="199"/>
                    </a:lnTo>
                    <a:cubicBezTo>
                      <a:pt x="95" y="503"/>
                      <a:pt x="170" y="813"/>
                      <a:pt x="222" y="1128"/>
                    </a:cubicBezTo>
                    <a:cubicBezTo>
                      <a:pt x="292" y="1077"/>
                      <a:pt x="360" y="1019"/>
                      <a:pt x="435" y="983"/>
                    </a:cubicBezTo>
                    <a:cubicBezTo>
                      <a:pt x="487" y="956"/>
                      <a:pt x="541" y="944"/>
                      <a:pt x="594" y="944"/>
                    </a:cubicBezTo>
                    <a:cubicBezTo>
                      <a:pt x="843" y="944"/>
                      <a:pt x="1074" y="1213"/>
                      <a:pt x="1077" y="1562"/>
                    </a:cubicBezTo>
                    <a:cubicBezTo>
                      <a:pt x="1081" y="1958"/>
                      <a:pt x="789" y="2342"/>
                      <a:pt x="503" y="2342"/>
                    </a:cubicBezTo>
                    <a:cubicBezTo>
                      <a:pt x="484" y="2342"/>
                      <a:pt x="466" y="2340"/>
                      <a:pt x="447" y="2336"/>
                    </a:cubicBezTo>
                    <a:cubicBezTo>
                      <a:pt x="403" y="2328"/>
                      <a:pt x="360" y="2313"/>
                      <a:pt x="320" y="2293"/>
                    </a:cubicBezTo>
                    <a:cubicBezTo>
                      <a:pt x="319" y="2765"/>
                      <a:pt x="266" y="3275"/>
                      <a:pt x="119" y="3787"/>
                    </a:cubicBezTo>
                    <a:cubicBezTo>
                      <a:pt x="217" y="3848"/>
                      <a:pt x="316" y="3899"/>
                      <a:pt x="419" y="3899"/>
                    </a:cubicBezTo>
                    <a:cubicBezTo>
                      <a:pt x="458" y="3899"/>
                      <a:pt x="498" y="3891"/>
                      <a:pt x="539" y="3874"/>
                    </a:cubicBezTo>
                    <a:cubicBezTo>
                      <a:pt x="782" y="3770"/>
                      <a:pt x="899" y="3387"/>
                      <a:pt x="978" y="3056"/>
                    </a:cubicBezTo>
                    <a:cubicBezTo>
                      <a:pt x="1085" y="2605"/>
                      <a:pt x="1194" y="2153"/>
                      <a:pt x="1302" y="1701"/>
                    </a:cubicBezTo>
                    <a:cubicBezTo>
                      <a:pt x="1338" y="1554"/>
                      <a:pt x="1374" y="1406"/>
                      <a:pt x="1391" y="1256"/>
                    </a:cubicBezTo>
                    <a:cubicBezTo>
                      <a:pt x="1450" y="773"/>
                      <a:pt x="1316" y="282"/>
                      <a:pt x="1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5" name="Google Shape;2455;p37"/>
              <p:cNvSpPr/>
              <p:nvPr/>
            </p:nvSpPr>
            <p:spPr>
              <a:xfrm>
                <a:off x="4408050" y="3832975"/>
                <a:ext cx="28325" cy="16625"/>
              </a:xfrm>
              <a:custGeom>
                <a:avLst/>
                <a:gdLst/>
                <a:ahLst/>
                <a:cxnLst/>
                <a:rect l="l" t="t" r="r" b="b"/>
                <a:pathLst>
                  <a:path w="1133" h="665" extrusionOk="0">
                    <a:moveTo>
                      <a:pt x="1027" y="0"/>
                    </a:moveTo>
                    <a:cubicBezTo>
                      <a:pt x="928" y="0"/>
                      <a:pt x="829" y="2"/>
                      <a:pt x="729" y="9"/>
                    </a:cubicBezTo>
                    <a:cubicBezTo>
                      <a:pt x="580" y="21"/>
                      <a:pt x="432" y="42"/>
                      <a:pt x="285" y="73"/>
                    </a:cubicBezTo>
                    <a:cubicBezTo>
                      <a:pt x="205" y="277"/>
                      <a:pt x="111" y="475"/>
                      <a:pt x="1" y="665"/>
                    </a:cubicBezTo>
                    <a:lnTo>
                      <a:pt x="891" y="490"/>
                    </a:lnTo>
                    <a:cubicBezTo>
                      <a:pt x="982" y="332"/>
                      <a:pt x="1062" y="169"/>
                      <a:pt x="1132" y="1"/>
                    </a:cubicBezTo>
                    <a:cubicBezTo>
                      <a:pt x="1097" y="0"/>
                      <a:pt x="1062" y="0"/>
                      <a:pt x="10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6" name="Google Shape;2456;p37"/>
              <p:cNvSpPr/>
              <p:nvPr/>
            </p:nvSpPr>
            <p:spPr>
              <a:xfrm>
                <a:off x="4414600" y="3724450"/>
                <a:ext cx="23175" cy="10525"/>
              </a:xfrm>
              <a:custGeom>
                <a:avLst/>
                <a:gdLst/>
                <a:ahLst/>
                <a:cxnLst/>
                <a:rect l="l" t="t" r="r" b="b"/>
                <a:pathLst>
                  <a:path w="927" h="421" extrusionOk="0">
                    <a:moveTo>
                      <a:pt x="886" y="1"/>
                    </a:moveTo>
                    <a:lnTo>
                      <a:pt x="0" y="161"/>
                    </a:lnTo>
                    <a:lnTo>
                      <a:pt x="5" y="307"/>
                    </a:lnTo>
                    <a:cubicBezTo>
                      <a:pt x="5" y="307"/>
                      <a:pt x="19" y="347"/>
                      <a:pt x="42" y="420"/>
                    </a:cubicBezTo>
                    <a:lnTo>
                      <a:pt x="927" y="253"/>
                    </a:lnTo>
                    <a:cubicBezTo>
                      <a:pt x="902" y="180"/>
                      <a:pt x="888" y="141"/>
                      <a:pt x="888" y="141"/>
                    </a:cubicBezTo>
                    <a:lnTo>
                      <a:pt x="886" y="1"/>
                    </a:lnTo>
                    <a:close/>
                  </a:path>
                </a:pathLst>
              </a:custGeom>
              <a:solidFill>
                <a:srgbClr val="334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7" name="Google Shape;2457;p37"/>
              <p:cNvSpPr/>
              <p:nvPr/>
            </p:nvSpPr>
            <p:spPr>
              <a:xfrm>
                <a:off x="4196825" y="3820000"/>
                <a:ext cx="223025" cy="60950"/>
              </a:xfrm>
              <a:custGeom>
                <a:avLst/>
                <a:gdLst/>
                <a:ahLst/>
                <a:cxnLst/>
                <a:rect l="l" t="t" r="r" b="b"/>
                <a:pathLst>
                  <a:path w="8921" h="2438" extrusionOk="0">
                    <a:moveTo>
                      <a:pt x="8920" y="0"/>
                    </a:moveTo>
                    <a:cubicBezTo>
                      <a:pt x="8761" y="120"/>
                      <a:pt x="8603" y="264"/>
                      <a:pt x="8431" y="296"/>
                    </a:cubicBezTo>
                    <a:cubicBezTo>
                      <a:pt x="8404" y="301"/>
                      <a:pt x="8377" y="304"/>
                      <a:pt x="8351" y="304"/>
                    </a:cubicBezTo>
                    <a:cubicBezTo>
                      <a:pt x="8066" y="304"/>
                      <a:pt x="7803" y="32"/>
                      <a:pt x="7527" y="32"/>
                    </a:cubicBezTo>
                    <a:cubicBezTo>
                      <a:pt x="7471" y="32"/>
                      <a:pt x="7414" y="44"/>
                      <a:pt x="7356" y="71"/>
                    </a:cubicBezTo>
                    <a:cubicBezTo>
                      <a:pt x="7110" y="189"/>
                      <a:pt x="6938" y="576"/>
                      <a:pt x="6684" y="631"/>
                    </a:cubicBezTo>
                    <a:cubicBezTo>
                      <a:pt x="6663" y="635"/>
                      <a:pt x="6643" y="637"/>
                      <a:pt x="6623" y="637"/>
                    </a:cubicBezTo>
                    <a:cubicBezTo>
                      <a:pt x="6429" y="637"/>
                      <a:pt x="6259" y="454"/>
                      <a:pt x="6062" y="441"/>
                    </a:cubicBezTo>
                    <a:cubicBezTo>
                      <a:pt x="6054" y="440"/>
                      <a:pt x="6046" y="440"/>
                      <a:pt x="6038" y="440"/>
                    </a:cubicBezTo>
                    <a:cubicBezTo>
                      <a:pt x="5672" y="440"/>
                      <a:pt x="5317" y="1000"/>
                      <a:pt x="4977" y="1000"/>
                    </a:cubicBezTo>
                    <a:cubicBezTo>
                      <a:pt x="4932" y="1000"/>
                      <a:pt x="4887" y="990"/>
                      <a:pt x="4843" y="968"/>
                    </a:cubicBezTo>
                    <a:cubicBezTo>
                      <a:pt x="4749" y="921"/>
                      <a:pt x="4672" y="820"/>
                      <a:pt x="4569" y="812"/>
                    </a:cubicBezTo>
                    <a:cubicBezTo>
                      <a:pt x="4565" y="812"/>
                      <a:pt x="4561" y="812"/>
                      <a:pt x="4557" y="812"/>
                    </a:cubicBezTo>
                    <a:cubicBezTo>
                      <a:pt x="4348" y="812"/>
                      <a:pt x="4181" y="1187"/>
                      <a:pt x="3968" y="1192"/>
                    </a:cubicBezTo>
                    <a:cubicBezTo>
                      <a:pt x="3967" y="1192"/>
                      <a:pt x="3965" y="1192"/>
                      <a:pt x="3963" y="1192"/>
                    </a:cubicBezTo>
                    <a:cubicBezTo>
                      <a:pt x="3695" y="1192"/>
                      <a:pt x="3596" y="613"/>
                      <a:pt x="3342" y="613"/>
                    </a:cubicBezTo>
                    <a:cubicBezTo>
                      <a:pt x="3329" y="613"/>
                      <a:pt x="3317" y="615"/>
                      <a:pt x="3303" y="618"/>
                    </a:cubicBezTo>
                    <a:cubicBezTo>
                      <a:pt x="3012" y="683"/>
                      <a:pt x="2935" y="1413"/>
                      <a:pt x="2650" y="1413"/>
                    </a:cubicBezTo>
                    <a:cubicBezTo>
                      <a:pt x="2647" y="1413"/>
                      <a:pt x="2645" y="1413"/>
                      <a:pt x="2642" y="1413"/>
                    </a:cubicBezTo>
                    <a:cubicBezTo>
                      <a:pt x="2507" y="1408"/>
                      <a:pt x="2427" y="1225"/>
                      <a:pt x="2306" y="1153"/>
                    </a:cubicBezTo>
                    <a:cubicBezTo>
                      <a:pt x="2264" y="1127"/>
                      <a:pt x="2222" y="1116"/>
                      <a:pt x="2179" y="1116"/>
                    </a:cubicBezTo>
                    <a:cubicBezTo>
                      <a:pt x="1846" y="1116"/>
                      <a:pt x="1496" y="1805"/>
                      <a:pt x="1143" y="1805"/>
                    </a:cubicBezTo>
                    <a:cubicBezTo>
                      <a:pt x="1114" y="1805"/>
                      <a:pt x="1084" y="1801"/>
                      <a:pt x="1055" y="1790"/>
                    </a:cubicBezTo>
                    <a:cubicBezTo>
                      <a:pt x="966" y="1759"/>
                      <a:pt x="895" y="1678"/>
                      <a:pt x="822" y="1603"/>
                    </a:cubicBezTo>
                    <a:cubicBezTo>
                      <a:pt x="683" y="1461"/>
                      <a:pt x="500" y="1349"/>
                      <a:pt x="320" y="1323"/>
                    </a:cubicBezTo>
                    <a:cubicBezTo>
                      <a:pt x="258" y="1707"/>
                      <a:pt x="152" y="2081"/>
                      <a:pt x="0" y="2438"/>
                    </a:cubicBezTo>
                    <a:cubicBezTo>
                      <a:pt x="382" y="2314"/>
                      <a:pt x="770" y="2316"/>
                      <a:pt x="1155" y="2286"/>
                    </a:cubicBezTo>
                    <a:cubicBezTo>
                      <a:pt x="2137" y="2209"/>
                      <a:pt x="3117" y="1913"/>
                      <a:pt x="4096" y="1662"/>
                    </a:cubicBezTo>
                    <a:cubicBezTo>
                      <a:pt x="4655" y="1520"/>
                      <a:pt x="5213" y="1393"/>
                      <a:pt x="5773" y="1264"/>
                    </a:cubicBezTo>
                    <a:cubicBezTo>
                      <a:pt x="6642" y="1066"/>
                      <a:pt x="7511" y="867"/>
                      <a:pt x="8381" y="669"/>
                    </a:cubicBezTo>
                    <a:cubicBezTo>
                      <a:pt x="8497" y="642"/>
                      <a:pt x="8617" y="615"/>
                      <a:pt x="8734" y="592"/>
                    </a:cubicBezTo>
                    <a:cubicBezTo>
                      <a:pt x="8810" y="398"/>
                      <a:pt x="8871" y="202"/>
                      <a:pt x="8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8" name="Google Shape;2458;p37"/>
              <p:cNvSpPr/>
              <p:nvPr/>
            </p:nvSpPr>
            <p:spPr>
              <a:xfrm>
                <a:off x="4191300" y="3834800"/>
                <a:ext cx="223900" cy="57200"/>
              </a:xfrm>
              <a:custGeom>
                <a:avLst/>
                <a:gdLst/>
                <a:ahLst/>
                <a:cxnLst/>
                <a:rect l="l" t="t" r="r" b="b"/>
                <a:pathLst>
                  <a:path w="8956" h="2288" extrusionOk="0">
                    <a:moveTo>
                      <a:pt x="8955" y="0"/>
                    </a:moveTo>
                    <a:cubicBezTo>
                      <a:pt x="8838" y="23"/>
                      <a:pt x="8718" y="50"/>
                      <a:pt x="8601" y="77"/>
                    </a:cubicBezTo>
                    <a:cubicBezTo>
                      <a:pt x="7732" y="275"/>
                      <a:pt x="6862" y="474"/>
                      <a:pt x="5994" y="672"/>
                    </a:cubicBezTo>
                    <a:cubicBezTo>
                      <a:pt x="5434" y="801"/>
                      <a:pt x="4875" y="928"/>
                      <a:pt x="4316" y="1070"/>
                    </a:cubicBezTo>
                    <a:cubicBezTo>
                      <a:pt x="3337" y="1321"/>
                      <a:pt x="2357" y="1617"/>
                      <a:pt x="1375" y="1694"/>
                    </a:cubicBezTo>
                    <a:cubicBezTo>
                      <a:pt x="990" y="1724"/>
                      <a:pt x="602" y="1722"/>
                      <a:pt x="220" y="1846"/>
                    </a:cubicBezTo>
                    <a:cubicBezTo>
                      <a:pt x="156" y="1997"/>
                      <a:pt x="82" y="2145"/>
                      <a:pt x="1" y="2287"/>
                    </a:cubicBezTo>
                    <a:lnTo>
                      <a:pt x="8671" y="592"/>
                    </a:lnTo>
                    <a:cubicBezTo>
                      <a:pt x="8781" y="402"/>
                      <a:pt x="8875" y="204"/>
                      <a:pt x="8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37"/>
              <p:cNvSpPr/>
              <p:nvPr/>
            </p:nvSpPr>
            <p:spPr>
              <a:xfrm>
                <a:off x="4204625" y="3753200"/>
                <a:ext cx="218775" cy="70825"/>
              </a:xfrm>
              <a:custGeom>
                <a:avLst/>
                <a:gdLst/>
                <a:ahLst/>
                <a:cxnLst/>
                <a:rect l="l" t="t" r="r" b="b"/>
                <a:pathLst>
                  <a:path w="8751" h="2833" extrusionOk="0">
                    <a:moveTo>
                      <a:pt x="8257" y="1"/>
                    </a:moveTo>
                    <a:cubicBezTo>
                      <a:pt x="8222" y="1"/>
                      <a:pt x="8187" y="3"/>
                      <a:pt x="8152" y="8"/>
                    </a:cubicBezTo>
                    <a:cubicBezTo>
                      <a:pt x="7812" y="57"/>
                      <a:pt x="7501" y="363"/>
                      <a:pt x="7165" y="474"/>
                    </a:cubicBezTo>
                    <a:cubicBezTo>
                      <a:pt x="7022" y="522"/>
                      <a:pt x="6878" y="534"/>
                      <a:pt x="6734" y="534"/>
                    </a:cubicBezTo>
                    <a:cubicBezTo>
                      <a:pt x="6592" y="534"/>
                      <a:pt x="6450" y="522"/>
                      <a:pt x="6308" y="522"/>
                    </a:cubicBezTo>
                    <a:cubicBezTo>
                      <a:pt x="6168" y="522"/>
                      <a:pt x="6029" y="533"/>
                      <a:pt x="5890" y="577"/>
                    </a:cubicBezTo>
                    <a:cubicBezTo>
                      <a:pt x="5613" y="666"/>
                      <a:pt x="5355" y="882"/>
                      <a:pt x="5077" y="962"/>
                    </a:cubicBezTo>
                    <a:cubicBezTo>
                      <a:pt x="4966" y="995"/>
                      <a:pt x="4855" y="1005"/>
                      <a:pt x="4743" y="1005"/>
                    </a:cubicBezTo>
                    <a:cubicBezTo>
                      <a:pt x="4569" y="1005"/>
                      <a:pt x="4394" y="980"/>
                      <a:pt x="4220" y="980"/>
                    </a:cubicBezTo>
                    <a:cubicBezTo>
                      <a:pt x="4102" y="980"/>
                      <a:pt x="3983" y="992"/>
                      <a:pt x="3866" y="1029"/>
                    </a:cubicBezTo>
                    <a:cubicBezTo>
                      <a:pt x="3554" y="1128"/>
                      <a:pt x="3270" y="1404"/>
                      <a:pt x="2958" y="1490"/>
                    </a:cubicBezTo>
                    <a:cubicBezTo>
                      <a:pt x="2877" y="1512"/>
                      <a:pt x="2796" y="1520"/>
                      <a:pt x="2715" y="1520"/>
                    </a:cubicBezTo>
                    <a:cubicBezTo>
                      <a:pt x="2410" y="1520"/>
                      <a:pt x="2109" y="1395"/>
                      <a:pt x="1804" y="1395"/>
                    </a:cubicBezTo>
                    <a:cubicBezTo>
                      <a:pt x="1724" y="1395"/>
                      <a:pt x="1644" y="1403"/>
                      <a:pt x="1564" y="1425"/>
                    </a:cubicBezTo>
                    <a:cubicBezTo>
                      <a:pt x="1369" y="1477"/>
                      <a:pt x="1187" y="1602"/>
                      <a:pt x="1000" y="1700"/>
                    </a:cubicBezTo>
                    <a:cubicBezTo>
                      <a:pt x="675" y="1868"/>
                      <a:pt x="337" y="1952"/>
                      <a:pt x="1" y="2025"/>
                    </a:cubicBezTo>
                    <a:cubicBezTo>
                      <a:pt x="40" y="2285"/>
                      <a:pt x="65" y="2548"/>
                      <a:pt x="76" y="2810"/>
                    </a:cubicBezTo>
                    <a:cubicBezTo>
                      <a:pt x="273" y="2715"/>
                      <a:pt x="469" y="2630"/>
                      <a:pt x="668" y="2630"/>
                    </a:cubicBezTo>
                    <a:cubicBezTo>
                      <a:pt x="680" y="2630"/>
                      <a:pt x="692" y="2630"/>
                      <a:pt x="704" y="2631"/>
                    </a:cubicBezTo>
                    <a:cubicBezTo>
                      <a:pt x="970" y="2648"/>
                      <a:pt x="1209" y="2826"/>
                      <a:pt x="1476" y="2832"/>
                    </a:cubicBezTo>
                    <a:cubicBezTo>
                      <a:pt x="1482" y="2833"/>
                      <a:pt x="1487" y="2833"/>
                      <a:pt x="1492" y="2833"/>
                    </a:cubicBezTo>
                    <a:cubicBezTo>
                      <a:pt x="2098" y="2833"/>
                      <a:pt x="2610" y="1988"/>
                      <a:pt x="3219" y="1837"/>
                    </a:cubicBezTo>
                    <a:cubicBezTo>
                      <a:pt x="3300" y="1817"/>
                      <a:pt x="3381" y="1809"/>
                      <a:pt x="3462" y="1809"/>
                    </a:cubicBezTo>
                    <a:cubicBezTo>
                      <a:pt x="3671" y="1809"/>
                      <a:pt x="3879" y="1857"/>
                      <a:pt x="4087" y="1857"/>
                    </a:cubicBezTo>
                    <a:cubicBezTo>
                      <a:pt x="4187" y="1857"/>
                      <a:pt x="4287" y="1846"/>
                      <a:pt x="4387" y="1813"/>
                    </a:cubicBezTo>
                    <a:cubicBezTo>
                      <a:pt x="4757" y="1690"/>
                      <a:pt x="5072" y="1285"/>
                      <a:pt x="5443" y="1174"/>
                    </a:cubicBezTo>
                    <a:cubicBezTo>
                      <a:pt x="5528" y="1148"/>
                      <a:pt x="5614" y="1139"/>
                      <a:pt x="5699" y="1139"/>
                    </a:cubicBezTo>
                    <a:cubicBezTo>
                      <a:pt x="5930" y="1139"/>
                      <a:pt x="6161" y="1207"/>
                      <a:pt x="6390" y="1207"/>
                    </a:cubicBezTo>
                    <a:cubicBezTo>
                      <a:pt x="6508" y="1207"/>
                      <a:pt x="6626" y="1188"/>
                      <a:pt x="6743" y="1133"/>
                    </a:cubicBezTo>
                    <a:cubicBezTo>
                      <a:pt x="6955" y="1031"/>
                      <a:pt x="7144" y="812"/>
                      <a:pt x="7362" y="765"/>
                    </a:cubicBezTo>
                    <a:cubicBezTo>
                      <a:pt x="7394" y="759"/>
                      <a:pt x="7424" y="756"/>
                      <a:pt x="7455" y="756"/>
                    </a:cubicBezTo>
                    <a:cubicBezTo>
                      <a:pt x="7694" y="756"/>
                      <a:pt x="7911" y="944"/>
                      <a:pt x="8148" y="1002"/>
                    </a:cubicBezTo>
                    <a:cubicBezTo>
                      <a:pt x="8214" y="1019"/>
                      <a:pt x="8283" y="1026"/>
                      <a:pt x="8352" y="1026"/>
                    </a:cubicBezTo>
                    <a:cubicBezTo>
                      <a:pt x="8483" y="1026"/>
                      <a:pt x="8617" y="1002"/>
                      <a:pt x="8751" y="983"/>
                    </a:cubicBezTo>
                    <a:cubicBezTo>
                      <a:pt x="8733" y="675"/>
                      <a:pt x="8696" y="368"/>
                      <a:pt x="8639" y="66"/>
                    </a:cubicBezTo>
                    <a:cubicBezTo>
                      <a:pt x="8513" y="31"/>
                      <a:pt x="8385" y="1"/>
                      <a:pt x="8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37"/>
              <p:cNvSpPr/>
              <p:nvPr/>
            </p:nvSpPr>
            <p:spPr>
              <a:xfrm>
                <a:off x="4204825" y="3772025"/>
                <a:ext cx="219325" cy="93125"/>
              </a:xfrm>
              <a:custGeom>
                <a:avLst/>
                <a:gdLst/>
                <a:ahLst/>
                <a:cxnLst/>
                <a:rect l="l" t="t" r="r" b="b"/>
                <a:pathLst>
                  <a:path w="8773" h="3725" extrusionOk="0">
                    <a:moveTo>
                      <a:pt x="7448" y="0"/>
                    </a:moveTo>
                    <a:cubicBezTo>
                      <a:pt x="7417" y="0"/>
                      <a:pt x="7387" y="3"/>
                      <a:pt x="7355" y="10"/>
                    </a:cubicBezTo>
                    <a:cubicBezTo>
                      <a:pt x="7136" y="58"/>
                      <a:pt x="6948" y="277"/>
                      <a:pt x="6736" y="378"/>
                    </a:cubicBezTo>
                    <a:cubicBezTo>
                      <a:pt x="6619" y="434"/>
                      <a:pt x="6501" y="453"/>
                      <a:pt x="6382" y="453"/>
                    </a:cubicBezTo>
                    <a:cubicBezTo>
                      <a:pt x="6153" y="453"/>
                      <a:pt x="5922" y="385"/>
                      <a:pt x="5691" y="385"/>
                    </a:cubicBezTo>
                    <a:cubicBezTo>
                      <a:pt x="5605" y="385"/>
                      <a:pt x="5520" y="394"/>
                      <a:pt x="5435" y="420"/>
                    </a:cubicBezTo>
                    <a:cubicBezTo>
                      <a:pt x="5065" y="532"/>
                      <a:pt x="4750" y="937"/>
                      <a:pt x="4379" y="1059"/>
                    </a:cubicBezTo>
                    <a:cubicBezTo>
                      <a:pt x="4279" y="1092"/>
                      <a:pt x="4180" y="1103"/>
                      <a:pt x="4080" y="1103"/>
                    </a:cubicBezTo>
                    <a:cubicBezTo>
                      <a:pt x="3872" y="1103"/>
                      <a:pt x="3664" y="1055"/>
                      <a:pt x="3455" y="1055"/>
                    </a:cubicBezTo>
                    <a:cubicBezTo>
                      <a:pt x="3374" y="1055"/>
                      <a:pt x="3293" y="1063"/>
                      <a:pt x="3211" y="1083"/>
                    </a:cubicBezTo>
                    <a:cubicBezTo>
                      <a:pt x="2602" y="1235"/>
                      <a:pt x="2090" y="2080"/>
                      <a:pt x="1484" y="2080"/>
                    </a:cubicBezTo>
                    <a:cubicBezTo>
                      <a:pt x="1479" y="2080"/>
                      <a:pt x="1474" y="2080"/>
                      <a:pt x="1468" y="2079"/>
                    </a:cubicBezTo>
                    <a:cubicBezTo>
                      <a:pt x="1202" y="2073"/>
                      <a:pt x="963" y="1894"/>
                      <a:pt x="696" y="1878"/>
                    </a:cubicBezTo>
                    <a:cubicBezTo>
                      <a:pt x="683" y="1877"/>
                      <a:pt x="670" y="1877"/>
                      <a:pt x="657" y="1877"/>
                    </a:cubicBezTo>
                    <a:cubicBezTo>
                      <a:pt x="459" y="1877"/>
                      <a:pt x="265" y="1961"/>
                      <a:pt x="68" y="2057"/>
                    </a:cubicBezTo>
                    <a:cubicBezTo>
                      <a:pt x="85" y="2453"/>
                      <a:pt x="63" y="2850"/>
                      <a:pt x="1" y="3242"/>
                    </a:cubicBezTo>
                    <a:cubicBezTo>
                      <a:pt x="180" y="3268"/>
                      <a:pt x="364" y="3380"/>
                      <a:pt x="503" y="3522"/>
                    </a:cubicBezTo>
                    <a:cubicBezTo>
                      <a:pt x="575" y="3597"/>
                      <a:pt x="646" y="3678"/>
                      <a:pt x="736" y="3709"/>
                    </a:cubicBezTo>
                    <a:cubicBezTo>
                      <a:pt x="765" y="3720"/>
                      <a:pt x="795" y="3724"/>
                      <a:pt x="824" y="3724"/>
                    </a:cubicBezTo>
                    <a:cubicBezTo>
                      <a:pt x="1176" y="3724"/>
                      <a:pt x="1526" y="3035"/>
                      <a:pt x="1860" y="3035"/>
                    </a:cubicBezTo>
                    <a:cubicBezTo>
                      <a:pt x="1903" y="3035"/>
                      <a:pt x="1945" y="3046"/>
                      <a:pt x="1988" y="3072"/>
                    </a:cubicBezTo>
                    <a:cubicBezTo>
                      <a:pt x="2108" y="3144"/>
                      <a:pt x="2188" y="3327"/>
                      <a:pt x="2322" y="3332"/>
                    </a:cubicBezTo>
                    <a:cubicBezTo>
                      <a:pt x="2325" y="3332"/>
                      <a:pt x="2327" y="3332"/>
                      <a:pt x="2329" y="3332"/>
                    </a:cubicBezTo>
                    <a:cubicBezTo>
                      <a:pt x="2615" y="3332"/>
                      <a:pt x="2692" y="2602"/>
                      <a:pt x="2983" y="2537"/>
                    </a:cubicBezTo>
                    <a:cubicBezTo>
                      <a:pt x="2997" y="2534"/>
                      <a:pt x="3010" y="2532"/>
                      <a:pt x="3022" y="2532"/>
                    </a:cubicBezTo>
                    <a:cubicBezTo>
                      <a:pt x="3277" y="2532"/>
                      <a:pt x="3376" y="3111"/>
                      <a:pt x="3643" y="3111"/>
                    </a:cubicBezTo>
                    <a:cubicBezTo>
                      <a:pt x="3645" y="3111"/>
                      <a:pt x="3647" y="3111"/>
                      <a:pt x="3648" y="3111"/>
                    </a:cubicBezTo>
                    <a:cubicBezTo>
                      <a:pt x="3861" y="3106"/>
                      <a:pt x="4028" y="2731"/>
                      <a:pt x="4237" y="2731"/>
                    </a:cubicBezTo>
                    <a:cubicBezTo>
                      <a:pt x="4241" y="2731"/>
                      <a:pt x="4245" y="2731"/>
                      <a:pt x="4249" y="2731"/>
                    </a:cubicBezTo>
                    <a:cubicBezTo>
                      <a:pt x="4352" y="2739"/>
                      <a:pt x="4431" y="2840"/>
                      <a:pt x="4524" y="2887"/>
                    </a:cubicBezTo>
                    <a:cubicBezTo>
                      <a:pt x="4568" y="2909"/>
                      <a:pt x="4613" y="2919"/>
                      <a:pt x="4657" y="2919"/>
                    </a:cubicBezTo>
                    <a:cubicBezTo>
                      <a:pt x="4997" y="2919"/>
                      <a:pt x="5353" y="2358"/>
                      <a:pt x="5720" y="2358"/>
                    </a:cubicBezTo>
                    <a:cubicBezTo>
                      <a:pt x="5728" y="2358"/>
                      <a:pt x="5736" y="2358"/>
                      <a:pt x="5743" y="2359"/>
                    </a:cubicBezTo>
                    <a:cubicBezTo>
                      <a:pt x="5940" y="2372"/>
                      <a:pt x="6110" y="2555"/>
                      <a:pt x="6303" y="2555"/>
                    </a:cubicBezTo>
                    <a:cubicBezTo>
                      <a:pt x="6323" y="2555"/>
                      <a:pt x="6343" y="2553"/>
                      <a:pt x="6364" y="2549"/>
                    </a:cubicBezTo>
                    <a:cubicBezTo>
                      <a:pt x="6619" y="2494"/>
                      <a:pt x="6790" y="2107"/>
                      <a:pt x="7037" y="1989"/>
                    </a:cubicBezTo>
                    <a:cubicBezTo>
                      <a:pt x="7095" y="1962"/>
                      <a:pt x="7152" y="1950"/>
                      <a:pt x="7209" y="1950"/>
                    </a:cubicBezTo>
                    <a:cubicBezTo>
                      <a:pt x="7483" y="1950"/>
                      <a:pt x="7747" y="2221"/>
                      <a:pt x="8032" y="2221"/>
                    </a:cubicBezTo>
                    <a:cubicBezTo>
                      <a:pt x="8058" y="2221"/>
                      <a:pt x="8085" y="2219"/>
                      <a:pt x="8112" y="2214"/>
                    </a:cubicBezTo>
                    <a:cubicBezTo>
                      <a:pt x="8283" y="2182"/>
                      <a:pt x="8442" y="2038"/>
                      <a:pt x="8601" y="1918"/>
                    </a:cubicBezTo>
                    <a:cubicBezTo>
                      <a:pt x="8746" y="1328"/>
                      <a:pt x="8773" y="746"/>
                      <a:pt x="8743" y="228"/>
                    </a:cubicBezTo>
                    <a:lnTo>
                      <a:pt x="8743" y="228"/>
                    </a:lnTo>
                    <a:cubicBezTo>
                      <a:pt x="8608" y="247"/>
                      <a:pt x="8473" y="271"/>
                      <a:pt x="8341" y="271"/>
                    </a:cubicBezTo>
                    <a:cubicBezTo>
                      <a:pt x="8273" y="271"/>
                      <a:pt x="8205" y="265"/>
                      <a:pt x="8140" y="248"/>
                    </a:cubicBezTo>
                    <a:cubicBezTo>
                      <a:pt x="7903" y="189"/>
                      <a:pt x="7687" y="0"/>
                      <a:pt x="74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37"/>
              <p:cNvSpPr/>
              <p:nvPr/>
            </p:nvSpPr>
            <p:spPr>
              <a:xfrm>
                <a:off x="4171650" y="3852950"/>
                <a:ext cx="33175" cy="38700"/>
              </a:xfrm>
              <a:custGeom>
                <a:avLst/>
                <a:gdLst/>
                <a:ahLst/>
                <a:cxnLst/>
                <a:rect l="l" t="t" r="r" b="b"/>
                <a:pathLst>
                  <a:path w="1327" h="1548" extrusionOk="0">
                    <a:moveTo>
                      <a:pt x="1256" y="0"/>
                    </a:moveTo>
                    <a:cubicBezTo>
                      <a:pt x="1106" y="0"/>
                      <a:pt x="964" y="68"/>
                      <a:pt x="860" y="240"/>
                    </a:cubicBezTo>
                    <a:cubicBezTo>
                      <a:pt x="740" y="441"/>
                      <a:pt x="706" y="746"/>
                      <a:pt x="541" y="869"/>
                    </a:cubicBezTo>
                    <a:cubicBezTo>
                      <a:pt x="495" y="904"/>
                      <a:pt x="450" y="919"/>
                      <a:pt x="406" y="919"/>
                    </a:cubicBezTo>
                    <a:cubicBezTo>
                      <a:pt x="361" y="919"/>
                      <a:pt x="318" y="904"/>
                      <a:pt x="274" y="879"/>
                    </a:cubicBezTo>
                    <a:cubicBezTo>
                      <a:pt x="201" y="1110"/>
                      <a:pt x="109" y="1333"/>
                      <a:pt x="0" y="1548"/>
                    </a:cubicBezTo>
                    <a:cubicBezTo>
                      <a:pt x="316" y="1469"/>
                      <a:pt x="620" y="1261"/>
                      <a:pt x="935" y="1145"/>
                    </a:cubicBezTo>
                    <a:cubicBezTo>
                      <a:pt x="958" y="1136"/>
                      <a:pt x="983" y="1127"/>
                      <a:pt x="1007" y="1120"/>
                    </a:cubicBezTo>
                    <a:cubicBezTo>
                      <a:pt x="1159" y="763"/>
                      <a:pt x="1265" y="389"/>
                      <a:pt x="1327" y="5"/>
                    </a:cubicBezTo>
                    <a:cubicBezTo>
                      <a:pt x="1303" y="2"/>
                      <a:pt x="1279" y="0"/>
                      <a:pt x="1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37"/>
              <p:cNvSpPr/>
              <p:nvPr/>
            </p:nvSpPr>
            <p:spPr>
              <a:xfrm>
                <a:off x="4198075" y="3734925"/>
                <a:ext cx="222550" cy="68900"/>
              </a:xfrm>
              <a:custGeom>
                <a:avLst/>
                <a:gdLst/>
                <a:ahLst/>
                <a:cxnLst/>
                <a:rect l="l" t="t" r="r" b="b"/>
                <a:pathLst>
                  <a:path w="8902" h="2756" extrusionOk="0">
                    <a:moveTo>
                      <a:pt x="8704" y="0"/>
                    </a:moveTo>
                    <a:lnTo>
                      <a:pt x="0" y="1644"/>
                    </a:lnTo>
                    <a:cubicBezTo>
                      <a:pt x="45" y="1775"/>
                      <a:pt x="176" y="2186"/>
                      <a:pt x="263" y="2756"/>
                    </a:cubicBezTo>
                    <a:cubicBezTo>
                      <a:pt x="599" y="2682"/>
                      <a:pt x="937" y="2599"/>
                      <a:pt x="1262" y="2431"/>
                    </a:cubicBezTo>
                    <a:cubicBezTo>
                      <a:pt x="1449" y="2333"/>
                      <a:pt x="1632" y="2208"/>
                      <a:pt x="1826" y="2156"/>
                    </a:cubicBezTo>
                    <a:cubicBezTo>
                      <a:pt x="1906" y="2134"/>
                      <a:pt x="1986" y="2126"/>
                      <a:pt x="2066" y="2126"/>
                    </a:cubicBezTo>
                    <a:cubicBezTo>
                      <a:pt x="2371" y="2126"/>
                      <a:pt x="2673" y="2251"/>
                      <a:pt x="2978" y="2251"/>
                    </a:cubicBezTo>
                    <a:cubicBezTo>
                      <a:pt x="3058" y="2251"/>
                      <a:pt x="3139" y="2243"/>
                      <a:pt x="3220" y="2221"/>
                    </a:cubicBezTo>
                    <a:cubicBezTo>
                      <a:pt x="3532" y="2135"/>
                      <a:pt x="3816" y="1859"/>
                      <a:pt x="4129" y="1760"/>
                    </a:cubicBezTo>
                    <a:cubicBezTo>
                      <a:pt x="4247" y="1722"/>
                      <a:pt x="4365" y="1711"/>
                      <a:pt x="4484" y="1711"/>
                    </a:cubicBezTo>
                    <a:cubicBezTo>
                      <a:pt x="4657" y="1711"/>
                      <a:pt x="4831" y="1735"/>
                      <a:pt x="5005" y="1735"/>
                    </a:cubicBezTo>
                    <a:cubicBezTo>
                      <a:pt x="5117" y="1735"/>
                      <a:pt x="5228" y="1725"/>
                      <a:pt x="5339" y="1693"/>
                    </a:cubicBezTo>
                    <a:cubicBezTo>
                      <a:pt x="5617" y="1613"/>
                      <a:pt x="5876" y="1396"/>
                      <a:pt x="6152" y="1308"/>
                    </a:cubicBezTo>
                    <a:cubicBezTo>
                      <a:pt x="6291" y="1264"/>
                      <a:pt x="6430" y="1253"/>
                      <a:pt x="6570" y="1253"/>
                    </a:cubicBezTo>
                    <a:cubicBezTo>
                      <a:pt x="6712" y="1253"/>
                      <a:pt x="6854" y="1265"/>
                      <a:pt x="6996" y="1265"/>
                    </a:cubicBezTo>
                    <a:cubicBezTo>
                      <a:pt x="7140" y="1265"/>
                      <a:pt x="7284" y="1253"/>
                      <a:pt x="7427" y="1205"/>
                    </a:cubicBezTo>
                    <a:cubicBezTo>
                      <a:pt x="7764" y="1094"/>
                      <a:pt x="8074" y="788"/>
                      <a:pt x="8414" y="739"/>
                    </a:cubicBezTo>
                    <a:cubicBezTo>
                      <a:pt x="8449" y="734"/>
                      <a:pt x="8484" y="732"/>
                      <a:pt x="8519" y="732"/>
                    </a:cubicBezTo>
                    <a:cubicBezTo>
                      <a:pt x="8647" y="732"/>
                      <a:pt x="8775" y="761"/>
                      <a:pt x="8901" y="796"/>
                    </a:cubicBezTo>
                    <a:cubicBezTo>
                      <a:pt x="8851" y="527"/>
                      <a:pt x="8786" y="262"/>
                      <a:pt x="8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37"/>
              <p:cNvSpPr/>
              <p:nvPr/>
            </p:nvSpPr>
            <p:spPr>
              <a:xfrm>
                <a:off x="4182100" y="3803800"/>
                <a:ext cx="24425" cy="26725"/>
              </a:xfrm>
              <a:custGeom>
                <a:avLst/>
                <a:gdLst/>
                <a:ahLst/>
                <a:cxnLst/>
                <a:rect l="l" t="t" r="r" b="b"/>
                <a:pathLst>
                  <a:path w="977" h="1069" extrusionOk="0">
                    <a:moveTo>
                      <a:pt x="901" y="1"/>
                    </a:moveTo>
                    <a:cubicBezTo>
                      <a:pt x="856" y="10"/>
                      <a:pt x="812" y="19"/>
                      <a:pt x="767" y="29"/>
                    </a:cubicBezTo>
                    <a:cubicBezTo>
                      <a:pt x="600" y="64"/>
                      <a:pt x="429" y="99"/>
                      <a:pt x="262" y="99"/>
                    </a:cubicBezTo>
                    <a:cubicBezTo>
                      <a:pt x="198" y="99"/>
                      <a:pt x="135" y="94"/>
                      <a:pt x="72" y="82"/>
                    </a:cubicBezTo>
                    <a:cubicBezTo>
                      <a:pt x="49" y="77"/>
                      <a:pt x="24" y="72"/>
                      <a:pt x="1" y="65"/>
                    </a:cubicBezTo>
                    <a:lnTo>
                      <a:pt x="1" y="65"/>
                    </a:lnTo>
                    <a:cubicBezTo>
                      <a:pt x="56" y="397"/>
                      <a:pt x="87" y="732"/>
                      <a:pt x="95" y="1069"/>
                    </a:cubicBezTo>
                    <a:cubicBezTo>
                      <a:pt x="211" y="1069"/>
                      <a:pt x="327" y="1053"/>
                      <a:pt x="438" y="1022"/>
                    </a:cubicBezTo>
                    <a:cubicBezTo>
                      <a:pt x="619" y="971"/>
                      <a:pt x="798" y="873"/>
                      <a:pt x="976" y="786"/>
                    </a:cubicBezTo>
                    <a:cubicBezTo>
                      <a:pt x="965" y="524"/>
                      <a:pt x="940" y="261"/>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37"/>
              <p:cNvSpPr/>
              <p:nvPr/>
            </p:nvSpPr>
            <p:spPr>
              <a:xfrm>
                <a:off x="4178450" y="3823450"/>
                <a:ext cx="28525" cy="52475"/>
              </a:xfrm>
              <a:custGeom>
                <a:avLst/>
                <a:gdLst/>
                <a:ahLst/>
                <a:cxnLst/>
                <a:rect l="l" t="t" r="r" b="b"/>
                <a:pathLst>
                  <a:path w="1141" h="2099" extrusionOk="0">
                    <a:moveTo>
                      <a:pt x="1123" y="0"/>
                    </a:moveTo>
                    <a:lnTo>
                      <a:pt x="1123" y="0"/>
                    </a:lnTo>
                    <a:cubicBezTo>
                      <a:pt x="944" y="87"/>
                      <a:pt x="765" y="185"/>
                      <a:pt x="585" y="236"/>
                    </a:cubicBezTo>
                    <a:cubicBezTo>
                      <a:pt x="473" y="267"/>
                      <a:pt x="358" y="283"/>
                      <a:pt x="241" y="283"/>
                    </a:cubicBezTo>
                    <a:cubicBezTo>
                      <a:pt x="254" y="836"/>
                      <a:pt x="196" y="1450"/>
                      <a:pt x="1" y="2059"/>
                    </a:cubicBezTo>
                    <a:cubicBezTo>
                      <a:pt x="45" y="2084"/>
                      <a:pt x="89" y="2099"/>
                      <a:pt x="134" y="2099"/>
                    </a:cubicBezTo>
                    <a:cubicBezTo>
                      <a:pt x="178" y="2099"/>
                      <a:pt x="223" y="2084"/>
                      <a:pt x="269" y="2049"/>
                    </a:cubicBezTo>
                    <a:cubicBezTo>
                      <a:pt x="434" y="1926"/>
                      <a:pt x="468" y="1621"/>
                      <a:pt x="588" y="1420"/>
                    </a:cubicBezTo>
                    <a:cubicBezTo>
                      <a:pt x="691" y="1248"/>
                      <a:pt x="834" y="1180"/>
                      <a:pt x="984" y="1180"/>
                    </a:cubicBezTo>
                    <a:cubicBezTo>
                      <a:pt x="1007" y="1180"/>
                      <a:pt x="1031" y="1182"/>
                      <a:pt x="1055" y="1185"/>
                    </a:cubicBezTo>
                    <a:cubicBezTo>
                      <a:pt x="1117" y="793"/>
                      <a:pt x="1140" y="396"/>
                      <a:pt x="11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5" name="Google Shape;2465;p37"/>
              <p:cNvSpPr/>
              <p:nvPr/>
            </p:nvSpPr>
            <p:spPr>
              <a:xfrm>
                <a:off x="4175950" y="3776050"/>
                <a:ext cx="28700" cy="30250"/>
              </a:xfrm>
              <a:custGeom>
                <a:avLst/>
                <a:gdLst/>
                <a:ahLst/>
                <a:cxnLst/>
                <a:rect l="l" t="t" r="r" b="b"/>
                <a:pathLst>
                  <a:path w="1148" h="1210" extrusionOk="0">
                    <a:moveTo>
                      <a:pt x="885" y="0"/>
                    </a:moveTo>
                    <a:lnTo>
                      <a:pt x="1" y="167"/>
                    </a:lnTo>
                    <a:cubicBezTo>
                      <a:pt x="109" y="496"/>
                      <a:pt x="191" y="833"/>
                      <a:pt x="247" y="1174"/>
                    </a:cubicBezTo>
                    <a:lnTo>
                      <a:pt x="247" y="1175"/>
                    </a:lnTo>
                    <a:cubicBezTo>
                      <a:pt x="270" y="1182"/>
                      <a:pt x="295" y="1187"/>
                      <a:pt x="319" y="1192"/>
                    </a:cubicBezTo>
                    <a:cubicBezTo>
                      <a:pt x="382" y="1204"/>
                      <a:pt x="445" y="1209"/>
                      <a:pt x="509" y="1209"/>
                    </a:cubicBezTo>
                    <a:cubicBezTo>
                      <a:pt x="676" y="1209"/>
                      <a:pt x="846" y="1174"/>
                      <a:pt x="1014" y="1139"/>
                    </a:cubicBezTo>
                    <a:cubicBezTo>
                      <a:pt x="1059" y="1129"/>
                      <a:pt x="1103" y="1120"/>
                      <a:pt x="1148" y="1111"/>
                    </a:cubicBezTo>
                    <a:cubicBezTo>
                      <a:pt x="1061" y="542"/>
                      <a:pt x="930" y="130"/>
                      <a:pt x="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6" name="Google Shape;2466;p37"/>
              <p:cNvSpPr/>
              <p:nvPr/>
            </p:nvSpPr>
            <p:spPr>
              <a:xfrm>
                <a:off x="4169100" y="3880925"/>
                <a:ext cx="27750" cy="15400"/>
              </a:xfrm>
              <a:custGeom>
                <a:avLst/>
                <a:gdLst/>
                <a:ahLst/>
                <a:cxnLst/>
                <a:rect l="l" t="t" r="r" b="b"/>
                <a:pathLst>
                  <a:path w="1110" h="616" extrusionOk="0">
                    <a:moveTo>
                      <a:pt x="1109" y="1"/>
                    </a:moveTo>
                    <a:lnTo>
                      <a:pt x="1109" y="1"/>
                    </a:lnTo>
                    <a:cubicBezTo>
                      <a:pt x="1085" y="8"/>
                      <a:pt x="1060" y="16"/>
                      <a:pt x="1037" y="25"/>
                    </a:cubicBezTo>
                    <a:cubicBezTo>
                      <a:pt x="722" y="142"/>
                      <a:pt x="418" y="350"/>
                      <a:pt x="101" y="429"/>
                    </a:cubicBezTo>
                    <a:cubicBezTo>
                      <a:pt x="70" y="491"/>
                      <a:pt x="36" y="554"/>
                      <a:pt x="0" y="616"/>
                    </a:cubicBezTo>
                    <a:lnTo>
                      <a:pt x="889" y="442"/>
                    </a:lnTo>
                    <a:lnTo>
                      <a:pt x="890" y="442"/>
                    </a:lnTo>
                    <a:cubicBezTo>
                      <a:pt x="971" y="299"/>
                      <a:pt x="1045" y="152"/>
                      <a:pt x="1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7" name="Google Shape;2467;p37"/>
              <p:cNvSpPr/>
              <p:nvPr/>
            </p:nvSpPr>
            <p:spPr>
              <a:xfrm>
                <a:off x="4151250" y="3822225"/>
                <a:ext cx="33550" cy="52700"/>
              </a:xfrm>
              <a:custGeom>
                <a:avLst/>
                <a:gdLst/>
                <a:ahLst/>
                <a:cxnLst/>
                <a:rect l="l" t="t" r="r" b="b"/>
                <a:pathLst>
                  <a:path w="1342" h="2108" extrusionOk="0">
                    <a:moveTo>
                      <a:pt x="98" y="0"/>
                    </a:moveTo>
                    <a:lnTo>
                      <a:pt x="98" y="0"/>
                    </a:lnTo>
                    <a:cubicBezTo>
                      <a:pt x="156" y="566"/>
                      <a:pt x="157" y="1242"/>
                      <a:pt x="1" y="1929"/>
                    </a:cubicBezTo>
                    <a:cubicBezTo>
                      <a:pt x="164" y="1830"/>
                      <a:pt x="331" y="1729"/>
                      <a:pt x="490" y="1729"/>
                    </a:cubicBezTo>
                    <a:cubicBezTo>
                      <a:pt x="525" y="1729"/>
                      <a:pt x="559" y="1734"/>
                      <a:pt x="593" y="1745"/>
                    </a:cubicBezTo>
                    <a:cubicBezTo>
                      <a:pt x="773" y="1801"/>
                      <a:pt x="929" y="2017"/>
                      <a:pt x="1090" y="2107"/>
                    </a:cubicBezTo>
                    <a:cubicBezTo>
                      <a:pt x="1285" y="1498"/>
                      <a:pt x="1342" y="885"/>
                      <a:pt x="1330" y="332"/>
                    </a:cubicBezTo>
                    <a:cubicBezTo>
                      <a:pt x="988" y="332"/>
                      <a:pt x="651" y="204"/>
                      <a:pt x="327" y="75"/>
                    </a:cubicBezTo>
                    <a:cubicBezTo>
                      <a:pt x="251" y="45"/>
                      <a:pt x="176" y="15"/>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37"/>
              <p:cNvSpPr/>
              <p:nvPr/>
            </p:nvSpPr>
            <p:spPr>
              <a:xfrm>
                <a:off x="4144250" y="3865425"/>
                <a:ext cx="34225" cy="27125"/>
              </a:xfrm>
              <a:custGeom>
                <a:avLst/>
                <a:gdLst/>
                <a:ahLst/>
                <a:cxnLst/>
                <a:rect l="l" t="t" r="r" b="b"/>
                <a:pathLst>
                  <a:path w="1369" h="1085" extrusionOk="0">
                    <a:moveTo>
                      <a:pt x="770" y="1"/>
                    </a:moveTo>
                    <a:cubicBezTo>
                      <a:pt x="611" y="1"/>
                      <a:pt x="444" y="102"/>
                      <a:pt x="281" y="201"/>
                    </a:cubicBezTo>
                    <a:cubicBezTo>
                      <a:pt x="215" y="493"/>
                      <a:pt x="122" y="779"/>
                      <a:pt x="1" y="1052"/>
                    </a:cubicBezTo>
                    <a:cubicBezTo>
                      <a:pt x="51" y="1047"/>
                      <a:pt x="101" y="1045"/>
                      <a:pt x="151" y="1045"/>
                    </a:cubicBezTo>
                    <a:cubicBezTo>
                      <a:pt x="364" y="1045"/>
                      <a:pt x="576" y="1084"/>
                      <a:pt x="789" y="1084"/>
                    </a:cubicBezTo>
                    <a:cubicBezTo>
                      <a:pt x="865" y="1084"/>
                      <a:pt x="941" y="1079"/>
                      <a:pt x="1017" y="1066"/>
                    </a:cubicBezTo>
                    <a:cubicBezTo>
                      <a:pt x="1044" y="1061"/>
                      <a:pt x="1070" y="1056"/>
                      <a:pt x="1095" y="1049"/>
                    </a:cubicBezTo>
                    <a:cubicBezTo>
                      <a:pt x="1205" y="833"/>
                      <a:pt x="1297" y="610"/>
                      <a:pt x="1369" y="380"/>
                    </a:cubicBezTo>
                    <a:cubicBezTo>
                      <a:pt x="1209" y="289"/>
                      <a:pt x="1053" y="73"/>
                      <a:pt x="873" y="17"/>
                    </a:cubicBezTo>
                    <a:cubicBezTo>
                      <a:pt x="839" y="6"/>
                      <a:pt x="805" y="1"/>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37"/>
              <p:cNvSpPr/>
              <p:nvPr/>
            </p:nvSpPr>
            <p:spPr>
              <a:xfrm>
                <a:off x="4120250" y="3867925"/>
                <a:ext cx="31025" cy="31075"/>
              </a:xfrm>
              <a:custGeom>
                <a:avLst/>
                <a:gdLst/>
                <a:ahLst/>
                <a:cxnLst/>
                <a:rect l="l" t="t" r="r" b="b"/>
                <a:pathLst>
                  <a:path w="1241" h="1243" extrusionOk="0">
                    <a:moveTo>
                      <a:pt x="390" y="0"/>
                    </a:moveTo>
                    <a:cubicBezTo>
                      <a:pt x="319" y="431"/>
                      <a:pt x="187" y="849"/>
                      <a:pt x="1" y="1243"/>
                    </a:cubicBezTo>
                    <a:cubicBezTo>
                      <a:pt x="14" y="1240"/>
                      <a:pt x="27" y="1238"/>
                      <a:pt x="39" y="1236"/>
                    </a:cubicBezTo>
                    <a:cubicBezTo>
                      <a:pt x="328" y="1174"/>
                      <a:pt x="609" y="1008"/>
                      <a:pt x="898" y="960"/>
                    </a:cubicBezTo>
                    <a:cubicBezTo>
                      <a:pt x="919" y="957"/>
                      <a:pt x="939" y="955"/>
                      <a:pt x="961" y="952"/>
                    </a:cubicBezTo>
                    <a:cubicBezTo>
                      <a:pt x="1082" y="679"/>
                      <a:pt x="1175" y="393"/>
                      <a:pt x="1241" y="101"/>
                    </a:cubicBezTo>
                    <a:lnTo>
                      <a:pt x="1241" y="101"/>
                    </a:lnTo>
                    <a:cubicBezTo>
                      <a:pt x="1080" y="199"/>
                      <a:pt x="922" y="295"/>
                      <a:pt x="777" y="295"/>
                    </a:cubicBezTo>
                    <a:cubicBezTo>
                      <a:pt x="712" y="295"/>
                      <a:pt x="649" y="275"/>
                      <a:pt x="590" y="227"/>
                    </a:cubicBezTo>
                    <a:cubicBezTo>
                      <a:pt x="516" y="166"/>
                      <a:pt x="462" y="65"/>
                      <a:pt x="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0" name="Google Shape;2470;p37"/>
              <p:cNvSpPr/>
              <p:nvPr/>
            </p:nvSpPr>
            <p:spPr>
              <a:xfrm>
                <a:off x="4150475" y="3799150"/>
                <a:ext cx="34025" cy="31375"/>
              </a:xfrm>
              <a:custGeom>
                <a:avLst/>
                <a:gdLst/>
                <a:ahLst/>
                <a:cxnLst/>
                <a:rect l="l" t="t" r="r" b="b"/>
                <a:pathLst>
                  <a:path w="1361" h="1255" extrusionOk="0">
                    <a:moveTo>
                      <a:pt x="488" y="1"/>
                    </a:moveTo>
                    <a:cubicBezTo>
                      <a:pt x="325" y="1"/>
                      <a:pt x="164" y="61"/>
                      <a:pt x="1" y="123"/>
                    </a:cubicBezTo>
                    <a:cubicBezTo>
                      <a:pt x="58" y="388"/>
                      <a:pt x="100" y="655"/>
                      <a:pt x="128" y="923"/>
                    </a:cubicBezTo>
                    <a:cubicBezTo>
                      <a:pt x="205" y="938"/>
                      <a:pt x="282" y="968"/>
                      <a:pt x="357" y="998"/>
                    </a:cubicBezTo>
                    <a:cubicBezTo>
                      <a:pt x="681" y="1127"/>
                      <a:pt x="1018" y="1255"/>
                      <a:pt x="1360" y="1255"/>
                    </a:cubicBezTo>
                    <a:cubicBezTo>
                      <a:pt x="1352" y="918"/>
                      <a:pt x="1320" y="583"/>
                      <a:pt x="1265" y="251"/>
                    </a:cubicBezTo>
                    <a:lnTo>
                      <a:pt x="1265" y="250"/>
                    </a:lnTo>
                    <a:cubicBezTo>
                      <a:pt x="1005" y="179"/>
                      <a:pt x="766" y="5"/>
                      <a:pt x="497" y="1"/>
                    </a:cubicBezTo>
                    <a:cubicBezTo>
                      <a:pt x="494" y="1"/>
                      <a:pt x="491"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1" name="Google Shape;2471;p37"/>
              <p:cNvSpPr/>
              <p:nvPr/>
            </p:nvSpPr>
            <p:spPr>
              <a:xfrm>
                <a:off x="4138925" y="3891525"/>
                <a:ext cx="32725" cy="10725"/>
              </a:xfrm>
              <a:custGeom>
                <a:avLst/>
                <a:gdLst/>
                <a:ahLst/>
                <a:cxnLst/>
                <a:rect l="l" t="t" r="r" b="b"/>
                <a:pathLst>
                  <a:path w="1309" h="429" extrusionOk="0">
                    <a:moveTo>
                      <a:pt x="363" y="1"/>
                    </a:moveTo>
                    <a:cubicBezTo>
                      <a:pt x="313" y="1"/>
                      <a:pt x="263" y="3"/>
                      <a:pt x="214" y="8"/>
                    </a:cubicBezTo>
                    <a:cubicBezTo>
                      <a:pt x="150" y="153"/>
                      <a:pt x="79" y="293"/>
                      <a:pt x="0" y="429"/>
                    </a:cubicBezTo>
                    <a:lnTo>
                      <a:pt x="1206" y="192"/>
                    </a:lnTo>
                    <a:cubicBezTo>
                      <a:pt x="1243" y="131"/>
                      <a:pt x="1276" y="68"/>
                      <a:pt x="1308" y="6"/>
                    </a:cubicBezTo>
                    <a:lnTo>
                      <a:pt x="1308" y="6"/>
                    </a:lnTo>
                    <a:cubicBezTo>
                      <a:pt x="1282" y="13"/>
                      <a:pt x="1256" y="18"/>
                      <a:pt x="1230" y="23"/>
                    </a:cubicBezTo>
                    <a:cubicBezTo>
                      <a:pt x="1155" y="36"/>
                      <a:pt x="1079" y="41"/>
                      <a:pt x="1004" y="41"/>
                    </a:cubicBezTo>
                    <a:cubicBezTo>
                      <a:pt x="789" y="41"/>
                      <a:pt x="577" y="1"/>
                      <a:pt x="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2" name="Google Shape;2472;p37"/>
              <p:cNvSpPr/>
              <p:nvPr/>
            </p:nvSpPr>
            <p:spPr>
              <a:xfrm>
                <a:off x="4116200" y="3891725"/>
                <a:ext cx="28075" cy="14950"/>
              </a:xfrm>
              <a:custGeom>
                <a:avLst/>
                <a:gdLst/>
                <a:ahLst/>
                <a:cxnLst/>
                <a:rect l="l" t="t" r="r" b="b"/>
                <a:pathLst>
                  <a:path w="1123" h="598" extrusionOk="0">
                    <a:moveTo>
                      <a:pt x="1123" y="0"/>
                    </a:moveTo>
                    <a:lnTo>
                      <a:pt x="1123" y="0"/>
                    </a:lnTo>
                    <a:cubicBezTo>
                      <a:pt x="1101" y="3"/>
                      <a:pt x="1081" y="5"/>
                      <a:pt x="1060" y="8"/>
                    </a:cubicBezTo>
                    <a:cubicBezTo>
                      <a:pt x="771" y="56"/>
                      <a:pt x="491" y="222"/>
                      <a:pt x="203" y="284"/>
                    </a:cubicBezTo>
                    <a:cubicBezTo>
                      <a:pt x="189" y="286"/>
                      <a:pt x="176" y="288"/>
                      <a:pt x="163" y="291"/>
                    </a:cubicBezTo>
                    <a:cubicBezTo>
                      <a:pt x="114" y="394"/>
                      <a:pt x="59" y="497"/>
                      <a:pt x="0" y="598"/>
                    </a:cubicBezTo>
                    <a:lnTo>
                      <a:pt x="909" y="420"/>
                    </a:lnTo>
                    <a:cubicBezTo>
                      <a:pt x="988" y="284"/>
                      <a:pt x="1059" y="144"/>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3" name="Google Shape;2473;p37"/>
              <p:cNvSpPr/>
              <p:nvPr/>
            </p:nvSpPr>
            <p:spPr>
              <a:xfrm>
                <a:off x="4146050" y="3780225"/>
                <a:ext cx="36050" cy="25200"/>
              </a:xfrm>
              <a:custGeom>
                <a:avLst/>
                <a:gdLst/>
                <a:ahLst/>
                <a:cxnLst/>
                <a:rect l="l" t="t" r="r" b="b"/>
                <a:pathLst>
                  <a:path w="1442" h="1008" extrusionOk="0">
                    <a:moveTo>
                      <a:pt x="1197" y="0"/>
                    </a:moveTo>
                    <a:lnTo>
                      <a:pt x="1" y="226"/>
                    </a:lnTo>
                    <a:cubicBezTo>
                      <a:pt x="72" y="441"/>
                      <a:pt x="131" y="659"/>
                      <a:pt x="178" y="880"/>
                    </a:cubicBezTo>
                    <a:cubicBezTo>
                      <a:pt x="341" y="818"/>
                      <a:pt x="502" y="758"/>
                      <a:pt x="664" y="758"/>
                    </a:cubicBezTo>
                    <a:cubicBezTo>
                      <a:pt x="667" y="758"/>
                      <a:pt x="670" y="758"/>
                      <a:pt x="673" y="758"/>
                    </a:cubicBezTo>
                    <a:cubicBezTo>
                      <a:pt x="943" y="762"/>
                      <a:pt x="1182" y="936"/>
                      <a:pt x="1442" y="1007"/>
                    </a:cubicBezTo>
                    <a:cubicBezTo>
                      <a:pt x="1387" y="666"/>
                      <a:pt x="1305" y="329"/>
                      <a:pt x="1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4" name="Google Shape;2474;p37"/>
              <p:cNvSpPr/>
              <p:nvPr/>
            </p:nvSpPr>
            <p:spPr>
              <a:xfrm>
                <a:off x="4129975" y="3822025"/>
                <a:ext cx="25200" cy="53275"/>
              </a:xfrm>
              <a:custGeom>
                <a:avLst/>
                <a:gdLst/>
                <a:ahLst/>
                <a:cxnLst/>
                <a:rect l="l" t="t" r="r" b="b"/>
                <a:pathLst>
                  <a:path w="1008" h="2131" extrusionOk="0">
                    <a:moveTo>
                      <a:pt x="867" y="1"/>
                    </a:moveTo>
                    <a:cubicBezTo>
                      <a:pt x="838" y="1"/>
                      <a:pt x="809" y="4"/>
                      <a:pt x="781" y="9"/>
                    </a:cubicBezTo>
                    <a:cubicBezTo>
                      <a:pt x="606" y="48"/>
                      <a:pt x="454" y="212"/>
                      <a:pt x="289" y="315"/>
                    </a:cubicBezTo>
                    <a:cubicBezTo>
                      <a:pt x="220" y="360"/>
                      <a:pt x="144" y="392"/>
                      <a:pt x="65" y="411"/>
                    </a:cubicBezTo>
                    <a:cubicBezTo>
                      <a:pt x="95" y="848"/>
                      <a:pt x="87" y="1335"/>
                      <a:pt x="1" y="1836"/>
                    </a:cubicBezTo>
                    <a:cubicBezTo>
                      <a:pt x="73" y="1901"/>
                      <a:pt x="128" y="2002"/>
                      <a:pt x="201" y="2063"/>
                    </a:cubicBezTo>
                    <a:cubicBezTo>
                      <a:pt x="260" y="2111"/>
                      <a:pt x="323" y="2131"/>
                      <a:pt x="388" y="2131"/>
                    </a:cubicBezTo>
                    <a:cubicBezTo>
                      <a:pt x="533" y="2131"/>
                      <a:pt x="691" y="2035"/>
                      <a:pt x="852" y="1937"/>
                    </a:cubicBezTo>
                    <a:cubicBezTo>
                      <a:pt x="1008" y="1250"/>
                      <a:pt x="1007" y="576"/>
                      <a:pt x="949" y="8"/>
                    </a:cubicBezTo>
                    <a:cubicBezTo>
                      <a:pt x="922" y="3"/>
                      <a:pt x="894"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5" name="Google Shape;2475;p37"/>
              <p:cNvSpPr/>
              <p:nvPr/>
            </p:nvSpPr>
            <p:spPr>
              <a:xfrm>
                <a:off x="4127250" y="3802250"/>
                <a:ext cx="26425" cy="30050"/>
              </a:xfrm>
              <a:custGeom>
                <a:avLst/>
                <a:gdLst/>
                <a:ahLst/>
                <a:cxnLst/>
                <a:rect l="l" t="t" r="r" b="b"/>
                <a:pathLst>
                  <a:path w="1057" h="1202" extrusionOk="0">
                    <a:moveTo>
                      <a:pt x="929" y="0"/>
                    </a:moveTo>
                    <a:cubicBezTo>
                      <a:pt x="752" y="70"/>
                      <a:pt x="574" y="142"/>
                      <a:pt x="396" y="142"/>
                    </a:cubicBezTo>
                    <a:cubicBezTo>
                      <a:pt x="388" y="142"/>
                      <a:pt x="380" y="142"/>
                      <a:pt x="372" y="142"/>
                    </a:cubicBezTo>
                    <a:cubicBezTo>
                      <a:pt x="245" y="138"/>
                      <a:pt x="123" y="95"/>
                      <a:pt x="1" y="53"/>
                    </a:cubicBezTo>
                    <a:lnTo>
                      <a:pt x="1" y="53"/>
                    </a:lnTo>
                    <a:cubicBezTo>
                      <a:pt x="89" y="431"/>
                      <a:pt x="147" y="815"/>
                      <a:pt x="174" y="1202"/>
                    </a:cubicBezTo>
                    <a:cubicBezTo>
                      <a:pt x="253" y="1183"/>
                      <a:pt x="329" y="1151"/>
                      <a:pt x="398" y="1106"/>
                    </a:cubicBezTo>
                    <a:cubicBezTo>
                      <a:pt x="563" y="1003"/>
                      <a:pt x="715" y="839"/>
                      <a:pt x="890" y="800"/>
                    </a:cubicBezTo>
                    <a:cubicBezTo>
                      <a:pt x="918" y="795"/>
                      <a:pt x="946" y="792"/>
                      <a:pt x="975" y="792"/>
                    </a:cubicBezTo>
                    <a:cubicBezTo>
                      <a:pt x="1002" y="792"/>
                      <a:pt x="1030" y="794"/>
                      <a:pt x="1057" y="799"/>
                    </a:cubicBezTo>
                    <a:cubicBezTo>
                      <a:pt x="1029" y="531"/>
                      <a:pt x="985" y="264"/>
                      <a:pt x="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6" name="Google Shape;2476;p37"/>
              <p:cNvSpPr/>
              <p:nvPr/>
            </p:nvSpPr>
            <p:spPr>
              <a:xfrm>
                <a:off x="4123525" y="3785875"/>
                <a:ext cx="26975" cy="19950"/>
              </a:xfrm>
              <a:custGeom>
                <a:avLst/>
                <a:gdLst/>
                <a:ahLst/>
                <a:cxnLst/>
                <a:rect l="l" t="t" r="r" b="b"/>
                <a:pathLst>
                  <a:path w="1079" h="798" extrusionOk="0">
                    <a:moveTo>
                      <a:pt x="903" y="0"/>
                    </a:moveTo>
                    <a:lnTo>
                      <a:pt x="1" y="170"/>
                    </a:lnTo>
                    <a:cubicBezTo>
                      <a:pt x="30" y="258"/>
                      <a:pt x="90" y="446"/>
                      <a:pt x="151" y="708"/>
                    </a:cubicBezTo>
                    <a:cubicBezTo>
                      <a:pt x="272" y="750"/>
                      <a:pt x="395" y="792"/>
                      <a:pt x="523" y="797"/>
                    </a:cubicBezTo>
                    <a:cubicBezTo>
                      <a:pt x="530" y="797"/>
                      <a:pt x="538" y="797"/>
                      <a:pt x="546" y="797"/>
                    </a:cubicBezTo>
                    <a:cubicBezTo>
                      <a:pt x="723" y="797"/>
                      <a:pt x="901" y="725"/>
                      <a:pt x="1079" y="654"/>
                    </a:cubicBezTo>
                    <a:cubicBezTo>
                      <a:pt x="1032" y="433"/>
                      <a:pt x="973" y="215"/>
                      <a:pt x="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7" name="Google Shape;2477;p37"/>
              <p:cNvSpPr/>
              <p:nvPr/>
            </p:nvSpPr>
            <p:spPr>
              <a:xfrm>
                <a:off x="4063375" y="3897050"/>
                <a:ext cx="56900" cy="19975"/>
              </a:xfrm>
              <a:custGeom>
                <a:avLst/>
                <a:gdLst/>
                <a:ahLst/>
                <a:cxnLst/>
                <a:rect l="l" t="t" r="r" b="b"/>
                <a:pathLst>
                  <a:path w="2276" h="799" extrusionOk="0">
                    <a:moveTo>
                      <a:pt x="928" y="1"/>
                    </a:moveTo>
                    <a:cubicBezTo>
                      <a:pt x="752" y="1"/>
                      <a:pt x="577" y="26"/>
                      <a:pt x="404" y="101"/>
                    </a:cubicBezTo>
                    <a:cubicBezTo>
                      <a:pt x="232" y="465"/>
                      <a:pt x="81" y="685"/>
                      <a:pt x="67" y="703"/>
                    </a:cubicBezTo>
                    <a:lnTo>
                      <a:pt x="0" y="799"/>
                    </a:lnTo>
                    <a:lnTo>
                      <a:pt x="2112" y="385"/>
                    </a:lnTo>
                    <a:cubicBezTo>
                      <a:pt x="2171" y="284"/>
                      <a:pt x="2225" y="181"/>
                      <a:pt x="2276" y="78"/>
                    </a:cubicBezTo>
                    <a:lnTo>
                      <a:pt x="2276" y="78"/>
                    </a:lnTo>
                    <a:cubicBezTo>
                      <a:pt x="2182" y="95"/>
                      <a:pt x="2089" y="102"/>
                      <a:pt x="1996" y="102"/>
                    </a:cubicBezTo>
                    <a:cubicBezTo>
                      <a:pt x="1638" y="102"/>
                      <a:pt x="1280"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8" name="Google Shape;2478;p37"/>
              <p:cNvSpPr/>
              <p:nvPr/>
            </p:nvSpPr>
            <p:spPr>
              <a:xfrm>
                <a:off x="4104775" y="3801600"/>
                <a:ext cx="26825" cy="31200"/>
              </a:xfrm>
              <a:custGeom>
                <a:avLst/>
                <a:gdLst/>
                <a:ahLst/>
                <a:cxnLst/>
                <a:rect l="l" t="t" r="r" b="b"/>
                <a:pathLst>
                  <a:path w="1073" h="1248" extrusionOk="0">
                    <a:moveTo>
                      <a:pt x="553" y="1"/>
                    </a:moveTo>
                    <a:cubicBezTo>
                      <a:pt x="403" y="1"/>
                      <a:pt x="121" y="106"/>
                      <a:pt x="60" y="338"/>
                    </a:cubicBezTo>
                    <a:cubicBezTo>
                      <a:pt x="1" y="559"/>
                      <a:pt x="172" y="786"/>
                      <a:pt x="279" y="920"/>
                    </a:cubicBezTo>
                    <a:cubicBezTo>
                      <a:pt x="445" y="1127"/>
                      <a:pt x="674" y="1248"/>
                      <a:pt x="909" y="1248"/>
                    </a:cubicBezTo>
                    <a:cubicBezTo>
                      <a:pt x="963" y="1248"/>
                      <a:pt x="1018" y="1241"/>
                      <a:pt x="1072" y="1228"/>
                    </a:cubicBezTo>
                    <a:cubicBezTo>
                      <a:pt x="1046" y="841"/>
                      <a:pt x="988" y="456"/>
                      <a:pt x="900" y="79"/>
                    </a:cubicBezTo>
                    <a:cubicBezTo>
                      <a:pt x="791" y="42"/>
                      <a:pt x="681" y="6"/>
                      <a:pt x="566" y="1"/>
                    </a:cubicBezTo>
                    <a:cubicBezTo>
                      <a:pt x="562" y="1"/>
                      <a:pt x="557"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9" name="Google Shape;2479;p37"/>
              <p:cNvSpPr/>
              <p:nvPr/>
            </p:nvSpPr>
            <p:spPr>
              <a:xfrm>
                <a:off x="4073500" y="3801875"/>
                <a:ext cx="56500" cy="97725"/>
              </a:xfrm>
              <a:custGeom>
                <a:avLst/>
                <a:gdLst/>
                <a:ahLst/>
                <a:cxnLst/>
                <a:rect l="l" t="t" r="r" b="b"/>
                <a:pathLst>
                  <a:path w="2260" h="3909" extrusionOk="0">
                    <a:moveTo>
                      <a:pt x="439" y="1"/>
                    </a:moveTo>
                    <a:lnTo>
                      <a:pt x="420" y="13"/>
                    </a:lnTo>
                    <a:cubicBezTo>
                      <a:pt x="474" y="295"/>
                      <a:pt x="639" y="1285"/>
                      <a:pt x="481" y="2358"/>
                    </a:cubicBezTo>
                    <a:cubicBezTo>
                      <a:pt x="390" y="2987"/>
                      <a:pt x="183" y="3525"/>
                      <a:pt x="0" y="3908"/>
                    </a:cubicBezTo>
                    <a:cubicBezTo>
                      <a:pt x="173" y="3832"/>
                      <a:pt x="348" y="3807"/>
                      <a:pt x="524" y="3807"/>
                    </a:cubicBezTo>
                    <a:cubicBezTo>
                      <a:pt x="877" y="3807"/>
                      <a:pt x="1235" y="3908"/>
                      <a:pt x="1594" y="3908"/>
                    </a:cubicBezTo>
                    <a:cubicBezTo>
                      <a:pt x="1686" y="3908"/>
                      <a:pt x="1778" y="3902"/>
                      <a:pt x="1871" y="3885"/>
                    </a:cubicBezTo>
                    <a:cubicBezTo>
                      <a:pt x="2057" y="3491"/>
                      <a:pt x="2189" y="3073"/>
                      <a:pt x="2260" y="2642"/>
                    </a:cubicBezTo>
                    <a:cubicBezTo>
                      <a:pt x="2244" y="2628"/>
                      <a:pt x="2227" y="2615"/>
                      <a:pt x="2206" y="2604"/>
                    </a:cubicBezTo>
                    <a:cubicBezTo>
                      <a:pt x="2175" y="2588"/>
                      <a:pt x="2144" y="2580"/>
                      <a:pt x="2112" y="2580"/>
                    </a:cubicBezTo>
                    <a:cubicBezTo>
                      <a:pt x="1843" y="2580"/>
                      <a:pt x="1582" y="3128"/>
                      <a:pt x="1280" y="3145"/>
                    </a:cubicBezTo>
                    <a:cubicBezTo>
                      <a:pt x="1275" y="3145"/>
                      <a:pt x="1270" y="3145"/>
                      <a:pt x="1266" y="3145"/>
                    </a:cubicBezTo>
                    <a:cubicBezTo>
                      <a:pt x="1082" y="3145"/>
                      <a:pt x="940" y="2937"/>
                      <a:pt x="887" y="2703"/>
                    </a:cubicBezTo>
                    <a:cubicBezTo>
                      <a:pt x="833" y="2462"/>
                      <a:pt x="847" y="2195"/>
                      <a:pt x="844" y="1936"/>
                    </a:cubicBezTo>
                    <a:cubicBezTo>
                      <a:pt x="837" y="1240"/>
                      <a:pt x="696" y="567"/>
                      <a:pt x="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0" name="Google Shape;2480;p37"/>
              <p:cNvSpPr/>
              <p:nvPr/>
            </p:nvSpPr>
            <p:spPr>
              <a:xfrm>
                <a:off x="4083025" y="3790125"/>
                <a:ext cx="49350" cy="90400"/>
              </a:xfrm>
              <a:custGeom>
                <a:avLst/>
                <a:gdLst/>
                <a:ahLst/>
                <a:cxnLst/>
                <a:rect l="l" t="t" r="r" b="b"/>
                <a:pathLst>
                  <a:path w="1974" h="3616" extrusionOk="0">
                    <a:moveTo>
                      <a:pt x="1620" y="0"/>
                    </a:moveTo>
                    <a:lnTo>
                      <a:pt x="1" y="306"/>
                    </a:lnTo>
                    <a:lnTo>
                      <a:pt x="23" y="404"/>
                    </a:lnTo>
                    <a:cubicBezTo>
                      <a:pt x="24" y="412"/>
                      <a:pt x="30" y="439"/>
                      <a:pt x="39" y="483"/>
                    </a:cubicBezTo>
                    <a:lnTo>
                      <a:pt x="58" y="471"/>
                    </a:lnTo>
                    <a:cubicBezTo>
                      <a:pt x="315" y="1037"/>
                      <a:pt x="456" y="1710"/>
                      <a:pt x="463" y="2406"/>
                    </a:cubicBezTo>
                    <a:cubicBezTo>
                      <a:pt x="466" y="2665"/>
                      <a:pt x="452" y="2932"/>
                      <a:pt x="506" y="3172"/>
                    </a:cubicBezTo>
                    <a:cubicBezTo>
                      <a:pt x="560" y="3406"/>
                      <a:pt x="701" y="3615"/>
                      <a:pt x="885" y="3615"/>
                    </a:cubicBezTo>
                    <a:cubicBezTo>
                      <a:pt x="889" y="3615"/>
                      <a:pt x="894" y="3615"/>
                      <a:pt x="899" y="3615"/>
                    </a:cubicBezTo>
                    <a:cubicBezTo>
                      <a:pt x="1201" y="3598"/>
                      <a:pt x="1462" y="3050"/>
                      <a:pt x="1732" y="3050"/>
                    </a:cubicBezTo>
                    <a:cubicBezTo>
                      <a:pt x="1763" y="3050"/>
                      <a:pt x="1795" y="3058"/>
                      <a:pt x="1827" y="3074"/>
                    </a:cubicBezTo>
                    <a:cubicBezTo>
                      <a:pt x="1846" y="3084"/>
                      <a:pt x="1863" y="3098"/>
                      <a:pt x="1879" y="3112"/>
                    </a:cubicBezTo>
                    <a:cubicBezTo>
                      <a:pt x="1965" y="2610"/>
                      <a:pt x="1973" y="2123"/>
                      <a:pt x="1943" y="1686"/>
                    </a:cubicBezTo>
                    <a:lnTo>
                      <a:pt x="1943" y="1686"/>
                    </a:lnTo>
                    <a:cubicBezTo>
                      <a:pt x="1889" y="1699"/>
                      <a:pt x="1834" y="1706"/>
                      <a:pt x="1779" y="1706"/>
                    </a:cubicBezTo>
                    <a:cubicBezTo>
                      <a:pt x="1544" y="1706"/>
                      <a:pt x="1315" y="1585"/>
                      <a:pt x="1149" y="1378"/>
                    </a:cubicBezTo>
                    <a:cubicBezTo>
                      <a:pt x="1043" y="1244"/>
                      <a:pt x="871" y="1018"/>
                      <a:pt x="930" y="796"/>
                    </a:cubicBezTo>
                    <a:cubicBezTo>
                      <a:pt x="991" y="564"/>
                      <a:pt x="1273" y="458"/>
                      <a:pt x="1424" y="458"/>
                    </a:cubicBezTo>
                    <a:cubicBezTo>
                      <a:pt x="1428" y="458"/>
                      <a:pt x="1433" y="459"/>
                      <a:pt x="1437" y="459"/>
                    </a:cubicBezTo>
                    <a:cubicBezTo>
                      <a:pt x="1551" y="464"/>
                      <a:pt x="1661" y="500"/>
                      <a:pt x="1770" y="538"/>
                    </a:cubicBezTo>
                    <a:cubicBezTo>
                      <a:pt x="1709" y="275"/>
                      <a:pt x="1650" y="87"/>
                      <a:pt x="1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1" name="Google Shape;2481;p37"/>
              <p:cNvSpPr/>
              <p:nvPr/>
            </p:nvSpPr>
            <p:spPr>
              <a:xfrm>
                <a:off x="4064325" y="3728450"/>
                <a:ext cx="351350" cy="69350"/>
              </a:xfrm>
              <a:custGeom>
                <a:avLst/>
                <a:gdLst/>
                <a:ahLst/>
                <a:cxnLst/>
                <a:rect l="l" t="t" r="r" b="b"/>
                <a:pathLst>
                  <a:path w="14054" h="2774" extrusionOk="0">
                    <a:moveTo>
                      <a:pt x="14011" y="1"/>
                    </a:moveTo>
                    <a:lnTo>
                      <a:pt x="0" y="2532"/>
                    </a:lnTo>
                    <a:lnTo>
                      <a:pt x="749" y="2773"/>
                    </a:lnTo>
                    <a:lnTo>
                      <a:pt x="2368" y="2467"/>
                    </a:lnTo>
                    <a:lnTo>
                      <a:pt x="3270" y="2297"/>
                    </a:lnTo>
                    <a:lnTo>
                      <a:pt x="4466" y="2071"/>
                    </a:lnTo>
                    <a:lnTo>
                      <a:pt x="5350" y="1904"/>
                    </a:lnTo>
                    <a:lnTo>
                      <a:pt x="14053" y="260"/>
                    </a:lnTo>
                    <a:cubicBezTo>
                      <a:pt x="14029" y="187"/>
                      <a:pt x="14016" y="147"/>
                      <a:pt x="14016" y="147"/>
                    </a:cubicBezTo>
                    <a:lnTo>
                      <a:pt x="140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2" name="Google Shape;2482;p37"/>
              <p:cNvSpPr/>
              <p:nvPr/>
            </p:nvSpPr>
            <p:spPr>
              <a:xfrm>
                <a:off x="3854200" y="3698875"/>
                <a:ext cx="603100" cy="92875"/>
              </a:xfrm>
              <a:custGeom>
                <a:avLst/>
                <a:gdLst/>
                <a:ahLst/>
                <a:cxnLst/>
                <a:rect l="l" t="t" r="r" b="b"/>
                <a:pathLst>
                  <a:path w="24124" h="3715" extrusionOk="0">
                    <a:moveTo>
                      <a:pt x="15956" y="1"/>
                    </a:moveTo>
                    <a:cubicBezTo>
                      <a:pt x="10671" y="1"/>
                      <a:pt x="4624" y="508"/>
                      <a:pt x="1858" y="769"/>
                    </a:cubicBezTo>
                    <a:lnTo>
                      <a:pt x="0" y="1008"/>
                    </a:lnTo>
                    <a:lnTo>
                      <a:pt x="8403" y="3715"/>
                    </a:lnTo>
                    <a:lnTo>
                      <a:pt x="8404" y="3715"/>
                    </a:lnTo>
                    <a:lnTo>
                      <a:pt x="22416" y="1184"/>
                    </a:lnTo>
                    <a:lnTo>
                      <a:pt x="23300" y="1024"/>
                    </a:lnTo>
                    <a:lnTo>
                      <a:pt x="24124" y="875"/>
                    </a:lnTo>
                    <a:lnTo>
                      <a:pt x="21317" y="248"/>
                    </a:lnTo>
                    <a:cubicBezTo>
                      <a:pt x="19772" y="70"/>
                      <a:pt x="17917" y="1"/>
                      <a:pt x="15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3" name="Google Shape;2483;p37"/>
              <p:cNvSpPr/>
              <p:nvPr/>
            </p:nvSpPr>
            <p:spPr>
              <a:xfrm>
                <a:off x="3961250" y="3786675"/>
                <a:ext cx="120400" cy="118850"/>
              </a:xfrm>
              <a:custGeom>
                <a:avLst/>
                <a:gdLst/>
                <a:ahLst/>
                <a:cxnLst/>
                <a:rect l="l" t="t" r="r" b="b"/>
                <a:pathLst>
                  <a:path w="4816" h="4754" extrusionOk="0">
                    <a:moveTo>
                      <a:pt x="2155" y="0"/>
                    </a:moveTo>
                    <a:lnTo>
                      <a:pt x="4426" y="1002"/>
                    </a:lnTo>
                    <a:lnTo>
                      <a:pt x="4426" y="1002"/>
                    </a:lnTo>
                    <a:lnTo>
                      <a:pt x="1931" y="493"/>
                    </a:lnTo>
                    <a:lnTo>
                      <a:pt x="4387" y="1347"/>
                    </a:lnTo>
                    <a:lnTo>
                      <a:pt x="1152" y="692"/>
                    </a:lnTo>
                    <a:lnTo>
                      <a:pt x="1152" y="692"/>
                    </a:lnTo>
                    <a:lnTo>
                      <a:pt x="4270" y="1674"/>
                    </a:lnTo>
                    <a:lnTo>
                      <a:pt x="4270" y="1674"/>
                    </a:lnTo>
                    <a:lnTo>
                      <a:pt x="887" y="1074"/>
                    </a:lnTo>
                    <a:lnTo>
                      <a:pt x="4187" y="2092"/>
                    </a:lnTo>
                    <a:lnTo>
                      <a:pt x="2265" y="1693"/>
                    </a:lnTo>
                    <a:lnTo>
                      <a:pt x="4136" y="2455"/>
                    </a:lnTo>
                    <a:lnTo>
                      <a:pt x="1090" y="1909"/>
                    </a:lnTo>
                    <a:lnTo>
                      <a:pt x="1090" y="1909"/>
                    </a:lnTo>
                    <a:lnTo>
                      <a:pt x="4041" y="2837"/>
                    </a:lnTo>
                    <a:lnTo>
                      <a:pt x="2400" y="2565"/>
                    </a:lnTo>
                    <a:lnTo>
                      <a:pt x="2400" y="2565"/>
                    </a:lnTo>
                    <a:lnTo>
                      <a:pt x="4137" y="3145"/>
                    </a:lnTo>
                    <a:lnTo>
                      <a:pt x="2755" y="2946"/>
                    </a:lnTo>
                    <a:lnTo>
                      <a:pt x="2755" y="2946"/>
                    </a:lnTo>
                    <a:lnTo>
                      <a:pt x="4047" y="3491"/>
                    </a:lnTo>
                    <a:lnTo>
                      <a:pt x="1580" y="2964"/>
                    </a:lnTo>
                    <a:lnTo>
                      <a:pt x="3848" y="3836"/>
                    </a:lnTo>
                    <a:lnTo>
                      <a:pt x="3848" y="3836"/>
                    </a:lnTo>
                    <a:lnTo>
                      <a:pt x="884" y="3110"/>
                    </a:lnTo>
                    <a:lnTo>
                      <a:pt x="3100" y="3981"/>
                    </a:lnTo>
                    <a:lnTo>
                      <a:pt x="3100" y="3981"/>
                    </a:lnTo>
                    <a:lnTo>
                      <a:pt x="0" y="3110"/>
                    </a:lnTo>
                    <a:lnTo>
                      <a:pt x="2303" y="4169"/>
                    </a:lnTo>
                    <a:lnTo>
                      <a:pt x="2305" y="4169"/>
                    </a:lnTo>
                    <a:lnTo>
                      <a:pt x="4008" y="4753"/>
                    </a:lnTo>
                    <a:cubicBezTo>
                      <a:pt x="4160" y="4504"/>
                      <a:pt x="4548" y="3801"/>
                      <a:pt x="4677" y="2925"/>
                    </a:cubicBezTo>
                    <a:cubicBezTo>
                      <a:pt x="4815" y="1985"/>
                      <a:pt x="4678" y="1087"/>
                      <a:pt x="4626" y="796"/>
                    </a:cubicBezTo>
                    <a:lnTo>
                      <a:pt x="21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4" name="Google Shape;2484;p37"/>
              <p:cNvSpPr/>
              <p:nvPr/>
            </p:nvSpPr>
            <p:spPr>
              <a:xfrm>
                <a:off x="3837950" y="3723925"/>
                <a:ext cx="251525" cy="193100"/>
              </a:xfrm>
              <a:custGeom>
                <a:avLst/>
                <a:gdLst/>
                <a:ahLst/>
                <a:cxnLst/>
                <a:rect l="l" t="t" r="r" b="b"/>
                <a:pathLst>
                  <a:path w="10061" h="7724" extrusionOk="0">
                    <a:moveTo>
                      <a:pt x="617" y="1"/>
                    </a:moveTo>
                    <a:cubicBezTo>
                      <a:pt x="549" y="1"/>
                      <a:pt x="483" y="65"/>
                      <a:pt x="460" y="160"/>
                    </a:cubicBezTo>
                    <a:cubicBezTo>
                      <a:pt x="433" y="271"/>
                      <a:pt x="476" y="381"/>
                      <a:pt x="555" y="406"/>
                    </a:cubicBezTo>
                    <a:lnTo>
                      <a:pt x="5940" y="2140"/>
                    </a:lnTo>
                    <a:lnTo>
                      <a:pt x="7082" y="2508"/>
                    </a:lnTo>
                    <a:lnTo>
                      <a:pt x="7087" y="2510"/>
                    </a:lnTo>
                    <a:lnTo>
                      <a:pt x="9557" y="3306"/>
                    </a:lnTo>
                    <a:cubicBezTo>
                      <a:pt x="9610" y="3597"/>
                      <a:pt x="9747" y="4494"/>
                      <a:pt x="9609" y="5434"/>
                    </a:cubicBezTo>
                    <a:cubicBezTo>
                      <a:pt x="9480" y="6311"/>
                      <a:pt x="9093" y="7014"/>
                      <a:pt x="8940" y="7263"/>
                    </a:cubicBezTo>
                    <a:lnTo>
                      <a:pt x="7237" y="6679"/>
                    </a:lnTo>
                    <a:lnTo>
                      <a:pt x="7234" y="6679"/>
                    </a:lnTo>
                    <a:lnTo>
                      <a:pt x="1249" y="4626"/>
                    </a:lnTo>
                    <a:lnTo>
                      <a:pt x="220" y="4274"/>
                    </a:lnTo>
                    <a:cubicBezTo>
                      <a:pt x="208" y="4270"/>
                      <a:pt x="196" y="4268"/>
                      <a:pt x="185" y="4268"/>
                    </a:cubicBezTo>
                    <a:cubicBezTo>
                      <a:pt x="117" y="4268"/>
                      <a:pt x="51" y="4330"/>
                      <a:pt x="28" y="4424"/>
                    </a:cubicBezTo>
                    <a:cubicBezTo>
                      <a:pt x="1" y="4535"/>
                      <a:pt x="42" y="4646"/>
                      <a:pt x="120" y="4673"/>
                    </a:cubicBezTo>
                    <a:lnTo>
                      <a:pt x="9019" y="7724"/>
                    </a:lnTo>
                    <a:lnTo>
                      <a:pt x="9085" y="7628"/>
                    </a:lnTo>
                    <a:cubicBezTo>
                      <a:pt x="9098" y="7610"/>
                      <a:pt x="9250" y="7390"/>
                      <a:pt x="9422" y="7026"/>
                    </a:cubicBezTo>
                    <a:cubicBezTo>
                      <a:pt x="9605" y="6644"/>
                      <a:pt x="9811" y="6105"/>
                      <a:pt x="9903" y="5476"/>
                    </a:cubicBezTo>
                    <a:cubicBezTo>
                      <a:pt x="10061" y="4403"/>
                      <a:pt x="9896" y="3413"/>
                      <a:pt x="9842" y="3131"/>
                    </a:cubicBezTo>
                    <a:cubicBezTo>
                      <a:pt x="9833" y="3087"/>
                      <a:pt x="9827" y="3060"/>
                      <a:pt x="9826" y="3052"/>
                    </a:cubicBezTo>
                    <a:lnTo>
                      <a:pt x="9804" y="2954"/>
                    </a:lnTo>
                    <a:lnTo>
                      <a:pt x="9055" y="2713"/>
                    </a:lnTo>
                    <a:lnTo>
                      <a:pt x="9054" y="2713"/>
                    </a:lnTo>
                    <a:lnTo>
                      <a:pt x="650" y="6"/>
                    </a:lnTo>
                    <a:cubicBezTo>
                      <a:pt x="639" y="3"/>
                      <a:pt x="628" y="1"/>
                      <a:pt x="6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5" name="Google Shape;2485;p37"/>
              <p:cNvSpPr/>
              <p:nvPr/>
            </p:nvSpPr>
            <p:spPr>
              <a:xfrm>
                <a:off x="3858950" y="3748600"/>
                <a:ext cx="212925" cy="142300"/>
              </a:xfrm>
              <a:custGeom>
                <a:avLst/>
                <a:gdLst/>
                <a:ahLst/>
                <a:cxnLst/>
                <a:rect l="l" t="t" r="r" b="b"/>
                <a:pathLst>
                  <a:path w="8517" h="5692" extrusionOk="0">
                    <a:moveTo>
                      <a:pt x="223" y="0"/>
                    </a:moveTo>
                    <a:lnTo>
                      <a:pt x="3862" y="1234"/>
                    </a:lnTo>
                    <a:lnTo>
                      <a:pt x="424" y="472"/>
                    </a:lnTo>
                    <a:lnTo>
                      <a:pt x="3150" y="1434"/>
                    </a:lnTo>
                    <a:lnTo>
                      <a:pt x="352" y="926"/>
                    </a:lnTo>
                    <a:lnTo>
                      <a:pt x="1748" y="1490"/>
                    </a:lnTo>
                    <a:lnTo>
                      <a:pt x="1748" y="1490"/>
                    </a:lnTo>
                    <a:lnTo>
                      <a:pt x="389" y="1325"/>
                    </a:lnTo>
                    <a:lnTo>
                      <a:pt x="2784" y="2106"/>
                    </a:lnTo>
                    <a:lnTo>
                      <a:pt x="366" y="1652"/>
                    </a:lnTo>
                    <a:lnTo>
                      <a:pt x="4139" y="3051"/>
                    </a:lnTo>
                    <a:lnTo>
                      <a:pt x="210" y="1998"/>
                    </a:lnTo>
                    <a:lnTo>
                      <a:pt x="2968" y="3034"/>
                    </a:lnTo>
                    <a:lnTo>
                      <a:pt x="104" y="2343"/>
                    </a:lnTo>
                    <a:lnTo>
                      <a:pt x="104" y="2343"/>
                    </a:lnTo>
                    <a:lnTo>
                      <a:pt x="2883" y="3469"/>
                    </a:lnTo>
                    <a:lnTo>
                      <a:pt x="28" y="2670"/>
                    </a:lnTo>
                    <a:lnTo>
                      <a:pt x="3970" y="4104"/>
                    </a:lnTo>
                    <a:lnTo>
                      <a:pt x="3970" y="4104"/>
                    </a:lnTo>
                    <a:lnTo>
                      <a:pt x="1" y="3052"/>
                    </a:lnTo>
                    <a:lnTo>
                      <a:pt x="1" y="3052"/>
                    </a:lnTo>
                    <a:lnTo>
                      <a:pt x="3710" y="4433"/>
                    </a:lnTo>
                    <a:lnTo>
                      <a:pt x="409" y="3639"/>
                    </a:lnTo>
                    <a:lnTo>
                      <a:pt x="6395" y="5692"/>
                    </a:lnTo>
                    <a:lnTo>
                      <a:pt x="4092" y="4633"/>
                    </a:lnTo>
                    <a:lnTo>
                      <a:pt x="7192" y="5504"/>
                    </a:lnTo>
                    <a:lnTo>
                      <a:pt x="7192" y="5504"/>
                    </a:lnTo>
                    <a:lnTo>
                      <a:pt x="4976" y="4633"/>
                    </a:lnTo>
                    <a:lnTo>
                      <a:pt x="7940" y="5359"/>
                    </a:lnTo>
                    <a:lnTo>
                      <a:pt x="7940" y="5359"/>
                    </a:lnTo>
                    <a:lnTo>
                      <a:pt x="5672" y="4487"/>
                    </a:lnTo>
                    <a:lnTo>
                      <a:pt x="8139" y="5014"/>
                    </a:lnTo>
                    <a:lnTo>
                      <a:pt x="6848" y="4468"/>
                    </a:lnTo>
                    <a:lnTo>
                      <a:pt x="6848" y="4468"/>
                    </a:lnTo>
                    <a:lnTo>
                      <a:pt x="8229" y="4668"/>
                    </a:lnTo>
                    <a:lnTo>
                      <a:pt x="6492" y="4088"/>
                    </a:lnTo>
                    <a:lnTo>
                      <a:pt x="6492" y="4088"/>
                    </a:lnTo>
                    <a:lnTo>
                      <a:pt x="8133" y="4359"/>
                    </a:lnTo>
                    <a:lnTo>
                      <a:pt x="8133" y="4359"/>
                    </a:lnTo>
                    <a:lnTo>
                      <a:pt x="5182" y="3434"/>
                    </a:lnTo>
                    <a:lnTo>
                      <a:pt x="8228" y="3978"/>
                    </a:lnTo>
                    <a:lnTo>
                      <a:pt x="6357" y="3216"/>
                    </a:lnTo>
                    <a:lnTo>
                      <a:pt x="8279" y="3615"/>
                    </a:lnTo>
                    <a:lnTo>
                      <a:pt x="4979" y="2597"/>
                    </a:lnTo>
                    <a:lnTo>
                      <a:pt x="8362" y="3197"/>
                    </a:lnTo>
                    <a:lnTo>
                      <a:pt x="8362" y="3197"/>
                    </a:lnTo>
                    <a:lnTo>
                      <a:pt x="5244" y="2215"/>
                    </a:lnTo>
                    <a:lnTo>
                      <a:pt x="5244" y="2215"/>
                    </a:lnTo>
                    <a:lnTo>
                      <a:pt x="8479" y="2870"/>
                    </a:lnTo>
                    <a:lnTo>
                      <a:pt x="6023" y="2016"/>
                    </a:lnTo>
                    <a:lnTo>
                      <a:pt x="8517" y="2525"/>
                    </a:lnTo>
                    <a:lnTo>
                      <a:pt x="6247" y="1523"/>
                    </a:lnTo>
                    <a:lnTo>
                      <a:pt x="6243" y="1522"/>
                    </a:lnTo>
                    <a:lnTo>
                      <a:pt x="5100" y="1154"/>
                    </a:lnTo>
                    <a:lnTo>
                      <a:pt x="5094" y="1181"/>
                    </a:lnTo>
                    <a:lnTo>
                      <a:pt x="2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6" name="Google Shape;2486;p37"/>
              <p:cNvSpPr/>
              <p:nvPr/>
            </p:nvSpPr>
            <p:spPr>
              <a:xfrm>
                <a:off x="3900650" y="3673700"/>
                <a:ext cx="486475" cy="44400"/>
              </a:xfrm>
              <a:custGeom>
                <a:avLst/>
                <a:gdLst/>
                <a:ahLst/>
                <a:cxnLst/>
                <a:rect l="l" t="t" r="r" b="b"/>
                <a:pathLst>
                  <a:path w="19459" h="1776" extrusionOk="0">
                    <a:moveTo>
                      <a:pt x="13839" y="0"/>
                    </a:moveTo>
                    <a:lnTo>
                      <a:pt x="0" y="1776"/>
                    </a:lnTo>
                    <a:cubicBezTo>
                      <a:pt x="2766" y="1515"/>
                      <a:pt x="8813" y="1008"/>
                      <a:pt x="14098" y="1008"/>
                    </a:cubicBezTo>
                    <a:cubicBezTo>
                      <a:pt x="16059" y="1008"/>
                      <a:pt x="17914" y="1077"/>
                      <a:pt x="19459" y="1255"/>
                    </a:cubicBezTo>
                    <a:lnTo>
                      <a:pt x="138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7" name="Google Shape;2487;p37"/>
              <p:cNvSpPr/>
              <p:nvPr/>
            </p:nvSpPr>
            <p:spPr>
              <a:xfrm>
                <a:off x="3843425" y="3734050"/>
                <a:ext cx="143050" cy="125375"/>
              </a:xfrm>
              <a:custGeom>
                <a:avLst/>
                <a:gdLst/>
                <a:ahLst/>
                <a:cxnLst/>
                <a:rect l="l" t="t" r="r" b="b"/>
                <a:pathLst>
                  <a:path w="5722" h="5015" extrusionOk="0">
                    <a:moveTo>
                      <a:pt x="336" y="1"/>
                    </a:moveTo>
                    <a:cubicBezTo>
                      <a:pt x="336" y="1"/>
                      <a:pt x="734" y="1804"/>
                      <a:pt x="1" y="3869"/>
                    </a:cubicBezTo>
                    <a:lnTo>
                      <a:pt x="1030" y="4221"/>
                    </a:lnTo>
                    <a:lnTo>
                      <a:pt x="4331" y="5015"/>
                    </a:lnTo>
                    <a:lnTo>
                      <a:pt x="622" y="3634"/>
                    </a:lnTo>
                    <a:lnTo>
                      <a:pt x="622" y="3634"/>
                    </a:lnTo>
                    <a:lnTo>
                      <a:pt x="4591" y="4686"/>
                    </a:lnTo>
                    <a:lnTo>
                      <a:pt x="4591" y="4686"/>
                    </a:lnTo>
                    <a:lnTo>
                      <a:pt x="649" y="3252"/>
                    </a:lnTo>
                    <a:lnTo>
                      <a:pt x="3504" y="4051"/>
                    </a:lnTo>
                    <a:lnTo>
                      <a:pt x="725" y="2925"/>
                    </a:lnTo>
                    <a:lnTo>
                      <a:pt x="725" y="2925"/>
                    </a:lnTo>
                    <a:lnTo>
                      <a:pt x="3589" y="3616"/>
                    </a:lnTo>
                    <a:lnTo>
                      <a:pt x="831" y="2580"/>
                    </a:lnTo>
                    <a:lnTo>
                      <a:pt x="4759" y="3633"/>
                    </a:lnTo>
                    <a:lnTo>
                      <a:pt x="4759" y="3633"/>
                    </a:lnTo>
                    <a:lnTo>
                      <a:pt x="987" y="2234"/>
                    </a:lnTo>
                    <a:lnTo>
                      <a:pt x="3406" y="2688"/>
                    </a:lnTo>
                    <a:lnTo>
                      <a:pt x="1011" y="1907"/>
                    </a:lnTo>
                    <a:lnTo>
                      <a:pt x="2369" y="2072"/>
                    </a:lnTo>
                    <a:lnTo>
                      <a:pt x="973" y="1508"/>
                    </a:lnTo>
                    <a:lnTo>
                      <a:pt x="3771" y="2016"/>
                    </a:lnTo>
                    <a:lnTo>
                      <a:pt x="1045" y="1054"/>
                    </a:lnTo>
                    <a:lnTo>
                      <a:pt x="4484" y="1816"/>
                    </a:lnTo>
                    <a:lnTo>
                      <a:pt x="4484" y="1816"/>
                    </a:lnTo>
                    <a:lnTo>
                      <a:pt x="844" y="582"/>
                    </a:lnTo>
                    <a:lnTo>
                      <a:pt x="5715" y="1763"/>
                    </a:lnTo>
                    <a:lnTo>
                      <a:pt x="5721" y="1736"/>
                    </a:lnTo>
                    <a:lnTo>
                      <a:pt x="3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8" name="Google Shape;2488;p37"/>
              <p:cNvSpPr/>
              <p:nvPr/>
            </p:nvSpPr>
            <p:spPr>
              <a:xfrm>
                <a:off x="4419825" y="3777100"/>
                <a:ext cx="25950" cy="43400"/>
              </a:xfrm>
              <a:custGeom>
                <a:avLst/>
                <a:gdLst/>
                <a:ahLst/>
                <a:cxnLst/>
                <a:rect l="l" t="t" r="r" b="b"/>
                <a:pathLst>
                  <a:path w="1038" h="1736" extrusionOk="0">
                    <a:moveTo>
                      <a:pt x="428" y="0"/>
                    </a:moveTo>
                    <a:cubicBezTo>
                      <a:pt x="334" y="0"/>
                      <a:pt x="239" y="12"/>
                      <a:pt x="143" y="26"/>
                    </a:cubicBezTo>
                    <a:cubicBezTo>
                      <a:pt x="172" y="544"/>
                      <a:pt x="145" y="1127"/>
                      <a:pt x="0" y="1717"/>
                    </a:cubicBezTo>
                    <a:cubicBezTo>
                      <a:pt x="125" y="1624"/>
                      <a:pt x="251" y="1543"/>
                      <a:pt x="385" y="1540"/>
                    </a:cubicBezTo>
                    <a:cubicBezTo>
                      <a:pt x="388" y="1540"/>
                      <a:pt x="391" y="1540"/>
                      <a:pt x="395" y="1540"/>
                    </a:cubicBezTo>
                    <a:cubicBezTo>
                      <a:pt x="552" y="1540"/>
                      <a:pt x="694" y="1648"/>
                      <a:pt x="836" y="1735"/>
                    </a:cubicBezTo>
                    <a:cubicBezTo>
                      <a:pt x="983" y="1223"/>
                      <a:pt x="1037" y="713"/>
                      <a:pt x="1037" y="241"/>
                    </a:cubicBezTo>
                    <a:lnTo>
                      <a:pt x="1037" y="240"/>
                    </a:lnTo>
                    <a:cubicBezTo>
                      <a:pt x="931" y="188"/>
                      <a:pt x="832" y="104"/>
                      <a:pt x="723" y="56"/>
                    </a:cubicBezTo>
                    <a:cubicBezTo>
                      <a:pt x="628" y="15"/>
                      <a:pt x="529" y="0"/>
                      <a:pt x="4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9" name="Google Shape;2489;p37"/>
              <p:cNvSpPr/>
              <p:nvPr/>
            </p:nvSpPr>
            <p:spPr>
              <a:xfrm>
                <a:off x="4415650" y="3730750"/>
                <a:ext cx="27650" cy="26675"/>
              </a:xfrm>
              <a:custGeom>
                <a:avLst/>
                <a:gdLst/>
                <a:ahLst/>
                <a:cxnLst/>
                <a:rect l="l" t="t" r="r" b="b"/>
                <a:pathLst>
                  <a:path w="1106" h="1067" extrusionOk="0">
                    <a:moveTo>
                      <a:pt x="884" y="0"/>
                    </a:moveTo>
                    <a:lnTo>
                      <a:pt x="0" y="167"/>
                    </a:lnTo>
                    <a:cubicBezTo>
                      <a:pt x="82" y="429"/>
                      <a:pt x="147" y="694"/>
                      <a:pt x="197" y="963"/>
                    </a:cubicBezTo>
                    <a:cubicBezTo>
                      <a:pt x="369" y="1010"/>
                      <a:pt x="539" y="1066"/>
                      <a:pt x="708" y="1066"/>
                    </a:cubicBezTo>
                    <a:cubicBezTo>
                      <a:pt x="815" y="1066"/>
                      <a:pt x="921" y="1044"/>
                      <a:pt x="1026" y="983"/>
                    </a:cubicBezTo>
                    <a:cubicBezTo>
                      <a:pt x="1054" y="967"/>
                      <a:pt x="1079" y="949"/>
                      <a:pt x="1105" y="929"/>
                    </a:cubicBezTo>
                    <a:cubicBezTo>
                      <a:pt x="1053" y="615"/>
                      <a:pt x="979" y="305"/>
                      <a:pt x="8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0" name="Google Shape;2490;p37"/>
              <p:cNvSpPr/>
              <p:nvPr/>
            </p:nvSpPr>
            <p:spPr>
              <a:xfrm>
                <a:off x="4420600" y="3754000"/>
                <a:ext cx="25200" cy="29100"/>
              </a:xfrm>
              <a:custGeom>
                <a:avLst/>
                <a:gdLst/>
                <a:ahLst/>
                <a:cxnLst/>
                <a:rect l="l" t="t" r="r" b="b"/>
                <a:pathLst>
                  <a:path w="1008" h="1164" extrusionOk="0">
                    <a:moveTo>
                      <a:pt x="908" y="0"/>
                    </a:moveTo>
                    <a:cubicBezTo>
                      <a:pt x="883" y="19"/>
                      <a:pt x="856" y="37"/>
                      <a:pt x="829" y="53"/>
                    </a:cubicBezTo>
                    <a:cubicBezTo>
                      <a:pt x="724" y="114"/>
                      <a:pt x="619" y="136"/>
                      <a:pt x="512" y="136"/>
                    </a:cubicBezTo>
                    <a:cubicBezTo>
                      <a:pt x="343" y="136"/>
                      <a:pt x="172" y="80"/>
                      <a:pt x="0" y="33"/>
                    </a:cubicBezTo>
                    <a:lnTo>
                      <a:pt x="0" y="33"/>
                    </a:lnTo>
                    <a:cubicBezTo>
                      <a:pt x="57" y="335"/>
                      <a:pt x="94" y="642"/>
                      <a:pt x="112" y="950"/>
                    </a:cubicBezTo>
                    <a:cubicBezTo>
                      <a:pt x="207" y="936"/>
                      <a:pt x="302" y="924"/>
                      <a:pt x="395" y="924"/>
                    </a:cubicBezTo>
                    <a:cubicBezTo>
                      <a:pt x="497" y="924"/>
                      <a:pt x="597" y="938"/>
                      <a:pt x="692" y="980"/>
                    </a:cubicBezTo>
                    <a:cubicBezTo>
                      <a:pt x="801" y="1028"/>
                      <a:pt x="900" y="1112"/>
                      <a:pt x="1006" y="1164"/>
                    </a:cubicBezTo>
                    <a:cubicBezTo>
                      <a:pt x="1007" y="773"/>
                      <a:pt x="974" y="384"/>
                      <a:pt x="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1" name="Google Shape;2491;p37"/>
            <p:cNvGrpSpPr/>
            <p:nvPr/>
          </p:nvGrpSpPr>
          <p:grpSpPr>
            <a:xfrm flipH="1">
              <a:off x="7489494" y="2579673"/>
              <a:ext cx="600898" cy="1397936"/>
              <a:chOff x="3289200" y="1228175"/>
              <a:chExt cx="189450" cy="440725"/>
            </a:xfrm>
          </p:grpSpPr>
          <p:sp>
            <p:nvSpPr>
              <p:cNvPr id="2492" name="Google Shape;2492;p37"/>
              <p:cNvSpPr/>
              <p:nvPr/>
            </p:nvSpPr>
            <p:spPr>
              <a:xfrm>
                <a:off x="3358325" y="1609450"/>
                <a:ext cx="13975" cy="52025"/>
              </a:xfrm>
              <a:custGeom>
                <a:avLst/>
                <a:gdLst/>
                <a:ahLst/>
                <a:cxnLst/>
                <a:rect l="l" t="t" r="r" b="b"/>
                <a:pathLst>
                  <a:path w="559" h="2081" extrusionOk="0">
                    <a:moveTo>
                      <a:pt x="210" y="1"/>
                    </a:moveTo>
                    <a:cubicBezTo>
                      <a:pt x="145" y="43"/>
                      <a:pt x="74" y="78"/>
                      <a:pt x="1" y="102"/>
                    </a:cubicBezTo>
                    <a:lnTo>
                      <a:pt x="304" y="2080"/>
                    </a:lnTo>
                    <a:cubicBezTo>
                      <a:pt x="465" y="1996"/>
                      <a:pt x="558" y="1908"/>
                      <a:pt x="558" y="1837"/>
                    </a:cubicBezTo>
                    <a:lnTo>
                      <a:pt x="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3" name="Google Shape;2493;p37"/>
              <p:cNvSpPr/>
              <p:nvPr/>
            </p:nvSpPr>
            <p:spPr>
              <a:xfrm>
                <a:off x="3352050" y="1612000"/>
                <a:ext cx="13900" cy="53150"/>
              </a:xfrm>
              <a:custGeom>
                <a:avLst/>
                <a:gdLst/>
                <a:ahLst/>
                <a:cxnLst/>
                <a:rect l="l" t="t" r="r" b="b"/>
                <a:pathLst>
                  <a:path w="556" h="2126" extrusionOk="0">
                    <a:moveTo>
                      <a:pt x="252" y="0"/>
                    </a:moveTo>
                    <a:cubicBezTo>
                      <a:pt x="169" y="30"/>
                      <a:pt x="86" y="55"/>
                      <a:pt x="0" y="74"/>
                    </a:cubicBezTo>
                    <a:lnTo>
                      <a:pt x="188" y="2125"/>
                    </a:lnTo>
                    <a:cubicBezTo>
                      <a:pt x="315" y="2087"/>
                      <a:pt x="437" y="2038"/>
                      <a:pt x="555" y="1978"/>
                    </a:cubicBezTo>
                    <a:lnTo>
                      <a:pt x="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4" name="Google Shape;2494;p37"/>
              <p:cNvSpPr/>
              <p:nvPr/>
            </p:nvSpPr>
            <p:spPr>
              <a:xfrm>
                <a:off x="3358000" y="1607050"/>
                <a:ext cx="5575" cy="5000"/>
              </a:xfrm>
              <a:custGeom>
                <a:avLst/>
                <a:gdLst/>
                <a:ahLst/>
                <a:cxnLst/>
                <a:rect l="l" t="t" r="r" b="b"/>
                <a:pathLst>
                  <a:path w="223" h="200" extrusionOk="0">
                    <a:moveTo>
                      <a:pt x="205" y="0"/>
                    </a:moveTo>
                    <a:cubicBezTo>
                      <a:pt x="166" y="33"/>
                      <a:pt x="100" y="71"/>
                      <a:pt x="0" y="109"/>
                    </a:cubicBezTo>
                    <a:lnTo>
                      <a:pt x="15" y="199"/>
                    </a:lnTo>
                    <a:cubicBezTo>
                      <a:pt x="88" y="174"/>
                      <a:pt x="158" y="139"/>
                      <a:pt x="223" y="98"/>
                    </a:cubicBezTo>
                    <a:lnTo>
                      <a:pt x="2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5" name="Google Shape;2495;p37"/>
              <p:cNvSpPr/>
              <p:nvPr/>
            </p:nvSpPr>
            <p:spPr>
              <a:xfrm>
                <a:off x="3357075" y="1601025"/>
                <a:ext cx="6075" cy="8775"/>
              </a:xfrm>
              <a:custGeom>
                <a:avLst/>
                <a:gdLst/>
                <a:ahLst/>
                <a:cxnLst/>
                <a:rect l="l" t="t" r="r" b="b"/>
                <a:pathLst>
                  <a:path w="243" h="351" extrusionOk="0">
                    <a:moveTo>
                      <a:pt x="196" y="1"/>
                    </a:moveTo>
                    <a:cubicBezTo>
                      <a:pt x="137" y="48"/>
                      <a:pt x="72" y="86"/>
                      <a:pt x="1" y="113"/>
                    </a:cubicBezTo>
                    <a:lnTo>
                      <a:pt x="37" y="350"/>
                    </a:lnTo>
                    <a:cubicBezTo>
                      <a:pt x="136" y="312"/>
                      <a:pt x="203" y="274"/>
                      <a:pt x="242" y="241"/>
                    </a:cubicBezTo>
                    <a:lnTo>
                      <a:pt x="1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6" name="Google Shape;2496;p37"/>
              <p:cNvSpPr/>
              <p:nvPr/>
            </p:nvSpPr>
            <p:spPr>
              <a:xfrm>
                <a:off x="3356750" y="1598225"/>
                <a:ext cx="5250" cy="5650"/>
              </a:xfrm>
              <a:custGeom>
                <a:avLst/>
                <a:gdLst/>
                <a:ahLst/>
                <a:cxnLst/>
                <a:rect l="l" t="t" r="r" b="b"/>
                <a:pathLst>
                  <a:path w="210" h="226" extrusionOk="0">
                    <a:moveTo>
                      <a:pt x="188" y="0"/>
                    </a:moveTo>
                    <a:cubicBezTo>
                      <a:pt x="165" y="39"/>
                      <a:pt x="107" y="86"/>
                      <a:pt x="0" y="134"/>
                    </a:cubicBezTo>
                    <a:lnTo>
                      <a:pt x="15" y="225"/>
                    </a:lnTo>
                    <a:cubicBezTo>
                      <a:pt x="85" y="198"/>
                      <a:pt x="150" y="160"/>
                      <a:pt x="209" y="112"/>
                    </a:cubicBezTo>
                    <a:lnTo>
                      <a:pt x="1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7" name="Google Shape;2497;p37"/>
              <p:cNvSpPr/>
              <p:nvPr/>
            </p:nvSpPr>
            <p:spPr>
              <a:xfrm>
                <a:off x="3355400" y="1589775"/>
                <a:ext cx="6075" cy="11800"/>
              </a:xfrm>
              <a:custGeom>
                <a:avLst/>
                <a:gdLst/>
                <a:ahLst/>
                <a:cxnLst/>
                <a:rect l="l" t="t" r="r" b="b"/>
                <a:pathLst>
                  <a:path w="243" h="472" extrusionOk="0">
                    <a:moveTo>
                      <a:pt x="178" y="0"/>
                    </a:moveTo>
                    <a:cubicBezTo>
                      <a:pt x="178" y="49"/>
                      <a:pt x="113" y="96"/>
                      <a:pt x="1" y="134"/>
                    </a:cubicBezTo>
                    <a:lnTo>
                      <a:pt x="3" y="140"/>
                    </a:lnTo>
                    <a:lnTo>
                      <a:pt x="54" y="472"/>
                    </a:lnTo>
                    <a:cubicBezTo>
                      <a:pt x="161" y="424"/>
                      <a:pt x="219" y="377"/>
                      <a:pt x="242" y="338"/>
                    </a:cubicBezTo>
                    <a:lnTo>
                      <a:pt x="1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8" name="Google Shape;2498;p37"/>
              <p:cNvSpPr/>
              <p:nvPr/>
            </p:nvSpPr>
            <p:spPr>
              <a:xfrm>
                <a:off x="3301625" y="1589175"/>
                <a:ext cx="58225" cy="6925"/>
              </a:xfrm>
              <a:custGeom>
                <a:avLst/>
                <a:gdLst/>
                <a:ahLst/>
                <a:cxnLst/>
                <a:rect l="l" t="t" r="r" b="b"/>
                <a:pathLst>
                  <a:path w="2329" h="277" extrusionOk="0">
                    <a:moveTo>
                      <a:pt x="6" y="1"/>
                    </a:moveTo>
                    <a:cubicBezTo>
                      <a:pt x="3" y="9"/>
                      <a:pt x="0" y="16"/>
                      <a:pt x="0" y="24"/>
                    </a:cubicBezTo>
                    <a:cubicBezTo>
                      <a:pt x="0" y="60"/>
                      <a:pt x="34" y="93"/>
                      <a:pt x="94" y="124"/>
                    </a:cubicBezTo>
                    <a:cubicBezTo>
                      <a:pt x="169" y="159"/>
                      <a:pt x="249" y="184"/>
                      <a:pt x="331" y="200"/>
                    </a:cubicBezTo>
                    <a:cubicBezTo>
                      <a:pt x="542" y="248"/>
                      <a:pt x="838" y="277"/>
                      <a:pt x="1165" y="277"/>
                    </a:cubicBezTo>
                    <a:cubicBezTo>
                      <a:pt x="1223" y="277"/>
                      <a:pt x="1281" y="276"/>
                      <a:pt x="1338" y="273"/>
                    </a:cubicBezTo>
                    <a:cubicBezTo>
                      <a:pt x="1541" y="269"/>
                      <a:pt x="1745" y="248"/>
                      <a:pt x="1946" y="211"/>
                    </a:cubicBezTo>
                    <a:cubicBezTo>
                      <a:pt x="2016" y="198"/>
                      <a:pt x="2085" y="180"/>
                      <a:pt x="2152" y="158"/>
                    </a:cubicBezTo>
                    <a:cubicBezTo>
                      <a:pt x="2264" y="119"/>
                      <a:pt x="2329" y="73"/>
                      <a:pt x="2329" y="24"/>
                    </a:cubicBezTo>
                    <a:cubicBezTo>
                      <a:pt x="2329" y="16"/>
                      <a:pt x="2327" y="8"/>
                      <a:pt x="2323" y="1"/>
                    </a:cubicBezTo>
                    <a:cubicBezTo>
                      <a:pt x="2292" y="75"/>
                      <a:pt x="2112" y="140"/>
                      <a:pt x="1847" y="181"/>
                    </a:cubicBezTo>
                    <a:cubicBezTo>
                      <a:pt x="1635" y="213"/>
                      <a:pt x="1420" y="229"/>
                      <a:pt x="1205" y="229"/>
                    </a:cubicBezTo>
                    <a:cubicBezTo>
                      <a:pt x="1192" y="229"/>
                      <a:pt x="1179" y="229"/>
                      <a:pt x="1165" y="229"/>
                    </a:cubicBezTo>
                    <a:cubicBezTo>
                      <a:pt x="559" y="229"/>
                      <a:pt x="61" y="129"/>
                      <a:pt x="6" y="1"/>
                    </a:cubicBezTo>
                    <a:close/>
                  </a:path>
                </a:pathLst>
              </a:custGeom>
              <a:solidFill>
                <a:srgbClr val="FBD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9" name="Google Shape;2499;p37"/>
              <p:cNvSpPr/>
              <p:nvPr/>
            </p:nvSpPr>
            <p:spPr>
              <a:xfrm>
                <a:off x="3351825" y="1609775"/>
                <a:ext cx="6525" cy="4075"/>
              </a:xfrm>
              <a:custGeom>
                <a:avLst/>
                <a:gdLst/>
                <a:ahLst/>
                <a:cxnLst/>
                <a:rect l="l" t="t" r="r" b="b"/>
                <a:pathLst>
                  <a:path w="261" h="163" extrusionOk="0">
                    <a:moveTo>
                      <a:pt x="247" y="0"/>
                    </a:moveTo>
                    <a:cubicBezTo>
                      <a:pt x="211" y="13"/>
                      <a:pt x="169" y="28"/>
                      <a:pt x="123" y="40"/>
                    </a:cubicBezTo>
                    <a:cubicBezTo>
                      <a:pt x="84" y="52"/>
                      <a:pt x="44" y="64"/>
                      <a:pt x="0" y="72"/>
                    </a:cubicBezTo>
                    <a:lnTo>
                      <a:pt x="9" y="163"/>
                    </a:lnTo>
                    <a:cubicBezTo>
                      <a:pt x="95" y="144"/>
                      <a:pt x="178" y="119"/>
                      <a:pt x="261" y="90"/>
                    </a:cubicBezTo>
                    <a:lnTo>
                      <a:pt x="2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0" name="Google Shape;2500;p37"/>
              <p:cNvSpPr/>
              <p:nvPr/>
            </p:nvSpPr>
            <p:spPr>
              <a:xfrm>
                <a:off x="3351300" y="1603850"/>
                <a:ext cx="6725" cy="7750"/>
              </a:xfrm>
              <a:custGeom>
                <a:avLst/>
                <a:gdLst/>
                <a:ahLst/>
                <a:cxnLst/>
                <a:rect l="l" t="t" r="r" b="b"/>
                <a:pathLst>
                  <a:path w="269" h="310" extrusionOk="0">
                    <a:moveTo>
                      <a:pt x="232" y="0"/>
                    </a:moveTo>
                    <a:cubicBezTo>
                      <a:pt x="157" y="31"/>
                      <a:pt x="79" y="57"/>
                      <a:pt x="0" y="77"/>
                    </a:cubicBezTo>
                    <a:lnTo>
                      <a:pt x="22" y="309"/>
                    </a:lnTo>
                    <a:cubicBezTo>
                      <a:pt x="65" y="301"/>
                      <a:pt x="106" y="289"/>
                      <a:pt x="145" y="277"/>
                    </a:cubicBezTo>
                    <a:cubicBezTo>
                      <a:pt x="190" y="265"/>
                      <a:pt x="232" y="250"/>
                      <a:pt x="268" y="237"/>
                    </a:cubicBezTo>
                    <a:lnTo>
                      <a:pt x="2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1" name="Google Shape;2501;p37"/>
              <p:cNvSpPr/>
              <p:nvPr/>
            </p:nvSpPr>
            <p:spPr>
              <a:xfrm>
                <a:off x="3351100" y="1601550"/>
                <a:ext cx="6000" cy="4225"/>
              </a:xfrm>
              <a:custGeom>
                <a:avLst/>
                <a:gdLst/>
                <a:ahLst/>
                <a:cxnLst/>
                <a:rect l="l" t="t" r="r" b="b"/>
                <a:pathLst>
                  <a:path w="240" h="169" extrusionOk="0">
                    <a:moveTo>
                      <a:pt x="226" y="1"/>
                    </a:moveTo>
                    <a:cubicBezTo>
                      <a:pt x="178" y="22"/>
                      <a:pt x="129" y="40"/>
                      <a:pt x="79" y="55"/>
                    </a:cubicBezTo>
                    <a:cubicBezTo>
                      <a:pt x="54" y="63"/>
                      <a:pt x="28" y="71"/>
                      <a:pt x="0" y="79"/>
                    </a:cubicBezTo>
                    <a:lnTo>
                      <a:pt x="9" y="169"/>
                    </a:lnTo>
                    <a:cubicBezTo>
                      <a:pt x="87" y="149"/>
                      <a:pt x="165" y="123"/>
                      <a:pt x="240" y="93"/>
                    </a:cubicBezTo>
                    <a:lnTo>
                      <a:pt x="2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2" name="Google Shape;2502;p37"/>
              <p:cNvSpPr/>
              <p:nvPr/>
            </p:nvSpPr>
            <p:spPr>
              <a:xfrm>
                <a:off x="3335300" y="1613825"/>
                <a:ext cx="21475" cy="54925"/>
              </a:xfrm>
              <a:custGeom>
                <a:avLst/>
                <a:gdLst/>
                <a:ahLst/>
                <a:cxnLst/>
                <a:rect l="l" t="t" r="r" b="b"/>
                <a:pathLst>
                  <a:path w="859" h="2197" extrusionOk="0">
                    <a:moveTo>
                      <a:pt x="670" y="1"/>
                    </a:moveTo>
                    <a:cubicBezTo>
                      <a:pt x="450" y="50"/>
                      <a:pt x="225" y="82"/>
                      <a:pt x="1" y="96"/>
                    </a:cubicBezTo>
                    <a:lnTo>
                      <a:pt x="24" y="2197"/>
                    </a:lnTo>
                    <a:cubicBezTo>
                      <a:pt x="306" y="2182"/>
                      <a:pt x="587" y="2133"/>
                      <a:pt x="858" y="2052"/>
                    </a:cubicBezTo>
                    <a:lnTo>
                      <a:pt x="6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3" name="Google Shape;2503;p37"/>
              <p:cNvSpPr/>
              <p:nvPr/>
            </p:nvSpPr>
            <p:spPr>
              <a:xfrm>
                <a:off x="3350275" y="1593125"/>
                <a:ext cx="6500" cy="10400"/>
              </a:xfrm>
              <a:custGeom>
                <a:avLst/>
                <a:gdLst/>
                <a:ahLst/>
                <a:cxnLst/>
                <a:rect l="l" t="t" r="r" b="b"/>
                <a:pathLst>
                  <a:path w="260" h="416" extrusionOk="0">
                    <a:moveTo>
                      <a:pt x="206" y="1"/>
                    </a:moveTo>
                    <a:cubicBezTo>
                      <a:pt x="139" y="23"/>
                      <a:pt x="70" y="41"/>
                      <a:pt x="0" y="54"/>
                    </a:cubicBezTo>
                    <a:lnTo>
                      <a:pt x="33" y="416"/>
                    </a:lnTo>
                    <a:cubicBezTo>
                      <a:pt x="60" y="408"/>
                      <a:pt x="87" y="400"/>
                      <a:pt x="112" y="392"/>
                    </a:cubicBezTo>
                    <a:cubicBezTo>
                      <a:pt x="162" y="377"/>
                      <a:pt x="211" y="359"/>
                      <a:pt x="259" y="338"/>
                    </a:cubicBezTo>
                    <a:lnTo>
                      <a:pt x="208" y="6"/>
                    </a:lnTo>
                    <a:lnTo>
                      <a:pt x="2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4" name="Google Shape;2504;p37"/>
              <p:cNvSpPr/>
              <p:nvPr/>
            </p:nvSpPr>
            <p:spPr>
              <a:xfrm>
                <a:off x="3347600" y="1585425"/>
                <a:ext cx="12125" cy="8325"/>
              </a:xfrm>
              <a:custGeom>
                <a:avLst/>
                <a:gdLst/>
                <a:ahLst/>
                <a:cxnLst/>
                <a:rect l="l" t="t" r="r" b="b"/>
                <a:pathLst>
                  <a:path w="485" h="333" extrusionOk="0">
                    <a:moveTo>
                      <a:pt x="166" y="1"/>
                    </a:moveTo>
                    <a:lnTo>
                      <a:pt x="173" y="57"/>
                    </a:lnTo>
                    <a:cubicBezTo>
                      <a:pt x="292" y="83"/>
                      <a:pt x="368" y="113"/>
                      <a:pt x="368" y="145"/>
                    </a:cubicBezTo>
                    <a:cubicBezTo>
                      <a:pt x="368" y="179"/>
                      <a:pt x="305" y="209"/>
                      <a:pt x="196" y="232"/>
                    </a:cubicBezTo>
                    <a:cubicBezTo>
                      <a:pt x="142" y="245"/>
                      <a:pt x="75" y="255"/>
                      <a:pt x="0" y="267"/>
                    </a:cubicBezTo>
                    <a:lnTo>
                      <a:pt x="4" y="300"/>
                    </a:lnTo>
                    <a:lnTo>
                      <a:pt x="8" y="332"/>
                    </a:lnTo>
                    <a:cubicBezTo>
                      <a:pt x="273" y="291"/>
                      <a:pt x="453" y="225"/>
                      <a:pt x="484" y="152"/>
                    </a:cubicBezTo>
                    <a:cubicBezTo>
                      <a:pt x="460" y="93"/>
                      <a:pt x="343" y="41"/>
                      <a:pt x="166" y="1"/>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5" name="Google Shape;2505;p37"/>
              <p:cNvSpPr/>
              <p:nvPr/>
            </p:nvSpPr>
            <p:spPr>
              <a:xfrm>
                <a:off x="3351900" y="1586850"/>
                <a:ext cx="4925" cy="4400"/>
              </a:xfrm>
              <a:custGeom>
                <a:avLst/>
                <a:gdLst/>
                <a:ahLst/>
                <a:cxnLst/>
                <a:rect l="l" t="t" r="r" b="b"/>
                <a:pathLst>
                  <a:path w="197" h="176" extrusionOk="0">
                    <a:moveTo>
                      <a:pt x="1" y="0"/>
                    </a:moveTo>
                    <a:lnTo>
                      <a:pt x="24" y="175"/>
                    </a:lnTo>
                    <a:cubicBezTo>
                      <a:pt x="133" y="152"/>
                      <a:pt x="196" y="122"/>
                      <a:pt x="196" y="88"/>
                    </a:cubicBezTo>
                    <a:cubicBezTo>
                      <a:pt x="196" y="56"/>
                      <a:pt x="120"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6" name="Google Shape;2506;p37"/>
              <p:cNvSpPr/>
              <p:nvPr/>
            </p:nvSpPr>
            <p:spPr>
              <a:xfrm>
                <a:off x="3346975" y="1585975"/>
                <a:ext cx="5550" cy="6100"/>
              </a:xfrm>
              <a:custGeom>
                <a:avLst/>
                <a:gdLst/>
                <a:ahLst/>
                <a:cxnLst/>
                <a:rect l="l" t="t" r="r" b="b"/>
                <a:pathLst>
                  <a:path w="222" h="244" extrusionOk="0">
                    <a:moveTo>
                      <a:pt x="1" y="1"/>
                    </a:moveTo>
                    <a:lnTo>
                      <a:pt x="25" y="243"/>
                    </a:lnTo>
                    <a:cubicBezTo>
                      <a:pt x="100" y="233"/>
                      <a:pt x="167" y="223"/>
                      <a:pt x="221" y="210"/>
                    </a:cubicBezTo>
                    <a:lnTo>
                      <a:pt x="198" y="35"/>
                    </a:lnTo>
                    <a:cubicBezTo>
                      <a:pt x="141" y="22"/>
                      <a:pt x="73" y="1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7" name="Google Shape;2507;p37"/>
              <p:cNvSpPr/>
              <p:nvPr/>
            </p:nvSpPr>
            <p:spPr>
              <a:xfrm>
                <a:off x="3335250" y="1611575"/>
                <a:ext cx="16825" cy="4675"/>
              </a:xfrm>
              <a:custGeom>
                <a:avLst/>
                <a:gdLst/>
                <a:ahLst/>
                <a:cxnLst/>
                <a:rect l="l" t="t" r="r" b="b"/>
                <a:pathLst>
                  <a:path w="673" h="187" extrusionOk="0">
                    <a:moveTo>
                      <a:pt x="664" y="0"/>
                    </a:moveTo>
                    <a:cubicBezTo>
                      <a:pt x="445" y="51"/>
                      <a:pt x="224" y="82"/>
                      <a:pt x="0" y="96"/>
                    </a:cubicBezTo>
                    <a:lnTo>
                      <a:pt x="1" y="186"/>
                    </a:lnTo>
                    <a:cubicBezTo>
                      <a:pt x="227" y="172"/>
                      <a:pt x="452" y="140"/>
                      <a:pt x="672" y="91"/>
                    </a:cubicBezTo>
                    <a:lnTo>
                      <a:pt x="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8" name="Google Shape;2508;p37"/>
              <p:cNvSpPr/>
              <p:nvPr/>
            </p:nvSpPr>
            <p:spPr>
              <a:xfrm>
                <a:off x="3346850" y="1584550"/>
                <a:ext cx="5075" cy="2325"/>
              </a:xfrm>
              <a:custGeom>
                <a:avLst/>
                <a:gdLst/>
                <a:ahLst/>
                <a:cxnLst/>
                <a:rect l="l" t="t" r="r" b="b"/>
                <a:pathLst>
                  <a:path w="203" h="93" extrusionOk="0">
                    <a:moveTo>
                      <a:pt x="0" y="0"/>
                    </a:moveTo>
                    <a:lnTo>
                      <a:pt x="6" y="58"/>
                    </a:lnTo>
                    <a:cubicBezTo>
                      <a:pt x="78" y="69"/>
                      <a:pt x="146" y="80"/>
                      <a:pt x="203" y="92"/>
                    </a:cubicBezTo>
                    <a:lnTo>
                      <a:pt x="196" y="36"/>
                    </a:lnTo>
                    <a:cubicBezTo>
                      <a:pt x="137" y="21"/>
                      <a:pt x="70" y="10"/>
                      <a:pt x="0" y="0"/>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9" name="Google Shape;2509;p37"/>
              <p:cNvSpPr/>
              <p:nvPr/>
            </p:nvSpPr>
            <p:spPr>
              <a:xfrm>
                <a:off x="3335200" y="1605750"/>
                <a:ext cx="16675" cy="8250"/>
              </a:xfrm>
              <a:custGeom>
                <a:avLst/>
                <a:gdLst/>
                <a:ahLst/>
                <a:cxnLst/>
                <a:rect l="l" t="t" r="r" b="b"/>
                <a:pathLst>
                  <a:path w="667" h="330" extrusionOk="0">
                    <a:moveTo>
                      <a:pt x="644" y="1"/>
                    </a:moveTo>
                    <a:cubicBezTo>
                      <a:pt x="433" y="54"/>
                      <a:pt x="217" y="89"/>
                      <a:pt x="0" y="104"/>
                    </a:cubicBezTo>
                    <a:lnTo>
                      <a:pt x="2" y="329"/>
                    </a:lnTo>
                    <a:cubicBezTo>
                      <a:pt x="226" y="315"/>
                      <a:pt x="447" y="284"/>
                      <a:pt x="666" y="233"/>
                    </a:cubicBezTo>
                    <a:lnTo>
                      <a:pt x="644" y="1"/>
                    </a:lnTo>
                    <a:close/>
                  </a:path>
                </a:pathLst>
              </a:custGeom>
              <a:solidFill>
                <a:srgbClr val="DBA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0" name="Google Shape;2510;p37"/>
              <p:cNvSpPr/>
              <p:nvPr/>
            </p:nvSpPr>
            <p:spPr>
              <a:xfrm>
                <a:off x="3335150" y="1603500"/>
                <a:ext cx="16175" cy="4875"/>
              </a:xfrm>
              <a:custGeom>
                <a:avLst/>
                <a:gdLst/>
                <a:ahLst/>
                <a:cxnLst/>
                <a:rect l="l" t="t" r="r" b="b"/>
                <a:pathLst>
                  <a:path w="647" h="195" extrusionOk="0">
                    <a:moveTo>
                      <a:pt x="638" y="1"/>
                    </a:moveTo>
                    <a:cubicBezTo>
                      <a:pt x="456" y="51"/>
                      <a:pt x="237" y="86"/>
                      <a:pt x="1" y="104"/>
                    </a:cubicBezTo>
                    <a:lnTo>
                      <a:pt x="2" y="194"/>
                    </a:lnTo>
                    <a:cubicBezTo>
                      <a:pt x="219" y="179"/>
                      <a:pt x="435" y="144"/>
                      <a:pt x="646" y="91"/>
                    </a:cubicBezTo>
                    <a:lnTo>
                      <a:pt x="6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1" name="Google Shape;2511;p37"/>
              <p:cNvSpPr/>
              <p:nvPr/>
            </p:nvSpPr>
            <p:spPr>
              <a:xfrm>
                <a:off x="3335050" y="1594475"/>
                <a:ext cx="16075" cy="11650"/>
              </a:xfrm>
              <a:custGeom>
                <a:avLst/>
                <a:gdLst/>
                <a:ahLst/>
                <a:cxnLst/>
                <a:rect l="l" t="t" r="r" b="b"/>
                <a:pathLst>
                  <a:path w="643" h="466" extrusionOk="0">
                    <a:moveTo>
                      <a:pt x="609" y="0"/>
                    </a:moveTo>
                    <a:cubicBezTo>
                      <a:pt x="408" y="37"/>
                      <a:pt x="204" y="57"/>
                      <a:pt x="1" y="61"/>
                    </a:cubicBezTo>
                    <a:lnTo>
                      <a:pt x="1" y="67"/>
                    </a:lnTo>
                    <a:lnTo>
                      <a:pt x="5" y="465"/>
                    </a:lnTo>
                    <a:cubicBezTo>
                      <a:pt x="241" y="447"/>
                      <a:pt x="460" y="412"/>
                      <a:pt x="642" y="362"/>
                    </a:cubicBezTo>
                    <a:lnTo>
                      <a:pt x="6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2" name="Google Shape;2512;p37"/>
              <p:cNvSpPr/>
              <p:nvPr/>
            </p:nvSpPr>
            <p:spPr>
              <a:xfrm>
                <a:off x="3301750" y="1585650"/>
                <a:ext cx="46075" cy="9300"/>
              </a:xfrm>
              <a:custGeom>
                <a:avLst/>
                <a:gdLst/>
                <a:ahLst/>
                <a:cxnLst/>
                <a:rect l="l" t="t" r="r" b="b"/>
                <a:pathLst>
                  <a:path w="1843" h="372" extrusionOk="0">
                    <a:moveTo>
                      <a:pt x="282" y="1"/>
                    </a:moveTo>
                    <a:cubicBezTo>
                      <a:pt x="125" y="38"/>
                      <a:pt x="24" y="87"/>
                      <a:pt x="1" y="142"/>
                    </a:cubicBezTo>
                    <a:cubicBezTo>
                      <a:pt x="55" y="271"/>
                      <a:pt x="554" y="371"/>
                      <a:pt x="1160" y="371"/>
                    </a:cubicBezTo>
                    <a:cubicBezTo>
                      <a:pt x="1167" y="371"/>
                      <a:pt x="1174" y="371"/>
                      <a:pt x="1181" y="371"/>
                    </a:cubicBezTo>
                    <a:cubicBezTo>
                      <a:pt x="1402" y="371"/>
                      <a:pt x="1623" y="354"/>
                      <a:pt x="1842" y="322"/>
                    </a:cubicBezTo>
                    <a:lnTo>
                      <a:pt x="1838" y="291"/>
                    </a:lnTo>
                    <a:lnTo>
                      <a:pt x="1834" y="256"/>
                    </a:lnTo>
                    <a:cubicBezTo>
                      <a:pt x="1611" y="283"/>
                      <a:pt x="1385" y="297"/>
                      <a:pt x="1160" y="299"/>
                    </a:cubicBezTo>
                    <a:cubicBezTo>
                      <a:pt x="1129" y="299"/>
                      <a:pt x="1098" y="300"/>
                      <a:pt x="1067" y="300"/>
                    </a:cubicBezTo>
                    <a:cubicBezTo>
                      <a:pt x="830" y="300"/>
                      <a:pt x="613" y="285"/>
                      <a:pt x="449" y="261"/>
                    </a:cubicBezTo>
                    <a:cubicBezTo>
                      <a:pt x="384" y="252"/>
                      <a:pt x="318" y="239"/>
                      <a:pt x="253" y="221"/>
                    </a:cubicBezTo>
                    <a:cubicBezTo>
                      <a:pt x="183" y="199"/>
                      <a:pt x="143" y="175"/>
                      <a:pt x="143" y="147"/>
                    </a:cubicBezTo>
                    <a:cubicBezTo>
                      <a:pt x="143" y="120"/>
                      <a:pt x="192" y="93"/>
                      <a:pt x="273" y="67"/>
                    </a:cubicBezTo>
                    <a:lnTo>
                      <a:pt x="282" y="1"/>
                    </a:ln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3" name="Google Shape;2513;p37"/>
              <p:cNvSpPr/>
              <p:nvPr/>
            </p:nvSpPr>
            <p:spPr>
              <a:xfrm>
                <a:off x="3312975" y="1584825"/>
                <a:ext cx="34650" cy="8325"/>
              </a:xfrm>
              <a:custGeom>
                <a:avLst/>
                <a:gdLst/>
                <a:ahLst/>
                <a:cxnLst/>
                <a:rect l="l" t="t" r="r" b="b"/>
                <a:pathLst>
                  <a:path w="1386" h="333" extrusionOk="0">
                    <a:moveTo>
                      <a:pt x="711" y="0"/>
                    </a:moveTo>
                    <a:cubicBezTo>
                      <a:pt x="481" y="0"/>
                      <a:pt x="252" y="18"/>
                      <a:pt x="25" y="55"/>
                    </a:cubicBezTo>
                    <a:lnTo>
                      <a:pt x="0" y="294"/>
                    </a:lnTo>
                    <a:cubicBezTo>
                      <a:pt x="167" y="318"/>
                      <a:pt x="390" y="332"/>
                      <a:pt x="634" y="332"/>
                    </a:cubicBezTo>
                    <a:cubicBezTo>
                      <a:pt x="659" y="332"/>
                      <a:pt x="685" y="332"/>
                      <a:pt x="711" y="332"/>
                    </a:cubicBezTo>
                    <a:cubicBezTo>
                      <a:pt x="936" y="330"/>
                      <a:pt x="1162" y="315"/>
                      <a:pt x="1385" y="289"/>
                    </a:cubicBezTo>
                    <a:lnTo>
                      <a:pt x="1361" y="47"/>
                    </a:lnTo>
                    <a:cubicBezTo>
                      <a:pt x="1145" y="17"/>
                      <a:pt x="928" y="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4" name="Google Shape;2514;p37"/>
              <p:cNvSpPr/>
              <p:nvPr/>
            </p:nvSpPr>
            <p:spPr>
              <a:xfrm>
                <a:off x="3313575" y="1583450"/>
                <a:ext cx="33425" cy="2775"/>
              </a:xfrm>
              <a:custGeom>
                <a:avLst/>
                <a:gdLst/>
                <a:ahLst/>
                <a:cxnLst/>
                <a:rect l="l" t="t" r="r" b="b"/>
                <a:pathLst>
                  <a:path w="1337" h="111" extrusionOk="0">
                    <a:moveTo>
                      <a:pt x="666" y="1"/>
                    </a:moveTo>
                    <a:cubicBezTo>
                      <a:pt x="445" y="1"/>
                      <a:pt x="225" y="17"/>
                      <a:pt x="6" y="49"/>
                    </a:cubicBezTo>
                    <a:lnTo>
                      <a:pt x="1" y="111"/>
                    </a:lnTo>
                    <a:cubicBezTo>
                      <a:pt x="228" y="74"/>
                      <a:pt x="457" y="55"/>
                      <a:pt x="687" y="55"/>
                    </a:cubicBezTo>
                    <a:cubicBezTo>
                      <a:pt x="904" y="57"/>
                      <a:pt x="1121" y="72"/>
                      <a:pt x="1337" y="102"/>
                    </a:cubicBezTo>
                    <a:lnTo>
                      <a:pt x="1331" y="43"/>
                    </a:lnTo>
                    <a:cubicBezTo>
                      <a:pt x="1118" y="14"/>
                      <a:pt x="902" y="1"/>
                      <a:pt x="687" y="1"/>
                    </a:cubicBezTo>
                    <a:cubicBezTo>
                      <a:pt x="680" y="1"/>
                      <a:pt x="673" y="1"/>
                      <a:pt x="666" y="1"/>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5" name="Google Shape;2515;p37"/>
              <p:cNvSpPr/>
              <p:nvPr/>
            </p:nvSpPr>
            <p:spPr>
              <a:xfrm>
                <a:off x="3298925" y="1614800"/>
                <a:ext cx="36975" cy="54100"/>
              </a:xfrm>
              <a:custGeom>
                <a:avLst/>
                <a:gdLst/>
                <a:ahLst/>
                <a:cxnLst/>
                <a:rect l="l" t="t" r="r" b="b"/>
                <a:pathLst>
                  <a:path w="1479" h="2164" extrusionOk="0">
                    <a:moveTo>
                      <a:pt x="307" y="1"/>
                    </a:moveTo>
                    <a:lnTo>
                      <a:pt x="0" y="1930"/>
                    </a:lnTo>
                    <a:cubicBezTo>
                      <a:pt x="305" y="2058"/>
                      <a:pt x="762" y="2163"/>
                      <a:pt x="1273" y="2163"/>
                    </a:cubicBezTo>
                    <a:cubicBezTo>
                      <a:pt x="1342" y="2163"/>
                      <a:pt x="1411" y="2161"/>
                      <a:pt x="1479" y="2158"/>
                    </a:cubicBezTo>
                    <a:lnTo>
                      <a:pt x="1454" y="57"/>
                    </a:lnTo>
                    <a:cubicBezTo>
                      <a:pt x="1393" y="62"/>
                      <a:pt x="1333" y="65"/>
                      <a:pt x="1270" y="67"/>
                    </a:cubicBezTo>
                    <a:cubicBezTo>
                      <a:pt x="1206" y="69"/>
                      <a:pt x="1145" y="71"/>
                      <a:pt x="1084" y="71"/>
                    </a:cubicBezTo>
                    <a:cubicBezTo>
                      <a:pt x="787" y="71"/>
                      <a:pt x="519" y="45"/>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6" name="Google Shape;2516;p37"/>
              <p:cNvSpPr/>
              <p:nvPr/>
            </p:nvSpPr>
            <p:spPr>
              <a:xfrm>
                <a:off x="3306600" y="1612550"/>
                <a:ext cx="28700" cy="4000"/>
              </a:xfrm>
              <a:custGeom>
                <a:avLst/>
                <a:gdLst/>
                <a:ahLst/>
                <a:cxnLst/>
                <a:rect l="l" t="t" r="r" b="b"/>
                <a:pathLst>
                  <a:path w="1148" h="160" extrusionOk="0">
                    <a:moveTo>
                      <a:pt x="15" y="0"/>
                    </a:moveTo>
                    <a:lnTo>
                      <a:pt x="0" y="91"/>
                    </a:lnTo>
                    <a:cubicBezTo>
                      <a:pt x="212" y="135"/>
                      <a:pt x="480" y="159"/>
                      <a:pt x="777" y="159"/>
                    </a:cubicBezTo>
                    <a:cubicBezTo>
                      <a:pt x="838" y="159"/>
                      <a:pt x="902" y="158"/>
                      <a:pt x="963" y="156"/>
                    </a:cubicBezTo>
                    <a:cubicBezTo>
                      <a:pt x="1024" y="155"/>
                      <a:pt x="1086" y="152"/>
                      <a:pt x="1147" y="147"/>
                    </a:cubicBezTo>
                    <a:lnTo>
                      <a:pt x="1146" y="57"/>
                    </a:lnTo>
                    <a:cubicBezTo>
                      <a:pt x="1085" y="62"/>
                      <a:pt x="1023" y="65"/>
                      <a:pt x="959" y="66"/>
                    </a:cubicBezTo>
                    <a:cubicBezTo>
                      <a:pt x="897" y="68"/>
                      <a:pt x="836" y="69"/>
                      <a:pt x="777" y="69"/>
                    </a:cubicBezTo>
                    <a:cubicBezTo>
                      <a:pt x="470" y="69"/>
                      <a:pt x="211" y="41"/>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7" name="Google Shape;2517;p37"/>
              <p:cNvSpPr/>
              <p:nvPr/>
            </p:nvSpPr>
            <p:spPr>
              <a:xfrm>
                <a:off x="3306950" y="1606850"/>
                <a:ext cx="28325" cy="7450"/>
              </a:xfrm>
              <a:custGeom>
                <a:avLst/>
                <a:gdLst/>
                <a:ahLst/>
                <a:cxnLst/>
                <a:rect l="l" t="t" r="r" b="b"/>
                <a:pathLst>
                  <a:path w="1133" h="298" extrusionOk="0">
                    <a:moveTo>
                      <a:pt x="38" y="0"/>
                    </a:moveTo>
                    <a:lnTo>
                      <a:pt x="1" y="228"/>
                    </a:lnTo>
                    <a:cubicBezTo>
                      <a:pt x="196" y="270"/>
                      <a:pt x="454" y="297"/>
                      <a:pt x="759" y="297"/>
                    </a:cubicBezTo>
                    <a:cubicBezTo>
                      <a:pt x="820" y="297"/>
                      <a:pt x="882" y="296"/>
                      <a:pt x="945" y="294"/>
                    </a:cubicBezTo>
                    <a:cubicBezTo>
                      <a:pt x="1009" y="293"/>
                      <a:pt x="1071" y="290"/>
                      <a:pt x="1132" y="285"/>
                    </a:cubicBezTo>
                    <a:lnTo>
                      <a:pt x="1130" y="60"/>
                    </a:lnTo>
                    <a:cubicBezTo>
                      <a:pt x="1070" y="65"/>
                      <a:pt x="1008" y="69"/>
                      <a:pt x="949" y="72"/>
                    </a:cubicBezTo>
                    <a:cubicBezTo>
                      <a:pt x="890" y="73"/>
                      <a:pt x="833" y="74"/>
                      <a:pt x="776" y="74"/>
                    </a:cubicBezTo>
                    <a:cubicBezTo>
                      <a:pt x="494" y="74"/>
                      <a:pt x="237" y="48"/>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8" name="Google Shape;2518;p37"/>
              <p:cNvSpPr/>
              <p:nvPr/>
            </p:nvSpPr>
            <p:spPr>
              <a:xfrm>
                <a:off x="3307875" y="1604625"/>
                <a:ext cx="27350" cy="4075"/>
              </a:xfrm>
              <a:custGeom>
                <a:avLst/>
                <a:gdLst/>
                <a:ahLst/>
                <a:cxnLst/>
                <a:rect l="l" t="t" r="r" b="b"/>
                <a:pathLst>
                  <a:path w="1094" h="163" extrusionOk="0">
                    <a:moveTo>
                      <a:pt x="15" y="0"/>
                    </a:moveTo>
                    <a:lnTo>
                      <a:pt x="1" y="89"/>
                    </a:lnTo>
                    <a:cubicBezTo>
                      <a:pt x="200" y="137"/>
                      <a:pt x="457" y="163"/>
                      <a:pt x="739" y="163"/>
                    </a:cubicBezTo>
                    <a:cubicBezTo>
                      <a:pt x="796" y="163"/>
                      <a:pt x="854" y="162"/>
                      <a:pt x="913" y="161"/>
                    </a:cubicBezTo>
                    <a:cubicBezTo>
                      <a:pt x="973" y="158"/>
                      <a:pt x="1033" y="154"/>
                      <a:pt x="1093" y="149"/>
                    </a:cubicBezTo>
                    <a:lnTo>
                      <a:pt x="1092" y="59"/>
                    </a:lnTo>
                    <a:cubicBezTo>
                      <a:pt x="1032" y="64"/>
                      <a:pt x="971" y="67"/>
                      <a:pt x="908" y="70"/>
                    </a:cubicBezTo>
                    <a:cubicBezTo>
                      <a:pt x="862" y="72"/>
                      <a:pt x="814" y="73"/>
                      <a:pt x="766" y="73"/>
                    </a:cubicBezTo>
                    <a:cubicBezTo>
                      <a:pt x="502" y="73"/>
                      <a:pt x="226" y="49"/>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9" name="Google Shape;2519;p37"/>
              <p:cNvSpPr/>
              <p:nvPr/>
            </p:nvSpPr>
            <p:spPr>
              <a:xfrm>
                <a:off x="3308250" y="1594200"/>
                <a:ext cx="26925" cy="12250"/>
              </a:xfrm>
              <a:custGeom>
                <a:avLst/>
                <a:gdLst/>
                <a:ahLst/>
                <a:cxnLst/>
                <a:rect l="l" t="t" r="r" b="b"/>
                <a:pathLst>
                  <a:path w="1077" h="490" extrusionOk="0">
                    <a:moveTo>
                      <a:pt x="66" y="0"/>
                    </a:moveTo>
                    <a:lnTo>
                      <a:pt x="0" y="417"/>
                    </a:lnTo>
                    <a:cubicBezTo>
                      <a:pt x="208" y="466"/>
                      <a:pt x="479" y="489"/>
                      <a:pt x="740" y="489"/>
                    </a:cubicBezTo>
                    <a:cubicBezTo>
                      <a:pt x="792" y="489"/>
                      <a:pt x="843" y="488"/>
                      <a:pt x="893" y="486"/>
                    </a:cubicBezTo>
                    <a:cubicBezTo>
                      <a:pt x="956" y="484"/>
                      <a:pt x="1017" y="481"/>
                      <a:pt x="1077" y="476"/>
                    </a:cubicBezTo>
                    <a:lnTo>
                      <a:pt x="1073" y="78"/>
                    </a:lnTo>
                    <a:lnTo>
                      <a:pt x="1073" y="74"/>
                    </a:lnTo>
                    <a:cubicBezTo>
                      <a:pt x="1017" y="75"/>
                      <a:pt x="959" y="76"/>
                      <a:pt x="900" y="76"/>
                    </a:cubicBezTo>
                    <a:cubicBezTo>
                      <a:pt x="573" y="76"/>
                      <a:pt x="277" y="47"/>
                      <a:pt x="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0" name="Google Shape;2520;p37"/>
              <p:cNvSpPr/>
              <p:nvPr/>
            </p:nvSpPr>
            <p:spPr>
              <a:xfrm>
                <a:off x="3308575" y="1584675"/>
                <a:ext cx="5175" cy="2675"/>
              </a:xfrm>
              <a:custGeom>
                <a:avLst/>
                <a:gdLst/>
                <a:ahLst/>
                <a:cxnLst/>
                <a:rect l="l" t="t" r="r" b="b"/>
                <a:pathLst>
                  <a:path w="207" h="107" extrusionOk="0">
                    <a:moveTo>
                      <a:pt x="206" y="1"/>
                    </a:moveTo>
                    <a:lnTo>
                      <a:pt x="206" y="1"/>
                    </a:lnTo>
                    <a:cubicBezTo>
                      <a:pt x="134" y="12"/>
                      <a:pt x="67" y="24"/>
                      <a:pt x="9" y="38"/>
                    </a:cubicBezTo>
                    <a:lnTo>
                      <a:pt x="0" y="106"/>
                    </a:lnTo>
                    <a:cubicBezTo>
                      <a:pt x="66" y="87"/>
                      <a:pt x="133" y="72"/>
                      <a:pt x="201" y="62"/>
                    </a:cubicBezTo>
                    <a:lnTo>
                      <a:pt x="206" y="1"/>
                    </a:ln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1" name="Google Shape;2521;p37"/>
              <p:cNvSpPr/>
              <p:nvPr/>
            </p:nvSpPr>
            <p:spPr>
              <a:xfrm>
                <a:off x="3308075" y="1586200"/>
                <a:ext cx="5525" cy="5975"/>
              </a:xfrm>
              <a:custGeom>
                <a:avLst/>
                <a:gdLst/>
                <a:ahLst/>
                <a:cxnLst/>
                <a:rect l="l" t="t" r="r" b="b"/>
                <a:pathLst>
                  <a:path w="221" h="239" extrusionOk="0">
                    <a:moveTo>
                      <a:pt x="221" y="1"/>
                    </a:moveTo>
                    <a:lnTo>
                      <a:pt x="221" y="1"/>
                    </a:lnTo>
                    <a:cubicBezTo>
                      <a:pt x="153" y="11"/>
                      <a:pt x="86" y="26"/>
                      <a:pt x="20" y="45"/>
                    </a:cubicBezTo>
                    <a:lnTo>
                      <a:pt x="0" y="199"/>
                    </a:lnTo>
                    <a:cubicBezTo>
                      <a:pt x="65" y="217"/>
                      <a:pt x="131" y="230"/>
                      <a:pt x="196" y="239"/>
                    </a:cubicBezTo>
                    <a:lnTo>
                      <a:pt x="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2" name="Google Shape;2522;p37"/>
              <p:cNvSpPr/>
              <p:nvPr/>
            </p:nvSpPr>
            <p:spPr>
              <a:xfrm>
                <a:off x="3302175" y="1592250"/>
                <a:ext cx="7725" cy="12400"/>
              </a:xfrm>
              <a:custGeom>
                <a:avLst/>
                <a:gdLst/>
                <a:ahLst/>
                <a:cxnLst/>
                <a:rect l="l" t="t" r="r" b="b"/>
                <a:pathLst>
                  <a:path w="309" h="496" extrusionOk="0">
                    <a:moveTo>
                      <a:pt x="72" y="0"/>
                    </a:moveTo>
                    <a:lnTo>
                      <a:pt x="1" y="411"/>
                    </a:lnTo>
                    <a:cubicBezTo>
                      <a:pt x="77" y="450"/>
                      <a:pt x="159" y="478"/>
                      <a:pt x="243" y="495"/>
                    </a:cubicBezTo>
                    <a:lnTo>
                      <a:pt x="309" y="78"/>
                    </a:lnTo>
                    <a:cubicBezTo>
                      <a:pt x="227" y="61"/>
                      <a:pt x="147" y="36"/>
                      <a:pt x="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3" name="Google Shape;2523;p37"/>
              <p:cNvSpPr/>
              <p:nvPr/>
            </p:nvSpPr>
            <p:spPr>
              <a:xfrm>
                <a:off x="3305325" y="1587325"/>
                <a:ext cx="3275" cy="3850"/>
              </a:xfrm>
              <a:custGeom>
                <a:avLst/>
                <a:gdLst/>
                <a:ahLst/>
                <a:cxnLst/>
                <a:rect l="l" t="t" r="r" b="b"/>
                <a:pathLst>
                  <a:path w="131" h="154" extrusionOk="0">
                    <a:moveTo>
                      <a:pt x="130" y="0"/>
                    </a:moveTo>
                    <a:cubicBezTo>
                      <a:pt x="49" y="26"/>
                      <a:pt x="0" y="54"/>
                      <a:pt x="0" y="80"/>
                    </a:cubicBezTo>
                    <a:cubicBezTo>
                      <a:pt x="0" y="107"/>
                      <a:pt x="40" y="132"/>
                      <a:pt x="110" y="154"/>
                    </a:cubicBezTo>
                    <a:lnTo>
                      <a:pt x="1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4" name="Google Shape;2524;p37"/>
              <p:cNvSpPr/>
              <p:nvPr/>
            </p:nvSpPr>
            <p:spPr>
              <a:xfrm>
                <a:off x="3301775" y="1602500"/>
                <a:ext cx="6500" cy="4375"/>
              </a:xfrm>
              <a:custGeom>
                <a:avLst/>
                <a:gdLst/>
                <a:ahLst/>
                <a:cxnLst/>
                <a:rect l="l" t="t" r="r" b="b"/>
                <a:pathLst>
                  <a:path w="260" h="175" extrusionOk="0">
                    <a:moveTo>
                      <a:pt x="18" y="1"/>
                    </a:moveTo>
                    <a:lnTo>
                      <a:pt x="1" y="93"/>
                    </a:lnTo>
                    <a:cubicBezTo>
                      <a:pt x="79" y="129"/>
                      <a:pt x="161" y="157"/>
                      <a:pt x="245" y="174"/>
                    </a:cubicBezTo>
                    <a:lnTo>
                      <a:pt x="259" y="85"/>
                    </a:lnTo>
                    <a:cubicBezTo>
                      <a:pt x="175" y="69"/>
                      <a:pt x="93" y="40"/>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5" name="Google Shape;2525;p37"/>
              <p:cNvSpPr/>
              <p:nvPr/>
            </p:nvSpPr>
            <p:spPr>
              <a:xfrm>
                <a:off x="3300750" y="1604825"/>
                <a:ext cx="7150" cy="7750"/>
              </a:xfrm>
              <a:custGeom>
                <a:avLst/>
                <a:gdLst/>
                <a:ahLst/>
                <a:cxnLst/>
                <a:rect l="l" t="t" r="r" b="b"/>
                <a:pathLst>
                  <a:path w="286" h="310" extrusionOk="0">
                    <a:moveTo>
                      <a:pt x="42" y="0"/>
                    </a:moveTo>
                    <a:lnTo>
                      <a:pt x="1" y="236"/>
                    </a:lnTo>
                    <a:cubicBezTo>
                      <a:pt x="81" y="268"/>
                      <a:pt x="164" y="293"/>
                      <a:pt x="249" y="309"/>
                    </a:cubicBezTo>
                    <a:lnTo>
                      <a:pt x="286" y="81"/>
                    </a:lnTo>
                    <a:cubicBezTo>
                      <a:pt x="201" y="64"/>
                      <a:pt x="120" y="36"/>
                      <a:pt x="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6" name="Google Shape;2526;p37"/>
              <p:cNvSpPr/>
              <p:nvPr/>
            </p:nvSpPr>
            <p:spPr>
              <a:xfrm>
                <a:off x="3300375" y="1610700"/>
                <a:ext cx="6600" cy="4125"/>
              </a:xfrm>
              <a:custGeom>
                <a:avLst/>
                <a:gdLst/>
                <a:ahLst/>
                <a:cxnLst/>
                <a:rect l="l" t="t" r="r" b="b"/>
                <a:pathLst>
                  <a:path w="264" h="165" extrusionOk="0">
                    <a:moveTo>
                      <a:pt x="16" y="1"/>
                    </a:moveTo>
                    <a:lnTo>
                      <a:pt x="0" y="92"/>
                    </a:lnTo>
                    <a:cubicBezTo>
                      <a:pt x="81" y="123"/>
                      <a:pt x="165" y="148"/>
                      <a:pt x="251" y="165"/>
                    </a:cubicBezTo>
                    <a:lnTo>
                      <a:pt x="264" y="74"/>
                    </a:lnTo>
                    <a:cubicBezTo>
                      <a:pt x="179" y="58"/>
                      <a:pt x="96" y="33"/>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7" name="Google Shape;2527;p37"/>
              <p:cNvSpPr/>
              <p:nvPr/>
            </p:nvSpPr>
            <p:spPr>
              <a:xfrm>
                <a:off x="3292275" y="1613000"/>
                <a:ext cx="14350" cy="50050"/>
              </a:xfrm>
              <a:custGeom>
                <a:avLst/>
                <a:gdLst/>
                <a:ahLst/>
                <a:cxnLst/>
                <a:rect l="l" t="t" r="r" b="b"/>
                <a:pathLst>
                  <a:path w="574" h="2002" extrusionOk="0">
                    <a:moveTo>
                      <a:pt x="324" y="0"/>
                    </a:moveTo>
                    <a:lnTo>
                      <a:pt x="1" y="1858"/>
                    </a:lnTo>
                    <a:cubicBezTo>
                      <a:pt x="84" y="1916"/>
                      <a:pt x="173" y="1964"/>
                      <a:pt x="266" y="2002"/>
                    </a:cubicBezTo>
                    <a:lnTo>
                      <a:pt x="573" y="73"/>
                    </a:lnTo>
                    <a:cubicBezTo>
                      <a:pt x="489" y="56"/>
                      <a:pt x="405" y="31"/>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8" name="Google Shape;2528;p37"/>
              <p:cNvSpPr/>
              <p:nvPr/>
            </p:nvSpPr>
            <p:spPr>
              <a:xfrm>
                <a:off x="3299650" y="1589775"/>
                <a:ext cx="4325" cy="12775"/>
              </a:xfrm>
              <a:custGeom>
                <a:avLst/>
                <a:gdLst/>
                <a:ahLst/>
                <a:cxnLst/>
                <a:rect l="l" t="t" r="r" b="b"/>
                <a:pathLst>
                  <a:path w="173" h="511" extrusionOk="0">
                    <a:moveTo>
                      <a:pt x="80" y="0"/>
                    </a:moveTo>
                    <a:lnTo>
                      <a:pt x="0" y="421"/>
                    </a:lnTo>
                    <a:cubicBezTo>
                      <a:pt x="7" y="435"/>
                      <a:pt x="16" y="447"/>
                      <a:pt x="28" y="459"/>
                    </a:cubicBezTo>
                    <a:cubicBezTo>
                      <a:pt x="50" y="480"/>
                      <a:pt x="75" y="496"/>
                      <a:pt x="102" y="511"/>
                    </a:cubicBezTo>
                    <a:lnTo>
                      <a:pt x="173" y="100"/>
                    </a:lnTo>
                    <a:cubicBezTo>
                      <a:pt x="113" y="69"/>
                      <a:pt x="79" y="36"/>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9" name="Google Shape;2529;p37"/>
              <p:cNvSpPr/>
              <p:nvPr/>
            </p:nvSpPr>
            <p:spPr>
              <a:xfrm>
                <a:off x="3299100" y="1600275"/>
                <a:ext cx="3100" cy="4575"/>
              </a:xfrm>
              <a:custGeom>
                <a:avLst/>
                <a:gdLst/>
                <a:ahLst/>
                <a:cxnLst/>
                <a:rect l="l" t="t" r="r" b="b"/>
                <a:pathLst>
                  <a:path w="124" h="183" extrusionOk="0">
                    <a:moveTo>
                      <a:pt x="22" y="1"/>
                    </a:moveTo>
                    <a:lnTo>
                      <a:pt x="0" y="115"/>
                    </a:lnTo>
                    <a:cubicBezTo>
                      <a:pt x="32" y="142"/>
                      <a:pt x="69" y="164"/>
                      <a:pt x="108" y="182"/>
                    </a:cubicBezTo>
                    <a:lnTo>
                      <a:pt x="124" y="91"/>
                    </a:lnTo>
                    <a:cubicBezTo>
                      <a:pt x="97" y="76"/>
                      <a:pt x="72" y="60"/>
                      <a:pt x="50" y="39"/>
                    </a:cubicBezTo>
                    <a:cubicBezTo>
                      <a:pt x="38" y="27"/>
                      <a:pt x="29" y="15"/>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0" name="Google Shape;2530;p37"/>
              <p:cNvSpPr/>
              <p:nvPr/>
            </p:nvSpPr>
            <p:spPr>
              <a:xfrm>
                <a:off x="3297975" y="1603150"/>
                <a:ext cx="3825" cy="7625"/>
              </a:xfrm>
              <a:custGeom>
                <a:avLst/>
                <a:gdLst/>
                <a:ahLst/>
                <a:cxnLst/>
                <a:rect l="l" t="t" r="r" b="b"/>
                <a:pathLst>
                  <a:path w="153" h="305" extrusionOk="0">
                    <a:moveTo>
                      <a:pt x="46" y="0"/>
                    </a:moveTo>
                    <a:lnTo>
                      <a:pt x="1" y="240"/>
                    </a:lnTo>
                    <a:cubicBezTo>
                      <a:pt x="34" y="266"/>
                      <a:pt x="72" y="289"/>
                      <a:pt x="112" y="304"/>
                    </a:cubicBezTo>
                    <a:lnTo>
                      <a:pt x="153" y="67"/>
                    </a:lnTo>
                    <a:cubicBezTo>
                      <a:pt x="114" y="50"/>
                      <a:pt x="78" y="27"/>
                      <a:pt x="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1" name="Google Shape;2531;p37"/>
              <p:cNvSpPr/>
              <p:nvPr/>
            </p:nvSpPr>
            <p:spPr>
              <a:xfrm>
                <a:off x="3297500" y="1609125"/>
                <a:ext cx="3275" cy="3900"/>
              </a:xfrm>
              <a:custGeom>
                <a:avLst/>
                <a:gdLst/>
                <a:ahLst/>
                <a:cxnLst/>
                <a:rect l="l" t="t" r="r" b="b"/>
                <a:pathLst>
                  <a:path w="131" h="156" extrusionOk="0">
                    <a:moveTo>
                      <a:pt x="18" y="1"/>
                    </a:moveTo>
                    <a:lnTo>
                      <a:pt x="1" y="98"/>
                    </a:lnTo>
                    <a:cubicBezTo>
                      <a:pt x="36" y="121"/>
                      <a:pt x="75" y="140"/>
                      <a:pt x="115" y="155"/>
                    </a:cubicBezTo>
                    <a:lnTo>
                      <a:pt x="131" y="64"/>
                    </a:lnTo>
                    <a:cubicBezTo>
                      <a:pt x="91" y="48"/>
                      <a:pt x="53" y="27"/>
                      <a:pt x="18" y="1"/>
                    </a:cubicBezTo>
                    <a:close/>
                  </a:path>
                </a:pathLst>
              </a:custGeom>
              <a:solidFill>
                <a:srgbClr val="6D40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2" name="Google Shape;2532;p37"/>
              <p:cNvSpPr/>
              <p:nvPr/>
            </p:nvSpPr>
            <p:spPr>
              <a:xfrm>
                <a:off x="3289200" y="1611575"/>
                <a:ext cx="11200" cy="47900"/>
              </a:xfrm>
              <a:custGeom>
                <a:avLst/>
                <a:gdLst/>
                <a:ahLst/>
                <a:cxnLst/>
                <a:rect l="l" t="t" r="r" b="b"/>
                <a:pathLst>
                  <a:path w="448" h="1916" extrusionOk="0">
                    <a:moveTo>
                      <a:pt x="333" y="0"/>
                    </a:moveTo>
                    <a:lnTo>
                      <a:pt x="0" y="1752"/>
                    </a:lnTo>
                    <a:cubicBezTo>
                      <a:pt x="0" y="1800"/>
                      <a:pt x="43" y="1857"/>
                      <a:pt x="124" y="1915"/>
                    </a:cubicBezTo>
                    <a:lnTo>
                      <a:pt x="447" y="57"/>
                    </a:lnTo>
                    <a:cubicBezTo>
                      <a:pt x="407" y="42"/>
                      <a:pt x="368" y="23"/>
                      <a:pt x="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3" name="Google Shape;2533;p37"/>
              <p:cNvSpPr/>
              <p:nvPr/>
            </p:nvSpPr>
            <p:spPr>
              <a:xfrm>
                <a:off x="3381550" y="1307425"/>
                <a:ext cx="28975" cy="51450"/>
              </a:xfrm>
              <a:custGeom>
                <a:avLst/>
                <a:gdLst/>
                <a:ahLst/>
                <a:cxnLst/>
                <a:rect l="l" t="t" r="r" b="b"/>
                <a:pathLst>
                  <a:path w="1159" h="2058" extrusionOk="0">
                    <a:moveTo>
                      <a:pt x="1159" y="0"/>
                    </a:moveTo>
                    <a:lnTo>
                      <a:pt x="1159" y="0"/>
                    </a:lnTo>
                    <a:cubicBezTo>
                      <a:pt x="749" y="325"/>
                      <a:pt x="438" y="758"/>
                      <a:pt x="260" y="1250"/>
                    </a:cubicBezTo>
                    <a:cubicBezTo>
                      <a:pt x="166" y="1509"/>
                      <a:pt x="112" y="1782"/>
                      <a:pt x="1" y="2033"/>
                    </a:cubicBezTo>
                    <a:lnTo>
                      <a:pt x="55" y="2057"/>
                    </a:lnTo>
                    <a:cubicBezTo>
                      <a:pt x="379" y="1340"/>
                      <a:pt x="745" y="648"/>
                      <a:pt x="1159" y="0"/>
                    </a:cubicBezTo>
                    <a:close/>
                  </a:path>
                </a:pathLst>
              </a:custGeom>
              <a:solidFill>
                <a:srgbClr val="DD9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4" name="Google Shape;2534;p37"/>
              <p:cNvSpPr/>
              <p:nvPr/>
            </p:nvSpPr>
            <p:spPr>
              <a:xfrm>
                <a:off x="3325500" y="1573075"/>
                <a:ext cx="9250" cy="20100"/>
              </a:xfrm>
              <a:custGeom>
                <a:avLst/>
                <a:gdLst/>
                <a:ahLst/>
                <a:cxnLst/>
                <a:rect l="l" t="t" r="r" b="b"/>
                <a:pathLst>
                  <a:path w="370" h="804" extrusionOk="0">
                    <a:moveTo>
                      <a:pt x="90" y="1"/>
                    </a:moveTo>
                    <a:cubicBezTo>
                      <a:pt x="55" y="283"/>
                      <a:pt x="27" y="551"/>
                      <a:pt x="1" y="802"/>
                    </a:cubicBezTo>
                    <a:lnTo>
                      <a:pt x="302" y="804"/>
                    </a:lnTo>
                    <a:cubicBezTo>
                      <a:pt x="322" y="546"/>
                      <a:pt x="345" y="291"/>
                      <a:pt x="369" y="40"/>
                    </a:cubicBezTo>
                    <a:cubicBezTo>
                      <a:pt x="278" y="14"/>
                      <a:pt x="184"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5" name="Google Shape;2535;p37"/>
              <p:cNvSpPr/>
              <p:nvPr/>
            </p:nvSpPr>
            <p:spPr>
              <a:xfrm>
                <a:off x="3298600" y="1557450"/>
                <a:ext cx="29750" cy="20600"/>
              </a:xfrm>
              <a:custGeom>
                <a:avLst/>
                <a:gdLst/>
                <a:ahLst/>
                <a:cxnLst/>
                <a:rect l="l" t="t" r="r" b="b"/>
                <a:pathLst>
                  <a:path w="1190" h="824" extrusionOk="0">
                    <a:moveTo>
                      <a:pt x="654" y="1"/>
                    </a:moveTo>
                    <a:cubicBezTo>
                      <a:pt x="558" y="1"/>
                      <a:pt x="463" y="13"/>
                      <a:pt x="372" y="45"/>
                    </a:cubicBezTo>
                    <a:cubicBezTo>
                      <a:pt x="170" y="116"/>
                      <a:pt x="0" y="328"/>
                      <a:pt x="51" y="537"/>
                    </a:cubicBezTo>
                    <a:cubicBezTo>
                      <a:pt x="121" y="312"/>
                      <a:pt x="372" y="182"/>
                      <a:pt x="612" y="182"/>
                    </a:cubicBezTo>
                    <a:cubicBezTo>
                      <a:pt x="803" y="182"/>
                      <a:pt x="986" y="264"/>
                      <a:pt x="1064" y="444"/>
                    </a:cubicBezTo>
                    <a:cubicBezTo>
                      <a:pt x="1030" y="435"/>
                      <a:pt x="996" y="431"/>
                      <a:pt x="962" y="431"/>
                    </a:cubicBezTo>
                    <a:cubicBezTo>
                      <a:pt x="717" y="431"/>
                      <a:pt x="466" y="656"/>
                      <a:pt x="477" y="824"/>
                    </a:cubicBezTo>
                    <a:cubicBezTo>
                      <a:pt x="734" y="684"/>
                      <a:pt x="962" y="626"/>
                      <a:pt x="1166" y="626"/>
                    </a:cubicBezTo>
                    <a:cubicBezTo>
                      <a:pt x="1174" y="562"/>
                      <a:pt x="1182" y="500"/>
                      <a:pt x="1189" y="437"/>
                    </a:cubicBezTo>
                    <a:cubicBezTo>
                      <a:pt x="1148" y="337"/>
                      <a:pt x="1085" y="249"/>
                      <a:pt x="1002" y="179"/>
                    </a:cubicBezTo>
                    <a:lnTo>
                      <a:pt x="1002" y="179"/>
                    </a:lnTo>
                    <a:cubicBezTo>
                      <a:pt x="1009" y="183"/>
                      <a:pt x="1017" y="185"/>
                      <a:pt x="1024" y="185"/>
                    </a:cubicBezTo>
                    <a:cubicBezTo>
                      <a:pt x="1055" y="185"/>
                      <a:pt x="1086" y="153"/>
                      <a:pt x="1086" y="120"/>
                    </a:cubicBezTo>
                    <a:cubicBezTo>
                      <a:pt x="1087" y="77"/>
                      <a:pt x="1059" y="42"/>
                      <a:pt x="1032" y="9"/>
                    </a:cubicBezTo>
                    <a:lnTo>
                      <a:pt x="1009" y="36"/>
                    </a:lnTo>
                    <a:cubicBezTo>
                      <a:pt x="893" y="18"/>
                      <a:pt x="773" y="1"/>
                      <a:pt x="654" y="1"/>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6" name="Google Shape;2536;p37"/>
              <p:cNvSpPr/>
              <p:nvPr/>
            </p:nvSpPr>
            <p:spPr>
              <a:xfrm>
                <a:off x="3329100" y="1358225"/>
                <a:ext cx="53850" cy="189350"/>
              </a:xfrm>
              <a:custGeom>
                <a:avLst/>
                <a:gdLst/>
                <a:ahLst/>
                <a:cxnLst/>
                <a:rect l="l" t="t" r="r" b="b"/>
                <a:pathLst>
                  <a:path w="2154" h="7574" extrusionOk="0">
                    <a:moveTo>
                      <a:pt x="2099" y="1"/>
                    </a:moveTo>
                    <a:cubicBezTo>
                      <a:pt x="2083" y="36"/>
                      <a:pt x="2066" y="72"/>
                      <a:pt x="2047" y="105"/>
                    </a:cubicBezTo>
                    <a:cubicBezTo>
                      <a:pt x="1978" y="237"/>
                      <a:pt x="1892" y="356"/>
                      <a:pt x="1814" y="481"/>
                    </a:cubicBezTo>
                    <a:cubicBezTo>
                      <a:pt x="1742" y="598"/>
                      <a:pt x="1678" y="719"/>
                      <a:pt x="1614" y="841"/>
                    </a:cubicBezTo>
                    <a:cubicBezTo>
                      <a:pt x="1483" y="1088"/>
                      <a:pt x="1352" y="1336"/>
                      <a:pt x="1222" y="1584"/>
                    </a:cubicBezTo>
                    <a:cubicBezTo>
                      <a:pt x="1077" y="1857"/>
                      <a:pt x="929" y="2143"/>
                      <a:pt x="922" y="2453"/>
                    </a:cubicBezTo>
                    <a:cubicBezTo>
                      <a:pt x="916" y="2658"/>
                      <a:pt x="973" y="2867"/>
                      <a:pt x="928" y="3068"/>
                    </a:cubicBezTo>
                    <a:cubicBezTo>
                      <a:pt x="877" y="3296"/>
                      <a:pt x="705" y="3476"/>
                      <a:pt x="621" y="3694"/>
                    </a:cubicBezTo>
                    <a:cubicBezTo>
                      <a:pt x="503" y="3999"/>
                      <a:pt x="569" y="4353"/>
                      <a:pt x="452" y="4659"/>
                    </a:cubicBezTo>
                    <a:cubicBezTo>
                      <a:pt x="343" y="4944"/>
                      <a:pt x="81" y="5176"/>
                      <a:pt x="72" y="5481"/>
                    </a:cubicBezTo>
                    <a:cubicBezTo>
                      <a:pt x="67" y="5620"/>
                      <a:pt x="118" y="5755"/>
                      <a:pt x="131" y="5893"/>
                    </a:cubicBezTo>
                    <a:cubicBezTo>
                      <a:pt x="148" y="6075"/>
                      <a:pt x="99" y="6255"/>
                      <a:pt x="67" y="6435"/>
                    </a:cubicBezTo>
                    <a:cubicBezTo>
                      <a:pt x="0" y="6813"/>
                      <a:pt x="6" y="7199"/>
                      <a:pt x="83" y="7573"/>
                    </a:cubicBezTo>
                    <a:cubicBezTo>
                      <a:pt x="410" y="5355"/>
                      <a:pt x="1021" y="2537"/>
                      <a:pt x="2153" y="25"/>
                    </a:cubicBezTo>
                    <a:lnTo>
                      <a:pt x="2099" y="1"/>
                    </a:lnTo>
                    <a:close/>
                  </a:path>
                </a:pathLst>
              </a:custGeom>
              <a:solidFill>
                <a:srgbClr val="DD9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7" name="Google Shape;2537;p37"/>
              <p:cNvSpPr/>
              <p:nvPr/>
            </p:nvSpPr>
            <p:spPr>
              <a:xfrm>
                <a:off x="3297500" y="1228350"/>
                <a:ext cx="180450" cy="354500"/>
              </a:xfrm>
              <a:custGeom>
                <a:avLst/>
                <a:gdLst/>
                <a:ahLst/>
                <a:cxnLst/>
                <a:rect l="l" t="t" r="r" b="b"/>
                <a:pathLst>
                  <a:path w="7218" h="14180" extrusionOk="0">
                    <a:moveTo>
                      <a:pt x="7217" y="0"/>
                    </a:moveTo>
                    <a:lnTo>
                      <a:pt x="7217" y="0"/>
                    </a:lnTo>
                    <a:cubicBezTo>
                      <a:pt x="1322" y="1590"/>
                      <a:pt x="665" y="7376"/>
                      <a:pt x="591" y="8601"/>
                    </a:cubicBezTo>
                    <a:cubicBezTo>
                      <a:pt x="582" y="8748"/>
                      <a:pt x="582" y="8829"/>
                      <a:pt x="582" y="8829"/>
                    </a:cubicBezTo>
                    <a:lnTo>
                      <a:pt x="420" y="8711"/>
                    </a:lnTo>
                    <a:lnTo>
                      <a:pt x="624" y="9933"/>
                    </a:lnTo>
                    <a:lnTo>
                      <a:pt x="671" y="10218"/>
                    </a:lnTo>
                    <a:lnTo>
                      <a:pt x="302" y="9908"/>
                    </a:lnTo>
                    <a:lnTo>
                      <a:pt x="702" y="11405"/>
                    </a:lnTo>
                    <a:cubicBezTo>
                      <a:pt x="427" y="11254"/>
                      <a:pt x="188" y="11045"/>
                      <a:pt x="1" y="10793"/>
                    </a:cubicBezTo>
                    <a:lnTo>
                      <a:pt x="1" y="10793"/>
                    </a:lnTo>
                    <a:cubicBezTo>
                      <a:pt x="150" y="11235"/>
                      <a:pt x="404" y="11636"/>
                      <a:pt x="743" y="11959"/>
                    </a:cubicBezTo>
                    <a:cubicBezTo>
                      <a:pt x="880" y="12089"/>
                      <a:pt x="1118" y="12372"/>
                      <a:pt x="1118" y="12372"/>
                    </a:cubicBezTo>
                    <a:lnTo>
                      <a:pt x="1167" y="12354"/>
                    </a:lnTo>
                    <a:cubicBezTo>
                      <a:pt x="1134" y="12272"/>
                      <a:pt x="1088" y="12197"/>
                      <a:pt x="1030" y="12132"/>
                    </a:cubicBezTo>
                    <a:cubicBezTo>
                      <a:pt x="1060" y="12104"/>
                      <a:pt x="1099" y="12090"/>
                      <a:pt x="1139" y="12090"/>
                    </a:cubicBezTo>
                    <a:cubicBezTo>
                      <a:pt x="1045" y="11820"/>
                      <a:pt x="930" y="11556"/>
                      <a:pt x="794" y="11304"/>
                    </a:cubicBezTo>
                    <a:lnTo>
                      <a:pt x="794" y="11304"/>
                    </a:lnTo>
                    <a:lnTo>
                      <a:pt x="990" y="11372"/>
                    </a:lnTo>
                    <a:cubicBezTo>
                      <a:pt x="906" y="11102"/>
                      <a:pt x="823" y="10833"/>
                      <a:pt x="739" y="10564"/>
                    </a:cubicBezTo>
                    <a:lnTo>
                      <a:pt x="739" y="10564"/>
                    </a:lnTo>
                    <a:cubicBezTo>
                      <a:pt x="813" y="10612"/>
                      <a:pt x="886" y="10660"/>
                      <a:pt x="960" y="10709"/>
                    </a:cubicBezTo>
                    <a:cubicBezTo>
                      <a:pt x="948" y="10044"/>
                      <a:pt x="871" y="9382"/>
                      <a:pt x="727" y="8732"/>
                    </a:cubicBezTo>
                    <a:lnTo>
                      <a:pt x="727" y="8732"/>
                    </a:lnTo>
                    <a:lnTo>
                      <a:pt x="1040" y="8899"/>
                    </a:lnTo>
                    <a:cubicBezTo>
                      <a:pt x="1249" y="8359"/>
                      <a:pt x="1132" y="7296"/>
                      <a:pt x="1085" y="6718"/>
                    </a:cubicBezTo>
                    <a:lnTo>
                      <a:pt x="1085" y="6718"/>
                    </a:lnTo>
                    <a:cubicBezTo>
                      <a:pt x="1148" y="6776"/>
                      <a:pt x="1386" y="7064"/>
                      <a:pt x="1458" y="7064"/>
                    </a:cubicBezTo>
                    <a:cubicBezTo>
                      <a:pt x="1467" y="7064"/>
                      <a:pt x="1474" y="7060"/>
                      <a:pt x="1477" y="7049"/>
                    </a:cubicBezTo>
                    <a:cubicBezTo>
                      <a:pt x="1669" y="6371"/>
                      <a:pt x="1852" y="5638"/>
                      <a:pt x="2045" y="4960"/>
                    </a:cubicBezTo>
                    <a:cubicBezTo>
                      <a:pt x="2194" y="5051"/>
                      <a:pt x="2300" y="5646"/>
                      <a:pt x="2474" y="5670"/>
                    </a:cubicBezTo>
                    <a:cubicBezTo>
                      <a:pt x="2691" y="5031"/>
                      <a:pt x="3008" y="3920"/>
                      <a:pt x="3276" y="3301"/>
                    </a:cubicBezTo>
                    <a:cubicBezTo>
                      <a:pt x="3313" y="3217"/>
                      <a:pt x="3359" y="3124"/>
                      <a:pt x="3447" y="3098"/>
                    </a:cubicBezTo>
                    <a:cubicBezTo>
                      <a:pt x="3466" y="3092"/>
                      <a:pt x="3485" y="3091"/>
                      <a:pt x="3504" y="3091"/>
                    </a:cubicBezTo>
                    <a:cubicBezTo>
                      <a:pt x="3543" y="3091"/>
                      <a:pt x="3582" y="3098"/>
                      <a:pt x="3621" y="3098"/>
                    </a:cubicBezTo>
                    <a:cubicBezTo>
                      <a:pt x="3623" y="3098"/>
                      <a:pt x="3625" y="3098"/>
                      <a:pt x="3627" y="3098"/>
                    </a:cubicBezTo>
                    <a:cubicBezTo>
                      <a:pt x="3815" y="3098"/>
                      <a:pt x="3970" y="2946"/>
                      <a:pt x="4067" y="2784"/>
                    </a:cubicBezTo>
                    <a:cubicBezTo>
                      <a:pt x="4165" y="2620"/>
                      <a:pt x="4231" y="2436"/>
                      <a:pt x="4362" y="2297"/>
                    </a:cubicBezTo>
                    <a:cubicBezTo>
                      <a:pt x="4467" y="2185"/>
                      <a:pt x="4605" y="2112"/>
                      <a:pt x="4740" y="2038"/>
                    </a:cubicBezTo>
                    <a:cubicBezTo>
                      <a:pt x="5414" y="1668"/>
                      <a:pt x="6040" y="1219"/>
                      <a:pt x="6666" y="770"/>
                    </a:cubicBezTo>
                    <a:lnTo>
                      <a:pt x="6666" y="770"/>
                    </a:lnTo>
                    <a:cubicBezTo>
                      <a:pt x="6059" y="1388"/>
                      <a:pt x="5564" y="2105"/>
                      <a:pt x="5204" y="2892"/>
                    </a:cubicBezTo>
                    <a:cubicBezTo>
                      <a:pt x="5176" y="2953"/>
                      <a:pt x="5148" y="3017"/>
                      <a:pt x="5154" y="3084"/>
                    </a:cubicBezTo>
                    <a:cubicBezTo>
                      <a:pt x="5176" y="3322"/>
                      <a:pt x="5541" y="3328"/>
                      <a:pt x="5698" y="3508"/>
                    </a:cubicBezTo>
                    <a:cubicBezTo>
                      <a:pt x="5726" y="3538"/>
                      <a:pt x="5742" y="3577"/>
                      <a:pt x="5744" y="3617"/>
                    </a:cubicBezTo>
                    <a:cubicBezTo>
                      <a:pt x="5743" y="3688"/>
                      <a:pt x="5681" y="3741"/>
                      <a:pt x="5623" y="3784"/>
                    </a:cubicBezTo>
                    <a:cubicBezTo>
                      <a:pt x="4883" y="4349"/>
                      <a:pt x="4257" y="5049"/>
                      <a:pt x="3779" y="5848"/>
                    </a:cubicBezTo>
                    <a:cubicBezTo>
                      <a:pt x="3704" y="5972"/>
                      <a:pt x="3631" y="6108"/>
                      <a:pt x="3645" y="6253"/>
                    </a:cubicBezTo>
                    <a:cubicBezTo>
                      <a:pt x="3658" y="6378"/>
                      <a:pt x="3767" y="6498"/>
                      <a:pt x="3885" y="6498"/>
                    </a:cubicBezTo>
                    <a:cubicBezTo>
                      <a:pt x="3904" y="6498"/>
                      <a:pt x="3922" y="6496"/>
                      <a:pt x="3940" y="6490"/>
                    </a:cubicBezTo>
                    <a:lnTo>
                      <a:pt x="3940" y="6490"/>
                    </a:lnTo>
                    <a:cubicBezTo>
                      <a:pt x="3950" y="6701"/>
                      <a:pt x="3679" y="6784"/>
                      <a:pt x="3504" y="6906"/>
                    </a:cubicBezTo>
                    <a:cubicBezTo>
                      <a:pt x="3226" y="7097"/>
                      <a:pt x="3156" y="7472"/>
                      <a:pt x="3109" y="7806"/>
                    </a:cubicBezTo>
                    <a:lnTo>
                      <a:pt x="3376" y="7843"/>
                    </a:lnTo>
                    <a:cubicBezTo>
                      <a:pt x="3181" y="8053"/>
                      <a:pt x="3006" y="8278"/>
                      <a:pt x="2849" y="8518"/>
                    </a:cubicBezTo>
                    <a:cubicBezTo>
                      <a:pt x="2806" y="8582"/>
                      <a:pt x="2764" y="8657"/>
                      <a:pt x="2781" y="8732"/>
                    </a:cubicBezTo>
                    <a:cubicBezTo>
                      <a:pt x="2783" y="8744"/>
                      <a:pt x="2795" y="8748"/>
                      <a:pt x="2813" y="8748"/>
                    </a:cubicBezTo>
                    <a:cubicBezTo>
                      <a:pt x="2864" y="8748"/>
                      <a:pt x="2963" y="8712"/>
                      <a:pt x="3016" y="8712"/>
                    </a:cubicBezTo>
                    <a:cubicBezTo>
                      <a:pt x="3034" y="8712"/>
                      <a:pt x="3046" y="8717"/>
                      <a:pt x="3049" y="8728"/>
                    </a:cubicBezTo>
                    <a:cubicBezTo>
                      <a:pt x="3100" y="8910"/>
                      <a:pt x="2632" y="9222"/>
                      <a:pt x="2672" y="9408"/>
                    </a:cubicBezTo>
                    <a:cubicBezTo>
                      <a:pt x="2679" y="9441"/>
                      <a:pt x="2712" y="9454"/>
                      <a:pt x="2760" y="9454"/>
                    </a:cubicBezTo>
                    <a:cubicBezTo>
                      <a:pt x="2911" y="9454"/>
                      <a:pt x="3212" y="9330"/>
                      <a:pt x="3362" y="9330"/>
                    </a:cubicBezTo>
                    <a:cubicBezTo>
                      <a:pt x="3410" y="9330"/>
                      <a:pt x="3442" y="9343"/>
                      <a:pt x="3448" y="9378"/>
                    </a:cubicBezTo>
                    <a:cubicBezTo>
                      <a:pt x="3482" y="9572"/>
                      <a:pt x="2739" y="10157"/>
                      <a:pt x="2838" y="10329"/>
                    </a:cubicBezTo>
                    <a:cubicBezTo>
                      <a:pt x="2841" y="10334"/>
                      <a:pt x="2848" y="10336"/>
                      <a:pt x="2858" y="10336"/>
                    </a:cubicBezTo>
                    <a:cubicBezTo>
                      <a:pt x="2950" y="10336"/>
                      <a:pt x="3297" y="10155"/>
                      <a:pt x="3387" y="10155"/>
                    </a:cubicBezTo>
                    <a:cubicBezTo>
                      <a:pt x="3394" y="10155"/>
                      <a:pt x="3400" y="10157"/>
                      <a:pt x="3404" y="10160"/>
                    </a:cubicBezTo>
                    <a:cubicBezTo>
                      <a:pt x="3565" y="10299"/>
                      <a:pt x="2604" y="11289"/>
                      <a:pt x="2455" y="11441"/>
                    </a:cubicBezTo>
                    <a:cubicBezTo>
                      <a:pt x="2295" y="11604"/>
                      <a:pt x="2310" y="11649"/>
                      <a:pt x="2398" y="11649"/>
                    </a:cubicBezTo>
                    <a:cubicBezTo>
                      <a:pt x="2510" y="11649"/>
                      <a:pt x="2738" y="11577"/>
                      <a:pt x="2885" y="11577"/>
                    </a:cubicBezTo>
                    <a:cubicBezTo>
                      <a:pt x="2921" y="11577"/>
                      <a:pt x="2952" y="11582"/>
                      <a:pt x="2975" y="11593"/>
                    </a:cubicBezTo>
                    <a:cubicBezTo>
                      <a:pt x="2764" y="11766"/>
                      <a:pt x="2084" y="12344"/>
                      <a:pt x="1879" y="12525"/>
                    </a:cubicBezTo>
                    <a:cubicBezTo>
                      <a:pt x="1928" y="12516"/>
                      <a:pt x="1967" y="12511"/>
                      <a:pt x="1999" y="12511"/>
                    </a:cubicBezTo>
                    <a:cubicBezTo>
                      <a:pt x="2304" y="12511"/>
                      <a:pt x="1823" y="12917"/>
                      <a:pt x="1737" y="13029"/>
                    </a:cubicBezTo>
                    <a:cubicBezTo>
                      <a:pt x="1832" y="13086"/>
                      <a:pt x="2148" y="13044"/>
                      <a:pt x="2243" y="13100"/>
                    </a:cubicBezTo>
                    <a:cubicBezTo>
                      <a:pt x="1968" y="13222"/>
                      <a:pt x="1719" y="13397"/>
                      <a:pt x="1511" y="13615"/>
                    </a:cubicBezTo>
                    <a:cubicBezTo>
                      <a:pt x="1504" y="13686"/>
                      <a:pt x="1497" y="13757"/>
                      <a:pt x="1489" y="13829"/>
                    </a:cubicBezTo>
                    <a:cubicBezTo>
                      <a:pt x="1706" y="13891"/>
                      <a:pt x="1896" y="14019"/>
                      <a:pt x="2071" y="14179"/>
                    </a:cubicBezTo>
                    <a:cubicBezTo>
                      <a:pt x="2006" y="14010"/>
                      <a:pt x="1876" y="13792"/>
                      <a:pt x="1696" y="13764"/>
                    </a:cubicBezTo>
                    <a:lnTo>
                      <a:pt x="1696" y="13764"/>
                    </a:lnTo>
                    <a:cubicBezTo>
                      <a:pt x="2058" y="13786"/>
                      <a:pt x="2345" y="13828"/>
                      <a:pt x="2742" y="13922"/>
                    </a:cubicBezTo>
                    <a:cubicBezTo>
                      <a:pt x="2553" y="13697"/>
                      <a:pt x="2277" y="13565"/>
                      <a:pt x="1983" y="13558"/>
                    </a:cubicBezTo>
                    <a:cubicBezTo>
                      <a:pt x="2417" y="13558"/>
                      <a:pt x="2851" y="13557"/>
                      <a:pt x="3285" y="13556"/>
                    </a:cubicBezTo>
                    <a:cubicBezTo>
                      <a:pt x="3106" y="13412"/>
                      <a:pt x="2883" y="13330"/>
                      <a:pt x="2653" y="13325"/>
                    </a:cubicBezTo>
                    <a:lnTo>
                      <a:pt x="4045" y="13192"/>
                    </a:lnTo>
                    <a:cubicBezTo>
                      <a:pt x="3694" y="13015"/>
                      <a:pt x="3308" y="12924"/>
                      <a:pt x="2918" y="12924"/>
                    </a:cubicBezTo>
                    <a:cubicBezTo>
                      <a:pt x="2761" y="12924"/>
                      <a:pt x="2603" y="12939"/>
                      <a:pt x="2447" y="12969"/>
                    </a:cubicBezTo>
                    <a:cubicBezTo>
                      <a:pt x="2690" y="12912"/>
                      <a:pt x="2911" y="12789"/>
                      <a:pt x="3088" y="12613"/>
                    </a:cubicBezTo>
                    <a:lnTo>
                      <a:pt x="3088" y="12613"/>
                    </a:lnTo>
                    <a:cubicBezTo>
                      <a:pt x="2960" y="12640"/>
                      <a:pt x="2830" y="12654"/>
                      <a:pt x="2700" y="12654"/>
                    </a:cubicBezTo>
                    <a:cubicBezTo>
                      <a:pt x="2579" y="12654"/>
                      <a:pt x="2457" y="12642"/>
                      <a:pt x="2337" y="12618"/>
                    </a:cubicBezTo>
                    <a:cubicBezTo>
                      <a:pt x="2691" y="12540"/>
                      <a:pt x="3000" y="12326"/>
                      <a:pt x="3197" y="12022"/>
                    </a:cubicBezTo>
                    <a:lnTo>
                      <a:pt x="3197" y="12022"/>
                    </a:lnTo>
                    <a:cubicBezTo>
                      <a:pt x="3070" y="12063"/>
                      <a:pt x="2942" y="12105"/>
                      <a:pt x="2815" y="12147"/>
                    </a:cubicBezTo>
                    <a:cubicBezTo>
                      <a:pt x="3182" y="11795"/>
                      <a:pt x="3473" y="11372"/>
                      <a:pt x="3669" y="10903"/>
                    </a:cubicBezTo>
                    <a:lnTo>
                      <a:pt x="3669" y="10903"/>
                    </a:lnTo>
                    <a:cubicBezTo>
                      <a:pt x="3508" y="11002"/>
                      <a:pt x="3331" y="11072"/>
                      <a:pt x="3148" y="11110"/>
                    </a:cubicBezTo>
                    <a:cubicBezTo>
                      <a:pt x="4175" y="9846"/>
                      <a:pt x="4217" y="8815"/>
                      <a:pt x="4217" y="8815"/>
                    </a:cubicBezTo>
                    <a:lnTo>
                      <a:pt x="4217" y="8815"/>
                    </a:lnTo>
                    <a:cubicBezTo>
                      <a:pt x="3921" y="8872"/>
                      <a:pt x="3444" y="8879"/>
                      <a:pt x="3241" y="8879"/>
                    </a:cubicBezTo>
                    <a:cubicBezTo>
                      <a:pt x="3180" y="8879"/>
                      <a:pt x="3143" y="8878"/>
                      <a:pt x="3143" y="8878"/>
                    </a:cubicBezTo>
                    <a:cubicBezTo>
                      <a:pt x="3835" y="8736"/>
                      <a:pt x="4464" y="8372"/>
                      <a:pt x="4932" y="7841"/>
                    </a:cubicBezTo>
                    <a:lnTo>
                      <a:pt x="4932" y="7841"/>
                    </a:lnTo>
                    <a:cubicBezTo>
                      <a:pt x="4424" y="8171"/>
                      <a:pt x="3857" y="8400"/>
                      <a:pt x="3261" y="8517"/>
                    </a:cubicBezTo>
                    <a:lnTo>
                      <a:pt x="4822" y="7131"/>
                    </a:lnTo>
                    <a:lnTo>
                      <a:pt x="4822" y="7131"/>
                    </a:lnTo>
                    <a:lnTo>
                      <a:pt x="3562" y="7496"/>
                    </a:lnTo>
                    <a:cubicBezTo>
                      <a:pt x="3563" y="7495"/>
                      <a:pt x="3563" y="7495"/>
                      <a:pt x="3563" y="7495"/>
                    </a:cubicBezTo>
                    <a:cubicBezTo>
                      <a:pt x="3630" y="7455"/>
                      <a:pt x="5747" y="6166"/>
                      <a:pt x="6372" y="3025"/>
                    </a:cubicBezTo>
                    <a:cubicBezTo>
                      <a:pt x="6886" y="446"/>
                      <a:pt x="7140" y="56"/>
                      <a:pt x="7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8" name="Google Shape;2538;p37"/>
              <p:cNvSpPr/>
              <p:nvPr/>
            </p:nvSpPr>
            <p:spPr>
              <a:xfrm>
                <a:off x="3315675" y="1247625"/>
                <a:ext cx="148450" cy="321150"/>
              </a:xfrm>
              <a:custGeom>
                <a:avLst/>
                <a:gdLst/>
                <a:ahLst/>
                <a:cxnLst/>
                <a:rect l="l" t="t" r="r" b="b"/>
                <a:pathLst>
                  <a:path w="5938" h="12846" extrusionOk="0">
                    <a:moveTo>
                      <a:pt x="5938" y="0"/>
                    </a:moveTo>
                    <a:cubicBezTo>
                      <a:pt x="5313" y="449"/>
                      <a:pt x="4687" y="898"/>
                      <a:pt x="4013" y="1269"/>
                    </a:cubicBezTo>
                    <a:cubicBezTo>
                      <a:pt x="3878" y="1343"/>
                      <a:pt x="3739" y="1415"/>
                      <a:pt x="3635" y="1527"/>
                    </a:cubicBezTo>
                    <a:cubicBezTo>
                      <a:pt x="3504" y="1666"/>
                      <a:pt x="3438" y="1852"/>
                      <a:pt x="3340" y="2014"/>
                    </a:cubicBezTo>
                    <a:cubicBezTo>
                      <a:pt x="3243" y="2176"/>
                      <a:pt x="3086" y="2329"/>
                      <a:pt x="2898" y="2329"/>
                    </a:cubicBezTo>
                    <a:cubicBezTo>
                      <a:pt x="2896" y="2329"/>
                      <a:pt x="2895" y="2329"/>
                      <a:pt x="2894" y="2329"/>
                    </a:cubicBezTo>
                    <a:cubicBezTo>
                      <a:pt x="2856" y="2328"/>
                      <a:pt x="2817" y="2321"/>
                      <a:pt x="2779" y="2321"/>
                    </a:cubicBezTo>
                    <a:cubicBezTo>
                      <a:pt x="2759" y="2321"/>
                      <a:pt x="2739" y="2323"/>
                      <a:pt x="2720" y="2329"/>
                    </a:cubicBezTo>
                    <a:cubicBezTo>
                      <a:pt x="2632" y="2354"/>
                      <a:pt x="2586" y="2448"/>
                      <a:pt x="2549" y="2531"/>
                    </a:cubicBezTo>
                    <a:cubicBezTo>
                      <a:pt x="2281" y="3150"/>
                      <a:pt x="1964" y="4261"/>
                      <a:pt x="1746" y="4900"/>
                    </a:cubicBezTo>
                    <a:cubicBezTo>
                      <a:pt x="1572" y="4876"/>
                      <a:pt x="1467" y="4281"/>
                      <a:pt x="1317" y="4191"/>
                    </a:cubicBezTo>
                    <a:cubicBezTo>
                      <a:pt x="1125" y="4870"/>
                      <a:pt x="942" y="5601"/>
                      <a:pt x="750" y="6279"/>
                    </a:cubicBezTo>
                    <a:cubicBezTo>
                      <a:pt x="747" y="6290"/>
                      <a:pt x="740" y="6294"/>
                      <a:pt x="731" y="6294"/>
                    </a:cubicBezTo>
                    <a:cubicBezTo>
                      <a:pt x="659" y="6294"/>
                      <a:pt x="420" y="6006"/>
                      <a:pt x="358" y="5948"/>
                    </a:cubicBezTo>
                    <a:lnTo>
                      <a:pt x="358" y="5948"/>
                    </a:lnTo>
                    <a:cubicBezTo>
                      <a:pt x="405" y="6526"/>
                      <a:pt x="521" y="7589"/>
                      <a:pt x="313" y="8130"/>
                    </a:cubicBezTo>
                    <a:lnTo>
                      <a:pt x="0" y="7964"/>
                    </a:lnTo>
                    <a:lnTo>
                      <a:pt x="0" y="7964"/>
                    </a:lnTo>
                    <a:cubicBezTo>
                      <a:pt x="144" y="8612"/>
                      <a:pt x="221" y="9274"/>
                      <a:pt x="233" y="9939"/>
                    </a:cubicBezTo>
                    <a:cubicBezTo>
                      <a:pt x="159" y="9890"/>
                      <a:pt x="86" y="9841"/>
                      <a:pt x="12" y="9794"/>
                    </a:cubicBezTo>
                    <a:lnTo>
                      <a:pt x="12" y="9794"/>
                    </a:lnTo>
                    <a:cubicBezTo>
                      <a:pt x="96" y="10063"/>
                      <a:pt x="179" y="10332"/>
                      <a:pt x="263" y="10601"/>
                    </a:cubicBezTo>
                    <a:lnTo>
                      <a:pt x="66" y="10533"/>
                    </a:lnTo>
                    <a:lnTo>
                      <a:pt x="66" y="10533"/>
                    </a:lnTo>
                    <a:cubicBezTo>
                      <a:pt x="201" y="10786"/>
                      <a:pt x="317" y="11049"/>
                      <a:pt x="411" y="11320"/>
                    </a:cubicBezTo>
                    <a:cubicBezTo>
                      <a:pt x="371" y="11320"/>
                      <a:pt x="332" y="11334"/>
                      <a:pt x="303" y="11361"/>
                    </a:cubicBezTo>
                    <a:cubicBezTo>
                      <a:pt x="361" y="11427"/>
                      <a:pt x="407" y="11502"/>
                      <a:pt x="440" y="11584"/>
                    </a:cubicBezTo>
                    <a:cubicBezTo>
                      <a:pt x="471" y="11662"/>
                      <a:pt x="490" y="11744"/>
                      <a:pt x="493" y="11827"/>
                    </a:cubicBezTo>
                    <a:cubicBezTo>
                      <a:pt x="482" y="11820"/>
                      <a:pt x="469" y="11817"/>
                      <a:pt x="457" y="11817"/>
                    </a:cubicBezTo>
                    <a:cubicBezTo>
                      <a:pt x="414" y="11817"/>
                      <a:pt x="368" y="11856"/>
                      <a:pt x="357" y="11902"/>
                    </a:cubicBezTo>
                    <a:cubicBezTo>
                      <a:pt x="349" y="11940"/>
                      <a:pt x="352" y="11979"/>
                      <a:pt x="364" y="12014"/>
                    </a:cubicBezTo>
                    <a:cubicBezTo>
                      <a:pt x="371" y="12035"/>
                      <a:pt x="378" y="12056"/>
                      <a:pt x="386" y="12076"/>
                    </a:cubicBezTo>
                    <a:cubicBezTo>
                      <a:pt x="410" y="12132"/>
                      <a:pt x="433" y="12192"/>
                      <a:pt x="418" y="12251"/>
                    </a:cubicBezTo>
                    <a:cubicBezTo>
                      <a:pt x="335" y="12204"/>
                      <a:pt x="243" y="12173"/>
                      <a:pt x="148" y="12158"/>
                    </a:cubicBezTo>
                    <a:lnTo>
                      <a:pt x="148" y="12158"/>
                    </a:lnTo>
                    <a:cubicBezTo>
                      <a:pt x="215" y="12239"/>
                      <a:pt x="283" y="12321"/>
                      <a:pt x="349" y="12402"/>
                    </a:cubicBezTo>
                    <a:cubicBezTo>
                      <a:pt x="376" y="12435"/>
                      <a:pt x="404" y="12471"/>
                      <a:pt x="403" y="12513"/>
                    </a:cubicBezTo>
                    <a:cubicBezTo>
                      <a:pt x="402" y="12546"/>
                      <a:pt x="371" y="12578"/>
                      <a:pt x="341" y="12578"/>
                    </a:cubicBezTo>
                    <a:cubicBezTo>
                      <a:pt x="334" y="12578"/>
                      <a:pt x="326" y="12576"/>
                      <a:pt x="319" y="12572"/>
                    </a:cubicBezTo>
                    <a:lnTo>
                      <a:pt x="319" y="12572"/>
                    </a:lnTo>
                    <a:cubicBezTo>
                      <a:pt x="401" y="12642"/>
                      <a:pt x="465" y="12731"/>
                      <a:pt x="506" y="12830"/>
                    </a:cubicBezTo>
                    <a:cubicBezTo>
                      <a:pt x="540" y="12563"/>
                      <a:pt x="577" y="12286"/>
                      <a:pt x="620" y="11999"/>
                    </a:cubicBezTo>
                    <a:cubicBezTo>
                      <a:pt x="543" y="11624"/>
                      <a:pt x="537" y="11237"/>
                      <a:pt x="604" y="10859"/>
                    </a:cubicBezTo>
                    <a:cubicBezTo>
                      <a:pt x="636" y="10680"/>
                      <a:pt x="685" y="10499"/>
                      <a:pt x="668" y="10318"/>
                    </a:cubicBezTo>
                    <a:cubicBezTo>
                      <a:pt x="655" y="10179"/>
                      <a:pt x="604" y="10045"/>
                      <a:pt x="609" y="9906"/>
                    </a:cubicBezTo>
                    <a:cubicBezTo>
                      <a:pt x="618" y="9600"/>
                      <a:pt x="880" y="9369"/>
                      <a:pt x="989" y="9083"/>
                    </a:cubicBezTo>
                    <a:cubicBezTo>
                      <a:pt x="1106" y="8777"/>
                      <a:pt x="1040" y="8424"/>
                      <a:pt x="1158" y="8118"/>
                    </a:cubicBezTo>
                    <a:cubicBezTo>
                      <a:pt x="1243" y="7901"/>
                      <a:pt x="1414" y="7720"/>
                      <a:pt x="1465" y="7493"/>
                    </a:cubicBezTo>
                    <a:cubicBezTo>
                      <a:pt x="1510" y="7292"/>
                      <a:pt x="1453" y="7084"/>
                      <a:pt x="1459" y="6877"/>
                    </a:cubicBezTo>
                    <a:cubicBezTo>
                      <a:pt x="1466" y="6567"/>
                      <a:pt x="1614" y="6281"/>
                      <a:pt x="1759" y="6009"/>
                    </a:cubicBezTo>
                    <a:cubicBezTo>
                      <a:pt x="1889" y="5761"/>
                      <a:pt x="2020" y="5513"/>
                      <a:pt x="2151" y="5266"/>
                    </a:cubicBezTo>
                    <a:cubicBezTo>
                      <a:pt x="2215" y="5143"/>
                      <a:pt x="2279" y="5022"/>
                      <a:pt x="2351" y="4906"/>
                    </a:cubicBezTo>
                    <a:cubicBezTo>
                      <a:pt x="2429" y="4781"/>
                      <a:pt x="2515" y="4661"/>
                      <a:pt x="2584" y="4530"/>
                    </a:cubicBezTo>
                    <a:cubicBezTo>
                      <a:pt x="2603" y="4496"/>
                      <a:pt x="2620" y="4460"/>
                      <a:pt x="2636" y="4425"/>
                    </a:cubicBezTo>
                    <a:cubicBezTo>
                      <a:pt x="2747" y="4174"/>
                      <a:pt x="2801" y="3901"/>
                      <a:pt x="2895" y="3642"/>
                    </a:cubicBezTo>
                    <a:cubicBezTo>
                      <a:pt x="3073" y="3150"/>
                      <a:pt x="3384" y="2718"/>
                      <a:pt x="3794" y="2393"/>
                    </a:cubicBezTo>
                    <a:cubicBezTo>
                      <a:pt x="3949" y="2150"/>
                      <a:pt x="4112" y="1913"/>
                      <a:pt x="4282" y="1684"/>
                    </a:cubicBezTo>
                    <a:lnTo>
                      <a:pt x="4282" y="1684"/>
                    </a:lnTo>
                    <a:cubicBezTo>
                      <a:pt x="4238" y="1750"/>
                      <a:pt x="1526" y="5844"/>
                      <a:pt x="784" y="12845"/>
                    </a:cubicBezTo>
                    <a:cubicBezTo>
                      <a:pt x="992" y="12627"/>
                      <a:pt x="1241" y="12453"/>
                      <a:pt x="1516" y="12330"/>
                    </a:cubicBezTo>
                    <a:cubicBezTo>
                      <a:pt x="1421" y="12275"/>
                      <a:pt x="1105" y="12316"/>
                      <a:pt x="1010" y="12259"/>
                    </a:cubicBezTo>
                    <a:cubicBezTo>
                      <a:pt x="1096" y="12147"/>
                      <a:pt x="1576" y="11741"/>
                      <a:pt x="1272" y="11741"/>
                    </a:cubicBezTo>
                    <a:cubicBezTo>
                      <a:pt x="1240" y="11741"/>
                      <a:pt x="1201" y="11746"/>
                      <a:pt x="1152" y="11755"/>
                    </a:cubicBezTo>
                    <a:cubicBezTo>
                      <a:pt x="1357" y="11575"/>
                      <a:pt x="2037" y="10997"/>
                      <a:pt x="2248" y="10823"/>
                    </a:cubicBezTo>
                    <a:cubicBezTo>
                      <a:pt x="2225" y="10812"/>
                      <a:pt x="2194" y="10807"/>
                      <a:pt x="2158" y="10807"/>
                    </a:cubicBezTo>
                    <a:cubicBezTo>
                      <a:pt x="2011" y="10807"/>
                      <a:pt x="1782" y="10879"/>
                      <a:pt x="1671" y="10879"/>
                    </a:cubicBezTo>
                    <a:cubicBezTo>
                      <a:pt x="1582" y="10879"/>
                      <a:pt x="1568" y="10834"/>
                      <a:pt x="1728" y="10671"/>
                    </a:cubicBezTo>
                    <a:cubicBezTo>
                      <a:pt x="1877" y="10519"/>
                      <a:pt x="2837" y="9530"/>
                      <a:pt x="2677" y="9391"/>
                    </a:cubicBezTo>
                    <a:cubicBezTo>
                      <a:pt x="2673" y="9388"/>
                      <a:pt x="2667" y="9386"/>
                      <a:pt x="2659" y="9386"/>
                    </a:cubicBezTo>
                    <a:cubicBezTo>
                      <a:pt x="2569" y="9386"/>
                      <a:pt x="2222" y="9567"/>
                      <a:pt x="2131" y="9567"/>
                    </a:cubicBezTo>
                    <a:cubicBezTo>
                      <a:pt x="2121" y="9567"/>
                      <a:pt x="2113" y="9564"/>
                      <a:pt x="2111" y="9559"/>
                    </a:cubicBezTo>
                    <a:cubicBezTo>
                      <a:pt x="2010" y="9389"/>
                      <a:pt x="2754" y="8802"/>
                      <a:pt x="2721" y="8608"/>
                    </a:cubicBezTo>
                    <a:cubicBezTo>
                      <a:pt x="2715" y="8573"/>
                      <a:pt x="2683" y="8560"/>
                      <a:pt x="2635" y="8560"/>
                    </a:cubicBezTo>
                    <a:cubicBezTo>
                      <a:pt x="2486" y="8560"/>
                      <a:pt x="2184" y="8685"/>
                      <a:pt x="2033" y="8685"/>
                    </a:cubicBezTo>
                    <a:cubicBezTo>
                      <a:pt x="1985" y="8685"/>
                      <a:pt x="1952" y="8672"/>
                      <a:pt x="1945" y="8638"/>
                    </a:cubicBezTo>
                    <a:cubicBezTo>
                      <a:pt x="1905" y="8453"/>
                      <a:pt x="2372" y="8140"/>
                      <a:pt x="2322" y="7958"/>
                    </a:cubicBezTo>
                    <a:cubicBezTo>
                      <a:pt x="2319" y="7947"/>
                      <a:pt x="2307" y="7942"/>
                      <a:pt x="2289" y="7942"/>
                    </a:cubicBezTo>
                    <a:cubicBezTo>
                      <a:pt x="2236" y="7942"/>
                      <a:pt x="2137" y="7978"/>
                      <a:pt x="2086" y="7978"/>
                    </a:cubicBezTo>
                    <a:cubicBezTo>
                      <a:pt x="2068" y="7978"/>
                      <a:pt x="2056" y="7974"/>
                      <a:pt x="2054" y="7962"/>
                    </a:cubicBezTo>
                    <a:cubicBezTo>
                      <a:pt x="2037" y="7887"/>
                      <a:pt x="2079" y="7812"/>
                      <a:pt x="2122" y="7748"/>
                    </a:cubicBezTo>
                    <a:cubicBezTo>
                      <a:pt x="2277" y="7509"/>
                      <a:pt x="2454" y="7283"/>
                      <a:pt x="2649" y="7074"/>
                    </a:cubicBezTo>
                    <a:lnTo>
                      <a:pt x="2382" y="7036"/>
                    </a:lnTo>
                    <a:cubicBezTo>
                      <a:pt x="2429" y="6701"/>
                      <a:pt x="2499" y="6327"/>
                      <a:pt x="2777" y="6136"/>
                    </a:cubicBezTo>
                    <a:cubicBezTo>
                      <a:pt x="2952" y="6014"/>
                      <a:pt x="3223" y="5931"/>
                      <a:pt x="3213" y="5720"/>
                    </a:cubicBezTo>
                    <a:lnTo>
                      <a:pt x="3213" y="5720"/>
                    </a:lnTo>
                    <a:cubicBezTo>
                      <a:pt x="3195" y="5726"/>
                      <a:pt x="3177" y="5729"/>
                      <a:pt x="3158" y="5729"/>
                    </a:cubicBezTo>
                    <a:cubicBezTo>
                      <a:pt x="3040" y="5729"/>
                      <a:pt x="2931" y="5608"/>
                      <a:pt x="2918" y="5483"/>
                    </a:cubicBezTo>
                    <a:cubicBezTo>
                      <a:pt x="2904" y="5339"/>
                      <a:pt x="2977" y="5202"/>
                      <a:pt x="3051" y="5078"/>
                    </a:cubicBezTo>
                    <a:cubicBezTo>
                      <a:pt x="3530" y="4279"/>
                      <a:pt x="4156" y="3579"/>
                      <a:pt x="4896" y="3014"/>
                    </a:cubicBezTo>
                    <a:cubicBezTo>
                      <a:pt x="4953" y="2971"/>
                      <a:pt x="5016" y="2918"/>
                      <a:pt x="5016" y="2847"/>
                    </a:cubicBezTo>
                    <a:cubicBezTo>
                      <a:pt x="5015" y="2807"/>
                      <a:pt x="4999" y="2768"/>
                      <a:pt x="4970" y="2739"/>
                    </a:cubicBezTo>
                    <a:cubicBezTo>
                      <a:pt x="4814" y="2558"/>
                      <a:pt x="4449" y="2552"/>
                      <a:pt x="4427" y="2314"/>
                    </a:cubicBezTo>
                    <a:cubicBezTo>
                      <a:pt x="4421" y="2248"/>
                      <a:pt x="4449" y="2183"/>
                      <a:pt x="4477" y="2122"/>
                    </a:cubicBezTo>
                    <a:cubicBezTo>
                      <a:pt x="4837" y="1335"/>
                      <a:pt x="5331" y="618"/>
                      <a:pt x="5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37"/>
              <p:cNvSpPr/>
              <p:nvPr/>
            </p:nvSpPr>
            <p:spPr>
              <a:xfrm>
                <a:off x="3327725" y="1289700"/>
                <a:ext cx="95025" cy="284375"/>
              </a:xfrm>
              <a:custGeom>
                <a:avLst/>
                <a:gdLst/>
                <a:ahLst/>
                <a:cxnLst/>
                <a:rect l="l" t="t" r="r" b="b"/>
                <a:pathLst>
                  <a:path w="3801" h="11375" extrusionOk="0">
                    <a:moveTo>
                      <a:pt x="3800" y="1"/>
                    </a:moveTo>
                    <a:lnTo>
                      <a:pt x="3800" y="1"/>
                    </a:lnTo>
                    <a:cubicBezTo>
                      <a:pt x="3630" y="230"/>
                      <a:pt x="3467" y="467"/>
                      <a:pt x="3313" y="709"/>
                    </a:cubicBezTo>
                    <a:cubicBezTo>
                      <a:pt x="2898" y="1356"/>
                      <a:pt x="2532" y="2049"/>
                      <a:pt x="2208" y="2766"/>
                    </a:cubicBezTo>
                    <a:cubicBezTo>
                      <a:pt x="1076" y="5278"/>
                      <a:pt x="466" y="8095"/>
                      <a:pt x="139" y="10314"/>
                    </a:cubicBezTo>
                    <a:cubicBezTo>
                      <a:pt x="97" y="10603"/>
                      <a:pt x="58" y="10880"/>
                      <a:pt x="24" y="11146"/>
                    </a:cubicBezTo>
                    <a:cubicBezTo>
                      <a:pt x="17" y="11210"/>
                      <a:pt x="9" y="11272"/>
                      <a:pt x="1" y="11336"/>
                    </a:cubicBezTo>
                    <a:cubicBezTo>
                      <a:pt x="95" y="11336"/>
                      <a:pt x="190" y="11349"/>
                      <a:pt x="280" y="11375"/>
                    </a:cubicBezTo>
                    <a:cubicBezTo>
                      <a:pt x="288" y="11303"/>
                      <a:pt x="295" y="11232"/>
                      <a:pt x="302" y="11161"/>
                    </a:cubicBezTo>
                    <a:cubicBezTo>
                      <a:pt x="1044" y="4161"/>
                      <a:pt x="3756" y="67"/>
                      <a:pt x="3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0" name="Google Shape;2540;p37"/>
              <p:cNvSpPr/>
              <p:nvPr/>
            </p:nvSpPr>
            <p:spPr>
              <a:xfrm>
                <a:off x="3386575" y="1228175"/>
                <a:ext cx="92075" cy="187575"/>
              </a:xfrm>
              <a:custGeom>
                <a:avLst/>
                <a:gdLst/>
                <a:ahLst/>
                <a:cxnLst/>
                <a:rect l="l" t="t" r="r" b="b"/>
                <a:pathLst>
                  <a:path w="3683" h="7503" extrusionOk="0">
                    <a:moveTo>
                      <a:pt x="3682" y="1"/>
                    </a:moveTo>
                    <a:cubicBezTo>
                      <a:pt x="3673" y="3"/>
                      <a:pt x="3663" y="5"/>
                      <a:pt x="3654" y="7"/>
                    </a:cubicBezTo>
                    <a:cubicBezTo>
                      <a:pt x="3577" y="63"/>
                      <a:pt x="3323" y="453"/>
                      <a:pt x="2810" y="3032"/>
                    </a:cubicBezTo>
                    <a:cubicBezTo>
                      <a:pt x="2185" y="6173"/>
                      <a:pt x="68" y="7462"/>
                      <a:pt x="1" y="7502"/>
                    </a:cubicBezTo>
                    <a:cubicBezTo>
                      <a:pt x="809" y="7101"/>
                      <a:pt x="1624" y="6619"/>
                      <a:pt x="2104" y="5855"/>
                    </a:cubicBezTo>
                    <a:cubicBezTo>
                      <a:pt x="2353" y="5457"/>
                      <a:pt x="2496" y="5005"/>
                      <a:pt x="2638" y="4559"/>
                    </a:cubicBezTo>
                    <a:cubicBezTo>
                      <a:pt x="2871" y="3820"/>
                      <a:pt x="3106" y="3072"/>
                      <a:pt x="3157" y="2299"/>
                    </a:cubicBezTo>
                    <a:cubicBezTo>
                      <a:pt x="3203" y="1617"/>
                      <a:pt x="3421" y="631"/>
                      <a:pt x="3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37"/>
              <p:cNvSpPr/>
              <p:nvPr/>
            </p:nvSpPr>
            <p:spPr>
              <a:xfrm>
                <a:off x="3309625" y="1228275"/>
                <a:ext cx="168500" cy="215125"/>
              </a:xfrm>
              <a:custGeom>
                <a:avLst/>
                <a:gdLst/>
                <a:ahLst/>
                <a:cxnLst/>
                <a:rect l="l" t="t" r="r" b="b"/>
                <a:pathLst>
                  <a:path w="6740" h="8605" extrusionOk="0">
                    <a:moveTo>
                      <a:pt x="6739" y="0"/>
                    </a:moveTo>
                    <a:cubicBezTo>
                      <a:pt x="5555" y="198"/>
                      <a:pt x="2201" y="1279"/>
                      <a:pt x="983" y="3847"/>
                    </a:cubicBezTo>
                    <a:cubicBezTo>
                      <a:pt x="291" y="5306"/>
                      <a:pt x="1" y="8092"/>
                      <a:pt x="65" y="8601"/>
                    </a:cubicBezTo>
                    <a:lnTo>
                      <a:pt x="106" y="8604"/>
                    </a:lnTo>
                    <a:cubicBezTo>
                      <a:pt x="180" y="7379"/>
                      <a:pt x="838" y="1593"/>
                      <a:pt x="6732" y="3"/>
                    </a:cubicBezTo>
                    <a:lnTo>
                      <a:pt x="67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2" name="Google Shape;2542;p37"/>
              <p:cNvSpPr/>
              <p:nvPr/>
            </p:nvSpPr>
            <p:spPr>
              <a:xfrm>
                <a:off x="3379025" y="1393350"/>
                <a:ext cx="51200" cy="47925"/>
              </a:xfrm>
              <a:custGeom>
                <a:avLst/>
                <a:gdLst/>
                <a:ahLst/>
                <a:cxnLst/>
                <a:rect l="l" t="t" r="r" b="b"/>
                <a:pathLst>
                  <a:path w="2048" h="1917" extrusionOk="0">
                    <a:moveTo>
                      <a:pt x="2047" y="1"/>
                    </a:moveTo>
                    <a:cubicBezTo>
                      <a:pt x="1527" y="406"/>
                      <a:pt x="934" y="709"/>
                      <a:pt x="301" y="896"/>
                    </a:cubicBezTo>
                    <a:lnTo>
                      <a:pt x="1561" y="531"/>
                    </a:lnTo>
                    <a:lnTo>
                      <a:pt x="1561" y="531"/>
                    </a:lnTo>
                    <a:lnTo>
                      <a:pt x="0" y="1917"/>
                    </a:lnTo>
                    <a:cubicBezTo>
                      <a:pt x="439" y="1706"/>
                      <a:pt x="880" y="1494"/>
                      <a:pt x="1259" y="1190"/>
                    </a:cubicBezTo>
                    <a:cubicBezTo>
                      <a:pt x="1637" y="885"/>
                      <a:pt x="1951" y="476"/>
                      <a:pt x="2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3" name="Google Shape;2543;p37"/>
              <p:cNvSpPr/>
              <p:nvPr/>
            </p:nvSpPr>
            <p:spPr>
              <a:xfrm>
                <a:off x="3376050" y="1440425"/>
                <a:ext cx="37500" cy="65675"/>
              </a:xfrm>
              <a:custGeom>
                <a:avLst/>
                <a:gdLst/>
                <a:ahLst/>
                <a:cxnLst/>
                <a:rect l="l" t="t" r="r" b="b"/>
                <a:pathLst>
                  <a:path w="1500" h="2627" extrusionOk="0">
                    <a:moveTo>
                      <a:pt x="1500" y="0"/>
                    </a:moveTo>
                    <a:lnTo>
                      <a:pt x="1500" y="0"/>
                    </a:lnTo>
                    <a:cubicBezTo>
                      <a:pt x="1027" y="218"/>
                      <a:pt x="520" y="353"/>
                      <a:pt x="0" y="396"/>
                    </a:cubicBezTo>
                    <a:cubicBezTo>
                      <a:pt x="0" y="396"/>
                      <a:pt x="32" y="397"/>
                      <a:pt x="86" y="397"/>
                    </a:cubicBezTo>
                    <a:cubicBezTo>
                      <a:pt x="282" y="397"/>
                      <a:pt x="772" y="390"/>
                      <a:pt x="1074" y="333"/>
                    </a:cubicBezTo>
                    <a:lnTo>
                      <a:pt x="1074" y="333"/>
                    </a:lnTo>
                    <a:cubicBezTo>
                      <a:pt x="1074" y="333"/>
                      <a:pt x="1033" y="1363"/>
                      <a:pt x="5" y="2627"/>
                    </a:cubicBezTo>
                    <a:cubicBezTo>
                      <a:pt x="732" y="1904"/>
                      <a:pt x="1250" y="996"/>
                      <a:pt x="1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4" name="Google Shape;2544;p37"/>
              <p:cNvSpPr/>
              <p:nvPr/>
            </p:nvSpPr>
            <p:spPr>
              <a:xfrm>
                <a:off x="3299525" y="1526800"/>
                <a:ext cx="28475" cy="21450"/>
              </a:xfrm>
              <a:custGeom>
                <a:avLst/>
                <a:gdLst/>
                <a:ahLst/>
                <a:cxnLst/>
                <a:rect l="l" t="t" r="r" b="b"/>
                <a:pathLst>
                  <a:path w="1139" h="858" extrusionOk="0">
                    <a:moveTo>
                      <a:pt x="268" y="1"/>
                    </a:moveTo>
                    <a:lnTo>
                      <a:pt x="268" y="1"/>
                    </a:lnTo>
                    <a:cubicBezTo>
                      <a:pt x="485" y="174"/>
                      <a:pt x="701" y="347"/>
                      <a:pt x="916" y="520"/>
                    </a:cubicBezTo>
                    <a:cubicBezTo>
                      <a:pt x="764" y="475"/>
                      <a:pt x="606" y="452"/>
                      <a:pt x="447" y="452"/>
                    </a:cubicBezTo>
                    <a:cubicBezTo>
                      <a:pt x="297" y="452"/>
                      <a:pt x="147" y="473"/>
                      <a:pt x="1" y="513"/>
                    </a:cubicBezTo>
                    <a:cubicBezTo>
                      <a:pt x="30" y="512"/>
                      <a:pt x="58" y="511"/>
                      <a:pt x="87" y="511"/>
                    </a:cubicBezTo>
                    <a:cubicBezTo>
                      <a:pt x="416" y="511"/>
                      <a:pt x="734" y="633"/>
                      <a:pt x="978" y="857"/>
                    </a:cubicBezTo>
                    <a:lnTo>
                      <a:pt x="1010" y="847"/>
                    </a:lnTo>
                    <a:cubicBezTo>
                      <a:pt x="998" y="810"/>
                      <a:pt x="995" y="772"/>
                      <a:pt x="1003" y="734"/>
                    </a:cubicBezTo>
                    <a:cubicBezTo>
                      <a:pt x="1014" y="689"/>
                      <a:pt x="1060" y="650"/>
                      <a:pt x="1103" y="650"/>
                    </a:cubicBezTo>
                    <a:cubicBezTo>
                      <a:pt x="1115" y="650"/>
                      <a:pt x="1128" y="653"/>
                      <a:pt x="1139" y="660"/>
                    </a:cubicBezTo>
                    <a:cubicBezTo>
                      <a:pt x="1136" y="576"/>
                      <a:pt x="1117" y="493"/>
                      <a:pt x="1086" y="416"/>
                    </a:cubicBezTo>
                    <a:lnTo>
                      <a:pt x="1037" y="434"/>
                    </a:lnTo>
                    <a:cubicBezTo>
                      <a:pt x="816" y="270"/>
                      <a:pt x="488" y="165"/>
                      <a:pt x="268" y="1"/>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5" name="Google Shape;2545;p37"/>
              <p:cNvSpPr/>
              <p:nvPr/>
            </p:nvSpPr>
            <p:spPr>
              <a:xfrm>
                <a:off x="3292025" y="1546225"/>
                <a:ext cx="34475" cy="12125"/>
              </a:xfrm>
              <a:custGeom>
                <a:avLst/>
                <a:gdLst/>
                <a:ahLst/>
                <a:cxnLst/>
                <a:rect l="l" t="t" r="r" b="b"/>
                <a:pathLst>
                  <a:path w="1379" h="485" extrusionOk="0">
                    <a:moveTo>
                      <a:pt x="726" y="0"/>
                    </a:moveTo>
                    <a:cubicBezTo>
                      <a:pt x="667" y="0"/>
                      <a:pt x="609" y="4"/>
                      <a:pt x="551" y="13"/>
                    </a:cubicBezTo>
                    <a:cubicBezTo>
                      <a:pt x="309" y="52"/>
                      <a:pt x="69" y="205"/>
                      <a:pt x="0" y="440"/>
                    </a:cubicBezTo>
                    <a:cubicBezTo>
                      <a:pt x="169" y="298"/>
                      <a:pt x="388" y="228"/>
                      <a:pt x="608" y="228"/>
                    </a:cubicBezTo>
                    <a:cubicBezTo>
                      <a:pt x="852" y="228"/>
                      <a:pt x="1095" y="314"/>
                      <a:pt x="1271" y="484"/>
                    </a:cubicBezTo>
                    <a:lnTo>
                      <a:pt x="1295" y="458"/>
                    </a:lnTo>
                    <a:cubicBezTo>
                      <a:pt x="1229" y="376"/>
                      <a:pt x="1161" y="295"/>
                      <a:pt x="1094" y="214"/>
                    </a:cubicBezTo>
                    <a:lnTo>
                      <a:pt x="1094" y="214"/>
                    </a:lnTo>
                    <a:cubicBezTo>
                      <a:pt x="1189" y="228"/>
                      <a:pt x="1281" y="259"/>
                      <a:pt x="1364" y="306"/>
                    </a:cubicBezTo>
                    <a:cubicBezTo>
                      <a:pt x="1379" y="248"/>
                      <a:pt x="1356" y="187"/>
                      <a:pt x="1332" y="131"/>
                    </a:cubicBezTo>
                    <a:cubicBezTo>
                      <a:pt x="1324" y="111"/>
                      <a:pt x="1317" y="91"/>
                      <a:pt x="1310" y="70"/>
                    </a:cubicBezTo>
                    <a:lnTo>
                      <a:pt x="1278" y="80"/>
                    </a:lnTo>
                    <a:cubicBezTo>
                      <a:pt x="1096" y="40"/>
                      <a:pt x="910" y="0"/>
                      <a:pt x="726" y="0"/>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6" name="Google Shape;2546;p37"/>
              <p:cNvSpPr/>
              <p:nvPr/>
            </p:nvSpPr>
            <p:spPr>
              <a:xfrm>
                <a:off x="3298500" y="1462425"/>
                <a:ext cx="16550" cy="51050"/>
              </a:xfrm>
              <a:custGeom>
                <a:avLst/>
                <a:gdLst/>
                <a:ahLst/>
                <a:cxnLst/>
                <a:rect l="l" t="t" r="r" b="b"/>
                <a:pathLst>
                  <a:path w="662" h="2042" extrusionOk="0">
                    <a:moveTo>
                      <a:pt x="1" y="0"/>
                    </a:moveTo>
                    <a:lnTo>
                      <a:pt x="1" y="0"/>
                    </a:lnTo>
                    <a:cubicBezTo>
                      <a:pt x="101" y="713"/>
                      <a:pt x="324" y="1404"/>
                      <a:pt x="662" y="2042"/>
                    </a:cubicBezTo>
                    <a:lnTo>
                      <a:pt x="262" y="545"/>
                    </a:lnTo>
                    <a:lnTo>
                      <a:pt x="631" y="855"/>
                    </a:lnTo>
                    <a:lnTo>
                      <a:pt x="584" y="570"/>
                    </a:lnTo>
                    <a:lnTo>
                      <a:pt x="512" y="581"/>
                    </a:lnTo>
                    <a:cubicBezTo>
                      <a:pt x="342" y="387"/>
                      <a:pt x="171" y="19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7" name="Google Shape;2547;p37"/>
              <p:cNvSpPr/>
              <p:nvPr/>
            </p:nvSpPr>
            <p:spPr>
              <a:xfrm>
                <a:off x="3303600" y="1436025"/>
                <a:ext cx="9500" cy="40925"/>
              </a:xfrm>
              <a:custGeom>
                <a:avLst/>
                <a:gdLst/>
                <a:ahLst/>
                <a:cxnLst/>
                <a:rect l="l" t="t" r="r" b="b"/>
                <a:pathLst>
                  <a:path w="380" h="1637" extrusionOk="0">
                    <a:moveTo>
                      <a:pt x="71" y="0"/>
                    </a:moveTo>
                    <a:lnTo>
                      <a:pt x="71" y="0"/>
                    </a:lnTo>
                    <a:cubicBezTo>
                      <a:pt x="0" y="557"/>
                      <a:pt x="83" y="1123"/>
                      <a:pt x="308" y="1637"/>
                    </a:cubicBezTo>
                    <a:lnTo>
                      <a:pt x="380" y="1626"/>
                    </a:lnTo>
                    <a:lnTo>
                      <a:pt x="176" y="404"/>
                    </a:lnTo>
                    <a:lnTo>
                      <a:pt x="338" y="523"/>
                    </a:lnTo>
                    <a:cubicBezTo>
                      <a:pt x="338" y="523"/>
                      <a:pt x="340" y="442"/>
                      <a:pt x="348" y="294"/>
                    </a:cubicBezTo>
                    <a:lnTo>
                      <a:pt x="306" y="292"/>
                    </a:lnTo>
                    <a:lnTo>
                      <a:pt x="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 name="Text Box 1"/>
          <p:cNvSpPr txBox="1"/>
          <p:nvPr/>
        </p:nvSpPr>
        <p:spPr>
          <a:xfrm>
            <a:off x="532130" y="4082415"/>
            <a:ext cx="6885940" cy="1476375"/>
          </a:xfrm>
          <a:prstGeom prst="rect">
            <a:avLst/>
          </a:prstGeom>
          <a:noFill/>
        </p:spPr>
        <p:txBody>
          <a:bodyPr wrap="square" rtlCol="0">
            <a:spAutoFit/>
          </a:bodyPr>
          <a:p>
            <a:pPr algn="ctr"/>
            <a:r>
              <a:rPr lang="en-US" sz="1800" b="1">
                <a:latin typeface="Times New Roman" panose="02020603050405020304" charset="0"/>
                <a:cs typeface="Times New Roman" panose="02020603050405020304" charset="0"/>
              </a:rPr>
              <a:t>GV. TRẦN THỊ TUYẾT NGA, THPT HUỲNH VĂN NGHỆ, TX TÂN UYÊN, BÌNH DƯƠNG</a:t>
            </a:r>
            <a:endParaRPr lang="en-US" sz="1800" b="1">
              <a:latin typeface="Times New Roman" panose="02020603050405020304" charset="0"/>
              <a:cs typeface="Times New Roman" panose="02020603050405020304" charset="0"/>
            </a:endParaRPr>
          </a:p>
          <a:p>
            <a:pPr algn="ctr"/>
            <a:r>
              <a:rPr lang="en-US" sz="1800" b="1">
                <a:latin typeface="Times New Roman" panose="02020603050405020304" charset="0"/>
                <a:cs typeface="Times New Roman" panose="02020603050405020304" charset="0"/>
                <a:sym typeface="+mn-ea"/>
              </a:rPr>
              <a:t>+ NGUYỄN THỊ HỒNG LAN, TRƯỜNG THPT ĐOÀN THỊ ĐIỂM, THẠNH PHÚ, BẾN TRE</a:t>
            </a:r>
            <a:endParaRPr lang="en-US" sz="1800" b="1">
              <a:latin typeface="Times New Roman" panose="02020603050405020304" charset="0"/>
              <a:cs typeface="Times New Roman" panose="02020603050405020304" charset="0"/>
            </a:endParaRPr>
          </a:p>
          <a:p>
            <a:pPr algn="ctr"/>
            <a:endParaRPr lang="en-US" sz="1800" b="1">
              <a:latin typeface="Times New Roman" panose="02020603050405020304" charset="0"/>
              <a:cs typeface="Times New Roman" panose="020206030504050203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33"/>
                                        </p:tgtEl>
                                        <p:attrNameLst>
                                          <p:attrName>style.visibility</p:attrName>
                                        </p:attrNameLst>
                                      </p:cBhvr>
                                      <p:to>
                                        <p:strVal val="visible"/>
                                      </p:to>
                                    </p:set>
                                    <p:animEffect transition="in" filter="wipe(left)">
                                      <p:cBhvr>
                                        <p:cTn id="7" dur="500"/>
                                        <p:tgtEl>
                                          <p:spTgt spid="24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30"/>
                                        </p:tgtEl>
                                        <p:attrNameLst>
                                          <p:attrName>style.visibility</p:attrName>
                                        </p:attrNameLst>
                                      </p:cBhvr>
                                      <p:to>
                                        <p:strVal val="visible"/>
                                      </p:to>
                                    </p:set>
                                    <p:animEffect transition="in" filter="wipe(left)">
                                      <p:cBhvr>
                                        <p:cTn id="10" dur="500"/>
                                        <p:tgtEl>
                                          <p:spTgt spid="2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7"/>
        <p:cNvGrpSpPr/>
        <p:nvPr/>
      </p:nvGrpSpPr>
      <p:grpSpPr>
        <a:xfrm>
          <a:off x="0" y="0"/>
          <a:ext cx="0" cy="0"/>
          <a:chOff x="0" y="0"/>
          <a:chExt cx="0" cy="0"/>
        </a:xfrm>
      </p:grpSpPr>
      <p:sp>
        <p:nvSpPr>
          <p:cNvPr id="131" name="TextBox 130"/>
          <p:cNvSpPr txBox="1"/>
          <p:nvPr/>
        </p:nvSpPr>
        <p:spPr>
          <a:xfrm>
            <a:off x="313151" y="407978"/>
            <a:ext cx="8079287" cy="830997"/>
          </a:xfrm>
          <a:prstGeom prst="rect">
            <a:avLst/>
          </a:prstGeom>
          <a:noFill/>
        </p:spPr>
        <p:txBody>
          <a:bodyPr wrap="square">
            <a:spAutoFit/>
          </a:bodyPr>
          <a:lstStyle/>
          <a:p>
            <a:pPr marL="0" marR="0" algn="just">
              <a:spcBef>
                <a:spcPts val="0"/>
              </a:spcBef>
              <a:spcAft>
                <a:spcPts val="0"/>
              </a:spcAft>
            </a:pP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II. </a:t>
            </a:r>
            <a:r>
              <a:rPr lang="vi-VN" sz="24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Ngữ liệu </a:t>
            </a:r>
            <a:r>
              <a:rPr lang="en-US" sz="2400" b="1"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tham</a:t>
            </a:r>
            <a:r>
              <a:rPr lang="en-US" sz="24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khảo</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0"/>
              </a:spcAft>
            </a:pPr>
            <a:r>
              <a:rPr lang="vi-VN" sz="2400" b="1" dirty="0" smtClean="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Bài phát biểu hưởng ứng Tết trồng cây năm Quý Mão 2023</a:t>
            </a:r>
            <a:endParaRPr lang="en-US" sz="2400"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100209" y="1449416"/>
          <a:ext cx="9043791" cy="2984798"/>
        </p:xfrm>
        <a:graphic>
          <a:graphicData uri="http://schemas.openxmlformats.org/drawingml/2006/table">
            <a:tbl>
              <a:tblPr firstRow="1" firstCol="1" bandRow="1">
                <a:tableStyleId>{0093E112-F302-4B65-AB87-B1B0E9193E97}</a:tableStyleId>
              </a:tblPr>
              <a:tblGrid>
                <a:gridCol w="1833295"/>
                <a:gridCol w="3786284"/>
                <a:gridCol w="3424212"/>
              </a:tblGrid>
              <a:tr h="426400">
                <a:tc>
                  <a:txBody>
                    <a:bodyPr/>
                    <a:lstStyle/>
                    <a:p>
                      <a:pPr algn="ctr">
                        <a:lnSpc>
                          <a:spcPct val="107000"/>
                        </a:lnSpc>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Luận điểm</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1407" marR="61407" marT="0" marB="0" anchor="ctr"/>
                </a:tc>
                <a:tc>
                  <a:txBody>
                    <a:bodyPr/>
                    <a:lstStyle/>
                    <a:p>
                      <a:pPr algn="ctr">
                        <a:lnSpc>
                          <a:spcPct val="107000"/>
                        </a:lnSpc>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Lí lẽ</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1407" marR="61407" marT="0" marB="0" anchor="ctr"/>
                </a:tc>
                <a:tc>
                  <a:txBody>
                    <a:bodyPr/>
                    <a:lstStyle/>
                    <a:p>
                      <a:pPr algn="ctr">
                        <a:lnSpc>
                          <a:spcPct val="107000"/>
                        </a:lnSpc>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Bằng chứng</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txBody>
                  <a:tcPr marL="61407" marR="61407" marT="0" marB="0" anchor="ctr"/>
                </a:tc>
              </a:tr>
              <a:tr h="2558398">
                <a:tc>
                  <a:txBody>
                    <a:bodyPr/>
                    <a:lstStyle/>
                    <a:p>
                      <a:pPr algn="just">
                        <a:lnSpc>
                          <a:spcPct val="107000"/>
                        </a:lnSpc>
                        <a:spcAft>
                          <a:spcPts val="0"/>
                        </a:spcAft>
                      </a:pPr>
                      <a:r>
                        <a:rPr lang="vi-VN" sz="20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Luận điểm 1</a:t>
                      </a:r>
                      <a:r>
                        <a:rPr lang="vi-VN" sz="2000" dirty="0">
                          <a:effectLst/>
                          <a:latin typeface="Calibri" panose="020F0502020204030204" pitchFamily="34" charset="0"/>
                          <a:ea typeface="Calibri" panose="020F0502020204030204" pitchFamily="34" charset="0"/>
                          <a:cs typeface="Calibri" panose="020F0502020204030204" pitchFamily="34" charset="0"/>
                        </a:rPr>
                        <a:t>: Việc hưởng ứng Tết trồng cây có vai trò rất thiết thực trong bối cảnh hiện nay.</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1407" marR="61407" marT="0" marB="0" anchor="ctr"/>
                </a:tc>
                <a:tc>
                  <a:txBody>
                    <a:bodyPr/>
                    <a:lstStyle/>
                    <a:p>
                      <a:pPr algn="just">
                        <a:lnSpc>
                          <a:spcPct val="107000"/>
                        </a:lnSpc>
                        <a:spcAft>
                          <a:spcPts val="0"/>
                        </a:spcAft>
                      </a:pPr>
                      <a:r>
                        <a:rPr lang="vi-VN" sz="2000" dirty="0">
                          <a:effectLst/>
                          <a:latin typeface="Calibri" panose="020F0502020204030204" pitchFamily="34" charset="0"/>
                          <a:ea typeface="Calibri" panose="020F0502020204030204" pitchFamily="34" charset="0"/>
                          <a:cs typeface="Calibri" panose="020F0502020204030204" pitchFamily="34" charset="0"/>
                        </a:rPr>
                        <a:t>Cây xanh có vai trò vô cùng quan trọng trong cuộc sống của chúng ta; trồng rừng là mục tiêu mà nước ta và các quốc gia trên thế giới phải thực hiện để ứng phó với sự biến đổi khí hậu.</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1407" marR="61407" marT="0" marB="0" anchor="ctr"/>
                </a:tc>
                <a:tc>
                  <a:txBody>
                    <a:bodyPr/>
                    <a:lstStyle/>
                    <a:p>
                      <a:pPr algn="just">
                        <a:lnSpc>
                          <a:spcPct val="107000"/>
                        </a:lnSpc>
                        <a:spcAft>
                          <a:spcPts val="0"/>
                        </a:spcAft>
                      </a:pPr>
                      <a:r>
                        <a:rPr lang="vi-VN" sz="2000" dirty="0">
                          <a:effectLst/>
                          <a:latin typeface="Calibri" panose="020F0502020204030204" pitchFamily="34" charset="0"/>
                          <a:ea typeface="Calibri" panose="020F0502020204030204" pitchFamily="34" charset="0"/>
                          <a:cs typeface="Calibri" panose="020F0502020204030204" pitchFamily="34" charset="0"/>
                        </a:rPr>
                        <a:t>Các hiện tượng biến đổi khí hậu toàn cầu; vai trò của cây xanh; các chương trình trồng rừng; phục hồi sinh thái do Đảng và Nhà nước chỉ đạo, triển khai,…</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1407" marR="61407" marT="0" marB="0" anchor="ctr"/>
                </a:tc>
              </a:tr>
            </a:tbl>
          </a:graphicData>
        </a:graphic>
      </p:graphicFrame>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7"/>
        <p:cNvGrpSpPr/>
        <p:nvPr/>
      </p:nvGrpSpPr>
      <p:grpSpPr>
        <a:xfrm>
          <a:off x="0" y="0"/>
          <a:ext cx="0" cy="0"/>
          <a:chOff x="0" y="0"/>
          <a:chExt cx="0" cy="0"/>
        </a:xfrm>
      </p:grpSpPr>
      <p:grpSp>
        <p:nvGrpSpPr>
          <p:cNvPr id="2998" name="Google Shape;2998;p44"/>
          <p:cNvGrpSpPr/>
          <p:nvPr/>
        </p:nvGrpSpPr>
        <p:grpSpPr>
          <a:xfrm rot="-2250938" flipH="1">
            <a:off x="6844283" y="216041"/>
            <a:ext cx="678801" cy="1482742"/>
            <a:chOff x="2325375" y="2997525"/>
            <a:chExt cx="175300" cy="382925"/>
          </a:xfrm>
        </p:grpSpPr>
        <p:sp>
          <p:nvSpPr>
            <p:cNvPr id="2999" name="Google Shape;2999;p44"/>
            <p:cNvSpPr/>
            <p:nvPr/>
          </p:nvSpPr>
          <p:spPr>
            <a:xfrm>
              <a:off x="2325375" y="3035450"/>
              <a:ext cx="114800" cy="345000"/>
            </a:xfrm>
            <a:custGeom>
              <a:avLst/>
              <a:gdLst/>
              <a:ahLst/>
              <a:cxnLst/>
              <a:rect l="l" t="t" r="r" b="b"/>
              <a:pathLst>
                <a:path w="4592" h="13800" extrusionOk="0">
                  <a:moveTo>
                    <a:pt x="4465" y="1"/>
                  </a:moveTo>
                  <a:cubicBezTo>
                    <a:pt x="4366" y="627"/>
                    <a:pt x="4344" y="1265"/>
                    <a:pt x="4344" y="1898"/>
                  </a:cubicBezTo>
                  <a:cubicBezTo>
                    <a:pt x="4345" y="2215"/>
                    <a:pt x="4354" y="2531"/>
                    <a:pt x="4363" y="2847"/>
                  </a:cubicBezTo>
                  <a:cubicBezTo>
                    <a:pt x="4366" y="3005"/>
                    <a:pt x="4373" y="3161"/>
                    <a:pt x="4378" y="3319"/>
                  </a:cubicBezTo>
                  <a:cubicBezTo>
                    <a:pt x="4383" y="3479"/>
                    <a:pt x="4388" y="3635"/>
                    <a:pt x="4392" y="3792"/>
                  </a:cubicBezTo>
                  <a:cubicBezTo>
                    <a:pt x="4396" y="3950"/>
                    <a:pt x="4398" y="4107"/>
                    <a:pt x="4399" y="4264"/>
                  </a:cubicBezTo>
                  <a:lnTo>
                    <a:pt x="4402" y="4499"/>
                  </a:lnTo>
                  <a:lnTo>
                    <a:pt x="4402" y="4617"/>
                  </a:lnTo>
                  <a:lnTo>
                    <a:pt x="4400" y="4733"/>
                  </a:lnTo>
                  <a:cubicBezTo>
                    <a:pt x="4398" y="5046"/>
                    <a:pt x="4386" y="5358"/>
                    <a:pt x="4360" y="5667"/>
                  </a:cubicBezTo>
                  <a:lnTo>
                    <a:pt x="4339" y="5899"/>
                  </a:lnTo>
                  <a:cubicBezTo>
                    <a:pt x="4330" y="5976"/>
                    <a:pt x="4323" y="6053"/>
                    <a:pt x="4313" y="6130"/>
                  </a:cubicBezTo>
                  <a:cubicBezTo>
                    <a:pt x="4294" y="6283"/>
                    <a:pt x="4270" y="6437"/>
                    <a:pt x="4243" y="6588"/>
                  </a:cubicBezTo>
                  <a:cubicBezTo>
                    <a:pt x="4228" y="6664"/>
                    <a:pt x="4214" y="6739"/>
                    <a:pt x="4197" y="6815"/>
                  </a:cubicBezTo>
                  <a:lnTo>
                    <a:pt x="4171" y="6927"/>
                  </a:lnTo>
                  <a:cubicBezTo>
                    <a:pt x="4164" y="6965"/>
                    <a:pt x="4154" y="7002"/>
                    <a:pt x="4144" y="7040"/>
                  </a:cubicBezTo>
                  <a:lnTo>
                    <a:pt x="4115" y="7151"/>
                  </a:lnTo>
                  <a:cubicBezTo>
                    <a:pt x="4106" y="7188"/>
                    <a:pt x="4096" y="7225"/>
                    <a:pt x="4085" y="7262"/>
                  </a:cubicBezTo>
                  <a:lnTo>
                    <a:pt x="4018" y="7484"/>
                  </a:lnTo>
                  <a:cubicBezTo>
                    <a:pt x="3923" y="7777"/>
                    <a:pt x="3814" y="8066"/>
                    <a:pt x="3691" y="8350"/>
                  </a:cubicBezTo>
                  <a:cubicBezTo>
                    <a:pt x="3568" y="8635"/>
                    <a:pt x="3425" y="8911"/>
                    <a:pt x="3278" y="9185"/>
                  </a:cubicBezTo>
                  <a:cubicBezTo>
                    <a:pt x="2984" y="9734"/>
                    <a:pt x="2639" y="10257"/>
                    <a:pt x="2287" y="10777"/>
                  </a:cubicBezTo>
                  <a:cubicBezTo>
                    <a:pt x="1571" y="11811"/>
                    <a:pt x="803" y="12809"/>
                    <a:pt x="1" y="13786"/>
                  </a:cubicBezTo>
                  <a:lnTo>
                    <a:pt x="15" y="13799"/>
                  </a:lnTo>
                  <a:cubicBezTo>
                    <a:pt x="872" y="12870"/>
                    <a:pt x="1673" y="11891"/>
                    <a:pt x="2414" y="10868"/>
                  </a:cubicBezTo>
                  <a:cubicBezTo>
                    <a:pt x="2599" y="10612"/>
                    <a:pt x="2778" y="10352"/>
                    <a:pt x="2951" y="10087"/>
                  </a:cubicBezTo>
                  <a:lnTo>
                    <a:pt x="3015" y="9988"/>
                  </a:lnTo>
                  <a:cubicBezTo>
                    <a:pt x="3038" y="9954"/>
                    <a:pt x="3059" y="9921"/>
                    <a:pt x="3079" y="9888"/>
                  </a:cubicBezTo>
                  <a:lnTo>
                    <a:pt x="3205" y="9686"/>
                  </a:lnTo>
                  <a:lnTo>
                    <a:pt x="3325" y="9482"/>
                  </a:lnTo>
                  <a:lnTo>
                    <a:pt x="3355" y="9430"/>
                  </a:lnTo>
                  <a:lnTo>
                    <a:pt x="3385" y="9380"/>
                  </a:lnTo>
                  <a:lnTo>
                    <a:pt x="3443" y="9277"/>
                  </a:lnTo>
                  <a:lnTo>
                    <a:pt x="3500" y="9173"/>
                  </a:lnTo>
                  <a:lnTo>
                    <a:pt x="3556" y="9069"/>
                  </a:lnTo>
                  <a:lnTo>
                    <a:pt x="3612" y="8963"/>
                  </a:lnTo>
                  <a:lnTo>
                    <a:pt x="3640" y="8911"/>
                  </a:lnTo>
                  <a:lnTo>
                    <a:pt x="3666" y="8859"/>
                  </a:lnTo>
                  <a:lnTo>
                    <a:pt x="3771" y="8645"/>
                  </a:lnTo>
                  <a:lnTo>
                    <a:pt x="3869" y="8429"/>
                  </a:lnTo>
                  <a:cubicBezTo>
                    <a:pt x="3998" y="8140"/>
                    <a:pt x="4111" y="7845"/>
                    <a:pt x="4208" y="7544"/>
                  </a:cubicBezTo>
                  <a:lnTo>
                    <a:pt x="4276" y="7316"/>
                  </a:lnTo>
                  <a:cubicBezTo>
                    <a:pt x="4288" y="7278"/>
                    <a:pt x="4297" y="7240"/>
                    <a:pt x="4307" y="7201"/>
                  </a:cubicBezTo>
                  <a:lnTo>
                    <a:pt x="4336" y="7086"/>
                  </a:lnTo>
                  <a:cubicBezTo>
                    <a:pt x="4345" y="7047"/>
                    <a:pt x="4355" y="7010"/>
                    <a:pt x="4364" y="6971"/>
                  </a:cubicBezTo>
                  <a:lnTo>
                    <a:pt x="4388" y="6855"/>
                  </a:lnTo>
                  <a:cubicBezTo>
                    <a:pt x="4406" y="6778"/>
                    <a:pt x="4421" y="6699"/>
                    <a:pt x="4434" y="6621"/>
                  </a:cubicBezTo>
                  <a:cubicBezTo>
                    <a:pt x="4489" y="6310"/>
                    <a:pt x="4527" y="5996"/>
                    <a:pt x="4548" y="5680"/>
                  </a:cubicBezTo>
                  <a:cubicBezTo>
                    <a:pt x="4592" y="5049"/>
                    <a:pt x="4578" y="4416"/>
                    <a:pt x="4548" y="3786"/>
                  </a:cubicBezTo>
                  <a:cubicBezTo>
                    <a:pt x="4518" y="3155"/>
                    <a:pt x="4473" y="2525"/>
                    <a:pt x="4448" y="1894"/>
                  </a:cubicBezTo>
                  <a:cubicBezTo>
                    <a:pt x="4425" y="1264"/>
                    <a:pt x="4424" y="631"/>
                    <a:pt x="4485" y="3"/>
                  </a:cubicBezTo>
                  <a:lnTo>
                    <a:pt x="4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0" name="Google Shape;3000;p44"/>
            <p:cNvSpPr/>
            <p:nvPr/>
          </p:nvSpPr>
          <p:spPr>
            <a:xfrm>
              <a:off x="2375700" y="3128700"/>
              <a:ext cx="43550" cy="49250"/>
            </a:xfrm>
            <a:custGeom>
              <a:avLst/>
              <a:gdLst/>
              <a:ahLst/>
              <a:cxnLst/>
              <a:rect l="l" t="t" r="r" b="b"/>
              <a:pathLst>
                <a:path w="1742" h="1970" extrusionOk="0">
                  <a:moveTo>
                    <a:pt x="707" y="1"/>
                  </a:moveTo>
                  <a:cubicBezTo>
                    <a:pt x="651" y="1"/>
                    <a:pt x="595" y="22"/>
                    <a:pt x="545" y="48"/>
                  </a:cubicBezTo>
                  <a:cubicBezTo>
                    <a:pt x="382" y="131"/>
                    <a:pt x="247" y="261"/>
                    <a:pt x="131" y="406"/>
                  </a:cubicBezTo>
                  <a:cubicBezTo>
                    <a:pt x="71" y="483"/>
                    <a:pt x="13" y="568"/>
                    <a:pt x="7" y="670"/>
                  </a:cubicBezTo>
                  <a:cubicBezTo>
                    <a:pt x="0" y="765"/>
                    <a:pt x="41" y="860"/>
                    <a:pt x="89" y="946"/>
                  </a:cubicBezTo>
                  <a:cubicBezTo>
                    <a:pt x="277" y="1279"/>
                    <a:pt x="581" y="1526"/>
                    <a:pt x="878" y="1764"/>
                  </a:cubicBezTo>
                  <a:cubicBezTo>
                    <a:pt x="946" y="1820"/>
                    <a:pt x="1015" y="1876"/>
                    <a:pt x="1094" y="1912"/>
                  </a:cubicBezTo>
                  <a:cubicBezTo>
                    <a:pt x="1178" y="1953"/>
                    <a:pt x="1270" y="1969"/>
                    <a:pt x="1362" y="1969"/>
                  </a:cubicBezTo>
                  <a:cubicBezTo>
                    <a:pt x="1414" y="1969"/>
                    <a:pt x="1466" y="1964"/>
                    <a:pt x="1516" y="1955"/>
                  </a:cubicBezTo>
                  <a:cubicBezTo>
                    <a:pt x="1592" y="1941"/>
                    <a:pt x="1668" y="1925"/>
                    <a:pt x="1741" y="1903"/>
                  </a:cubicBezTo>
                  <a:cubicBezTo>
                    <a:pt x="1652" y="1901"/>
                    <a:pt x="1563" y="1897"/>
                    <a:pt x="1474" y="1890"/>
                  </a:cubicBezTo>
                  <a:cubicBezTo>
                    <a:pt x="1358" y="1882"/>
                    <a:pt x="1241" y="1870"/>
                    <a:pt x="1130" y="1823"/>
                  </a:cubicBezTo>
                  <a:cubicBezTo>
                    <a:pt x="972" y="1757"/>
                    <a:pt x="847" y="1626"/>
                    <a:pt x="728" y="1497"/>
                  </a:cubicBezTo>
                  <a:cubicBezTo>
                    <a:pt x="575" y="1334"/>
                    <a:pt x="424" y="1164"/>
                    <a:pt x="310" y="969"/>
                  </a:cubicBezTo>
                  <a:cubicBezTo>
                    <a:pt x="240" y="850"/>
                    <a:pt x="184" y="709"/>
                    <a:pt x="213" y="577"/>
                  </a:cubicBezTo>
                  <a:cubicBezTo>
                    <a:pt x="240" y="451"/>
                    <a:pt x="339" y="359"/>
                    <a:pt x="442" y="288"/>
                  </a:cubicBezTo>
                  <a:cubicBezTo>
                    <a:pt x="524" y="231"/>
                    <a:pt x="616" y="180"/>
                    <a:pt x="718" y="177"/>
                  </a:cubicBezTo>
                  <a:cubicBezTo>
                    <a:pt x="722" y="177"/>
                    <a:pt x="726" y="177"/>
                    <a:pt x="730" y="177"/>
                  </a:cubicBezTo>
                  <a:cubicBezTo>
                    <a:pt x="908" y="177"/>
                    <a:pt x="1066" y="317"/>
                    <a:pt x="1180" y="466"/>
                  </a:cubicBezTo>
                  <a:cubicBezTo>
                    <a:pt x="1254" y="562"/>
                    <a:pt x="1321" y="667"/>
                    <a:pt x="1398" y="759"/>
                  </a:cubicBezTo>
                  <a:cubicBezTo>
                    <a:pt x="1255" y="507"/>
                    <a:pt x="1107" y="260"/>
                    <a:pt x="887" y="81"/>
                  </a:cubicBezTo>
                  <a:cubicBezTo>
                    <a:pt x="849" y="50"/>
                    <a:pt x="807" y="20"/>
                    <a:pt x="760" y="8"/>
                  </a:cubicBezTo>
                  <a:cubicBezTo>
                    <a:pt x="742" y="3"/>
                    <a:pt x="725" y="1"/>
                    <a:pt x="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1" name="Google Shape;3001;p44"/>
            <p:cNvSpPr/>
            <p:nvPr/>
          </p:nvSpPr>
          <p:spPr>
            <a:xfrm>
              <a:off x="2380300" y="3133125"/>
              <a:ext cx="44375" cy="43200"/>
            </a:xfrm>
            <a:custGeom>
              <a:avLst/>
              <a:gdLst/>
              <a:ahLst/>
              <a:cxnLst/>
              <a:rect l="l" t="t" r="r" b="b"/>
              <a:pathLst>
                <a:path w="1775" h="1728" extrusionOk="0">
                  <a:moveTo>
                    <a:pt x="549" y="1"/>
                  </a:moveTo>
                  <a:cubicBezTo>
                    <a:pt x="544" y="1"/>
                    <a:pt x="539" y="1"/>
                    <a:pt x="535" y="1"/>
                  </a:cubicBezTo>
                  <a:cubicBezTo>
                    <a:pt x="432" y="4"/>
                    <a:pt x="341" y="54"/>
                    <a:pt x="258" y="112"/>
                  </a:cubicBezTo>
                  <a:cubicBezTo>
                    <a:pt x="155" y="183"/>
                    <a:pt x="57" y="276"/>
                    <a:pt x="30" y="401"/>
                  </a:cubicBezTo>
                  <a:cubicBezTo>
                    <a:pt x="1" y="533"/>
                    <a:pt x="57" y="674"/>
                    <a:pt x="126" y="793"/>
                  </a:cubicBezTo>
                  <a:cubicBezTo>
                    <a:pt x="240" y="988"/>
                    <a:pt x="391" y="1157"/>
                    <a:pt x="544" y="1321"/>
                  </a:cubicBezTo>
                  <a:cubicBezTo>
                    <a:pt x="663" y="1451"/>
                    <a:pt x="790" y="1581"/>
                    <a:pt x="947" y="1647"/>
                  </a:cubicBezTo>
                  <a:cubicBezTo>
                    <a:pt x="1057" y="1694"/>
                    <a:pt x="1174" y="1706"/>
                    <a:pt x="1290" y="1714"/>
                  </a:cubicBezTo>
                  <a:cubicBezTo>
                    <a:pt x="1380" y="1721"/>
                    <a:pt x="1469" y="1725"/>
                    <a:pt x="1557" y="1728"/>
                  </a:cubicBezTo>
                  <a:cubicBezTo>
                    <a:pt x="1669" y="1692"/>
                    <a:pt x="1774" y="1637"/>
                    <a:pt x="1771" y="1553"/>
                  </a:cubicBezTo>
                  <a:cubicBezTo>
                    <a:pt x="1764" y="1360"/>
                    <a:pt x="1572" y="1156"/>
                    <a:pt x="1468" y="1006"/>
                  </a:cubicBezTo>
                  <a:cubicBezTo>
                    <a:pt x="1377" y="870"/>
                    <a:pt x="1296" y="725"/>
                    <a:pt x="1214" y="582"/>
                  </a:cubicBezTo>
                  <a:cubicBezTo>
                    <a:pt x="1137" y="490"/>
                    <a:pt x="1070" y="385"/>
                    <a:pt x="996" y="289"/>
                  </a:cubicBezTo>
                  <a:cubicBezTo>
                    <a:pt x="883" y="141"/>
                    <a:pt x="72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2" name="Google Shape;3002;p44"/>
            <p:cNvSpPr/>
            <p:nvPr/>
          </p:nvSpPr>
          <p:spPr>
            <a:xfrm>
              <a:off x="2391550" y="3143525"/>
              <a:ext cx="46725" cy="34950"/>
            </a:xfrm>
            <a:custGeom>
              <a:avLst/>
              <a:gdLst/>
              <a:ahLst/>
              <a:cxnLst/>
              <a:rect l="l" t="t" r="r" b="b"/>
              <a:pathLst>
                <a:path w="1869" h="1398" extrusionOk="0">
                  <a:moveTo>
                    <a:pt x="42" y="1"/>
                  </a:moveTo>
                  <a:cubicBezTo>
                    <a:pt x="21" y="1"/>
                    <a:pt x="1" y="23"/>
                    <a:pt x="17" y="48"/>
                  </a:cubicBezTo>
                  <a:cubicBezTo>
                    <a:pt x="615" y="1139"/>
                    <a:pt x="1820" y="1395"/>
                    <a:pt x="1832" y="1397"/>
                  </a:cubicBezTo>
                  <a:cubicBezTo>
                    <a:pt x="1835" y="1398"/>
                    <a:pt x="1837" y="1398"/>
                    <a:pt x="1840" y="1398"/>
                  </a:cubicBezTo>
                  <a:cubicBezTo>
                    <a:pt x="1844" y="1398"/>
                    <a:pt x="1848" y="1397"/>
                    <a:pt x="1851" y="1395"/>
                  </a:cubicBezTo>
                  <a:cubicBezTo>
                    <a:pt x="1859" y="1391"/>
                    <a:pt x="1865" y="1383"/>
                    <a:pt x="1866" y="1374"/>
                  </a:cubicBezTo>
                  <a:cubicBezTo>
                    <a:pt x="1868" y="1357"/>
                    <a:pt x="1858" y="1342"/>
                    <a:pt x="1841" y="1337"/>
                  </a:cubicBezTo>
                  <a:cubicBezTo>
                    <a:pt x="1829" y="1335"/>
                    <a:pt x="652" y="1085"/>
                    <a:pt x="68" y="20"/>
                  </a:cubicBezTo>
                  <a:cubicBezTo>
                    <a:pt x="63" y="6"/>
                    <a:pt x="52"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3" name="Google Shape;3003;p44"/>
            <p:cNvSpPr/>
            <p:nvPr/>
          </p:nvSpPr>
          <p:spPr>
            <a:xfrm>
              <a:off x="2453150" y="3139550"/>
              <a:ext cx="47525" cy="46650"/>
            </a:xfrm>
            <a:custGeom>
              <a:avLst/>
              <a:gdLst/>
              <a:ahLst/>
              <a:cxnLst/>
              <a:rect l="l" t="t" r="r" b="b"/>
              <a:pathLst>
                <a:path w="1901" h="1866" extrusionOk="0">
                  <a:moveTo>
                    <a:pt x="1264" y="1"/>
                  </a:moveTo>
                  <a:cubicBezTo>
                    <a:pt x="1256" y="1"/>
                    <a:pt x="1248" y="1"/>
                    <a:pt x="1241" y="2"/>
                  </a:cubicBezTo>
                  <a:cubicBezTo>
                    <a:pt x="1192" y="7"/>
                    <a:pt x="1147" y="30"/>
                    <a:pt x="1105" y="55"/>
                  </a:cubicBezTo>
                  <a:cubicBezTo>
                    <a:pt x="861" y="201"/>
                    <a:pt x="680" y="425"/>
                    <a:pt x="502" y="654"/>
                  </a:cubicBezTo>
                  <a:cubicBezTo>
                    <a:pt x="592" y="574"/>
                    <a:pt x="673" y="479"/>
                    <a:pt x="760" y="395"/>
                  </a:cubicBezTo>
                  <a:cubicBezTo>
                    <a:pt x="882" y="275"/>
                    <a:pt x="1038" y="168"/>
                    <a:pt x="1198" y="168"/>
                  </a:cubicBezTo>
                  <a:cubicBezTo>
                    <a:pt x="1218" y="168"/>
                    <a:pt x="1238" y="170"/>
                    <a:pt x="1259" y="173"/>
                  </a:cubicBezTo>
                  <a:cubicBezTo>
                    <a:pt x="1359" y="192"/>
                    <a:pt x="1442" y="255"/>
                    <a:pt x="1517" y="324"/>
                  </a:cubicBezTo>
                  <a:cubicBezTo>
                    <a:pt x="1608" y="408"/>
                    <a:pt x="1692" y="514"/>
                    <a:pt x="1701" y="642"/>
                  </a:cubicBezTo>
                  <a:cubicBezTo>
                    <a:pt x="1711" y="777"/>
                    <a:pt x="1636" y="908"/>
                    <a:pt x="1550" y="1018"/>
                  </a:cubicBezTo>
                  <a:cubicBezTo>
                    <a:pt x="1410" y="1195"/>
                    <a:pt x="1235" y="1340"/>
                    <a:pt x="1061" y="1482"/>
                  </a:cubicBezTo>
                  <a:cubicBezTo>
                    <a:pt x="925" y="1592"/>
                    <a:pt x="781" y="1703"/>
                    <a:pt x="616" y="1748"/>
                  </a:cubicBezTo>
                  <a:cubicBezTo>
                    <a:pt x="549" y="1765"/>
                    <a:pt x="481" y="1771"/>
                    <a:pt x="412" y="1771"/>
                  </a:cubicBezTo>
                  <a:cubicBezTo>
                    <a:pt x="364" y="1771"/>
                    <a:pt x="315" y="1768"/>
                    <a:pt x="266" y="1764"/>
                  </a:cubicBezTo>
                  <a:cubicBezTo>
                    <a:pt x="177" y="1759"/>
                    <a:pt x="89" y="1750"/>
                    <a:pt x="0" y="1739"/>
                  </a:cubicBezTo>
                  <a:lnTo>
                    <a:pt x="0" y="1739"/>
                  </a:lnTo>
                  <a:cubicBezTo>
                    <a:pt x="70" y="1771"/>
                    <a:pt x="142" y="1799"/>
                    <a:pt x="215" y="1822"/>
                  </a:cubicBezTo>
                  <a:cubicBezTo>
                    <a:pt x="295" y="1849"/>
                    <a:pt x="380" y="1866"/>
                    <a:pt x="465" y="1866"/>
                  </a:cubicBezTo>
                  <a:cubicBezTo>
                    <a:pt x="524" y="1866"/>
                    <a:pt x="583" y="1858"/>
                    <a:pt x="640" y="1840"/>
                  </a:cubicBezTo>
                  <a:cubicBezTo>
                    <a:pt x="723" y="1814"/>
                    <a:pt x="799" y="1770"/>
                    <a:pt x="875" y="1724"/>
                  </a:cubicBezTo>
                  <a:cubicBezTo>
                    <a:pt x="1202" y="1531"/>
                    <a:pt x="1538" y="1329"/>
                    <a:pt x="1773" y="1026"/>
                  </a:cubicBezTo>
                  <a:cubicBezTo>
                    <a:pt x="1832" y="948"/>
                    <a:pt x="1886" y="860"/>
                    <a:pt x="1893" y="764"/>
                  </a:cubicBezTo>
                  <a:cubicBezTo>
                    <a:pt x="1901" y="663"/>
                    <a:pt x="1855" y="569"/>
                    <a:pt x="1806" y="486"/>
                  </a:cubicBezTo>
                  <a:cubicBezTo>
                    <a:pt x="1713" y="326"/>
                    <a:pt x="1597" y="178"/>
                    <a:pt x="1447" y="72"/>
                  </a:cubicBezTo>
                  <a:cubicBezTo>
                    <a:pt x="1393" y="34"/>
                    <a:pt x="1330"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4" name="Google Shape;3004;p44"/>
            <p:cNvSpPr/>
            <p:nvPr/>
          </p:nvSpPr>
          <p:spPr>
            <a:xfrm>
              <a:off x="2448125" y="3143750"/>
              <a:ext cx="47825" cy="40075"/>
            </a:xfrm>
            <a:custGeom>
              <a:avLst/>
              <a:gdLst/>
              <a:ahLst/>
              <a:cxnLst/>
              <a:rect l="l" t="t" r="r" b="b"/>
              <a:pathLst>
                <a:path w="1913" h="1603" extrusionOk="0">
                  <a:moveTo>
                    <a:pt x="1399" y="0"/>
                  </a:moveTo>
                  <a:cubicBezTo>
                    <a:pt x="1239" y="0"/>
                    <a:pt x="1083" y="107"/>
                    <a:pt x="961" y="227"/>
                  </a:cubicBezTo>
                  <a:cubicBezTo>
                    <a:pt x="874" y="311"/>
                    <a:pt x="794" y="406"/>
                    <a:pt x="703" y="486"/>
                  </a:cubicBezTo>
                  <a:cubicBezTo>
                    <a:pt x="602" y="616"/>
                    <a:pt x="502" y="747"/>
                    <a:pt x="392" y="869"/>
                  </a:cubicBezTo>
                  <a:cubicBezTo>
                    <a:pt x="268" y="1003"/>
                    <a:pt x="49" y="1178"/>
                    <a:pt x="14" y="1367"/>
                  </a:cubicBezTo>
                  <a:cubicBezTo>
                    <a:pt x="0" y="1451"/>
                    <a:pt x="96" y="1521"/>
                    <a:pt x="201" y="1571"/>
                  </a:cubicBezTo>
                  <a:cubicBezTo>
                    <a:pt x="289" y="1581"/>
                    <a:pt x="378" y="1590"/>
                    <a:pt x="467" y="1596"/>
                  </a:cubicBezTo>
                  <a:cubicBezTo>
                    <a:pt x="514" y="1599"/>
                    <a:pt x="561" y="1602"/>
                    <a:pt x="609" y="1602"/>
                  </a:cubicBezTo>
                  <a:cubicBezTo>
                    <a:pt x="678" y="1602"/>
                    <a:pt x="748" y="1596"/>
                    <a:pt x="817" y="1578"/>
                  </a:cubicBezTo>
                  <a:cubicBezTo>
                    <a:pt x="982" y="1535"/>
                    <a:pt x="1126" y="1424"/>
                    <a:pt x="1262" y="1314"/>
                  </a:cubicBezTo>
                  <a:cubicBezTo>
                    <a:pt x="1436" y="1171"/>
                    <a:pt x="1610" y="1026"/>
                    <a:pt x="1750" y="849"/>
                  </a:cubicBezTo>
                  <a:cubicBezTo>
                    <a:pt x="1837" y="740"/>
                    <a:pt x="1912" y="609"/>
                    <a:pt x="1902" y="474"/>
                  </a:cubicBezTo>
                  <a:cubicBezTo>
                    <a:pt x="1892" y="345"/>
                    <a:pt x="1808" y="240"/>
                    <a:pt x="1717" y="156"/>
                  </a:cubicBezTo>
                  <a:cubicBezTo>
                    <a:pt x="1643" y="87"/>
                    <a:pt x="1560" y="23"/>
                    <a:pt x="1460" y="5"/>
                  </a:cubicBezTo>
                  <a:cubicBezTo>
                    <a:pt x="1439" y="2"/>
                    <a:pt x="1419" y="0"/>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5" name="Google Shape;3005;p44"/>
            <p:cNvSpPr/>
            <p:nvPr/>
          </p:nvSpPr>
          <p:spPr>
            <a:xfrm>
              <a:off x="2434150" y="3154325"/>
              <a:ext cx="50975" cy="28250"/>
            </a:xfrm>
            <a:custGeom>
              <a:avLst/>
              <a:gdLst/>
              <a:ahLst/>
              <a:cxnLst/>
              <a:rect l="l" t="t" r="r" b="b"/>
              <a:pathLst>
                <a:path w="2039" h="1130" extrusionOk="0">
                  <a:moveTo>
                    <a:pt x="1996" y="1"/>
                  </a:moveTo>
                  <a:cubicBezTo>
                    <a:pt x="1987" y="1"/>
                    <a:pt x="1978" y="5"/>
                    <a:pt x="1972" y="15"/>
                  </a:cubicBezTo>
                  <a:cubicBezTo>
                    <a:pt x="1242" y="986"/>
                    <a:pt x="43" y="1068"/>
                    <a:pt x="31" y="1069"/>
                  </a:cubicBezTo>
                  <a:cubicBezTo>
                    <a:pt x="13" y="1070"/>
                    <a:pt x="1" y="1084"/>
                    <a:pt x="1" y="1101"/>
                  </a:cubicBezTo>
                  <a:cubicBezTo>
                    <a:pt x="1" y="1110"/>
                    <a:pt x="4" y="1119"/>
                    <a:pt x="12" y="1124"/>
                  </a:cubicBezTo>
                  <a:cubicBezTo>
                    <a:pt x="17" y="1128"/>
                    <a:pt x="24" y="1130"/>
                    <a:pt x="31" y="1130"/>
                  </a:cubicBezTo>
                  <a:cubicBezTo>
                    <a:pt x="43" y="1129"/>
                    <a:pt x="1271" y="1046"/>
                    <a:pt x="2019" y="51"/>
                  </a:cubicBezTo>
                  <a:cubicBezTo>
                    <a:pt x="2039" y="28"/>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6" name="Google Shape;3006;p44"/>
            <p:cNvSpPr/>
            <p:nvPr/>
          </p:nvSpPr>
          <p:spPr>
            <a:xfrm>
              <a:off x="2444325" y="3187125"/>
              <a:ext cx="47525" cy="46650"/>
            </a:xfrm>
            <a:custGeom>
              <a:avLst/>
              <a:gdLst/>
              <a:ahLst/>
              <a:cxnLst/>
              <a:rect l="l" t="t" r="r" b="b"/>
              <a:pathLst>
                <a:path w="1901" h="1866" extrusionOk="0">
                  <a:moveTo>
                    <a:pt x="1264" y="0"/>
                  </a:moveTo>
                  <a:cubicBezTo>
                    <a:pt x="1257" y="0"/>
                    <a:pt x="1249" y="1"/>
                    <a:pt x="1241" y="1"/>
                  </a:cubicBezTo>
                  <a:cubicBezTo>
                    <a:pt x="1193" y="7"/>
                    <a:pt x="1148" y="30"/>
                    <a:pt x="1105" y="56"/>
                  </a:cubicBezTo>
                  <a:cubicBezTo>
                    <a:pt x="863" y="202"/>
                    <a:pt x="682" y="425"/>
                    <a:pt x="504" y="653"/>
                  </a:cubicBezTo>
                  <a:cubicBezTo>
                    <a:pt x="594" y="574"/>
                    <a:pt x="674" y="479"/>
                    <a:pt x="761" y="394"/>
                  </a:cubicBezTo>
                  <a:cubicBezTo>
                    <a:pt x="882" y="276"/>
                    <a:pt x="1039" y="168"/>
                    <a:pt x="1197" y="168"/>
                  </a:cubicBezTo>
                  <a:cubicBezTo>
                    <a:pt x="1218" y="168"/>
                    <a:pt x="1238" y="170"/>
                    <a:pt x="1259" y="174"/>
                  </a:cubicBezTo>
                  <a:cubicBezTo>
                    <a:pt x="1359" y="192"/>
                    <a:pt x="1444" y="255"/>
                    <a:pt x="1517" y="323"/>
                  </a:cubicBezTo>
                  <a:cubicBezTo>
                    <a:pt x="1608" y="409"/>
                    <a:pt x="1693" y="513"/>
                    <a:pt x="1703" y="642"/>
                  </a:cubicBezTo>
                  <a:cubicBezTo>
                    <a:pt x="1712" y="777"/>
                    <a:pt x="1637" y="908"/>
                    <a:pt x="1550" y="1017"/>
                  </a:cubicBezTo>
                  <a:cubicBezTo>
                    <a:pt x="1410" y="1194"/>
                    <a:pt x="1237" y="1340"/>
                    <a:pt x="1062" y="1482"/>
                  </a:cubicBezTo>
                  <a:cubicBezTo>
                    <a:pt x="925" y="1592"/>
                    <a:pt x="783" y="1704"/>
                    <a:pt x="617" y="1747"/>
                  </a:cubicBezTo>
                  <a:cubicBezTo>
                    <a:pt x="549" y="1765"/>
                    <a:pt x="479" y="1770"/>
                    <a:pt x="409" y="1770"/>
                  </a:cubicBezTo>
                  <a:cubicBezTo>
                    <a:pt x="362" y="1770"/>
                    <a:pt x="314" y="1768"/>
                    <a:pt x="268" y="1765"/>
                  </a:cubicBezTo>
                  <a:cubicBezTo>
                    <a:pt x="179" y="1758"/>
                    <a:pt x="90" y="1749"/>
                    <a:pt x="1" y="1739"/>
                  </a:cubicBezTo>
                  <a:lnTo>
                    <a:pt x="1" y="1739"/>
                  </a:lnTo>
                  <a:cubicBezTo>
                    <a:pt x="71" y="1770"/>
                    <a:pt x="143" y="1798"/>
                    <a:pt x="217" y="1821"/>
                  </a:cubicBezTo>
                  <a:cubicBezTo>
                    <a:pt x="297" y="1849"/>
                    <a:pt x="382" y="1866"/>
                    <a:pt x="468" y="1866"/>
                  </a:cubicBezTo>
                  <a:cubicBezTo>
                    <a:pt x="526" y="1866"/>
                    <a:pt x="585" y="1858"/>
                    <a:pt x="642" y="1840"/>
                  </a:cubicBezTo>
                  <a:cubicBezTo>
                    <a:pt x="724" y="1815"/>
                    <a:pt x="801" y="1769"/>
                    <a:pt x="876" y="1725"/>
                  </a:cubicBezTo>
                  <a:cubicBezTo>
                    <a:pt x="1203" y="1530"/>
                    <a:pt x="1539" y="1329"/>
                    <a:pt x="1773" y="1025"/>
                  </a:cubicBezTo>
                  <a:cubicBezTo>
                    <a:pt x="1833" y="947"/>
                    <a:pt x="1886" y="859"/>
                    <a:pt x="1894" y="763"/>
                  </a:cubicBezTo>
                  <a:cubicBezTo>
                    <a:pt x="1901" y="663"/>
                    <a:pt x="1856" y="569"/>
                    <a:pt x="1806" y="485"/>
                  </a:cubicBezTo>
                  <a:cubicBezTo>
                    <a:pt x="1713" y="326"/>
                    <a:pt x="1598" y="177"/>
                    <a:pt x="1448" y="72"/>
                  </a:cubicBezTo>
                  <a:cubicBezTo>
                    <a:pt x="1393" y="34"/>
                    <a:pt x="1331"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7" name="Google Shape;3007;p44"/>
            <p:cNvSpPr/>
            <p:nvPr/>
          </p:nvSpPr>
          <p:spPr>
            <a:xfrm>
              <a:off x="2439300" y="3191325"/>
              <a:ext cx="47825" cy="40075"/>
            </a:xfrm>
            <a:custGeom>
              <a:avLst/>
              <a:gdLst/>
              <a:ahLst/>
              <a:cxnLst/>
              <a:rect l="l" t="t" r="r" b="b"/>
              <a:pathLst>
                <a:path w="1913" h="1603" extrusionOk="0">
                  <a:moveTo>
                    <a:pt x="1400" y="1"/>
                  </a:moveTo>
                  <a:cubicBezTo>
                    <a:pt x="1240" y="1"/>
                    <a:pt x="1083" y="108"/>
                    <a:pt x="962" y="227"/>
                  </a:cubicBezTo>
                  <a:cubicBezTo>
                    <a:pt x="875" y="312"/>
                    <a:pt x="795" y="406"/>
                    <a:pt x="705" y="486"/>
                  </a:cubicBezTo>
                  <a:cubicBezTo>
                    <a:pt x="602" y="617"/>
                    <a:pt x="502" y="748"/>
                    <a:pt x="392" y="869"/>
                  </a:cubicBezTo>
                  <a:cubicBezTo>
                    <a:pt x="270" y="1004"/>
                    <a:pt x="49" y="1178"/>
                    <a:pt x="16" y="1368"/>
                  </a:cubicBezTo>
                  <a:cubicBezTo>
                    <a:pt x="0" y="1451"/>
                    <a:pt x="96" y="1521"/>
                    <a:pt x="202" y="1571"/>
                  </a:cubicBezTo>
                  <a:cubicBezTo>
                    <a:pt x="291" y="1581"/>
                    <a:pt x="379" y="1590"/>
                    <a:pt x="468" y="1597"/>
                  </a:cubicBezTo>
                  <a:cubicBezTo>
                    <a:pt x="515" y="1600"/>
                    <a:pt x="562" y="1602"/>
                    <a:pt x="609" y="1602"/>
                  </a:cubicBezTo>
                  <a:cubicBezTo>
                    <a:pt x="679" y="1602"/>
                    <a:pt x="749" y="1597"/>
                    <a:pt x="817" y="1579"/>
                  </a:cubicBezTo>
                  <a:cubicBezTo>
                    <a:pt x="984" y="1536"/>
                    <a:pt x="1126" y="1424"/>
                    <a:pt x="1262" y="1314"/>
                  </a:cubicBezTo>
                  <a:cubicBezTo>
                    <a:pt x="1437" y="1172"/>
                    <a:pt x="1611" y="1026"/>
                    <a:pt x="1751" y="849"/>
                  </a:cubicBezTo>
                  <a:cubicBezTo>
                    <a:pt x="1837" y="740"/>
                    <a:pt x="1913" y="610"/>
                    <a:pt x="1903" y="474"/>
                  </a:cubicBezTo>
                  <a:cubicBezTo>
                    <a:pt x="1894" y="345"/>
                    <a:pt x="1809" y="241"/>
                    <a:pt x="1718" y="155"/>
                  </a:cubicBezTo>
                  <a:cubicBezTo>
                    <a:pt x="1644" y="87"/>
                    <a:pt x="1560" y="24"/>
                    <a:pt x="1460" y="6"/>
                  </a:cubicBezTo>
                  <a:cubicBezTo>
                    <a:pt x="1440" y="2"/>
                    <a:pt x="1420" y="1"/>
                    <a:pt x="1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8" name="Google Shape;3008;p44"/>
            <p:cNvSpPr/>
            <p:nvPr/>
          </p:nvSpPr>
          <p:spPr>
            <a:xfrm>
              <a:off x="2425325" y="3201925"/>
              <a:ext cx="50975" cy="28250"/>
            </a:xfrm>
            <a:custGeom>
              <a:avLst/>
              <a:gdLst/>
              <a:ahLst/>
              <a:cxnLst/>
              <a:rect l="l" t="t" r="r" b="b"/>
              <a:pathLst>
                <a:path w="2039" h="1130" extrusionOk="0">
                  <a:moveTo>
                    <a:pt x="1996" y="1"/>
                  </a:moveTo>
                  <a:cubicBezTo>
                    <a:pt x="1988" y="1"/>
                    <a:pt x="1980" y="5"/>
                    <a:pt x="1973" y="15"/>
                  </a:cubicBezTo>
                  <a:cubicBezTo>
                    <a:pt x="1244" y="986"/>
                    <a:pt x="43" y="1067"/>
                    <a:pt x="31" y="1068"/>
                  </a:cubicBezTo>
                  <a:cubicBezTo>
                    <a:pt x="14" y="1069"/>
                    <a:pt x="1" y="1084"/>
                    <a:pt x="1" y="1100"/>
                  </a:cubicBezTo>
                  <a:cubicBezTo>
                    <a:pt x="1" y="1109"/>
                    <a:pt x="5" y="1118"/>
                    <a:pt x="12" y="1124"/>
                  </a:cubicBezTo>
                  <a:cubicBezTo>
                    <a:pt x="18" y="1127"/>
                    <a:pt x="24" y="1129"/>
                    <a:pt x="31" y="1129"/>
                  </a:cubicBezTo>
                  <a:cubicBezTo>
                    <a:pt x="43" y="1128"/>
                    <a:pt x="1272" y="1046"/>
                    <a:pt x="2020" y="50"/>
                  </a:cubicBezTo>
                  <a:cubicBezTo>
                    <a:pt x="2038" y="27"/>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9" name="Google Shape;3009;p44"/>
            <p:cNvSpPr/>
            <p:nvPr/>
          </p:nvSpPr>
          <p:spPr>
            <a:xfrm>
              <a:off x="2427175" y="3239550"/>
              <a:ext cx="60250" cy="47025"/>
            </a:xfrm>
            <a:custGeom>
              <a:avLst/>
              <a:gdLst/>
              <a:ahLst/>
              <a:cxnLst/>
              <a:rect l="l" t="t" r="r" b="b"/>
              <a:pathLst>
                <a:path w="2410" h="1881" extrusionOk="0">
                  <a:moveTo>
                    <a:pt x="1760" y="1"/>
                  </a:moveTo>
                  <a:cubicBezTo>
                    <a:pt x="1720" y="1"/>
                    <a:pt x="1680" y="9"/>
                    <a:pt x="1641" y="19"/>
                  </a:cubicBezTo>
                  <a:cubicBezTo>
                    <a:pt x="1331" y="99"/>
                    <a:pt x="1073" y="289"/>
                    <a:pt x="819" y="485"/>
                  </a:cubicBezTo>
                  <a:cubicBezTo>
                    <a:pt x="939" y="426"/>
                    <a:pt x="1053" y="347"/>
                    <a:pt x="1171" y="282"/>
                  </a:cubicBezTo>
                  <a:cubicBezTo>
                    <a:pt x="1294" y="214"/>
                    <a:pt x="1437" y="159"/>
                    <a:pt x="1578" y="159"/>
                  </a:cubicBezTo>
                  <a:cubicBezTo>
                    <a:pt x="1650" y="159"/>
                    <a:pt x="1722" y="174"/>
                    <a:pt x="1789" y="208"/>
                  </a:cubicBezTo>
                  <a:cubicBezTo>
                    <a:pt x="1899" y="264"/>
                    <a:pt x="1981" y="366"/>
                    <a:pt x="2048" y="470"/>
                  </a:cubicBezTo>
                  <a:cubicBezTo>
                    <a:pt x="2134" y="599"/>
                    <a:pt x="2206" y="748"/>
                    <a:pt x="2187" y="897"/>
                  </a:cubicBezTo>
                  <a:cubicBezTo>
                    <a:pt x="2169" y="1054"/>
                    <a:pt x="2053" y="1175"/>
                    <a:pt x="1929" y="1269"/>
                  </a:cubicBezTo>
                  <a:cubicBezTo>
                    <a:pt x="1730" y="1420"/>
                    <a:pt x="1499" y="1525"/>
                    <a:pt x="1269" y="1622"/>
                  </a:cubicBezTo>
                  <a:cubicBezTo>
                    <a:pt x="1098" y="1695"/>
                    <a:pt x="922" y="1767"/>
                    <a:pt x="735" y="1767"/>
                  </a:cubicBezTo>
                  <a:cubicBezTo>
                    <a:pt x="724" y="1767"/>
                    <a:pt x="712" y="1767"/>
                    <a:pt x="700" y="1766"/>
                  </a:cubicBezTo>
                  <a:cubicBezTo>
                    <a:pt x="562" y="1759"/>
                    <a:pt x="429" y="1713"/>
                    <a:pt x="298" y="1661"/>
                  </a:cubicBezTo>
                  <a:cubicBezTo>
                    <a:pt x="198" y="1624"/>
                    <a:pt x="99" y="1581"/>
                    <a:pt x="0" y="1538"/>
                  </a:cubicBezTo>
                  <a:lnTo>
                    <a:pt x="0" y="1538"/>
                  </a:lnTo>
                  <a:cubicBezTo>
                    <a:pt x="73" y="1599"/>
                    <a:pt x="148" y="1656"/>
                    <a:pt x="226" y="1708"/>
                  </a:cubicBezTo>
                  <a:cubicBezTo>
                    <a:pt x="370" y="1808"/>
                    <a:pt x="537" y="1879"/>
                    <a:pt x="707" y="1881"/>
                  </a:cubicBezTo>
                  <a:cubicBezTo>
                    <a:pt x="807" y="1881"/>
                    <a:pt x="905" y="1856"/>
                    <a:pt x="1000" y="1833"/>
                  </a:cubicBezTo>
                  <a:cubicBezTo>
                    <a:pt x="1418" y="1728"/>
                    <a:pt x="1846" y="1618"/>
                    <a:pt x="2182" y="1357"/>
                  </a:cubicBezTo>
                  <a:cubicBezTo>
                    <a:pt x="2266" y="1290"/>
                    <a:pt x="2349" y="1209"/>
                    <a:pt x="2378" y="1103"/>
                  </a:cubicBezTo>
                  <a:cubicBezTo>
                    <a:pt x="2410" y="992"/>
                    <a:pt x="2379" y="869"/>
                    <a:pt x="2342" y="756"/>
                  </a:cubicBezTo>
                  <a:cubicBezTo>
                    <a:pt x="2271" y="541"/>
                    <a:pt x="2173" y="332"/>
                    <a:pt x="2026" y="158"/>
                  </a:cubicBezTo>
                  <a:cubicBezTo>
                    <a:pt x="1967" y="88"/>
                    <a:pt x="1895" y="22"/>
                    <a:pt x="1807" y="5"/>
                  </a:cubicBezTo>
                  <a:cubicBezTo>
                    <a:pt x="1791" y="2"/>
                    <a:pt x="1776"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0" name="Google Shape;3010;p44"/>
            <p:cNvSpPr/>
            <p:nvPr/>
          </p:nvSpPr>
          <p:spPr>
            <a:xfrm>
              <a:off x="2422125" y="3243525"/>
              <a:ext cx="60250" cy="40200"/>
            </a:xfrm>
            <a:custGeom>
              <a:avLst/>
              <a:gdLst/>
              <a:ahLst/>
              <a:cxnLst/>
              <a:rect l="l" t="t" r="r" b="b"/>
              <a:pathLst>
                <a:path w="2410" h="1608" extrusionOk="0">
                  <a:moveTo>
                    <a:pt x="1780" y="0"/>
                  </a:moveTo>
                  <a:cubicBezTo>
                    <a:pt x="1639" y="0"/>
                    <a:pt x="1496" y="55"/>
                    <a:pt x="1373" y="123"/>
                  </a:cubicBezTo>
                  <a:cubicBezTo>
                    <a:pt x="1255" y="188"/>
                    <a:pt x="1141" y="267"/>
                    <a:pt x="1021" y="326"/>
                  </a:cubicBezTo>
                  <a:cubicBezTo>
                    <a:pt x="875" y="438"/>
                    <a:pt x="732" y="552"/>
                    <a:pt x="578" y="650"/>
                  </a:cubicBezTo>
                  <a:cubicBezTo>
                    <a:pt x="408" y="759"/>
                    <a:pt x="118" y="879"/>
                    <a:pt x="37" y="1083"/>
                  </a:cubicBezTo>
                  <a:cubicBezTo>
                    <a:pt x="1" y="1173"/>
                    <a:pt x="94" y="1284"/>
                    <a:pt x="203" y="1379"/>
                  </a:cubicBezTo>
                  <a:cubicBezTo>
                    <a:pt x="301" y="1422"/>
                    <a:pt x="400" y="1463"/>
                    <a:pt x="500" y="1502"/>
                  </a:cubicBezTo>
                  <a:cubicBezTo>
                    <a:pt x="632" y="1554"/>
                    <a:pt x="765" y="1600"/>
                    <a:pt x="903" y="1607"/>
                  </a:cubicBezTo>
                  <a:cubicBezTo>
                    <a:pt x="914" y="1607"/>
                    <a:pt x="925" y="1608"/>
                    <a:pt x="935" y="1608"/>
                  </a:cubicBezTo>
                  <a:cubicBezTo>
                    <a:pt x="1123" y="1608"/>
                    <a:pt x="1300" y="1536"/>
                    <a:pt x="1471" y="1463"/>
                  </a:cubicBezTo>
                  <a:cubicBezTo>
                    <a:pt x="1702" y="1366"/>
                    <a:pt x="1933" y="1261"/>
                    <a:pt x="2132" y="1110"/>
                  </a:cubicBezTo>
                  <a:cubicBezTo>
                    <a:pt x="2256" y="1016"/>
                    <a:pt x="2372" y="895"/>
                    <a:pt x="2391" y="738"/>
                  </a:cubicBezTo>
                  <a:cubicBezTo>
                    <a:pt x="2409" y="589"/>
                    <a:pt x="2336" y="440"/>
                    <a:pt x="2252" y="311"/>
                  </a:cubicBezTo>
                  <a:cubicBezTo>
                    <a:pt x="2183" y="207"/>
                    <a:pt x="2101" y="105"/>
                    <a:pt x="1991" y="49"/>
                  </a:cubicBezTo>
                  <a:cubicBezTo>
                    <a:pt x="1924" y="15"/>
                    <a:pt x="1852"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1" name="Google Shape;3011;p44"/>
            <p:cNvSpPr/>
            <p:nvPr/>
          </p:nvSpPr>
          <p:spPr>
            <a:xfrm>
              <a:off x="2405750" y="3256450"/>
              <a:ext cx="64200" cy="16325"/>
            </a:xfrm>
            <a:custGeom>
              <a:avLst/>
              <a:gdLst/>
              <a:ahLst/>
              <a:cxnLst/>
              <a:rect l="l" t="t" r="r" b="b"/>
              <a:pathLst>
                <a:path w="2568" h="653" extrusionOk="0">
                  <a:moveTo>
                    <a:pt x="2517" y="0"/>
                  </a:moveTo>
                  <a:cubicBezTo>
                    <a:pt x="2510" y="0"/>
                    <a:pt x="2502" y="2"/>
                    <a:pt x="2495" y="7"/>
                  </a:cubicBezTo>
                  <a:cubicBezTo>
                    <a:pt x="1910" y="477"/>
                    <a:pt x="1221" y="582"/>
                    <a:pt x="723" y="582"/>
                  </a:cubicBezTo>
                  <a:cubicBezTo>
                    <a:pt x="326" y="582"/>
                    <a:pt x="50" y="515"/>
                    <a:pt x="44" y="514"/>
                  </a:cubicBezTo>
                  <a:cubicBezTo>
                    <a:pt x="41" y="513"/>
                    <a:pt x="38" y="512"/>
                    <a:pt x="35" y="512"/>
                  </a:cubicBezTo>
                  <a:cubicBezTo>
                    <a:pt x="19" y="512"/>
                    <a:pt x="6" y="523"/>
                    <a:pt x="2" y="539"/>
                  </a:cubicBezTo>
                  <a:cubicBezTo>
                    <a:pt x="1" y="550"/>
                    <a:pt x="3" y="561"/>
                    <a:pt x="10" y="570"/>
                  </a:cubicBezTo>
                  <a:cubicBezTo>
                    <a:pt x="15" y="576"/>
                    <a:pt x="22" y="580"/>
                    <a:pt x="30" y="583"/>
                  </a:cubicBezTo>
                  <a:cubicBezTo>
                    <a:pt x="36" y="584"/>
                    <a:pt x="319" y="652"/>
                    <a:pt x="726" y="652"/>
                  </a:cubicBezTo>
                  <a:cubicBezTo>
                    <a:pt x="1236" y="652"/>
                    <a:pt x="1941" y="545"/>
                    <a:pt x="2541" y="64"/>
                  </a:cubicBezTo>
                  <a:cubicBezTo>
                    <a:pt x="2567" y="39"/>
                    <a:pt x="2546" y="0"/>
                    <a:pt x="2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2" name="Google Shape;3012;p44"/>
            <p:cNvSpPr/>
            <p:nvPr/>
          </p:nvSpPr>
          <p:spPr>
            <a:xfrm>
              <a:off x="2364750" y="3166225"/>
              <a:ext cx="43850" cy="53025"/>
            </a:xfrm>
            <a:custGeom>
              <a:avLst/>
              <a:gdLst/>
              <a:ahLst/>
              <a:cxnLst/>
              <a:rect l="l" t="t" r="r" b="b"/>
              <a:pathLst>
                <a:path w="1754" h="2121" extrusionOk="0">
                  <a:moveTo>
                    <a:pt x="733" y="1"/>
                  </a:moveTo>
                  <a:cubicBezTo>
                    <a:pt x="692" y="1"/>
                    <a:pt x="651" y="9"/>
                    <a:pt x="614" y="20"/>
                  </a:cubicBezTo>
                  <a:cubicBezTo>
                    <a:pt x="439" y="71"/>
                    <a:pt x="289" y="174"/>
                    <a:pt x="161" y="296"/>
                  </a:cubicBezTo>
                  <a:cubicBezTo>
                    <a:pt x="92" y="359"/>
                    <a:pt x="26" y="434"/>
                    <a:pt x="14" y="533"/>
                  </a:cubicBezTo>
                  <a:cubicBezTo>
                    <a:pt x="1" y="627"/>
                    <a:pt x="39" y="731"/>
                    <a:pt x="83" y="825"/>
                  </a:cubicBezTo>
                  <a:cubicBezTo>
                    <a:pt x="261" y="1197"/>
                    <a:pt x="564" y="1504"/>
                    <a:pt x="859" y="1802"/>
                  </a:cubicBezTo>
                  <a:cubicBezTo>
                    <a:pt x="928" y="1870"/>
                    <a:pt x="997" y="1940"/>
                    <a:pt x="1076" y="1992"/>
                  </a:cubicBezTo>
                  <a:cubicBezTo>
                    <a:pt x="1211" y="2082"/>
                    <a:pt x="1368" y="2118"/>
                    <a:pt x="1515" y="2119"/>
                  </a:cubicBezTo>
                  <a:cubicBezTo>
                    <a:pt x="1540" y="2120"/>
                    <a:pt x="1564" y="2121"/>
                    <a:pt x="1589" y="2121"/>
                  </a:cubicBezTo>
                  <a:cubicBezTo>
                    <a:pt x="1644" y="2121"/>
                    <a:pt x="1699" y="2118"/>
                    <a:pt x="1753" y="2113"/>
                  </a:cubicBezTo>
                  <a:cubicBezTo>
                    <a:pt x="1660" y="2093"/>
                    <a:pt x="1567" y="2071"/>
                    <a:pt x="1475" y="2047"/>
                  </a:cubicBezTo>
                  <a:cubicBezTo>
                    <a:pt x="1354" y="2016"/>
                    <a:pt x="1231" y="1980"/>
                    <a:pt x="1120" y="1911"/>
                  </a:cubicBezTo>
                  <a:cubicBezTo>
                    <a:pt x="959" y="1813"/>
                    <a:pt x="835" y="1657"/>
                    <a:pt x="718" y="1505"/>
                  </a:cubicBezTo>
                  <a:cubicBezTo>
                    <a:pt x="568" y="1310"/>
                    <a:pt x="420" y="1111"/>
                    <a:pt x="312" y="893"/>
                  </a:cubicBezTo>
                  <a:cubicBezTo>
                    <a:pt x="247" y="760"/>
                    <a:pt x="197" y="608"/>
                    <a:pt x="234" y="481"/>
                  </a:cubicBezTo>
                  <a:cubicBezTo>
                    <a:pt x="270" y="361"/>
                    <a:pt x="379" y="290"/>
                    <a:pt x="490" y="239"/>
                  </a:cubicBezTo>
                  <a:cubicBezTo>
                    <a:pt x="563" y="206"/>
                    <a:pt x="641" y="179"/>
                    <a:pt x="726" y="179"/>
                  </a:cubicBezTo>
                  <a:cubicBezTo>
                    <a:pt x="745" y="179"/>
                    <a:pt x="765" y="180"/>
                    <a:pt x="785" y="183"/>
                  </a:cubicBezTo>
                  <a:cubicBezTo>
                    <a:pt x="977" y="212"/>
                    <a:pt x="1138" y="389"/>
                    <a:pt x="1250" y="565"/>
                  </a:cubicBezTo>
                  <a:cubicBezTo>
                    <a:pt x="1321" y="675"/>
                    <a:pt x="1385" y="794"/>
                    <a:pt x="1460" y="901"/>
                  </a:cubicBezTo>
                  <a:cubicBezTo>
                    <a:pt x="1326" y="620"/>
                    <a:pt x="1186" y="345"/>
                    <a:pt x="967" y="121"/>
                  </a:cubicBezTo>
                  <a:cubicBezTo>
                    <a:pt x="929" y="82"/>
                    <a:pt x="888" y="44"/>
                    <a:pt x="840" y="23"/>
                  </a:cubicBezTo>
                  <a:cubicBezTo>
                    <a:pt x="804" y="7"/>
                    <a:pt x="768"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3" name="Google Shape;3013;p44"/>
            <p:cNvSpPr/>
            <p:nvPr/>
          </p:nvSpPr>
          <p:spPr>
            <a:xfrm>
              <a:off x="2369650" y="3170650"/>
              <a:ext cx="44850" cy="48400"/>
            </a:xfrm>
            <a:custGeom>
              <a:avLst/>
              <a:gdLst/>
              <a:ahLst/>
              <a:cxnLst/>
              <a:rect l="l" t="t" r="r" b="b"/>
              <a:pathLst>
                <a:path w="1794" h="1936" extrusionOk="0">
                  <a:moveTo>
                    <a:pt x="531" y="1"/>
                  </a:moveTo>
                  <a:cubicBezTo>
                    <a:pt x="446" y="1"/>
                    <a:pt x="367" y="28"/>
                    <a:pt x="293" y="62"/>
                  </a:cubicBezTo>
                  <a:cubicBezTo>
                    <a:pt x="183" y="112"/>
                    <a:pt x="74" y="184"/>
                    <a:pt x="38" y="304"/>
                  </a:cubicBezTo>
                  <a:cubicBezTo>
                    <a:pt x="1" y="430"/>
                    <a:pt x="51" y="583"/>
                    <a:pt x="116" y="716"/>
                  </a:cubicBezTo>
                  <a:cubicBezTo>
                    <a:pt x="224" y="933"/>
                    <a:pt x="372" y="1132"/>
                    <a:pt x="521" y="1328"/>
                  </a:cubicBezTo>
                  <a:cubicBezTo>
                    <a:pt x="639" y="1480"/>
                    <a:pt x="763" y="1636"/>
                    <a:pt x="924" y="1734"/>
                  </a:cubicBezTo>
                  <a:cubicBezTo>
                    <a:pt x="1035" y="1802"/>
                    <a:pt x="1158" y="1839"/>
                    <a:pt x="1279" y="1870"/>
                  </a:cubicBezTo>
                  <a:cubicBezTo>
                    <a:pt x="1371" y="1894"/>
                    <a:pt x="1464" y="1916"/>
                    <a:pt x="1557" y="1935"/>
                  </a:cubicBezTo>
                  <a:cubicBezTo>
                    <a:pt x="1675" y="1923"/>
                    <a:pt x="1787" y="1890"/>
                    <a:pt x="1790" y="1804"/>
                  </a:cubicBezTo>
                  <a:cubicBezTo>
                    <a:pt x="1794" y="1611"/>
                    <a:pt x="1604" y="1368"/>
                    <a:pt x="1506" y="1197"/>
                  </a:cubicBezTo>
                  <a:cubicBezTo>
                    <a:pt x="1418" y="1044"/>
                    <a:pt x="1342" y="884"/>
                    <a:pt x="1264" y="724"/>
                  </a:cubicBezTo>
                  <a:cubicBezTo>
                    <a:pt x="1189" y="617"/>
                    <a:pt x="1125" y="499"/>
                    <a:pt x="1054" y="388"/>
                  </a:cubicBezTo>
                  <a:cubicBezTo>
                    <a:pt x="942" y="212"/>
                    <a:pt x="781" y="35"/>
                    <a:pt x="589" y="5"/>
                  </a:cubicBezTo>
                  <a:cubicBezTo>
                    <a:pt x="569" y="2"/>
                    <a:pt x="550"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4" name="Google Shape;3014;p44"/>
            <p:cNvSpPr/>
            <p:nvPr/>
          </p:nvSpPr>
          <p:spPr>
            <a:xfrm>
              <a:off x="2381725" y="3181000"/>
              <a:ext cx="46650" cy="43925"/>
            </a:xfrm>
            <a:custGeom>
              <a:avLst/>
              <a:gdLst/>
              <a:ahLst/>
              <a:cxnLst/>
              <a:rect l="l" t="t" r="r" b="b"/>
              <a:pathLst>
                <a:path w="1866" h="1757" extrusionOk="0">
                  <a:moveTo>
                    <a:pt x="31" y="1"/>
                  </a:moveTo>
                  <a:cubicBezTo>
                    <a:pt x="28" y="1"/>
                    <a:pt x="26" y="1"/>
                    <a:pt x="23" y="2"/>
                  </a:cubicBezTo>
                  <a:cubicBezTo>
                    <a:pt x="7" y="8"/>
                    <a:pt x="0" y="26"/>
                    <a:pt x="9" y="41"/>
                  </a:cubicBezTo>
                  <a:cubicBezTo>
                    <a:pt x="570" y="1252"/>
                    <a:pt x="1813" y="1748"/>
                    <a:pt x="1825" y="1754"/>
                  </a:cubicBezTo>
                  <a:cubicBezTo>
                    <a:pt x="1829" y="1755"/>
                    <a:pt x="1833" y="1756"/>
                    <a:pt x="1838" y="1756"/>
                  </a:cubicBezTo>
                  <a:cubicBezTo>
                    <a:pt x="1840" y="1756"/>
                    <a:pt x="1843" y="1756"/>
                    <a:pt x="1846" y="1755"/>
                  </a:cubicBezTo>
                  <a:cubicBezTo>
                    <a:pt x="1854" y="1753"/>
                    <a:pt x="1861" y="1745"/>
                    <a:pt x="1863" y="1737"/>
                  </a:cubicBezTo>
                  <a:cubicBezTo>
                    <a:pt x="1865" y="1719"/>
                    <a:pt x="1855" y="1702"/>
                    <a:pt x="1838" y="1695"/>
                  </a:cubicBezTo>
                  <a:cubicBezTo>
                    <a:pt x="1826" y="1690"/>
                    <a:pt x="612" y="1204"/>
                    <a:pt x="65" y="23"/>
                  </a:cubicBezTo>
                  <a:cubicBezTo>
                    <a:pt x="58" y="10"/>
                    <a:pt x="46"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5" name="Google Shape;3015;p44"/>
            <p:cNvSpPr/>
            <p:nvPr/>
          </p:nvSpPr>
          <p:spPr>
            <a:xfrm>
              <a:off x="2357075" y="3207825"/>
              <a:ext cx="35550" cy="49925"/>
            </a:xfrm>
            <a:custGeom>
              <a:avLst/>
              <a:gdLst/>
              <a:ahLst/>
              <a:cxnLst/>
              <a:rect l="l" t="t" r="r" b="b"/>
              <a:pathLst>
                <a:path w="1422" h="1997" extrusionOk="0">
                  <a:moveTo>
                    <a:pt x="826" y="1"/>
                  </a:moveTo>
                  <a:cubicBezTo>
                    <a:pt x="788" y="1"/>
                    <a:pt x="749" y="8"/>
                    <a:pt x="712" y="17"/>
                  </a:cubicBezTo>
                  <a:cubicBezTo>
                    <a:pt x="531" y="61"/>
                    <a:pt x="367" y="156"/>
                    <a:pt x="219" y="267"/>
                  </a:cubicBezTo>
                  <a:cubicBezTo>
                    <a:pt x="140" y="326"/>
                    <a:pt x="62" y="395"/>
                    <a:pt x="31" y="487"/>
                  </a:cubicBezTo>
                  <a:cubicBezTo>
                    <a:pt x="1" y="575"/>
                    <a:pt x="17" y="672"/>
                    <a:pt x="43" y="761"/>
                  </a:cubicBezTo>
                  <a:cubicBezTo>
                    <a:pt x="145" y="1111"/>
                    <a:pt x="381" y="1405"/>
                    <a:pt x="612" y="1688"/>
                  </a:cubicBezTo>
                  <a:cubicBezTo>
                    <a:pt x="665" y="1753"/>
                    <a:pt x="719" y="1819"/>
                    <a:pt x="786" y="1870"/>
                  </a:cubicBezTo>
                  <a:cubicBezTo>
                    <a:pt x="901" y="1955"/>
                    <a:pt x="1047" y="1990"/>
                    <a:pt x="1190" y="1995"/>
                  </a:cubicBezTo>
                  <a:cubicBezTo>
                    <a:pt x="1224" y="1996"/>
                    <a:pt x="1257" y="1997"/>
                    <a:pt x="1291" y="1997"/>
                  </a:cubicBezTo>
                  <a:cubicBezTo>
                    <a:pt x="1335" y="1997"/>
                    <a:pt x="1378" y="1996"/>
                    <a:pt x="1421" y="1993"/>
                  </a:cubicBezTo>
                  <a:cubicBezTo>
                    <a:pt x="1335" y="1972"/>
                    <a:pt x="1249" y="1951"/>
                    <a:pt x="1163" y="1927"/>
                  </a:cubicBezTo>
                  <a:cubicBezTo>
                    <a:pt x="1052" y="1896"/>
                    <a:pt x="940" y="1859"/>
                    <a:pt x="844" y="1793"/>
                  </a:cubicBezTo>
                  <a:cubicBezTo>
                    <a:pt x="706" y="1700"/>
                    <a:pt x="616" y="1552"/>
                    <a:pt x="531" y="1407"/>
                  </a:cubicBezTo>
                  <a:cubicBezTo>
                    <a:pt x="421" y="1223"/>
                    <a:pt x="316" y="1034"/>
                    <a:pt x="253" y="829"/>
                  </a:cubicBezTo>
                  <a:cubicBezTo>
                    <a:pt x="214" y="702"/>
                    <a:pt x="194" y="560"/>
                    <a:pt x="254" y="442"/>
                  </a:cubicBezTo>
                  <a:cubicBezTo>
                    <a:pt x="313" y="330"/>
                    <a:pt x="432" y="265"/>
                    <a:pt x="549" y="219"/>
                  </a:cubicBezTo>
                  <a:cubicBezTo>
                    <a:pt x="625" y="190"/>
                    <a:pt x="705" y="166"/>
                    <a:pt x="786" y="166"/>
                  </a:cubicBezTo>
                  <a:cubicBezTo>
                    <a:pt x="806" y="166"/>
                    <a:pt x="827" y="168"/>
                    <a:pt x="847" y="171"/>
                  </a:cubicBezTo>
                  <a:cubicBezTo>
                    <a:pt x="1028" y="202"/>
                    <a:pt x="1151" y="369"/>
                    <a:pt x="1227" y="536"/>
                  </a:cubicBezTo>
                  <a:cubicBezTo>
                    <a:pt x="1276" y="641"/>
                    <a:pt x="1315" y="753"/>
                    <a:pt x="1368" y="854"/>
                  </a:cubicBezTo>
                  <a:cubicBezTo>
                    <a:pt x="1290" y="590"/>
                    <a:pt x="1207" y="330"/>
                    <a:pt x="1035" y="117"/>
                  </a:cubicBezTo>
                  <a:cubicBezTo>
                    <a:pt x="1005" y="80"/>
                    <a:pt x="973" y="45"/>
                    <a:pt x="931" y="23"/>
                  </a:cubicBezTo>
                  <a:cubicBezTo>
                    <a:pt x="898" y="7"/>
                    <a:pt x="862" y="1"/>
                    <a:pt x="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6" name="Google Shape;3016;p44"/>
            <p:cNvSpPr/>
            <p:nvPr/>
          </p:nvSpPr>
          <p:spPr>
            <a:xfrm>
              <a:off x="2361900" y="3212000"/>
              <a:ext cx="38000" cy="45675"/>
            </a:xfrm>
            <a:custGeom>
              <a:avLst/>
              <a:gdLst/>
              <a:ahLst/>
              <a:cxnLst/>
              <a:rect l="l" t="t" r="r" b="b"/>
              <a:pathLst>
                <a:path w="1520" h="1827" extrusionOk="0">
                  <a:moveTo>
                    <a:pt x="592" y="0"/>
                  </a:moveTo>
                  <a:cubicBezTo>
                    <a:pt x="512" y="0"/>
                    <a:pt x="432" y="24"/>
                    <a:pt x="356" y="53"/>
                  </a:cubicBezTo>
                  <a:cubicBezTo>
                    <a:pt x="238" y="99"/>
                    <a:pt x="119" y="165"/>
                    <a:pt x="61" y="276"/>
                  </a:cubicBezTo>
                  <a:cubicBezTo>
                    <a:pt x="0" y="394"/>
                    <a:pt x="20" y="536"/>
                    <a:pt x="59" y="662"/>
                  </a:cubicBezTo>
                  <a:cubicBezTo>
                    <a:pt x="123" y="868"/>
                    <a:pt x="228" y="1057"/>
                    <a:pt x="337" y="1241"/>
                  </a:cubicBezTo>
                  <a:cubicBezTo>
                    <a:pt x="422" y="1386"/>
                    <a:pt x="513" y="1533"/>
                    <a:pt x="651" y="1627"/>
                  </a:cubicBezTo>
                  <a:cubicBezTo>
                    <a:pt x="747" y="1693"/>
                    <a:pt x="859" y="1729"/>
                    <a:pt x="970" y="1761"/>
                  </a:cubicBezTo>
                  <a:cubicBezTo>
                    <a:pt x="1055" y="1784"/>
                    <a:pt x="1142" y="1807"/>
                    <a:pt x="1228" y="1827"/>
                  </a:cubicBezTo>
                  <a:cubicBezTo>
                    <a:pt x="1345" y="1817"/>
                    <a:pt x="1461" y="1788"/>
                    <a:pt x="1480" y="1708"/>
                  </a:cubicBezTo>
                  <a:cubicBezTo>
                    <a:pt x="1520" y="1526"/>
                    <a:pt x="1382" y="1296"/>
                    <a:pt x="1319" y="1135"/>
                  </a:cubicBezTo>
                  <a:cubicBezTo>
                    <a:pt x="1263" y="990"/>
                    <a:pt x="1220" y="839"/>
                    <a:pt x="1175" y="687"/>
                  </a:cubicBezTo>
                  <a:cubicBezTo>
                    <a:pt x="1122" y="586"/>
                    <a:pt x="1083" y="475"/>
                    <a:pt x="1034" y="369"/>
                  </a:cubicBezTo>
                  <a:cubicBezTo>
                    <a:pt x="958" y="203"/>
                    <a:pt x="835" y="37"/>
                    <a:pt x="653" y="5"/>
                  </a:cubicBezTo>
                  <a:cubicBezTo>
                    <a:pt x="633" y="2"/>
                    <a:pt x="612" y="0"/>
                    <a:pt x="5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7" name="Google Shape;3017;p44"/>
            <p:cNvSpPr/>
            <p:nvPr/>
          </p:nvSpPr>
          <p:spPr>
            <a:xfrm>
              <a:off x="2373675" y="3221725"/>
              <a:ext cx="37300" cy="41725"/>
            </a:xfrm>
            <a:custGeom>
              <a:avLst/>
              <a:gdLst/>
              <a:ahLst/>
              <a:cxnLst/>
              <a:rect l="l" t="t" r="r" b="b"/>
              <a:pathLst>
                <a:path w="1492" h="1669" extrusionOk="0">
                  <a:moveTo>
                    <a:pt x="33" y="1"/>
                  </a:moveTo>
                  <a:cubicBezTo>
                    <a:pt x="17" y="1"/>
                    <a:pt x="1" y="14"/>
                    <a:pt x="3" y="35"/>
                  </a:cubicBezTo>
                  <a:cubicBezTo>
                    <a:pt x="319" y="1176"/>
                    <a:pt x="1433" y="1661"/>
                    <a:pt x="1444" y="1666"/>
                  </a:cubicBezTo>
                  <a:cubicBezTo>
                    <a:pt x="1448" y="1668"/>
                    <a:pt x="1452" y="1669"/>
                    <a:pt x="1457" y="1669"/>
                  </a:cubicBezTo>
                  <a:cubicBezTo>
                    <a:pt x="1459" y="1669"/>
                    <a:pt x="1461" y="1668"/>
                    <a:pt x="1464" y="1668"/>
                  </a:cubicBezTo>
                  <a:lnTo>
                    <a:pt x="1463" y="1667"/>
                  </a:lnTo>
                  <a:cubicBezTo>
                    <a:pt x="1489" y="1660"/>
                    <a:pt x="1492" y="1622"/>
                    <a:pt x="1467" y="1611"/>
                  </a:cubicBezTo>
                  <a:cubicBezTo>
                    <a:pt x="1456" y="1607"/>
                    <a:pt x="368" y="1133"/>
                    <a:pt x="60" y="19"/>
                  </a:cubicBezTo>
                  <a:cubicBezTo>
                    <a:pt x="55" y="6"/>
                    <a:pt x="4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8" name="Google Shape;3018;p44"/>
            <p:cNvSpPr/>
            <p:nvPr/>
          </p:nvSpPr>
          <p:spPr>
            <a:xfrm>
              <a:off x="2346550" y="3248225"/>
              <a:ext cx="29725" cy="45875"/>
            </a:xfrm>
            <a:custGeom>
              <a:avLst/>
              <a:gdLst/>
              <a:ahLst/>
              <a:cxnLst/>
              <a:rect l="l" t="t" r="r" b="b"/>
              <a:pathLst>
                <a:path w="1189" h="1835" extrusionOk="0">
                  <a:moveTo>
                    <a:pt x="753" y="0"/>
                  </a:moveTo>
                  <a:cubicBezTo>
                    <a:pt x="731" y="0"/>
                    <a:pt x="710" y="2"/>
                    <a:pt x="689" y="5"/>
                  </a:cubicBezTo>
                  <a:cubicBezTo>
                    <a:pt x="523" y="27"/>
                    <a:pt x="367" y="94"/>
                    <a:pt x="225" y="178"/>
                  </a:cubicBezTo>
                  <a:cubicBezTo>
                    <a:pt x="149" y="223"/>
                    <a:pt x="72" y="275"/>
                    <a:pt x="36" y="355"/>
                  </a:cubicBezTo>
                  <a:cubicBezTo>
                    <a:pt x="0" y="430"/>
                    <a:pt x="6" y="518"/>
                    <a:pt x="19" y="600"/>
                  </a:cubicBezTo>
                  <a:cubicBezTo>
                    <a:pt x="75" y="922"/>
                    <a:pt x="255" y="1206"/>
                    <a:pt x="432" y="1481"/>
                  </a:cubicBezTo>
                  <a:cubicBezTo>
                    <a:pt x="473" y="1545"/>
                    <a:pt x="514" y="1609"/>
                    <a:pt x="569" y="1660"/>
                  </a:cubicBezTo>
                  <a:cubicBezTo>
                    <a:pt x="662" y="1749"/>
                    <a:pt x="788" y="1795"/>
                    <a:pt x="915" y="1814"/>
                  </a:cubicBezTo>
                  <a:cubicBezTo>
                    <a:pt x="984" y="1824"/>
                    <a:pt x="1053" y="1832"/>
                    <a:pt x="1122" y="1835"/>
                  </a:cubicBezTo>
                  <a:cubicBezTo>
                    <a:pt x="1046" y="1808"/>
                    <a:pt x="972" y="1780"/>
                    <a:pt x="899" y="1750"/>
                  </a:cubicBezTo>
                  <a:cubicBezTo>
                    <a:pt x="803" y="1712"/>
                    <a:pt x="707" y="1668"/>
                    <a:pt x="629" y="1600"/>
                  </a:cubicBezTo>
                  <a:cubicBezTo>
                    <a:pt x="515" y="1502"/>
                    <a:pt x="450" y="1361"/>
                    <a:pt x="388" y="1224"/>
                  </a:cubicBezTo>
                  <a:cubicBezTo>
                    <a:pt x="311" y="1050"/>
                    <a:pt x="235" y="870"/>
                    <a:pt x="199" y="681"/>
                  </a:cubicBezTo>
                  <a:cubicBezTo>
                    <a:pt x="178" y="566"/>
                    <a:pt x="174" y="437"/>
                    <a:pt x="239" y="339"/>
                  </a:cubicBezTo>
                  <a:cubicBezTo>
                    <a:pt x="302" y="244"/>
                    <a:pt x="415" y="199"/>
                    <a:pt x="524" y="170"/>
                  </a:cubicBezTo>
                  <a:cubicBezTo>
                    <a:pt x="580" y="155"/>
                    <a:pt x="637" y="144"/>
                    <a:pt x="694" y="144"/>
                  </a:cubicBezTo>
                  <a:cubicBezTo>
                    <a:pt x="728" y="144"/>
                    <a:pt x="762" y="148"/>
                    <a:pt x="794" y="157"/>
                  </a:cubicBezTo>
                  <a:cubicBezTo>
                    <a:pt x="951" y="203"/>
                    <a:pt x="1044" y="364"/>
                    <a:pt x="1095" y="519"/>
                  </a:cubicBezTo>
                  <a:cubicBezTo>
                    <a:pt x="1128" y="617"/>
                    <a:pt x="1152" y="720"/>
                    <a:pt x="1188" y="816"/>
                  </a:cubicBezTo>
                  <a:cubicBezTo>
                    <a:pt x="1146" y="573"/>
                    <a:pt x="1097" y="333"/>
                    <a:pt x="967" y="127"/>
                  </a:cubicBezTo>
                  <a:cubicBezTo>
                    <a:pt x="946" y="89"/>
                    <a:pt x="918" y="58"/>
                    <a:pt x="883" y="33"/>
                  </a:cubicBezTo>
                  <a:cubicBezTo>
                    <a:pt x="845" y="9"/>
                    <a:pt x="799"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9" name="Google Shape;3019;p44"/>
            <p:cNvSpPr/>
            <p:nvPr/>
          </p:nvSpPr>
          <p:spPr>
            <a:xfrm>
              <a:off x="2350900" y="3251800"/>
              <a:ext cx="30950" cy="42325"/>
            </a:xfrm>
            <a:custGeom>
              <a:avLst/>
              <a:gdLst/>
              <a:ahLst/>
              <a:cxnLst/>
              <a:rect l="l" t="t" r="r" b="b"/>
              <a:pathLst>
                <a:path w="1238" h="1693" extrusionOk="0">
                  <a:moveTo>
                    <a:pt x="520" y="1"/>
                  </a:moveTo>
                  <a:cubicBezTo>
                    <a:pt x="464" y="1"/>
                    <a:pt x="406" y="12"/>
                    <a:pt x="351" y="27"/>
                  </a:cubicBezTo>
                  <a:cubicBezTo>
                    <a:pt x="241" y="56"/>
                    <a:pt x="129" y="101"/>
                    <a:pt x="66" y="196"/>
                  </a:cubicBezTo>
                  <a:cubicBezTo>
                    <a:pt x="1" y="294"/>
                    <a:pt x="4" y="423"/>
                    <a:pt x="25" y="538"/>
                  </a:cubicBezTo>
                  <a:cubicBezTo>
                    <a:pt x="62" y="727"/>
                    <a:pt x="137" y="907"/>
                    <a:pt x="214" y="1081"/>
                  </a:cubicBezTo>
                  <a:cubicBezTo>
                    <a:pt x="276" y="1219"/>
                    <a:pt x="341" y="1359"/>
                    <a:pt x="455" y="1457"/>
                  </a:cubicBezTo>
                  <a:cubicBezTo>
                    <a:pt x="534" y="1525"/>
                    <a:pt x="629" y="1569"/>
                    <a:pt x="725" y="1607"/>
                  </a:cubicBezTo>
                  <a:cubicBezTo>
                    <a:pt x="798" y="1637"/>
                    <a:pt x="873" y="1665"/>
                    <a:pt x="948" y="1692"/>
                  </a:cubicBezTo>
                  <a:cubicBezTo>
                    <a:pt x="955" y="1692"/>
                    <a:pt x="961" y="1692"/>
                    <a:pt x="968" y="1692"/>
                  </a:cubicBezTo>
                  <a:cubicBezTo>
                    <a:pt x="1067" y="1692"/>
                    <a:pt x="1161" y="1676"/>
                    <a:pt x="1183" y="1611"/>
                  </a:cubicBezTo>
                  <a:cubicBezTo>
                    <a:pt x="1238" y="1454"/>
                    <a:pt x="1138" y="1236"/>
                    <a:pt x="1098" y="1086"/>
                  </a:cubicBezTo>
                  <a:cubicBezTo>
                    <a:pt x="1062" y="952"/>
                    <a:pt x="1040" y="812"/>
                    <a:pt x="1014" y="674"/>
                  </a:cubicBezTo>
                  <a:cubicBezTo>
                    <a:pt x="978" y="577"/>
                    <a:pt x="954" y="474"/>
                    <a:pt x="922" y="377"/>
                  </a:cubicBezTo>
                  <a:cubicBezTo>
                    <a:pt x="870" y="221"/>
                    <a:pt x="776" y="60"/>
                    <a:pt x="620" y="14"/>
                  </a:cubicBezTo>
                  <a:cubicBezTo>
                    <a:pt x="588" y="5"/>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0" name="Google Shape;3020;p44"/>
            <p:cNvSpPr/>
            <p:nvPr/>
          </p:nvSpPr>
          <p:spPr>
            <a:xfrm>
              <a:off x="2361300" y="3260250"/>
              <a:ext cx="29200" cy="40750"/>
            </a:xfrm>
            <a:custGeom>
              <a:avLst/>
              <a:gdLst/>
              <a:ahLst/>
              <a:cxnLst/>
              <a:rect l="l" t="t" r="r" b="b"/>
              <a:pathLst>
                <a:path w="1168" h="1630" extrusionOk="0">
                  <a:moveTo>
                    <a:pt x="29" y="1"/>
                  </a:moveTo>
                  <a:cubicBezTo>
                    <a:pt x="15" y="1"/>
                    <a:pt x="0" y="12"/>
                    <a:pt x="2" y="30"/>
                  </a:cubicBezTo>
                  <a:cubicBezTo>
                    <a:pt x="169" y="1078"/>
                    <a:pt x="1110" y="1621"/>
                    <a:pt x="1120" y="1627"/>
                  </a:cubicBezTo>
                  <a:cubicBezTo>
                    <a:pt x="1123" y="1628"/>
                    <a:pt x="1128" y="1629"/>
                    <a:pt x="1132" y="1629"/>
                  </a:cubicBezTo>
                  <a:cubicBezTo>
                    <a:pt x="1134" y="1629"/>
                    <a:pt x="1135" y="1629"/>
                    <a:pt x="1137" y="1629"/>
                  </a:cubicBezTo>
                  <a:cubicBezTo>
                    <a:pt x="1161" y="1625"/>
                    <a:pt x="1168" y="1592"/>
                    <a:pt x="1146" y="1580"/>
                  </a:cubicBezTo>
                  <a:cubicBezTo>
                    <a:pt x="1137" y="1574"/>
                    <a:pt x="217" y="1044"/>
                    <a:pt x="54" y="22"/>
                  </a:cubicBezTo>
                  <a:cubicBezTo>
                    <a:pt x="51" y="8"/>
                    <a:pt x="40"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1" name="Google Shape;3021;p44"/>
            <p:cNvSpPr/>
            <p:nvPr/>
          </p:nvSpPr>
          <p:spPr>
            <a:xfrm>
              <a:off x="2399475" y="3292025"/>
              <a:ext cx="47050" cy="29800"/>
            </a:xfrm>
            <a:custGeom>
              <a:avLst/>
              <a:gdLst/>
              <a:ahLst/>
              <a:cxnLst/>
              <a:rect l="l" t="t" r="r" b="b"/>
              <a:pathLst>
                <a:path w="1882" h="1192" extrusionOk="0">
                  <a:moveTo>
                    <a:pt x="1528" y="0"/>
                  </a:moveTo>
                  <a:cubicBezTo>
                    <a:pt x="1523" y="0"/>
                    <a:pt x="1518" y="0"/>
                    <a:pt x="1512" y="1"/>
                  </a:cubicBezTo>
                  <a:cubicBezTo>
                    <a:pt x="1269" y="5"/>
                    <a:pt x="1042" y="96"/>
                    <a:pt x="815" y="193"/>
                  </a:cubicBezTo>
                  <a:cubicBezTo>
                    <a:pt x="915" y="172"/>
                    <a:pt x="1015" y="135"/>
                    <a:pt x="1114" y="109"/>
                  </a:cubicBezTo>
                  <a:cubicBezTo>
                    <a:pt x="1181" y="91"/>
                    <a:pt x="1254" y="79"/>
                    <a:pt x="1325" y="79"/>
                  </a:cubicBezTo>
                  <a:cubicBezTo>
                    <a:pt x="1420" y="79"/>
                    <a:pt x="1511" y="101"/>
                    <a:pt x="1582" y="162"/>
                  </a:cubicBezTo>
                  <a:cubicBezTo>
                    <a:pt x="1652" y="221"/>
                    <a:pt x="1691" y="308"/>
                    <a:pt x="1720" y="394"/>
                  </a:cubicBezTo>
                  <a:cubicBezTo>
                    <a:pt x="1756" y="501"/>
                    <a:pt x="1779" y="621"/>
                    <a:pt x="1735" y="725"/>
                  </a:cubicBezTo>
                  <a:cubicBezTo>
                    <a:pt x="1688" y="834"/>
                    <a:pt x="1579" y="902"/>
                    <a:pt x="1470" y="947"/>
                  </a:cubicBezTo>
                  <a:cubicBezTo>
                    <a:pt x="1292" y="1022"/>
                    <a:pt x="1102" y="1056"/>
                    <a:pt x="913" y="1088"/>
                  </a:cubicBezTo>
                  <a:cubicBezTo>
                    <a:pt x="824" y="1101"/>
                    <a:pt x="735" y="1115"/>
                    <a:pt x="646" y="1115"/>
                  </a:cubicBezTo>
                  <a:cubicBezTo>
                    <a:pt x="585" y="1115"/>
                    <a:pt x="526" y="1109"/>
                    <a:pt x="468" y="1092"/>
                  </a:cubicBezTo>
                  <a:cubicBezTo>
                    <a:pt x="367" y="1064"/>
                    <a:pt x="278" y="1007"/>
                    <a:pt x="193" y="949"/>
                  </a:cubicBezTo>
                  <a:cubicBezTo>
                    <a:pt x="128" y="903"/>
                    <a:pt x="64" y="857"/>
                    <a:pt x="0" y="808"/>
                  </a:cubicBezTo>
                  <a:lnTo>
                    <a:pt x="0" y="808"/>
                  </a:lnTo>
                  <a:cubicBezTo>
                    <a:pt x="41" y="864"/>
                    <a:pt x="85" y="918"/>
                    <a:pt x="132" y="970"/>
                  </a:cubicBezTo>
                  <a:cubicBezTo>
                    <a:pt x="216" y="1065"/>
                    <a:pt x="324" y="1145"/>
                    <a:pt x="449" y="1175"/>
                  </a:cubicBezTo>
                  <a:cubicBezTo>
                    <a:pt x="504" y="1189"/>
                    <a:pt x="562" y="1192"/>
                    <a:pt x="619" y="1192"/>
                  </a:cubicBezTo>
                  <a:cubicBezTo>
                    <a:pt x="637" y="1192"/>
                    <a:pt x="655" y="1191"/>
                    <a:pt x="673" y="1191"/>
                  </a:cubicBezTo>
                  <a:cubicBezTo>
                    <a:pt x="1000" y="1189"/>
                    <a:pt x="1336" y="1183"/>
                    <a:pt x="1637" y="1053"/>
                  </a:cubicBezTo>
                  <a:cubicBezTo>
                    <a:pt x="1712" y="1021"/>
                    <a:pt x="1789" y="976"/>
                    <a:pt x="1833" y="905"/>
                  </a:cubicBezTo>
                  <a:cubicBezTo>
                    <a:pt x="1878" y="831"/>
                    <a:pt x="1881" y="738"/>
                    <a:pt x="1877" y="650"/>
                  </a:cubicBezTo>
                  <a:cubicBezTo>
                    <a:pt x="1869" y="485"/>
                    <a:pt x="1839" y="317"/>
                    <a:pt x="1767" y="168"/>
                  </a:cubicBezTo>
                  <a:cubicBezTo>
                    <a:pt x="1738" y="107"/>
                    <a:pt x="1699" y="47"/>
                    <a:pt x="1638" y="21"/>
                  </a:cubicBezTo>
                  <a:cubicBezTo>
                    <a:pt x="1603" y="7"/>
                    <a:pt x="1566" y="0"/>
                    <a:pt x="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2" name="Google Shape;3022;p44"/>
            <p:cNvSpPr/>
            <p:nvPr/>
          </p:nvSpPr>
          <p:spPr>
            <a:xfrm>
              <a:off x="2396800" y="3293975"/>
              <a:ext cx="47150" cy="25925"/>
            </a:xfrm>
            <a:custGeom>
              <a:avLst/>
              <a:gdLst/>
              <a:ahLst/>
              <a:cxnLst/>
              <a:rect l="l" t="t" r="r" b="b"/>
              <a:pathLst>
                <a:path w="1886" h="1037" extrusionOk="0">
                  <a:moveTo>
                    <a:pt x="1431" y="0"/>
                  </a:moveTo>
                  <a:cubicBezTo>
                    <a:pt x="1361" y="0"/>
                    <a:pt x="1288" y="13"/>
                    <a:pt x="1221" y="31"/>
                  </a:cubicBezTo>
                  <a:cubicBezTo>
                    <a:pt x="1122" y="57"/>
                    <a:pt x="1022" y="94"/>
                    <a:pt x="922" y="115"/>
                  </a:cubicBezTo>
                  <a:cubicBezTo>
                    <a:pt x="793" y="171"/>
                    <a:pt x="664" y="227"/>
                    <a:pt x="531" y="272"/>
                  </a:cubicBezTo>
                  <a:cubicBezTo>
                    <a:pt x="384" y="321"/>
                    <a:pt x="146" y="357"/>
                    <a:pt x="45" y="489"/>
                  </a:cubicBezTo>
                  <a:cubicBezTo>
                    <a:pt x="0" y="547"/>
                    <a:pt x="46" y="644"/>
                    <a:pt x="106" y="730"/>
                  </a:cubicBezTo>
                  <a:cubicBezTo>
                    <a:pt x="170" y="778"/>
                    <a:pt x="234" y="825"/>
                    <a:pt x="300" y="869"/>
                  </a:cubicBezTo>
                  <a:cubicBezTo>
                    <a:pt x="384" y="928"/>
                    <a:pt x="473" y="985"/>
                    <a:pt x="573" y="1014"/>
                  </a:cubicBezTo>
                  <a:cubicBezTo>
                    <a:pt x="631" y="1031"/>
                    <a:pt x="691" y="1037"/>
                    <a:pt x="751" y="1037"/>
                  </a:cubicBezTo>
                  <a:cubicBezTo>
                    <a:pt x="840" y="1037"/>
                    <a:pt x="930" y="1023"/>
                    <a:pt x="1018" y="1008"/>
                  </a:cubicBezTo>
                  <a:cubicBezTo>
                    <a:pt x="1208" y="978"/>
                    <a:pt x="1399" y="943"/>
                    <a:pt x="1576" y="869"/>
                  </a:cubicBezTo>
                  <a:cubicBezTo>
                    <a:pt x="1685" y="824"/>
                    <a:pt x="1795" y="756"/>
                    <a:pt x="1841" y="647"/>
                  </a:cubicBezTo>
                  <a:cubicBezTo>
                    <a:pt x="1885" y="542"/>
                    <a:pt x="1862" y="423"/>
                    <a:pt x="1826" y="316"/>
                  </a:cubicBezTo>
                  <a:cubicBezTo>
                    <a:pt x="1797" y="230"/>
                    <a:pt x="1758" y="143"/>
                    <a:pt x="1689" y="84"/>
                  </a:cubicBezTo>
                  <a:cubicBezTo>
                    <a:pt x="1618" y="23"/>
                    <a:pt x="1527" y="0"/>
                    <a:pt x="1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3" name="Google Shape;3023;p44"/>
            <p:cNvSpPr/>
            <p:nvPr/>
          </p:nvSpPr>
          <p:spPr>
            <a:xfrm>
              <a:off x="2385300" y="3302375"/>
              <a:ext cx="49800" cy="7300"/>
            </a:xfrm>
            <a:custGeom>
              <a:avLst/>
              <a:gdLst/>
              <a:ahLst/>
              <a:cxnLst/>
              <a:rect l="l" t="t" r="r" b="b"/>
              <a:pathLst>
                <a:path w="1992" h="292" extrusionOk="0">
                  <a:moveTo>
                    <a:pt x="29" y="1"/>
                  </a:moveTo>
                  <a:cubicBezTo>
                    <a:pt x="19" y="1"/>
                    <a:pt x="10" y="6"/>
                    <a:pt x="5" y="15"/>
                  </a:cubicBezTo>
                  <a:cubicBezTo>
                    <a:pt x="1" y="23"/>
                    <a:pt x="1" y="32"/>
                    <a:pt x="4" y="38"/>
                  </a:cubicBezTo>
                  <a:cubicBezTo>
                    <a:pt x="8" y="44"/>
                    <a:pt x="11" y="48"/>
                    <a:pt x="17" y="52"/>
                  </a:cubicBezTo>
                  <a:cubicBezTo>
                    <a:pt x="24" y="55"/>
                    <a:pt x="491" y="291"/>
                    <a:pt x="1099" y="291"/>
                  </a:cubicBezTo>
                  <a:cubicBezTo>
                    <a:pt x="1369" y="291"/>
                    <a:pt x="1666" y="245"/>
                    <a:pt x="1963" y="111"/>
                  </a:cubicBezTo>
                  <a:cubicBezTo>
                    <a:pt x="1992" y="98"/>
                    <a:pt x="1979" y="60"/>
                    <a:pt x="1954" y="60"/>
                  </a:cubicBezTo>
                  <a:cubicBezTo>
                    <a:pt x="1950" y="60"/>
                    <a:pt x="1946" y="61"/>
                    <a:pt x="1942" y="63"/>
                  </a:cubicBezTo>
                  <a:cubicBezTo>
                    <a:pt x="1653" y="193"/>
                    <a:pt x="1363" y="238"/>
                    <a:pt x="1100" y="238"/>
                  </a:cubicBezTo>
                  <a:cubicBezTo>
                    <a:pt x="505" y="238"/>
                    <a:pt x="48" y="8"/>
                    <a:pt x="41" y="4"/>
                  </a:cubicBezTo>
                  <a:cubicBezTo>
                    <a:pt x="37"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4" name="Google Shape;3024;p44"/>
            <p:cNvSpPr/>
            <p:nvPr/>
          </p:nvSpPr>
          <p:spPr>
            <a:xfrm>
              <a:off x="2335450" y="3284350"/>
              <a:ext cx="23325" cy="39150"/>
            </a:xfrm>
            <a:custGeom>
              <a:avLst/>
              <a:gdLst/>
              <a:ahLst/>
              <a:cxnLst/>
              <a:rect l="l" t="t" r="r" b="b"/>
              <a:pathLst>
                <a:path w="933" h="1566" extrusionOk="0">
                  <a:moveTo>
                    <a:pt x="604" y="0"/>
                  </a:moveTo>
                  <a:cubicBezTo>
                    <a:pt x="475" y="0"/>
                    <a:pt x="348" y="33"/>
                    <a:pt x="227" y="78"/>
                  </a:cubicBezTo>
                  <a:cubicBezTo>
                    <a:pt x="158" y="105"/>
                    <a:pt x="89" y="139"/>
                    <a:pt x="47" y="199"/>
                  </a:cubicBezTo>
                  <a:cubicBezTo>
                    <a:pt x="8" y="255"/>
                    <a:pt x="0" y="328"/>
                    <a:pt x="0" y="398"/>
                  </a:cubicBezTo>
                  <a:cubicBezTo>
                    <a:pt x="1" y="670"/>
                    <a:pt x="110" y="930"/>
                    <a:pt x="218" y="1180"/>
                  </a:cubicBezTo>
                  <a:cubicBezTo>
                    <a:pt x="243" y="1238"/>
                    <a:pt x="268" y="1297"/>
                    <a:pt x="306" y="1347"/>
                  </a:cubicBezTo>
                  <a:cubicBezTo>
                    <a:pt x="371" y="1432"/>
                    <a:pt x="469" y="1488"/>
                    <a:pt x="571" y="1520"/>
                  </a:cubicBezTo>
                  <a:cubicBezTo>
                    <a:pt x="626" y="1538"/>
                    <a:pt x="681" y="1554"/>
                    <a:pt x="738" y="1566"/>
                  </a:cubicBezTo>
                  <a:cubicBezTo>
                    <a:pt x="679" y="1534"/>
                    <a:pt x="622" y="1500"/>
                    <a:pt x="565" y="1466"/>
                  </a:cubicBezTo>
                  <a:cubicBezTo>
                    <a:pt x="492" y="1420"/>
                    <a:pt x="420" y="1371"/>
                    <a:pt x="364" y="1304"/>
                  </a:cubicBezTo>
                  <a:cubicBezTo>
                    <a:pt x="284" y="1209"/>
                    <a:pt x="249" y="1084"/>
                    <a:pt x="217" y="963"/>
                  </a:cubicBezTo>
                  <a:cubicBezTo>
                    <a:pt x="177" y="808"/>
                    <a:pt x="140" y="650"/>
                    <a:pt x="137" y="490"/>
                  </a:cubicBezTo>
                  <a:cubicBezTo>
                    <a:pt x="135" y="391"/>
                    <a:pt x="150" y="284"/>
                    <a:pt x="218" y="213"/>
                  </a:cubicBezTo>
                  <a:cubicBezTo>
                    <a:pt x="283" y="144"/>
                    <a:pt x="382" y="122"/>
                    <a:pt x="475" y="113"/>
                  </a:cubicBezTo>
                  <a:cubicBezTo>
                    <a:pt x="499" y="111"/>
                    <a:pt x="522" y="109"/>
                    <a:pt x="546" y="109"/>
                  </a:cubicBezTo>
                  <a:cubicBezTo>
                    <a:pt x="599" y="109"/>
                    <a:pt x="651" y="117"/>
                    <a:pt x="699" y="140"/>
                  </a:cubicBezTo>
                  <a:cubicBezTo>
                    <a:pt x="822" y="199"/>
                    <a:pt x="877" y="344"/>
                    <a:pt x="897" y="480"/>
                  </a:cubicBezTo>
                  <a:cubicBezTo>
                    <a:pt x="910" y="565"/>
                    <a:pt x="916" y="654"/>
                    <a:pt x="933" y="737"/>
                  </a:cubicBezTo>
                  <a:cubicBezTo>
                    <a:pt x="931" y="531"/>
                    <a:pt x="925" y="327"/>
                    <a:pt x="846" y="140"/>
                  </a:cubicBezTo>
                  <a:cubicBezTo>
                    <a:pt x="834" y="105"/>
                    <a:pt x="815" y="75"/>
                    <a:pt x="789" y="50"/>
                  </a:cubicBezTo>
                  <a:cubicBezTo>
                    <a:pt x="748" y="12"/>
                    <a:pt x="689" y="2"/>
                    <a:pt x="633" y="1"/>
                  </a:cubicBezTo>
                  <a:cubicBezTo>
                    <a:pt x="623" y="0"/>
                    <a:pt x="61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5" name="Google Shape;3025;p44"/>
            <p:cNvSpPr/>
            <p:nvPr/>
          </p:nvSpPr>
          <p:spPr>
            <a:xfrm>
              <a:off x="2338800" y="3287100"/>
              <a:ext cx="21900" cy="36700"/>
            </a:xfrm>
            <a:custGeom>
              <a:avLst/>
              <a:gdLst/>
              <a:ahLst/>
              <a:cxnLst/>
              <a:rect l="l" t="t" r="r" b="b"/>
              <a:pathLst>
                <a:path w="876" h="1468" extrusionOk="0">
                  <a:moveTo>
                    <a:pt x="412" y="1"/>
                  </a:moveTo>
                  <a:cubicBezTo>
                    <a:pt x="388" y="1"/>
                    <a:pt x="365" y="2"/>
                    <a:pt x="341" y="4"/>
                  </a:cubicBezTo>
                  <a:cubicBezTo>
                    <a:pt x="248" y="13"/>
                    <a:pt x="149" y="35"/>
                    <a:pt x="84" y="103"/>
                  </a:cubicBezTo>
                  <a:cubicBezTo>
                    <a:pt x="16" y="175"/>
                    <a:pt x="1" y="282"/>
                    <a:pt x="3" y="381"/>
                  </a:cubicBezTo>
                  <a:cubicBezTo>
                    <a:pt x="6" y="540"/>
                    <a:pt x="43" y="698"/>
                    <a:pt x="83" y="854"/>
                  </a:cubicBezTo>
                  <a:cubicBezTo>
                    <a:pt x="115" y="974"/>
                    <a:pt x="150" y="1099"/>
                    <a:pt x="230" y="1196"/>
                  </a:cubicBezTo>
                  <a:cubicBezTo>
                    <a:pt x="285" y="1262"/>
                    <a:pt x="358" y="1311"/>
                    <a:pt x="431" y="1357"/>
                  </a:cubicBezTo>
                  <a:cubicBezTo>
                    <a:pt x="488" y="1391"/>
                    <a:pt x="545" y="1425"/>
                    <a:pt x="604" y="1457"/>
                  </a:cubicBezTo>
                  <a:cubicBezTo>
                    <a:pt x="637" y="1463"/>
                    <a:pt x="670" y="1468"/>
                    <a:pt x="700" y="1468"/>
                  </a:cubicBezTo>
                  <a:cubicBezTo>
                    <a:pt x="749" y="1468"/>
                    <a:pt x="790" y="1456"/>
                    <a:pt x="809" y="1423"/>
                  </a:cubicBezTo>
                  <a:cubicBezTo>
                    <a:pt x="875" y="1300"/>
                    <a:pt x="823" y="1107"/>
                    <a:pt x="811" y="978"/>
                  </a:cubicBezTo>
                  <a:cubicBezTo>
                    <a:pt x="800" y="862"/>
                    <a:pt x="801" y="745"/>
                    <a:pt x="799" y="627"/>
                  </a:cubicBezTo>
                  <a:cubicBezTo>
                    <a:pt x="782" y="544"/>
                    <a:pt x="776" y="455"/>
                    <a:pt x="763" y="370"/>
                  </a:cubicBezTo>
                  <a:cubicBezTo>
                    <a:pt x="743" y="234"/>
                    <a:pt x="688" y="89"/>
                    <a:pt x="565" y="31"/>
                  </a:cubicBezTo>
                  <a:cubicBezTo>
                    <a:pt x="517" y="8"/>
                    <a:pt x="465" y="1"/>
                    <a:pt x="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6" name="Google Shape;3026;p44"/>
            <p:cNvSpPr/>
            <p:nvPr/>
          </p:nvSpPr>
          <p:spPr>
            <a:xfrm>
              <a:off x="2347350" y="3293825"/>
              <a:ext cx="18825" cy="37450"/>
            </a:xfrm>
            <a:custGeom>
              <a:avLst/>
              <a:gdLst/>
              <a:ahLst/>
              <a:cxnLst/>
              <a:rect l="l" t="t" r="r" b="b"/>
              <a:pathLst>
                <a:path w="753" h="1498" extrusionOk="0">
                  <a:moveTo>
                    <a:pt x="30" y="0"/>
                  </a:moveTo>
                  <a:cubicBezTo>
                    <a:pt x="18" y="0"/>
                    <a:pt x="7" y="8"/>
                    <a:pt x="8" y="24"/>
                  </a:cubicBezTo>
                  <a:cubicBezTo>
                    <a:pt x="0" y="910"/>
                    <a:pt x="700" y="1486"/>
                    <a:pt x="708" y="1493"/>
                  </a:cubicBezTo>
                  <a:cubicBezTo>
                    <a:pt x="711" y="1495"/>
                    <a:pt x="717" y="1497"/>
                    <a:pt x="721" y="1497"/>
                  </a:cubicBezTo>
                  <a:lnTo>
                    <a:pt x="721" y="1496"/>
                  </a:lnTo>
                  <a:cubicBezTo>
                    <a:pt x="742" y="1496"/>
                    <a:pt x="752" y="1471"/>
                    <a:pt x="736" y="1457"/>
                  </a:cubicBezTo>
                  <a:cubicBezTo>
                    <a:pt x="729" y="1452"/>
                    <a:pt x="45" y="888"/>
                    <a:pt x="53" y="24"/>
                  </a:cubicBezTo>
                  <a:cubicBezTo>
                    <a:pt x="54" y="8"/>
                    <a:pt x="4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7" name="Google Shape;3027;p44"/>
            <p:cNvSpPr/>
            <p:nvPr/>
          </p:nvSpPr>
          <p:spPr>
            <a:xfrm>
              <a:off x="2372250" y="3322100"/>
              <a:ext cx="38675" cy="28175"/>
            </a:xfrm>
            <a:custGeom>
              <a:avLst/>
              <a:gdLst/>
              <a:ahLst/>
              <a:cxnLst/>
              <a:rect l="l" t="t" r="r" b="b"/>
              <a:pathLst>
                <a:path w="1547" h="1127" extrusionOk="0">
                  <a:moveTo>
                    <a:pt x="1187" y="0"/>
                  </a:moveTo>
                  <a:cubicBezTo>
                    <a:pt x="1167" y="0"/>
                    <a:pt x="1147" y="3"/>
                    <a:pt x="1127" y="8"/>
                  </a:cubicBezTo>
                  <a:cubicBezTo>
                    <a:pt x="927" y="46"/>
                    <a:pt x="753" y="154"/>
                    <a:pt x="581" y="266"/>
                  </a:cubicBezTo>
                  <a:cubicBezTo>
                    <a:pt x="661" y="235"/>
                    <a:pt x="737" y="189"/>
                    <a:pt x="816" y="154"/>
                  </a:cubicBezTo>
                  <a:cubicBezTo>
                    <a:pt x="891" y="119"/>
                    <a:pt x="976" y="92"/>
                    <a:pt x="1058" y="92"/>
                  </a:cubicBezTo>
                  <a:cubicBezTo>
                    <a:pt x="1111" y="92"/>
                    <a:pt x="1162" y="103"/>
                    <a:pt x="1208" y="130"/>
                  </a:cubicBezTo>
                  <a:cubicBezTo>
                    <a:pt x="1274" y="169"/>
                    <a:pt x="1318" y="235"/>
                    <a:pt x="1354" y="302"/>
                  </a:cubicBezTo>
                  <a:cubicBezTo>
                    <a:pt x="1400" y="385"/>
                    <a:pt x="1435" y="480"/>
                    <a:pt x="1414" y="571"/>
                  </a:cubicBezTo>
                  <a:cubicBezTo>
                    <a:pt x="1392" y="668"/>
                    <a:pt x="1312" y="738"/>
                    <a:pt x="1228" y="791"/>
                  </a:cubicBezTo>
                  <a:cubicBezTo>
                    <a:pt x="1093" y="878"/>
                    <a:pt x="941" y="934"/>
                    <a:pt x="790" y="986"/>
                  </a:cubicBezTo>
                  <a:cubicBezTo>
                    <a:pt x="687" y="1023"/>
                    <a:pt x="580" y="1057"/>
                    <a:pt x="471" y="1057"/>
                  </a:cubicBezTo>
                  <a:cubicBezTo>
                    <a:pt x="456" y="1057"/>
                    <a:pt x="440" y="1056"/>
                    <a:pt x="424" y="1055"/>
                  </a:cubicBezTo>
                  <a:cubicBezTo>
                    <a:pt x="338" y="1046"/>
                    <a:pt x="257" y="1012"/>
                    <a:pt x="178" y="976"/>
                  </a:cubicBezTo>
                  <a:cubicBezTo>
                    <a:pt x="118" y="948"/>
                    <a:pt x="58" y="919"/>
                    <a:pt x="0" y="888"/>
                  </a:cubicBezTo>
                  <a:lnTo>
                    <a:pt x="0" y="888"/>
                  </a:lnTo>
                  <a:cubicBezTo>
                    <a:pt x="41" y="929"/>
                    <a:pt x="85" y="967"/>
                    <a:pt x="130" y="1002"/>
                  </a:cubicBezTo>
                  <a:cubicBezTo>
                    <a:pt x="214" y="1069"/>
                    <a:pt x="314" y="1119"/>
                    <a:pt x="422" y="1126"/>
                  </a:cubicBezTo>
                  <a:cubicBezTo>
                    <a:pt x="429" y="1127"/>
                    <a:pt x="437" y="1127"/>
                    <a:pt x="445" y="1127"/>
                  </a:cubicBezTo>
                  <a:cubicBezTo>
                    <a:pt x="499" y="1127"/>
                    <a:pt x="554" y="1117"/>
                    <a:pt x="609" y="1106"/>
                  </a:cubicBezTo>
                  <a:cubicBezTo>
                    <a:pt x="877" y="1057"/>
                    <a:pt x="1153" y="1005"/>
                    <a:pt x="1381" y="855"/>
                  </a:cubicBezTo>
                  <a:cubicBezTo>
                    <a:pt x="1439" y="816"/>
                    <a:pt x="1494" y="769"/>
                    <a:pt x="1520" y="704"/>
                  </a:cubicBezTo>
                  <a:cubicBezTo>
                    <a:pt x="1546" y="637"/>
                    <a:pt x="1535" y="560"/>
                    <a:pt x="1520" y="489"/>
                  </a:cubicBezTo>
                  <a:cubicBezTo>
                    <a:pt x="1489" y="353"/>
                    <a:pt x="1441" y="219"/>
                    <a:pt x="1360" y="107"/>
                  </a:cubicBezTo>
                  <a:cubicBezTo>
                    <a:pt x="1327" y="61"/>
                    <a:pt x="1286" y="18"/>
                    <a:pt x="1233" y="5"/>
                  </a:cubicBezTo>
                  <a:cubicBezTo>
                    <a:pt x="1218" y="2"/>
                    <a:pt x="1202" y="0"/>
                    <a:pt x="1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8" name="Google Shape;3028;p44"/>
            <p:cNvSpPr/>
            <p:nvPr/>
          </p:nvSpPr>
          <p:spPr>
            <a:xfrm>
              <a:off x="2369400" y="3324375"/>
              <a:ext cx="38750" cy="24175"/>
            </a:xfrm>
            <a:custGeom>
              <a:avLst/>
              <a:gdLst/>
              <a:ahLst/>
              <a:cxnLst/>
              <a:rect l="l" t="t" r="r" b="b"/>
              <a:pathLst>
                <a:path w="1550" h="967" extrusionOk="0">
                  <a:moveTo>
                    <a:pt x="1172" y="1"/>
                  </a:moveTo>
                  <a:cubicBezTo>
                    <a:pt x="1090" y="1"/>
                    <a:pt x="1005" y="28"/>
                    <a:pt x="930" y="63"/>
                  </a:cubicBezTo>
                  <a:cubicBezTo>
                    <a:pt x="851" y="98"/>
                    <a:pt x="775" y="144"/>
                    <a:pt x="695" y="175"/>
                  </a:cubicBezTo>
                  <a:cubicBezTo>
                    <a:pt x="597" y="240"/>
                    <a:pt x="499" y="305"/>
                    <a:pt x="397" y="360"/>
                  </a:cubicBezTo>
                  <a:cubicBezTo>
                    <a:pt x="282" y="422"/>
                    <a:pt x="93" y="486"/>
                    <a:pt x="28" y="609"/>
                  </a:cubicBezTo>
                  <a:cubicBezTo>
                    <a:pt x="1" y="664"/>
                    <a:pt x="52" y="736"/>
                    <a:pt x="114" y="798"/>
                  </a:cubicBezTo>
                  <a:cubicBezTo>
                    <a:pt x="172" y="828"/>
                    <a:pt x="232" y="857"/>
                    <a:pt x="292" y="885"/>
                  </a:cubicBezTo>
                  <a:cubicBezTo>
                    <a:pt x="371" y="922"/>
                    <a:pt x="452" y="955"/>
                    <a:pt x="538" y="964"/>
                  </a:cubicBezTo>
                  <a:cubicBezTo>
                    <a:pt x="555" y="966"/>
                    <a:pt x="571" y="967"/>
                    <a:pt x="588" y="967"/>
                  </a:cubicBezTo>
                  <a:cubicBezTo>
                    <a:pt x="696" y="967"/>
                    <a:pt x="802" y="932"/>
                    <a:pt x="904" y="896"/>
                  </a:cubicBezTo>
                  <a:cubicBezTo>
                    <a:pt x="1055" y="844"/>
                    <a:pt x="1207" y="787"/>
                    <a:pt x="1342" y="701"/>
                  </a:cubicBezTo>
                  <a:cubicBezTo>
                    <a:pt x="1426" y="648"/>
                    <a:pt x="1506" y="577"/>
                    <a:pt x="1528" y="481"/>
                  </a:cubicBezTo>
                  <a:cubicBezTo>
                    <a:pt x="1549" y="389"/>
                    <a:pt x="1514" y="294"/>
                    <a:pt x="1468" y="211"/>
                  </a:cubicBezTo>
                  <a:cubicBezTo>
                    <a:pt x="1431" y="144"/>
                    <a:pt x="1388" y="78"/>
                    <a:pt x="1322" y="39"/>
                  </a:cubicBezTo>
                  <a:cubicBezTo>
                    <a:pt x="1276" y="12"/>
                    <a:pt x="1225" y="1"/>
                    <a:pt x="1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9" name="Google Shape;3029;p44"/>
            <p:cNvSpPr/>
            <p:nvPr/>
          </p:nvSpPr>
          <p:spPr>
            <a:xfrm>
              <a:off x="2359150" y="3332450"/>
              <a:ext cx="41300" cy="8625"/>
            </a:xfrm>
            <a:custGeom>
              <a:avLst/>
              <a:gdLst/>
              <a:ahLst/>
              <a:cxnLst/>
              <a:rect l="l" t="t" r="r" b="b"/>
              <a:pathLst>
                <a:path w="1652" h="345" extrusionOk="0">
                  <a:moveTo>
                    <a:pt x="1619" y="0"/>
                  </a:moveTo>
                  <a:cubicBezTo>
                    <a:pt x="1615" y="0"/>
                    <a:pt x="1611" y="2"/>
                    <a:pt x="1607" y="5"/>
                  </a:cubicBezTo>
                  <a:cubicBezTo>
                    <a:pt x="1261" y="240"/>
                    <a:pt x="883" y="300"/>
                    <a:pt x="585" y="300"/>
                  </a:cubicBezTo>
                  <a:cubicBezTo>
                    <a:pt x="267" y="300"/>
                    <a:pt x="40" y="232"/>
                    <a:pt x="36" y="230"/>
                  </a:cubicBezTo>
                  <a:cubicBezTo>
                    <a:pt x="34" y="230"/>
                    <a:pt x="31" y="230"/>
                    <a:pt x="29" y="230"/>
                  </a:cubicBezTo>
                  <a:cubicBezTo>
                    <a:pt x="12" y="230"/>
                    <a:pt x="0" y="249"/>
                    <a:pt x="10" y="264"/>
                  </a:cubicBezTo>
                  <a:cubicBezTo>
                    <a:pt x="13" y="268"/>
                    <a:pt x="17" y="272"/>
                    <a:pt x="22" y="273"/>
                  </a:cubicBezTo>
                  <a:cubicBezTo>
                    <a:pt x="26" y="274"/>
                    <a:pt x="259" y="344"/>
                    <a:pt x="585" y="344"/>
                  </a:cubicBezTo>
                  <a:cubicBezTo>
                    <a:pt x="890" y="344"/>
                    <a:pt x="1277" y="282"/>
                    <a:pt x="1632" y="41"/>
                  </a:cubicBezTo>
                  <a:cubicBezTo>
                    <a:pt x="1651" y="28"/>
                    <a:pt x="1638" y="0"/>
                    <a:pt x="1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0" name="Google Shape;3030;p44"/>
            <p:cNvSpPr/>
            <p:nvPr/>
          </p:nvSpPr>
          <p:spPr>
            <a:xfrm>
              <a:off x="2382275" y="3092900"/>
              <a:ext cx="39375" cy="41900"/>
            </a:xfrm>
            <a:custGeom>
              <a:avLst/>
              <a:gdLst/>
              <a:ahLst/>
              <a:cxnLst/>
              <a:rect l="l" t="t" r="r" b="b"/>
              <a:pathLst>
                <a:path w="1575" h="1676" extrusionOk="0">
                  <a:moveTo>
                    <a:pt x="585" y="0"/>
                  </a:moveTo>
                  <a:cubicBezTo>
                    <a:pt x="532" y="0"/>
                    <a:pt x="481" y="23"/>
                    <a:pt x="435" y="50"/>
                  </a:cubicBezTo>
                  <a:cubicBezTo>
                    <a:pt x="298" y="131"/>
                    <a:pt x="188" y="253"/>
                    <a:pt x="95" y="384"/>
                  </a:cubicBezTo>
                  <a:cubicBezTo>
                    <a:pt x="47" y="454"/>
                    <a:pt x="1" y="532"/>
                    <a:pt x="1" y="620"/>
                  </a:cubicBezTo>
                  <a:cubicBezTo>
                    <a:pt x="1" y="703"/>
                    <a:pt x="42" y="783"/>
                    <a:pt x="88" y="855"/>
                  </a:cubicBezTo>
                  <a:cubicBezTo>
                    <a:pt x="270" y="1134"/>
                    <a:pt x="547" y="1332"/>
                    <a:pt x="817" y="1523"/>
                  </a:cubicBezTo>
                  <a:cubicBezTo>
                    <a:pt x="880" y="1567"/>
                    <a:pt x="943" y="1612"/>
                    <a:pt x="1013" y="1640"/>
                  </a:cubicBezTo>
                  <a:cubicBezTo>
                    <a:pt x="1076" y="1665"/>
                    <a:pt x="1142" y="1676"/>
                    <a:pt x="1208" y="1676"/>
                  </a:cubicBezTo>
                  <a:cubicBezTo>
                    <a:pt x="1267" y="1676"/>
                    <a:pt x="1326" y="1668"/>
                    <a:pt x="1382" y="1653"/>
                  </a:cubicBezTo>
                  <a:cubicBezTo>
                    <a:pt x="1448" y="1639"/>
                    <a:pt x="1512" y="1620"/>
                    <a:pt x="1575" y="1597"/>
                  </a:cubicBezTo>
                  <a:lnTo>
                    <a:pt x="1575" y="1597"/>
                  </a:lnTo>
                  <a:cubicBezTo>
                    <a:pt x="1497" y="1600"/>
                    <a:pt x="1419" y="1601"/>
                    <a:pt x="1342" y="1601"/>
                  </a:cubicBezTo>
                  <a:cubicBezTo>
                    <a:pt x="1241" y="1600"/>
                    <a:pt x="1138" y="1596"/>
                    <a:pt x="1041" y="1561"/>
                  </a:cubicBezTo>
                  <a:cubicBezTo>
                    <a:pt x="900" y="1512"/>
                    <a:pt x="783" y="1405"/>
                    <a:pt x="673" y="1301"/>
                  </a:cubicBezTo>
                  <a:cubicBezTo>
                    <a:pt x="531" y="1166"/>
                    <a:pt x="390" y="1027"/>
                    <a:pt x="281" y="863"/>
                  </a:cubicBezTo>
                  <a:cubicBezTo>
                    <a:pt x="213" y="763"/>
                    <a:pt x="158" y="644"/>
                    <a:pt x="175" y="529"/>
                  </a:cubicBezTo>
                  <a:cubicBezTo>
                    <a:pt x="192" y="418"/>
                    <a:pt x="272" y="333"/>
                    <a:pt x="358" y="265"/>
                  </a:cubicBezTo>
                  <a:cubicBezTo>
                    <a:pt x="426" y="210"/>
                    <a:pt x="504" y="161"/>
                    <a:pt x="591" y="153"/>
                  </a:cubicBezTo>
                  <a:cubicBezTo>
                    <a:pt x="601" y="152"/>
                    <a:pt x="611" y="151"/>
                    <a:pt x="620" y="151"/>
                  </a:cubicBezTo>
                  <a:cubicBezTo>
                    <a:pt x="767" y="151"/>
                    <a:pt x="905" y="260"/>
                    <a:pt x="1009" y="380"/>
                  </a:cubicBezTo>
                  <a:cubicBezTo>
                    <a:pt x="1078" y="459"/>
                    <a:pt x="1141" y="546"/>
                    <a:pt x="1213" y="622"/>
                  </a:cubicBezTo>
                  <a:cubicBezTo>
                    <a:pt x="1075" y="411"/>
                    <a:pt x="933" y="205"/>
                    <a:pt x="733" y="60"/>
                  </a:cubicBezTo>
                  <a:cubicBezTo>
                    <a:pt x="699" y="34"/>
                    <a:pt x="660" y="15"/>
                    <a:pt x="618" y="4"/>
                  </a:cubicBezTo>
                  <a:cubicBezTo>
                    <a:pt x="607" y="1"/>
                    <a:pt x="596"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1" name="Google Shape;3031;p44"/>
            <p:cNvSpPr/>
            <p:nvPr/>
          </p:nvSpPr>
          <p:spPr>
            <a:xfrm>
              <a:off x="2386175" y="3096675"/>
              <a:ext cx="40050" cy="36275"/>
            </a:xfrm>
            <a:custGeom>
              <a:avLst/>
              <a:gdLst/>
              <a:ahLst/>
              <a:cxnLst/>
              <a:rect l="l" t="t" r="r" b="b"/>
              <a:pathLst>
                <a:path w="1602" h="1451" extrusionOk="0">
                  <a:moveTo>
                    <a:pt x="463" y="0"/>
                  </a:moveTo>
                  <a:cubicBezTo>
                    <a:pt x="454" y="0"/>
                    <a:pt x="444" y="1"/>
                    <a:pt x="434" y="2"/>
                  </a:cubicBezTo>
                  <a:cubicBezTo>
                    <a:pt x="346" y="10"/>
                    <a:pt x="270" y="59"/>
                    <a:pt x="201" y="114"/>
                  </a:cubicBezTo>
                  <a:cubicBezTo>
                    <a:pt x="116" y="182"/>
                    <a:pt x="35" y="266"/>
                    <a:pt x="18" y="378"/>
                  </a:cubicBezTo>
                  <a:cubicBezTo>
                    <a:pt x="0" y="493"/>
                    <a:pt x="57" y="612"/>
                    <a:pt x="125" y="712"/>
                  </a:cubicBezTo>
                  <a:cubicBezTo>
                    <a:pt x="234" y="876"/>
                    <a:pt x="374" y="1015"/>
                    <a:pt x="517" y="1150"/>
                  </a:cubicBezTo>
                  <a:cubicBezTo>
                    <a:pt x="627" y="1254"/>
                    <a:pt x="744" y="1361"/>
                    <a:pt x="884" y="1410"/>
                  </a:cubicBezTo>
                  <a:cubicBezTo>
                    <a:pt x="982" y="1445"/>
                    <a:pt x="1085" y="1449"/>
                    <a:pt x="1186" y="1450"/>
                  </a:cubicBezTo>
                  <a:cubicBezTo>
                    <a:pt x="1263" y="1450"/>
                    <a:pt x="1341" y="1449"/>
                    <a:pt x="1418" y="1446"/>
                  </a:cubicBezTo>
                  <a:cubicBezTo>
                    <a:pt x="1513" y="1410"/>
                    <a:pt x="1601" y="1357"/>
                    <a:pt x="1594" y="1283"/>
                  </a:cubicBezTo>
                  <a:cubicBezTo>
                    <a:pt x="1578" y="1116"/>
                    <a:pt x="1399" y="949"/>
                    <a:pt x="1302" y="824"/>
                  </a:cubicBezTo>
                  <a:cubicBezTo>
                    <a:pt x="1214" y="711"/>
                    <a:pt x="1136" y="590"/>
                    <a:pt x="1057" y="471"/>
                  </a:cubicBezTo>
                  <a:cubicBezTo>
                    <a:pt x="985" y="395"/>
                    <a:pt x="922" y="308"/>
                    <a:pt x="853" y="229"/>
                  </a:cubicBezTo>
                  <a:cubicBezTo>
                    <a:pt x="749" y="109"/>
                    <a:pt x="611" y="0"/>
                    <a:pt x="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2" name="Google Shape;3032;p44"/>
            <p:cNvSpPr/>
            <p:nvPr/>
          </p:nvSpPr>
          <p:spPr>
            <a:xfrm>
              <a:off x="2395900" y="3105850"/>
              <a:ext cx="42325" cy="27875"/>
            </a:xfrm>
            <a:custGeom>
              <a:avLst/>
              <a:gdLst/>
              <a:ahLst/>
              <a:cxnLst/>
              <a:rect l="l" t="t" r="r" b="b"/>
              <a:pathLst>
                <a:path w="1693" h="1115" extrusionOk="0">
                  <a:moveTo>
                    <a:pt x="36" y="1"/>
                  </a:moveTo>
                  <a:cubicBezTo>
                    <a:pt x="18" y="1"/>
                    <a:pt x="1" y="20"/>
                    <a:pt x="14" y="41"/>
                  </a:cubicBezTo>
                  <a:cubicBezTo>
                    <a:pt x="594" y="956"/>
                    <a:pt x="1653" y="1112"/>
                    <a:pt x="1664" y="1114"/>
                  </a:cubicBezTo>
                  <a:cubicBezTo>
                    <a:pt x="1670" y="1114"/>
                    <a:pt x="1675" y="1113"/>
                    <a:pt x="1681" y="1111"/>
                  </a:cubicBezTo>
                  <a:cubicBezTo>
                    <a:pt x="1687" y="1106"/>
                    <a:pt x="1691" y="1099"/>
                    <a:pt x="1692" y="1091"/>
                  </a:cubicBezTo>
                  <a:cubicBezTo>
                    <a:pt x="1693" y="1075"/>
                    <a:pt x="1682" y="1063"/>
                    <a:pt x="1667" y="1061"/>
                  </a:cubicBezTo>
                  <a:cubicBezTo>
                    <a:pt x="1657" y="1059"/>
                    <a:pt x="623" y="905"/>
                    <a:pt x="56" y="13"/>
                  </a:cubicBezTo>
                  <a:cubicBezTo>
                    <a:pt x="51" y="4"/>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3" name="Google Shape;3033;p44"/>
            <p:cNvSpPr/>
            <p:nvPr/>
          </p:nvSpPr>
          <p:spPr>
            <a:xfrm>
              <a:off x="2453200" y="3101325"/>
              <a:ext cx="36100" cy="43750"/>
            </a:xfrm>
            <a:custGeom>
              <a:avLst/>
              <a:gdLst/>
              <a:ahLst/>
              <a:cxnLst/>
              <a:rect l="l" t="t" r="r" b="b"/>
              <a:pathLst>
                <a:path w="1444" h="1750" extrusionOk="0">
                  <a:moveTo>
                    <a:pt x="797" y="0"/>
                  </a:moveTo>
                  <a:cubicBezTo>
                    <a:pt x="778" y="0"/>
                    <a:pt x="758" y="3"/>
                    <a:pt x="739" y="9"/>
                  </a:cubicBezTo>
                  <a:cubicBezTo>
                    <a:pt x="699" y="26"/>
                    <a:pt x="664" y="50"/>
                    <a:pt x="634" y="81"/>
                  </a:cubicBezTo>
                  <a:cubicBezTo>
                    <a:pt x="453" y="251"/>
                    <a:pt x="340" y="473"/>
                    <a:pt x="231" y="700"/>
                  </a:cubicBezTo>
                  <a:cubicBezTo>
                    <a:pt x="293" y="615"/>
                    <a:pt x="344" y="521"/>
                    <a:pt x="402" y="433"/>
                  </a:cubicBezTo>
                  <a:cubicBezTo>
                    <a:pt x="495" y="294"/>
                    <a:pt x="627" y="159"/>
                    <a:pt x="786" y="154"/>
                  </a:cubicBezTo>
                  <a:cubicBezTo>
                    <a:pt x="789" y="154"/>
                    <a:pt x="791" y="154"/>
                    <a:pt x="794" y="154"/>
                  </a:cubicBezTo>
                  <a:cubicBezTo>
                    <a:pt x="880" y="154"/>
                    <a:pt x="959" y="191"/>
                    <a:pt x="1032" y="234"/>
                  </a:cubicBezTo>
                  <a:cubicBezTo>
                    <a:pt x="1125" y="290"/>
                    <a:pt x="1217" y="364"/>
                    <a:pt x="1248" y="471"/>
                  </a:cubicBezTo>
                  <a:cubicBezTo>
                    <a:pt x="1281" y="583"/>
                    <a:pt x="1240" y="709"/>
                    <a:pt x="1187" y="817"/>
                  </a:cubicBezTo>
                  <a:cubicBezTo>
                    <a:pt x="1100" y="994"/>
                    <a:pt x="978" y="1149"/>
                    <a:pt x="856" y="1302"/>
                  </a:cubicBezTo>
                  <a:cubicBezTo>
                    <a:pt x="760" y="1420"/>
                    <a:pt x="659" y="1541"/>
                    <a:pt x="526" y="1609"/>
                  </a:cubicBezTo>
                  <a:cubicBezTo>
                    <a:pt x="433" y="1656"/>
                    <a:pt x="332" y="1673"/>
                    <a:pt x="232" y="1687"/>
                  </a:cubicBezTo>
                  <a:cubicBezTo>
                    <a:pt x="155" y="1698"/>
                    <a:pt x="77" y="1707"/>
                    <a:pt x="1" y="1714"/>
                  </a:cubicBezTo>
                  <a:cubicBezTo>
                    <a:pt x="66" y="1728"/>
                    <a:pt x="132" y="1738"/>
                    <a:pt x="199" y="1745"/>
                  </a:cubicBezTo>
                  <a:cubicBezTo>
                    <a:pt x="228" y="1748"/>
                    <a:pt x="257" y="1750"/>
                    <a:pt x="287" y="1750"/>
                  </a:cubicBezTo>
                  <a:cubicBezTo>
                    <a:pt x="382" y="1750"/>
                    <a:pt x="478" y="1731"/>
                    <a:pt x="564" y="1683"/>
                  </a:cubicBezTo>
                  <a:cubicBezTo>
                    <a:pt x="629" y="1647"/>
                    <a:pt x="686" y="1593"/>
                    <a:pt x="742" y="1542"/>
                  </a:cubicBezTo>
                  <a:cubicBezTo>
                    <a:pt x="984" y="1317"/>
                    <a:pt x="1233" y="1085"/>
                    <a:pt x="1377" y="783"/>
                  </a:cubicBezTo>
                  <a:cubicBezTo>
                    <a:pt x="1413" y="707"/>
                    <a:pt x="1444" y="622"/>
                    <a:pt x="1432" y="539"/>
                  </a:cubicBezTo>
                  <a:cubicBezTo>
                    <a:pt x="1421" y="452"/>
                    <a:pt x="1366" y="381"/>
                    <a:pt x="1308" y="318"/>
                  </a:cubicBezTo>
                  <a:cubicBezTo>
                    <a:pt x="1199" y="199"/>
                    <a:pt x="1074" y="95"/>
                    <a:pt x="927" y="31"/>
                  </a:cubicBezTo>
                  <a:cubicBezTo>
                    <a:pt x="886" y="14"/>
                    <a:pt x="841"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4" name="Google Shape;3034;p44"/>
            <p:cNvSpPr/>
            <p:nvPr/>
          </p:nvSpPr>
          <p:spPr>
            <a:xfrm>
              <a:off x="2448175" y="3105175"/>
              <a:ext cx="37025" cy="39025"/>
            </a:xfrm>
            <a:custGeom>
              <a:avLst/>
              <a:gdLst/>
              <a:ahLst/>
              <a:cxnLst/>
              <a:rect l="l" t="t" r="r" b="b"/>
              <a:pathLst>
                <a:path w="1481" h="1561" extrusionOk="0">
                  <a:moveTo>
                    <a:pt x="998" y="1"/>
                  </a:moveTo>
                  <a:cubicBezTo>
                    <a:pt x="994" y="1"/>
                    <a:pt x="991" y="1"/>
                    <a:pt x="987" y="1"/>
                  </a:cubicBezTo>
                  <a:cubicBezTo>
                    <a:pt x="828" y="5"/>
                    <a:pt x="696" y="140"/>
                    <a:pt x="603" y="279"/>
                  </a:cubicBezTo>
                  <a:cubicBezTo>
                    <a:pt x="545" y="367"/>
                    <a:pt x="493" y="461"/>
                    <a:pt x="431" y="546"/>
                  </a:cubicBezTo>
                  <a:cubicBezTo>
                    <a:pt x="368" y="675"/>
                    <a:pt x="307" y="806"/>
                    <a:pt x="236" y="929"/>
                  </a:cubicBezTo>
                  <a:cubicBezTo>
                    <a:pt x="156" y="1066"/>
                    <a:pt x="0" y="1255"/>
                    <a:pt x="6" y="1422"/>
                  </a:cubicBezTo>
                  <a:cubicBezTo>
                    <a:pt x="8" y="1496"/>
                    <a:pt x="103" y="1537"/>
                    <a:pt x="202" y="1561"/>
                  </a:cubicBezTo>
                  <a:cubicBezTo>
                    <a:pt x="278" y="1554"/>
                    <a:pt x="355" y="1545"/>
                    <a:pt x="432" y="1534"/>
                  </a:cubicBezTo>
                  <a:cubicBezTo>
                    <a:pt x="532" y="1521"/>
                    <a:pt x="634" y="1503"/>
                    <a:pt x="727" y="1456"/>
                  </a:cubicBezTo>
                  <a:cubicBezTo>
                    <a:pt x="859" y="1388"/>
                    <a:pt x="961" y="1267"/>
                    <a:pt x="1057" y="1149"/>
                  </a:cubicBezTo>
                  <a:cubicBezTo>
                    <a:pt x="1179" y="995"/>
                    <a:pt x="1301" y="841"/>
                    <a:pt x="1388" y="664"/>
                  </a:cubicBezTo>
                  <a:cubicBezTo>
                    <a:pt x="1441" y="556"/>
                    <a:pt x="1481" y="430"/>
                    <a:pt x="1449" y="318"/>
                  </a:cubicBezTo>
                  <a:cubicBezTo>
                    <a:pt x="1418" y="210"/>
                    <a:pt x="1326" y="137"/>
                    <a:pt x="1233" y="81"/>
                  </a:cubicBezTo>
                  <a:cubicBezTo>
                    <a:pt x="1161" y="38"/>
                    <a:pt x="1082" y="1"/>
                    <a:pt x="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5" name="Google Shape;3035;p44"/>
            <p:cNvSpPr/>
            <p:nvPr/>
          </p:nvSpPr>
          <p:spPr>
            <a:xfrm>
              <a:off x="2436775" y="3114150"/>
              <a:ext cx="38525" cy="33025"/>
            </a:xfrm>
            <a:custGeom>
              <a:avLst/>
              <a:gdLst/>
              <a:ahLst/>
              <a:cxnLst/>
              <a:rect l="l" t="t" r="r" b="b"/>
              <a:pathLst>
                <a:path w="1541" h="1321" extrusionOk="0">
                  <a:moveTo>
                    <a:pt x="1505" y="0"/>
                  </a:moveTo>
                  <a:cubicBezTo>
                    <a:pt x="1496" y="0"/>
                    <a:pt x="1487" y="5"/>
                    <a:pt x="1482" y="17"/>
                  </a:cubicBezTo>
                  <a:cubicBezTo>
                    <a:pt x="1038" y="977"/>
                    <a:pt x="33" y="1265"/>
                    <a:pt x="22" y="1267"/>
                  </a:cubicBezTo>
                  <a:cubicBezTo>
                    <a:pt x="8" y="1272"/>
                    <a:pt x="0" y="1286"/>
                    <a:pt x="3" y="1301"/>
                  </a:cubicBezTo>
                  <a:cubicBezTo>
                    <a:pt x="5" y="1308"/>
                    <a:pt x="10" y="1315"/>
                    <a:pt x="17" y="1318"/>
                  </a:cubicBezTo>
                  <a:cubicBezTo>
                    <a:pt x="20" y="1320"/>
                    <a:pt x="23" y="1320"/>
                    <a:pt x="27" y="1320"/>
                  </a:cubicBezTo>
                  <a:cubicBezTo>
                    <a:pt x="29" y="1320"/>
                    <a:pt x="31" y="1320"/>
                    <a:pt x="33" y="1320"/>
                  </a:cubicBezTo>
                  <a:cubicBezTo>
                    <a:pt x="45" y="1316"/>
                    <a:pt x="1074" y="1023"/>
                    <a:pt x="1529" y="39"/>
                  </a:cubicBezTo>
                  <a:cubicBezTo>
                    <a:pt x="1540" y="18"/>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6" name="Google Shape;3036;p44"/>
            <p:cNvSpPr/>
            <p:nvPr/>
          </p:nvSpPr>
          <p:spPr>
            <a:xfrm>
              <a:off x="2386675" y="3052650"/>
              <a:ext cx="33850" cy="41875"/>
            </a:xfrm>
            <a:custGeom>
              <a:avLst/>
              <a:gdLst/>
              <a:ahLst/>
              <a:cxnLst/>
              <a:rect l="l" t="t" r="r" b="b"/>
              <a:pathLst>
                <a:path w="1354" h="1675" extrusionOk="0">
                  <a:moveTo>
                    <a:pt x="651" y="0"/>
                  </a:moveTo>
                  <a:cubicBezTo>
                    <a:pt x="610" y="0"/>
                    <a:pt x="568" y="13"/>
                    <a:pt x="529" y="28"/>
                  </a:cubicBezTo>
                  <a:cubicBezTo>
                    <a:pt x="383" y="84"/>
                    <a:pt x="257" y="182"/>
                    <a:pt x="146" y="292"/>
                  </a:cubicBezTo>
                  <a:cubicBezTo>
                    <a:pt x="87" y="350"/>
                    <a:pt x="31" y="416"/>
                    <a:pt x="15" y="499"/>
                  </a:cubicBezTo>
                  <a:cubicBezTo>
                    <a:pt x="1" y="578"/>
                    <a:pt x="25" y="659"/>
                    <a:pt x="57" y="732"/>
                  </a:cubicBezTo>
                  <a:cubicBezTo>
                    <a:pt x="184" y="1022"/>
                    <a:pt x="415" y="1248"/>
                    <a:pt x="640" y="1467"/>
                  </a:cubicBezTo>
                  <a:cubicBezTo>
                    <a:pt x="692" y="1517"/>
                    <a:pt x="746" y="1568"/>
                    <a:pt x="807" y="1605"/>
                  </a:cubicBezTo>
                  <a:cubicBezTo>
                    <a:pt x="892" y="1655"/>
                    <a:pt x="991" y="1675"/>
                    <a:pt x="1089" y="1675"/>
                  </a:cubicBezTo>
                  <a:cubicBezTo>
                    <a:pt x="1113" y="1675"/>
                    <a:pt x="1136" y="1674"/>
                    <a:pt x="1160" y="1671"/>
                  </a:cubicBezTo>
                  <a:cubicBezTo>
                    <a:pt x="1224" y="1666"/>
                    <a:pt x="1289" y="1658"/>
                    <a:pt x="1353" y="1646"/>
                  </a:cubicBezTo>
                  <a:cubicBezTo>
                    <a:pt x="1278" y="1637"/>
                    <a:pt x="1204" y="1627"/>
                    <a:pt x="1130" y="1616"/>
                  </a:cubicBezTo>
                  <a:cubicBezTo>
                    <a:pt x="1033" y="1600"/>
                    <a:pt x="935" y="1580"/>
                    <a:pt x="847" y="1535"/>
                  </a:cubicBezTo>
                  <a:cubicBezTo>
                    <a:pt x="721" y="1468"/>
                    <a:pt x="628" y="1350"/>
                    <a:pt x="540" y="1235"/>
                  </a:cubicBezTo>
                  <a:cubicBezTo>
                    <a:pt x="428" y="1088"/>
                    <a:pt x="318" y="938"/>
                    <a:pt x="241" y="769"/>
                  </a:cubicBezTo>
                  <a:cubicBezTo>
                    <a:pt x="194" y="665"/>
                    <a:pt x="160" y="544"/>
                    <a:pt x="197" y="438"/>
                  </a:cubicBezTo>
                  <a:cubicBezTo>
                    <a:pt x="232" y="336"/>
                    <a:pt x="324" y="269"/>
                    <a:pt x="418" y="217"/>
                  </a:cubicBezTo>
                  <a:cubicBezTo>
                    <a:pt x="488" y="179"/>
                    <a:pt x="565" y="146"/>
                    <a:pt x="645" y="146"/>
                  </a:cubicBezTo>
                  <a:cubicBezTo>
                    <a:pt x="650" y="146"/>
                    <a:pt x="655" y="146"/>
                    <a:pt x="660" y="146"/>
                  </a:cubicBezTo>
                  <a:cubicBezTo>
                    <a:pt x="815" y="155"/>
                    <a:pt x="937" y="285"/>
                    <a:pt x="1021" y="420"/>
                  </a:cubicBezTo>
                  <a:cubicBezTo>
                    <a:pt x="1073" y="504"/>
                    <a:pt x="1119" y="596"/>
                    <a:pt x="1175" y="677"/>
                  </a:cubicBezTo>
                  <a:cubicBezTo>
                    <a:pt x="1080" y="459"/>
                    <a:pt x="978" y="245"/>
                    <a:pt x="812" y="80"/>
                  </a:cubicBezTo>
                  <a:cubicBezTo>
                    <a:pt x="784" y="50"/>
                    <a:pt x="750" y="27"/>
                    <a:pt x="713" y="10"/>
                  </a:cubicBezTo>
                  <a:cubicBezTo>
                    <a:pt x="693" y="3"/>
                    <a:pt x="672"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7" name="Google Shape;3037;p44"/>
            <p:cNvSpPr/>
            <p:nvPr/>
          </p:nvSpPr>
          <p:spPr>
            <a:xfrm>
              <a:off x="2390650" y="3056275"/>
              <a:ext cx="35100" cy="37525"/>
            </a:xfrm>
            <a:custGeom>
              <a:avLst/>
              <a:gdLst/>
              <a:ahLst/>
              <a:cxnLst/>
              <a:rect l="l" t="t" r="r" b="b"/>
              <a:pathLst>
                <a:path w="1404" h="1501" extrusionOk="0">
                  <a:moveTo>
                    <a:pt x="486" y="1"/>
                  </a:moveTo>
                  <a:cubicBezTo>
                    <a:pt x="406" y="1"/>
                    <a:pt x="329" y="34"/>
                    <a:pt x="259" y="72"/>
                  </a:cubicBezTo>
                  <a:cubicBezTo>
                    <a:pt x="165" y="124"/>
                    <a:pt x="73" y="191"/>
                    <a:pt x="38" y="293"/>
                  </a:cubicBezTo>
                  <a:cubicBezTo>
                    <a:pt x="1" y="399"/>
                    <a:pt x="35" y="520"/>
                    <a:pt x="82" y="624"/>
                  </a:cubicBezTo>
                  <a:cubicBezTo>
                    <a:pt x="159" y="793"/>
                    <a:pt x="269" y="943"/>
                    <a:pt x="381" y="1090"/>
                  </a:cubicBezTo>
                  <a:cubicBezTo>
                    <a:pt x="469" y="1205"/>
                    <a:pt x="562" y="1323"/>
                    <a:pt x="688" y="1390"/>
                  </a:cubicBezTo>
                  <a:cubicBezTo>
                    <a:pt x="776" y="1435"/>
                    <a:pt x="874" y="1455"/>
                    <a:pt x="971" y="1471"/>
                  </a:cubicBezTo>
                  <a:cubicBezTo>
                    <a:pt x="1045" y="1482"/>
                    <a:pt x="1120" y="1492"/>
                    <a:pt x="1194" y="1501"/>
                  </a:cubicBezTo>
                  <a:cubicBezTo>
                    <a:pt x="1291" y="1481"/>
                    <a:pt x="1385" y="1443"/>
                    <a:pt x="1390" y="1373"/>
                  </a:cubicBezTo>
                  <a:cubicBezTo>
                    <a:pt x="1403" y="1214"/>
                    <a:pt x="1261" y="1031"/>
                    <a:pt x="1189" y="900"/>
                  </a:cubicBezTo>
                  <a:cubicBezTo>
                    <a:pt x="1125" y="782"/>
                    <a:pt x="1072" y="656"/>
                    <a:pt x="1016" y="532"/>
                  </a:cubicBezTo>
                  <a:cubicBezTo>
                    <a:pt x="960" y="451"/>
                    <a:pt x="914" y="359"/>
                    <a:pt x="862" y="275"/>
                  </a:cubicBezTo>
                  <a:cubicBezTo>
                    <a:pt x="778" y="140"/>
                    <a:pt x="656" y="10"/>
                    <a:pt x="501" y="1"/>
                  </a:cubicBezTo>
                  <a:cubicBezTo>
                    <a:pt x="496" y="1"/>
                    <a:pt x="491" y="1"/>
                    <a:pt x="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8" name="Google Shape;3038;p44"/>
            <p:cNvSpPr/>
            <p:nvPr/>
          </p:nvSpPr>
          <p:spPr>
            <a:xfrm>
              <a:off x="2400450" y="3064825"/>
              <a:ext cx="35925" cy="32150"/>
            </a:xfrm>
            <a:custGeom>
              <a:avLst/>
              <a:gdLst/>
              <a:ahLst/>
              <a:cxnLst/>
              <a:rect l="l" t="t" r="r" b="b"/>
              <a:pathLst>
                <a:path w="1437" h="1286" extrusionOk="0">
                  <a:moveTo>
                    <a:pt x="32" y="1"/>
                  </a:moveTo>
                  <a:cubicBezTo>
                    <a:pt x="16" y="1"/>
                    <a:pt x="0" y="16"/>
                    <a:pt x="8" y="35"/>
                  </a:cubicBezTo>
                  <a:cubicBezTo>
                    <a:pt x="405" y="980"/>
                    <a:pt x="1393" y="1281"/>
                    <a:pt x="1403" y="1284"/>
                  </a:cubicBezTo>
                  <a:cubicBezTo>
                    <a:pt x="1405" y="1285"/>
                    <a:pt x="1407" y="1285"/>
                    <a:pt x="1409" y="1285"/>
                  </a:cubicBezTo>
                  <a:cubicBezTo>
                    <a:pt x="1413" y="1285"/>
                    <a:pt x="1416" y="1285"/>
                    <a:pt x="1419" y="1283"/>
                  </a:cubicBezTo>
                  <a:cubicBezTo>
                    <a:pt x="1426" y="1280"/>
                    <a:pt x="1431" y="1274"/>
                    <a:pt x="1433" y="1267"/>
                  </a:cubicBezTo>
                  <a:cubicBezTo>
                    <a:pt x="1436" y="1253"/>
                    <a:pt x="1429" y="1239"/>
                    <a:pt x="1415" y="1236"/>
                  </a:cubicBezTo>
                  <a:cubicBezTo>
                    <a:pt x="1406" y="1232"/>
                    <a:pt x="442" y="937"/>
                    <a:pt x="54" y="16"/>
                  </a:cubicBezTo>
                  <a:cubicBezTo>
                    <a:pt x="49" y="5"/>
                    <a:pt x="41"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9" name="Google Shape;3039;p44"/>
            <p:cNvSpPr/>
            <p:nvPr/>
          </p:nvSpPr>
          <p:spPr>
            <a:xfrm>
              <a:off x="2451650" y="3062875"/>
              <a:ext cx="35950" cy="40875"/>
            </a:xfrm>
            <a:custGeom>
              <a:avLst/>
              <a:gdLst/>
              <a:ahLst/>
              <a:cxnLst/>
              <a:rect l="l" t="t" r="r" b="b"/>
              <a:pathLst>
                <a:path w="1438" h="1635" extrusionOk="0">
                  <a:moveTo>
                    <a:pt x="821" y="1"/>
                  </a:moveTo>
                  <a:cubicBezTo>
                    <a:pt x="806" y="1"/>
                    <a:pt x="791" y="3"/>
                    <a:pt x="776" y="6"/>
                  </a:cubicBezTo>
                  <a:cubicBezTo>
                    <a:pt x="738" y="19"/>
                    <a:pt x="701" y="40"/>
                    <a:pt x="671" y="68"/>
                  </a:cubicBezTo>
                  <a:cubicBezTo>
                    <a:pt x="491" y="218"/>
                    <a:pt x="373" y="422"/>
                    <a:pt x="258" y="632"/>
                  </a:cubicBezTo>
                  <a:cubicBezTo>
                    <a:pt x="322" y="555"/>
                    <a:pt x="375" y="468"/>
                    <a:pt x="434" y="388"/>
                  </a:cubicBezTo>
                  <a:cubicBezTo>
                    <a:pt x="527" y="263"/>
                    <a:pt x="657" y="145"/>
                    <a:pt x="809" y="145"/>
                  </a:cubicBezTo>
                  <a:cubicBezTo>
                    <a:pt x="811" y="145"/>
                    <a:pt x="814" y="145"/>
                    <a:pt x="817" y="145"/>
                  </a:cubicBezTo>
                  <a:cubicBezTo>
                    <a:pt x="903" y="149"/>
                    <a:pt x="982" y="190"/>
                    <a:pt x="1053" y="237"/>
                  </a:cubicBezTo>
                  <a:cubicBezTo>
                    <a:pt x="1142" y="296"/>
                    <a:pt x="1227" y="371"/>
                    <a:pt x="1254" y="476"/>
                  </a:cubicBezTo>
                  <a:cubicBezTo>
                    <a:pt x="1282" y="585"/>
                    <a:pt x="1239" y="702"/>
                    <a:pt x="1183" y="801"/>
                  </a:cubicBezTo>
                  <a:cubicBezTo>
                    <a:pt x="1092" y="963"/>
                    <a:pt x="969" y="1104"/>
                    <a:pt x="845" y="1241"/>
                  </a:cubicBezTo>
                  <a:cubicBezTo>
                    <a:pt x="748" y="1348"/>
                    <a:pt x="644" y="1457"/>
                    <a:pt x="513" y="1513"/>
                  </a:cubicBezTo>
                  <a:cubicBezTo>
                    <a:pt x="422" y="1552"/>
                    <a:pt x="323" y="1563"/>
                    <a:pt x="225" y="1571"/>
                  </a:cubicBezTo>
                  <a:cubicBezTo>
                    <a:pt x="150" y="1576"/>
                    <a:pt x="76" y="1579"/>
                    <a:pt x="0" y="1582"/>
                  </a:cubicBezTo>
                  <a:cubicBezTo>
                    <a:pt x="64" y="1599"/>
                    <a:pt x="127" y="1613"/>
                    <a:pt x="192" y="1623"/>
                  </a:cubicBezTo>
                  <a:cubicBezTo>
                    <a:pt x="234" y="1630"/>
                    <a:pt x="277" y="1635"/>
                    <a:pt x="320" y="1635"/>
                  </a:cubicBezTo>
                  <a:cubicBezTo>
                    <a:pt x="398" y="1635"/>
                    <a:pt x="476" y="1621"/>
                    <a:pt x="548" y="1586"/>
                  </a:cubicBezTo>
                  <a:cubicBezTo>
                    <a:pt x="612" y="1555"/>
                    <a:pt x="669" y="1509"/>
                    <a:pt x="726" y="1463"/>
                  </a:cubicBezTo>
                  <a:cubicBezTo>
                    <a:pt x="968" y="1265"/>
                    <a:pt x="1218" y="1058"/>
                    <a:pt x="1369" y="781"/>
                  </a:cubicBezTo>
                  <a:cubicBezTo>
                    <a:pt x="1406" y="709"/>
                    <a:pt x="1438" y="630"/>
                    <a:pt x="1431" y="551"/>
                  </a:cubicBezTo>
                  <a:cubicBezTo>
                    <a:pt x="1422" y="468"/>
                    <a:pt x="1371" y="397"/>
                    <a:pt x="1317" y="335"/>
                  </a:cubicBezTo>
                  <a:cubicBezTo>
                    <a:pt x="1216" y="214"/>
                    <a:pt x="1098" y="108"/>
                    <a:pt x="958" y="39"/>
                  </a:cubicBezTo>
                  <a:cubicBezTo>
                    <a:pt x="915" y="18"/>
                    <a:pt x="868"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0" name="Google Shape;3040;p44"/>
            <p:cNvSpPr/>
            <p:nvPr/>
          </p:nvSpPr>
          <p:spPr>
            <a:xfrm>
              <a:off x="2447025" y="3066500"/>
              <a:ext cx="36675" cy="35925"/>
            </a:xfrm>
            <a:custGeom>
              <a:avLst/>
              <a:gdLst/>
              <a:ahLst/>
              <a:cxnLst/>
              <a:rect l="l" t="t" r="r" b="b"/>
              <a:pathLst>
                <a:path w="1467" h="1437" extrusionOk="0">
                  <a:moveTo>
                    <a:pt x="994" y="0"/>
                  </a:moveTo>
                  <a:cubicBezTo>
                    <a:pt x="842" y="0"/>
                    <a:pt x="712" y="118"/>
                    <a:pt x="619" y="243"/>
                  </a:cubicBezTo>
                  <a:cubicBezTo>
                    <a:pt x="560" y="323"/>
                    <a:pt x="507" y="410"/>
                    <a:pt x="443" y="487"/>
                  </a:cubicBezTo>
                  <a:cubicBezTo>
                    <a:pt x="379" y="606"/>
                    <a:pt x="314" y="726"/>
                    <a:pt x="241" y="838"/>
                  </a:cubicBezTo>
                  <a:cubicBezTo>
                    <a:pt x="159" y="964"/>
                    <a:pt x="1" y="1134"/>
                    <a:pt x="1" y="1293"/>
                  </a:cubicBezTo>
                  <a:cubicBezTo>
                    <a:pt x="1" y="1363"/>
                    <a:pt x="90" y="1409"/>
                    <a:pt x="185" y="1437"/>
                  </a:cubicBezTo>
                  <a:cubicBezTo>
                    <a:pt x="260" y="1434"/>
                    <a:pt x="335" y="1431"/>
                    <a:pt x="410" y="1426"/>
                  </a:cubicBezTo>
                  <a:cubicBezTo>
                    <a:pt x="508" y="1418"/>
                    <a:pt x="607" y="1407"/>
                    <a:pt x="698" y="1368"/>
                  </a:cubicBezTo>
                  <a:cubicBezTo>
                    <a:pt x="829" y="1312"/>
                    <a:pt x="933" y="1203"/>
                    <a:pt x="1030" y="1096"/>
                  </a:cubicBezTo>
                  <a:cubicBezTo>
                    <a:pt x="1154" y="959"/>
                    <a:pt x="1277" y="818"/>
                    <a:pt x="1367" y="656"/>
                  </a:cubicBezTo>
                  <a:cubicBezTo>
                    <a:pt x="1422" y="557"/>
                    <a:pt x="1467" y="440"/>
                    <a:pt x="1439" y="331"/>
                  </a:cubicBezTo>
                  <a:cubicBezTo>
                    <a:pt x="1412" y="226"/>
                    <a:pt x="1326" y="151"/>
                    <a:pt x="1238" y="92"/>
                  </a:cubicBezTo>
                  <a:cubicBezTo>
                    <a:pt x="1167" y="45"/>
                    <a:pt x="1088" y="4"/>
                    <a:pt x="1002" y="0"/>
                  </a:cubicBezTo>
                  <a:cubicBezTo>
                    <a:pt x="999" y="0"/>
                    <a:pt x="996" y="0"/>
                    <a:pt x="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1" name="Google Shape;3041;p44"/>
            <p:cNvSpPr/>
            <p:nvPr/>
          </p:nvSpPr>
          <p:spPr>
            <a:xfrm>
              <a:off x="2435625" y="3075150"/>
              <a:ext cx="38500" cy="29150"/>
            </a:xfrm>
            <a:custGeom>
              <a:avLst/>
              <a:gdLst/>
              <a:ahLst/>
              <a:cxnLst/>
              <a:rect l="l" t="t" r="r" b="b"/>
              <a:pathLst>
                <a:path w="1540" h="1166" extrusionOk="0">
                  <a:moveTo>
                    <a:pt x="1505" y="0"/>
                  </a:moveTo>
                  <a:cubicBezTo>
                    <a:pt x="1496" y="0"/>
                    <a:pt x="1487" y="5"/>
                    <a:pt x="1482" y="16"/>
                  </a:cubicBezTo>
                  <a:cubicBezTo>
                    <a:pt x="1018" y="900"/>
                    <a:pt x="33" y="1114"/>
                    <a:pt x="24" y="1116"/>
                  </a:cubicBezTo>
                  <a:cubicBezTo>
                    <a:pt x="9" y="1118"/>
                    <a:pt x="0" y="1132"/>
                    <a:pt x="3" y="1146"/>
                  </a:cubicBezTo>
                  <a:cubicBezTo>
                    <a:pt x="5" y="1153"/>
                    <a:pt x="9" y="1160"/>
                    <a:pt x="16" y="1163"/>
                  </a:cubicBezTo>
                  <a:cubicBezTo>
                    <a:pt x="19" y="1165"/>
                    <a:pt x="24" y="1166"/>
                    <a:pt x="28" y="1166"/>
                  </a:cubicBezTo>
                  <a:cubicBezTo>
                    <a:pt x="30" y="1166"/>
                    <a:pt x="31" y="1165"/>
                    <a:pt x="33" y="1165"/>
                  </a:cubicBezTo>
                  <a:cubicBezTo>
                    <a:pt x="43" y="1163"/>
                    <a:pt x="1052" y="946"/>
                    <a:pt x="1527" y="39"/>
                  </a:cubicBezTo>
                  <a:cubicBezTo>
                    <a:pt x="1539" y="19"/>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2" name="Google Shape;3042;p44"/>
            <p:cNvSpPr/>
            <p:nvPr/>
          </p:nvSpPr>
          <p:spPr>
            <a:xfrm>
              <a:off x="2406250" y="3015700"/>
              <a:ext cx="23225" cy="40150"/>
            </a:xfrm>
            <a:custGeom>
              <a:avLst/>
              <a:gdLst/>
              <a:ahLst/>
              <a:cxnLst/>
              <a:rect l="l" t="t" r="r" b="b"/>
              <a:pathLst>
                <a:path w="929" h="1606" extrusionOk="0">
                  <a:moveTo>
                    <a:pt x="599" y="0"/>
                  </a:moveTo>
                  <a:cubicBezTo>
                    <a:pt x="480" y="0"/>
                    <a:pt x="361" y="28"/>
                    <a:pt x="248" y="68"/>
                  </a:cubicBezTo>
                  <a:cubicBezTo>
                    <a:pt x="179" y="92"/>
                    <a:pt x="108" y="123"/>
                    <a:pt x="64" y="182"/>
                  </a:cubicBezTo>
                  <a:cubicBezTo>
                    <a:pt x="23" y="240"/>
                    <a:pt x="12" y="314"/>
                    <a:pt x="10" y="385"/>
                  </a:cubicBezTo>
                  <a:cubicBezTo>
                    <a:pt x="1" y="663"/>
                    <a:pt x="99" y="931"/>
                    <a:pt x="195" y="1191"/>
                  </a:cubicBezTo>
                  <a:cubicBezTo>
                    <a:pt x="218" y="1251"/>
                    <a:pt x="240" y="1313"/>
                    <a:pt x="275" y="1365"/>
                  </a:cubicBezTo>
                  <a:cubicBezTo>
                    <a:pt x="337" y="1454"/>
                    <a:pt x="431" y="1515"/>
                    <a:pt x="531" y="1552"/>
                  </a:cubicBezTo>
                  <a:cubicBezTo>
                    <a:pt x="585" y="1573"/>
                    <a:pt x="639" y="1591"/>
                    <a:pt x="695" y="1605"/>
                  </a:cubicBezTo>
                  <a:cubicBezTo>
                    <a:pt x="638" y="1571"/>
                    <a:pt x="583" y="1534"/>
                    <a:pt x="528" y="1496"/>
                  </a:cubicBezTo>
                  <a:cubicBezTo>
                    <a:pt x="457" y="1447"/>
                    <a:pt x="386" y="1394"/>
                    <a:pt x="334" y="1324"/>
                  </a:cubicBezTo>
                  <a:cubicBezTo>
                    <a:pt x="259" y="1223"/>
                    <a:pt x="229" y="1095"/>
                    <a:pt x="203" y="969"/>
                  </a:cubicBezTo>
                  <a:cubicBezTo>
                    <a:pt x="169" y="809"/>
                    <a:pt x="138" y="646"/>
                    <a:pt x="141" y="483"/>
                  </a:cubicBezTo>
                  <a:cubicBezTo>
                    <a:pt x="143" y="381"/>
                    <a:pt x="163" y="274"/>
                    <a:pt x="232" y="202"/>
                  </a:cubicBezTo>
                  <a:cubicBezTo>
                    <a:pt x="299" y="136"/>
                    <a:pt x="398" y="116"/>
                    <a:pt x="491" y="110"/>
                  </a:cubicBezTo>
                  <a:cubicBezTo>
                    <a:pt x="505" y="109"/>
                    <a:pt x="519" y="109"/>
                    <a:pt x="533" y="109"/>
                  </a:cubicBezTo>
                  <a:cubicBezTo>
                    <a:pt x="596" y="109"/>
                    <a:pt x="658" y="117"/>
                    <a:pt x="713" y="146"/>
                  </a:cubicBezTo>
                  <a:cubicBezTo>
                    <a:pt x="833" y="211"/>
                    <a:pt x="881" y="361"/>
                    <a:pt x="896" y="501"/>
                  </a:cubicBezTo>
                  <a:cubicBezTo>
                    <a:pt x="905" y="588"/>
                    <a:pt x="907" y="679"/>
                    <a:pt x="922" y="765"/>
                  </a:cubicBezTo>
                  <a:cubicBezTo>
                    <a:pt x="927" y="554"/>
                    <a:pt x="929" y="346"/>
                    <a:pt x="858" y="151"/>
                  </a:cubicBezTo>
                  <a:cubicBezTo>
                    <a:pt x="847" y="117"/>
                    <a:pt x="830" y="86"/>
                    <a:pt x="806" y="59"/>
                  </a:cubicBezTo>
                  <a:cubicBezTo>
                    <a:pt x="766" y="19"/>
                    <a:pt x="708" y="7"/>
                    <a:pt x="653" y="2"/>
                  </a:cubicBezTo>
                  <a:cubicBezTo>
                    <a:pt x="635" y="1"/>
                    <a:pt x="617"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3" name="Google Shape;3043;p44"/>
            <p:cNvSpPr/>
            <p:nvPr/>
          </p:nvSpPr>
          <p:spPr>
            <a:xfrm>
              <a:off x="2409675" y="3018375"/>
              <a:ext cx="20850" cy="37825"/>
            </a:xfrm>
            <a:custGeom>
              <a:avLst/>
              <a:gdLst/>
              <a:ahLst/>
              <a:cxnLst/>
              <a:rect l="l" t="t" r="r" b="b"/>
              <a:pathLst>
                <a:path w="834" h="1513" extrusionOk="0">
                  <a:moveTo>
                    <a:pt x="396" y="1"/>
                  </a:moveTo>
                  <a:cubicBezTo>
                    <a:pt x="382" y="1"/>
                    <a:pt x="368" y="1"/>
                    <a:pt x="354" y="2"/>
                  </a:cubicBezTo>
                  <a:cubicBezTo>
                    <a:pt x="261" y="7"/>
                    <a:pt x="162" y="26"/>
                    <a:pt x="95" y="94"/>
                  </a:cubicBezTo>
                  <a:cubicBezTo>
                    <a:pt x="25" y="165"/>
                    <a:pt x="6" y="273"/>
                    <a:pt x="4" y="375"/>
                  </a:cubicBezTo>
                  <a:cubicBezTo>
                    <a:pt x="1" y="538"/>
                    <a:pt x="32" y="701"/>
                    <a:pt x="65" y="861"/>
                  </a:cubicBezTo>
                  <a:cubicBezTo>
                    <a:pt x="92" y="986"/>
                    <a:pt x="122" y="1114"/>
                    <a:pt x="196" y="1216"/>
                  </a:cubicBezTo>
                  <a:cubicBezTo>
                    <a:pt x="249" y="1286"/>
                    <a:pt x="320" y="1339"/>
                    <a:pt x="391" y="1388"/>
                  </a:cubicBezTo>
                  <a:cubicBezTo>
                    <a:pt x="446" y="1426"/>
                    <a:pt x="501" y="1463"/>
                    <a:pt x="558" y="1497"/>
                  </a:cubicBezTo>
                  <a:cubicBezTo>
                    <a:pt x="594" y="1506"/>
                    <a:pt x="631" y="1512"/>
                    <a:pt x="664" y="1512"/>
                  </a:cubicBezTo>
                  <a:cubicBezTo>
                    <a:pt x="708" y="1512"/>
                    <a:pt x="745" y="1501"/>
                    <a:pt x="763" y="1470"/>
                  </a:cubicBezTo>
                  <a:cubicBezTo>
                    <a:pt x="834" y="1348"/>
                    <a:pt x="789" y="1149"/>
                    <a:pt x="783" y="1017"/>
                  </a:cubicBezTo>
                  <a:cubicBezTo>
                    <a:pt x="776" y="897"/>
                    <a:pt x="782" y="777"/>
                    <a:pt x="785" y="657"/>
                  </a:cubicBezTo>
                  <a:cubicBezTo>
                    <a:pt x="770" y="572"/>
                    <a:pt x="768" y="480"/>
                    <a:pt x="759" y="394"/>
                  </a:cubicBezTo>
                  <a:cubicBezTo>
                    <a:pt x="744" y="256"/>
                    <a:pt x="696" y="104"/>
                    <a:pt x="575" y="38"/>
                  </a:cubicBezTo>
                  <a:cubicBezTo>
                    <a:pt x="520" y="8"/>
                    <a:pt x="45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4" name="Google Shape;3044;p44"/>
            <p:cNvSpPr/>
            <p:nvPr/>
          </p:nvSpPr>
          <p:spPr>
            <a:xfrm>
              <a:off x="2417400" y="3025300"/>
              <a:ext cx="17975" cy="38875"/>
            </a:xfrm>
            <a:custGeom>
              <a:avLst/>
              <a:gdLst/>
              <a:ahLst/>
              <a:cxnLst/>
              <a:rect l="l" t="t" r="r" b="b"/>
              <a:pathLst>
                <a:path w="719" h="1555" extrusionOk="0">
                  <a:moveTo>
                    <a:pt x="64" y="1"/>
                  </a:moveTo>
                  <a:cubicBezTo>
                    <a:pt x="53" y="1"/>
                    <a:pt x="42" y="8"/>
                    <a:pt x="42" y="23"/>
                  </a:cubicBezTo>
                  <a:cubicBezTo>
                    <a:pt x="1" y="928"/>
                    <a:pt x="673" y="1543"/>
                    <a:pt x="679" y="1549"/>
                  </a:cubicBezTo>
                  <a:cubicBezTo>
                    <a:pt x="683" y="1553"/>
                    <a:pt x="688" y="1555"/>
                    <a:pt x="694" y="1555"/>
                  </a:cubicBezTo>
                  <a:cubicBezTo>
                    <a:pt x="699" y="1555"/>
                    <a:pt x="706" y="1552"/>
                    <a:pt x="711" y="1547"/>
                  </a:cubicBezTo>
                  <a:cubicBezTo>
                    <a:pt x="718" y="1537"/>
                    <a:pt x="717" y="1524"/>
                    <a:pt x="708" y="1515"/>
                  </a:cubicBezTo>
                  <a:cubicBezTo>
                    <a:pt x="702" y="1509"/>
                    <a:pt x="45" y="907"/>
                    <a:pt x="86" y="25"/>
                  </a:cubicBezTo>
                  <a:cubicBezTo>
                    <a:pt x="88" y="9"/>
                    <a:pt x="76"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5" name="Google Shape;3045;p44"/>
            <p:cNvSpPr/>
            <p:nvPr/>
          </p:nvSpPr>
          <p:spPr>
            <a:xfrm>
              <a:off x="2448550" y="3027525"/>
              <a:ext cx="27200" cy="37975"/>
            </a:xfrm>
            <a:custGeom>
              <a:avLst/>
              <a:gdLst/>
              <a:ahLst/>
              <a:cxnLst/>
              <a:rect l="l" t="t" r="r" b="b"/>
              <a:pathLst>
                <a:path w="1088" h="1519" extrusionOk="0">
                  <a:moveTo>
                    <a:pt x="481" y="1"/>
                  </a:moveTo>
                  <a:cubicBezTo>
                    <a:pt x="456" y="1"/>
                    <a:pt x="431" y="5"/>
                    <a:pt x="408" y="16"/>
                  </a:cubicBezTo>
                  <a:cubicBezTo>
                    <a:pt x="377" y="34"/>
                    <a:pt x="349" y="59"/>
                    <a:pt x="328" y="88"/>
                  </a:cubicBezTo>
                  <a:cubicBezTo>
                    <a:pt x="197" y="248"/>
                    <a:pt x="129" y="446"/>
                    <a:pt x="65" y="646"/>
                  </a:cubicBezTo>
                  <a:cubicBezTo>
                    <a:pt x="106" y="569"/>
                    <a:pt x="139" y="484"/>
                    <a:pt x="177" y="405"/>
                  </a:cubicBezTo>
                  <a:cubicBezTo>
                    <a:pt x="237" y="280"/>
                    <a:pt x="332" y="152"/>
                    <a:pt x="467" y="131"/>
                  </a:cubicBezTo>
                  <a:cubicBezTo>
                    <a:pt x="481" y="129"/>
                    <a:pt x="496" y="128"/>
                    <a:pt x="510" y="128"/>
                  </a:cubicBezTo>
                  <a:cubicBezTo>
                    <a:pt x="570" y="128"/>
                    <a:pt x="631" y="147"/>
                    <a:pt x="687" y="170"/>
                  </a:cubicBezTo>
                  <a:cubicBezTo>
                    <a:pt x="774" y="206"/>
                    <a:pt x="861" y="257"/>
                    <a:pt x="902" y="343"/>
                  </a:cubicBezTo>
                  <a:cubicBezTo>
                    <a:pt x="944" y="434"/>
                    <a:pt x="926" y="541"/>
                    <a:pt x="894" y="637"/>
                  </a:cubicBezTo>
                  <a:cubicBezTo>
                    <a:pt x="843" y="793"/>
                    <a:pt x="761" y="936"/>
                    <a:pt x="676" y="1075"/>
                  </a:cubicBezTo>
                  <a:cubicBezTo>
                    <a:pt x="609" y="1185"/>
                    <a:pt x="539" y="1297"/>
                    <a:pt x="435" y="1368"/>
                  </a:cubicBezTo>
                  <a:cubicBezTo>
                    <a:pt x="362" y="1417"/>
                    <a:pt x="278" y="1443"/>
                    <a:pt x="194" y="1465"/>
                  </a:cubicBezTo>
                  <a:cubicBezTo>
                    <a:pt x="130" y="1483"/>
                    <a:pt x="65" y="1498"/>
                    <a:pt x="1" y="1513"/>
                  </a:cubicBezTo>
                  <a:cubicBezTo>
                    <a:pt x="43" y="1516"/>
                    <a:pt x="86" y="1518"/>
                    <a:pt x="127" y="1518"/>
                  </a:cubicBezTo>
                  <a:cubicBezTo>
                    <a:pt x="143" y="1518"/>
                    <a:pt x="158" y="1518"/>
                    <a:pt x="173" y="1517"/>
                  </a:cubicBezTo>
                  <a:cubicBezTo>
                    <a:pt x="280" y="1515"/>
                    <a:pt x="389" y="1489"/>
                    <a:pt x="476" y="1425"/>
                  </a:cubicBezTo>
                  <a:cubicBezTo>
                    <a:pt x="527" y="1387"/>
                    <a:pt x="569" y="1337"/>
                    <a:pt x="609" y="1288"/>
                  </a:cubicBezTo>
                  <a:cubicBezTo>
                    <a:pt x="787" y="1074"/>
                    <a:pt x="969" y="854"/>
                    <a:pt x="1052" y="588"/>
                  </a:cubicBezTo>
                  <a:cubicBezTo>
                    <a:pt x="1073" y="520"/>
                    <a:pt x="1088" y="447"/>
                    <a:pt x="1068" y="379"/>
                  </a:cubicBezTo>
                  <a:cubicBezTo>
                    <a:pt x="1045" y="308"/>
                    <a:pt x="990" y="256"/>
                    <a:pt x="933" y="210"/>
                  </a:cubicBezTo>
                  <a:cubicBezTo>
                    <a:pt x="824" y="123"/>
                    <a:pt x="704" y="50"/>
                    <a:pt x="572" y="14"/>
                  </a:cubicBezTo>
                  <a:cubicBezTo>
                    <a:pt x="542" y="7"/>
                    <a:pt x="511" y="1"/>
                    <a:pt x="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44"/>
            <p:cNvSpPr/>
            <p:nvPr/>
          </p:nvSpPr>
          <p:spPr>
            <a:xfrm>
              <a:off x="2443300" y="3030700"/>
              <a:ext cx="28875" cy="34650"/>
            </a:xfrm>
            <a:custGeom>
              <a:avLst/>
              <a:gdLst/>
              <a:ahLst/>
              <a:cxnLst/>
              <a:rect l="l" t="t" r="r" b="b"/>
              <a:pathLst>
                <a:path w="1155" h="1386" extrusionOk="0">
                  <a:moveTo>
                    <a:pt x="721" y="1"/>
                  </a:moveTo>
                  <a:cubicBezTo>
                    <a:pt x="706" y="1"/>
                    <a:pt x="691" y="2"/>
                    <a:pt x="677" y="4"/>
                  </a:cubicBezTo>
                  <a:cubicBezTo>
                    <a:pt x="542" y="25"/>
                    <a:pt x="447" y="152"/>
                    <a:pt x="387" y="278"/>
                  </a:cubicBezTo>
                  <a:cubicBezTo>
                    <a:pt x="349" y="357"/>
                    <a:pt x="318" y="442"/>
                    <a:pt x="275" y="519"/>
                  </a:cubicBezTo>
                  <a:cubicBezTo>
                    <a:pt x="239" y="633"/>
                    <a:pt x="204" y="748"/>
                    <a:pt x="159" y="858"/>
                  </a:cubicBezTo>
                  <a:cubicBezTo>
                    <a:pt x="108" y="981"/>
                    <a:pt x="1" y="1154"/>
                    <a:pt x="27" y="1293"/>
                  </a:cubicBezTo>
                  <a:cubicBezTo>
                    <a:pt x="39" y="1355"/>
                    <a:pt x="124" y="1378"/>
                    <a:pt x="212" y="1386"/>
                  </a:cubicBezTo>
                  <a:cubicBezTo>
                    <a:pt x="276" y="1372"/>
                    <a:pt x="341" y="1356"/>
                    <a:pt x="404" y="1339"/>
                  </a:cubicBezTo>
                  <a:cubicBezTo>
                    <a:pt x="488" y="1316"/>
                    <a:pt x="572" y="1289"/>
                    <a:pt x="645" y="1241"/>
                  </a:cubicBezTo>
                  <a:cubicBezTo>
                    <a:pt x="749" y="1170"/>
                    <a:pt x="820" y="1059"/>
                    <a:pt x="886" y="950"/>
                  </a:cubicBezTo>
                  <a:cubicBezTo>
                    <a:pt x="971" y="809"/>
                    <a:pt x="1054" y="666"/>
                    <a:pt x="1105" y="510"/>
                  </a:cubicBezTo>
                  <a:cubicBezTo>
                    <a:pt x="1136" y="414"/>
                    <a:pt x="1154" y="307"/>
                    <a:pt x="1112" y="216"/>
                  </a:cubicBezTo>
                  <a:cubicBezTo>
                    <a:pt x="1071" y="130"/>
                    <a:pt x="984" y="79"/>
                    <a:pt x="897" y="43"/>
                  </a:cubicBezTo>
                  <a:cubicBezTo>
                    <a:pt x="842" y="20"/>
                    <a:pt x="781"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7" name="Google Shape;3047;p44"/>
            <p:cNvSpPr/>
            <p:nvPr/>
          </p:nvSpPr>
          <p:spPr>
            <a:xfrm>
              <a:off x="2434850" y="3038175"/>
              <a:ext cx="28625" cy="31425"/>
            </a:xfrm>
            <a:custGeom>
              <a:avLst/>
              <a:gdLst/>
              <a:ahLst/>
              <a:cxnLst/>
              <a:rect l="l" t="t" r="r" b="b"/>
              <a:pathLst>
                <a:path w="1145" h="1257" extrusionOk="0">
                  <a:moveTo>
                    <a:pt x="1114" y="0"/>
                  </a:moveTo>
                  <a:cubicBezTo>
                    <a:pt x="1106" y="0"/>
                    <a:pt x="1099" y="4"/>
                    <a:pt x="1097" y="13"/>
                  </a:cubicBezTo>
                  <a:cubicBezTo>
                    <a:pt x="845" y="859"/>
                    <a:pt x="26" y="1209"/>
                    <a:pt x="17" y="1212"/>
                  </a:cubicBezTo>
                  <a:cubicBezTo>
                    <a:pt x="6" y="1218"/>
                    <a:pt x="0" y="1230"/>
                    <a:pt x="5" y="1242"/>
                  </a:cubicBezTo>
                  <a:cubicBezTo>
                    <a:pt x="7" y="1248"/>
                    <a:pt x="13" y="1254"/>
                    <a:pt x="19" y="1256"/>
                  </a:cubicBezTo>
                  <a:cubicBezTo>
                    <a:pt x="21" y="1256"/>
                    <a:pt x="22" y="1256"/>
                    <a:pt x="23" y="1256"/>
                  </a:cubicBezTo>
                  <a:cubicBezTo>
                    <a:pt x="26" y="1256"/>
                    <a:pt x="29" y="1255"/>
                    <a:pt x="33" y="1255"/>
                  </a:cubicBezTo>
                  <a:cubicBezTo>
                    <a:pt x="42" y="1251"/>
                    <a:pt x="879" y="893"/>
                    <a:pt x="1138" y="25"/>
                  </a:cubicBezTo>
                  <a:cubicBezTo>
                    <a:pt x="1145" y="11"/>
                    <a:pt x="112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8" name="Google Shape;3048;p44"/>
            <p:cNvSpPr/>
            <p:nvPr/>
          </p:nvSpPr>
          <p:spPr>
            <a:xfrm>
              <a:off x="2432125" y="2997525"/>
              <a:ext cx="34450" cy="34950"/>
            </a:xfrm>
            <a:custGeom>
              <a:avLst/>
              <a:gdLst/>
              <a:ahLst/>
              <a:cxnLst/>
              <a:rect l="l" t="t" r="r" b="b"/>
              <a:pathLst>
                <a:path w="1378" h="1398" extrusionOk="0">
                  <a:moveTo>
                    <a:pt x="814" y="0"/>
                  </a:moveTo>
                  <a:cubicBezTo>
                    <a:pt x="810" y="0"/>
                    <a:pt x="806" y="0"/>
                    <a:pt x="801" y="0"/>
                  </a:cubicBezTo>
                  <a:cubicBezTo>
                    <a:pt x="731" y="5"/>
                    <a:pt x="667" y="45"/>
                    <a:pt x="611" y="88"/>
                  </a:cubicBezTo>
                  <a:cubicBezTo>
                    <a:pt x="391" y="260"/>
                    <a:pt x="248" y="508"/>
                    <a:pt x="110" y="748"/>
                  </a:cubicBezTo>
                  <a:cubicBezTo>
                    <a:pt x="79" y="805"/>
                    <a:pt x="47" y="860"/>
                    <a:pt x="29" y="922"/>
                  </a:cubicBezTo>
                  <a:cubicBezTo>
                    <a:pt x="0" y="1026"/>
                    <a:pt x="14" y="1137"/>
                    <a:pt x="50" y="1238"/>
                  </a:cubicBezTo>
                  <a:cubicBezTo>
                    <a:pt x="68" y="1292"/>
                    <a:pt x="89" y="1345"/>
                    <a:pt x="114" y="1398"/>
                  </a:cubicBezTo>
                  <a:cubicBezTo>
                    <a:pt x="105" y="1332"/>
                    <a:pt x="97" y="1266"/>
                    <a:pt x="92" y="1200"/>
                  </a:cubicBezTo>
                  <a:cubicBezTo>
                    <a:pt x="83" y="1114"/>
                    <a:pt x="78" y="1026"/>
                    <a:pt x="98" y="940"/>
                  </a:cubicBezTo>
                  <a:cubicBezTo>
                    <a:pt x="128" y="818"/>
                    <a:pt x="207" y="712"/>
                    <a:pt x="286" y="612"/>
                  </a:cubicBezTo>
                  <a:cubicBezTo>
                    <a:pt x="387" y="483"/>
                    <a:pt x="492" y="356"/>
                    <a:pt x="620" y="253"/>
                  </a:cubicBezTo>
                  <a:cubicBezTo>
                    <a:pt x="693" y="195"/>
                    <a:pt x="780" y="143"/>
                    <a:pt x="872" y="143"/>
                  </a:cubicBezTo>
                  <a:cubicBezTo>
                    <a:pt x="879" y="143"/>
                    <a:pt x="887" y="143"/>
                    <a:pt x="894" y="144"/>
                  </a:cubicBezTo>
                  <a:cubicBezTo>
                    <a:pt x="987" y="151"/>
                    <a:pt x="1066" y="215"/>
                    <a:pt x="1130" y="283"/>
                  </a:cubicBezTo>
                  <a:cubicBezTo>
                    <a:pt x="1182" y="339"/>
                    <a:pt x="1229" y="401"/>
                    <a:pt x="1244" y="475"/>
                  </a:cubicBezTo>
                  <a:cubicBezTo>
                    <a:pt x="1271" y="609"/>
                    <a:pt x="1186" y="744"/>
                    <a:pt x="1089" y="844"/>
                  </a:cubicBezTo>
                  <a:cubicBezTo>
                    <a:pt x="1028" y="908"/>
                    <a:pt x="960" y="966"/>
                    <a:pt x="903" y="1033"/>
                  </a:cubicBezTo>
                  <a:cubicBezTo>
                    <a:pt x="1068" y="903"/>
                    <a:pt x="1230" y="770"/>
                    <a:pt x="1334" y="590"/>
                  </a:cubicBezTo>
                  <a:cubicBezTo>
                    <a:pt x="1354" y="560"/>
                    <a:pt x="1368" y="526"/>
                    <a:pt x="1373" y="490"/>
                  </a:cubicBezTo>
                  <a:cubicBezTo>
                    <a:pt x="1378" y="434"/>
                    <a:pt x="1350" y="382"/>
                    <a:pt x="1318" y="336"/>
                  </a:cubicBezTo>
                  <a:cubicBezTo>
                    <a:pt x="1237" y="225"/>
                    <a:pt x="1126" y="138"/>
                    <a:pt x="1008" y="67"/>
                  </a:cubicBezTo>
                  <a:cubicBezTo>
                    <a:pt x="949" y="33"/>
                    <a:pt x="884"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9" name="Google Shape;3049;p44"/>
            <p:cNvSpPr/>
            <p:nvPr/>
          </p:nvSpPr>
          <p:spPr>
            <a:xfrm>
              <a:off x="2434050" y="3001075"/>
              <a:ext cx="29875" cy="34925"/>
            </a:xfrm>
            <a:custGeom>
              <a:avLst/>
              <a:gdLst/>
              <a:ahLst/>
              <a:cxnLst/>
              <a:rect l="l" t="t" r="r" b="b"/>
              <a:pathLst>
                <a:path w="1195" h="1397" extrusionOk="0">
                  <a:moveTo>
                    <a:pt x="794" y="1"/>
                  </a:moveTo>
                  <a:cubicBezTo>
                    <a:pt x="703" y="1"/>
                    <a:pt x="615" y="53"/>
                    <a:pt x="543" y="111"/>
                  </a:cubicBezTo>
                  <a:cubicBezTo>
                    <a:pt x="415" y="214"/>
                    <a:pt x="310" y="342"/>
                    <a:pt x="209" y="470"/>
                  </a:cubicBezTo>
                  <a:cubicBezTo>
                    <a:pt x="130" y="570"/>
                    <a:pt x="50" y="676"/>
                    <a:pt x="21" y="798"/>
                  </a:cubicBezTo>
                  <a:cubicBezTo>
                    <a:pt x="0" y="884"/>
                    <a:pt x="6" y="972"/>
                    <a:pt x="13" y="1058"/>
                  </a:cubicBezTo>
                  <a:cubicBezTo>
                    <a:pt x="19" y="1124"/>
                    <a:pt x="27" y="1190"/>
                    <a:pt x="37" y="1256"/>
                  </a:cubicBezTo>
                  <a:cubicBezTo>
                    <a:pt x="72" y="1330"/>
                    <a:pt x="120" y="1397"/>
                    <a:pt x="177" y="1397"/>
                  </a:cubicBezTo>
                  <a:cubicBezTo>
                    <a:pt x="180" y="1397"/>
                    <a:pt x="184" y="1397"/>
                    <a:pt x="188" y="1396"/>
                  </a:cubicBezTo>
                  <a:cubicBezTo>
                    <a:pt x="327" y="1371"/>
                    <a:pt x="453" y="1210"/>
                    <a:pt x="550" y="1120"/>
                  </a:cubicBezTo>
                  <a:cubicBezTo>
                    <a:pt x="636" y="1039"/>
                    <a:pt x="732" y="965"/>
                    <a:pt x="827" y="891"/>
                  </a:cubicBezTo>
                  <a:cubicBezTo>
                    <a:pt x="883" y="825"/>
                    <a:pt x="952" y="765"/>
                    <a:pt x="1012" y="702"/>
                  </a:cubicBezTo>
                  <a:cubicBezTo>
                    <a:pt x="1109" y="602"/>
                    <a:pt x="1195" y="467"/>
                    <a:pt x="1166" y="333"/>
                  </a:cubicBezTo>
                  <a:cubicBezTo>
                    <a:pt x="1152" y="259"/>
                    <a:pt x="1104" y="197"/>
                    <a:pt x="1053" y="141"/>
                  </a:cubicBezTo>
                  <a:cubicBezTo>
                    <a:pt x="989" y="73"/>
                    <a:pt x="910" y="10"/>
                    <a:pt x="816" y="2"/>
                  </a:cubicBezTo>
                  <a:cubicBezTo>
                    <a:pt x="808" y="1"/>
                    <a:pt x="801" y="1"/>
                    <a:pt x="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0" name="Google Shape;3050;p44"/>
            <p:cNvSpPr/>
            <p:nvPr/>
          </p:nvSpPr>
          <p:spPr>
            <a:xfrm>
              <a:off x="2435575" y="3009200"/>
              <a:ext cx="20200" cy="37350"/>
            </a:xfrm>
            <a:custGeom>
              <a:avLst/>
              <a:gdLst/>
              <a:ahLst/>
              <a:cxnLst/>
              <a:rect l="l" t="t" r="r" b="b"/>
              <a:pathLst>
                <a:path w="808" h="1494" extrusionOk="0">
                  <a:moveTo>
                    <a:pt x="776" y="0"/>
                  </a:moveTo>
                  <a:cubicBezTo>
                    <a:pt x="772" y="0"/>
                    <a:pt x="767" y="2"/>
                    <a:pt x="762" y="5"/>
                  </a:cubicBezTo>
                  <a:cubicBezTo>
                    <a:pt x="43" y="552"/>
                    <a:pt x="0" y="1462"/>
                    <a:pt x="0" y="1473"/>
                  </a:cubicBezTo>
                  <a:cubicBezTo>
                    <a:pt x="0" y="1477"/>
                    <a:pt x="1" y="1483"/>
                    <a:pt x="5" y="1486"/>
                  </a:cubicBezTo>
                  <a:cubicBezTo>
                    <a:pt x="9" y="1491"/>
                    <a:pt x="16" y="1494"/>
                    <a:pt x="23" y="1494"/>
                  </a:cubicBezTo>
                  <a:cubicBezTo>
                    <a:pt x="35" y="1494"/>
                    <a:pt x="45" y="1485"/>
                    <a:pt x="45" y="1473"/>
                  </a:cubicBezTo>
                  <a:cubicBezTo>
                    <a:pt x="46" y="1464"/>
                    <a:pt x="86" y="574"/>
                    <a:pt x="789" y="40"/>
                  </a:cubicBezTo>
                  <a:cubicBezTo>
                    <a:pt x="808" y="25"/>
                    <a:pt x="79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53" name="Google Shape;3053;p44"/>
          <p:cNvGrpSpPr/>
          <p:nvPr/>
        </p:nvGrpSpPr>
        <p:grpSpPr>
          <a:xfrm>
            <a:off x="7524981" y="2574563"/>
            <a:ext cx="1837972" cy="2214457"/>
            <a:chOff x="5762700" y="2268725"/>
            <a:chExt cx="687375" cy="828175"/>
          </a:xfrm>
        </p:grpSpPr>
        <p:sp>
          <p:nvSpPr>
            <p:cNvPr id="3054" name="Google Shape;3054;p44"/>
            <p:cNvSpPr/>
            <p:nvPr/>
          </p:nvSpPr>
          <p:spPr>
            <a:xfrm>
              <a:off x="6121775" y="2289900"/>
              <a:ext cx="10750" cy="27350"/>
            </a:xfrm>
            <a:custGeom>
              <a:avLst/>
              <a:gdLst/>
              <a:ahLst/>
              <a:cxnLst/>
              <a:rect l="l" t="t" r="r" b="b"/>
              <a:pathLst>
                <a:path w="430" h="1094" extrusionOk="0">
                  <a:moveTo>
                    <a:pt x="241" y="0"/>
                  </a:moveTo>
                  <a:cubicBezTo>
                    <a:pt x="194" y="217"/>
                    <a:pt x="0" y="768"/>
                    <a:pt x="126" y="978"/>
                  </a:cubicBezTo>
                  <a:cubicBezTo>
                    <a:pt x="177" y="1064"/>
                    <a:pt x="275" y="1093"/>
                    <a:pt x="382" y="1093"/>
                  </a:cubicBezTo>
                  <a:cubicBezTo>
                    <a:pt x="398" y="1093"/>
                    <a:pt x="414" y="1093"/>
                    <a:pt x="430" y="1092"/>
                  </a:cubicBezTo>
                  <a:cubicBezTo>
                    <a:pt x="430" y="719"/>
                    <a:pt x="366" y="349"/>
                    <a:pt x="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5" name="Google Shape;3055;p44"/>
            <p:cNvSpPr/>
            <p:nvPr/>
          </p:nvSpPr>
          <p:spPr>
            <a:xfrm>
              <a:off x="6285450" y="2662400"/>
              <a:ext cx="36125" cy="19425"/>
            </a:xfrm>
            <a:custGeom>
              <a:avLst/>
              <a:gdLst/>
              <a:ahLst/>
              <a:cxnLst/>
              <a:rect l="l" t="t" r="r" b="b"/>
              <a:pathLst>
                <a:path w="1445" h="777" extrusionOk="0">
                  <a:moveTo>
                    <a:pt x="187" y="1"/>
                  </a:moveTo>
                  <a:cubicBezTo>
                    <a:pt x="126" y="260"/>
                    <a:pt x="64" y="518"/>
                    <a:pt x="0" y="776"/>
                  </a:cubicBezTo>
                  <a:lnTo>
                    <a:pt x="1444" y="457"/>
                  </a:lnTo>
                  <a:cubicBezTo>
                    <a:pt x="1025" y="305"/>
                    <a:pt x="606" y="153"/>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6" name="Google Shape;3056;p44"/>
            <p:cNvSpPr/>
            <p:nvPr/>
          </p:nvSpPr>
          <p:spPr>
            <a:xfrm>
              <a:off x="6304600" y="2574025"/>
              <a:ext cx="19150" cy="16350"/>
            </a:xfrm>
            <a:custGeom>
              <a:avLst/>
              <a:gdLst/>
              <a:ahLst/>
              <a:cxnLst/>
              <a:rect l="l" t="t" r="r" b="b"/>
              <a:pathLst>
                <a:path w="766" h="654" extrusionOk="0">
                  <a:moveTo>
                    <a:pt x="85" y="0"/>
                  </a:moveTo>
                  <a:cubicBezTo>
                    <a:pt x="60" y="207"/>
                    <a:pt x="32" y="413"/>
                    <a:pt x="1" y="620"/>
                  </a:cubicBezTo>
                  <a:cubicBezTo>
                    <a:pt x="187" y="642"/>
                    <a:pt x="375" y="653"/>
                    <a:pt x="562" y="653"/>
                  </a:cubicBezTo>
                  <a:cubicBezTo>
                    <a:pt x="630" y="653"/>
                    <a:pt x="698" y="652"/>
                    <a:pt x="765" y="649"/>
                  </a:cubicBezTo>
                  <a:cubicBezTo>
                    <a:pt x="538" y="432"/>
                    <a:pt x="311" y="217"/>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7" name="Google Shape;3057;p44"/>
            <p:cNvSpPr/>
            <p:nvPr/>
          </p:nvSpPr>
          <p:spPr>
            <a:xfrm>
              <a:off x="6341575" y="2506325"/>
              <a:ext cx="15625" cy="16900"/>
            </a:xfrm>
            <a:custGeom>
              <a:avLst/>
              <a:gdLst/>
              <a:ahLst/>
              <a:cxnLst/>
              <a:rect l="l" t="t" r="r" b="b"/>
              <a:pathLst>
                <a:path w="625" h="676" extrusionOk="0">
                  <a:moveTo>
                    <a:pt x="624" y="1"/>
                  </a:moveTo>
                  <a:lnTo>
                    <a:pt x="624" y="1"/>
                  </a:lnTo>
                  <a:cubicBezTo>
                    <a:pt x="412" y="57"/>
                    <a:pt x="202" y="103"/>
                    <a:pt x="0" y="139"/>
                  </a:cubicBezTo>
                  <a:cubicBezTo>
                    <a:pt x="107" y="325"/>
                    <a:pt x="227" y="505"/>
                    <a:pt x="359" y="676"/>
                  </a:cubicBezTo>
                  <a:cubicBezTo>
                    <a:pt x="462" y="457"/>
                    <a:pt x="551" y="23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8" name="Google Shape;3058;p44"/>
            <p:cNvSpPr/>
            <p:nvPr/>
          </p:nvSpPr>
          <p:spPr>
            <a:xfrm>
              <a:off x="6422525" y="2441325"/>
              <a:ext cx="21625" cy="18375"/>
            </a:xfrm>
            <a:custGeom>
              <a:avLst/>
              <a:gdLst/>
              <a:ahLst/>
              <a:cxnLst/>
              <a:rect l="l" t="t" r="r" b="b"/>
              <a:pathLst>
                <a:path w="865" h="735" extrusionOk="0">
                  <a:moveTo>
                    <a:pt x="354" y="1"/>
                  </a:moveTo>
                  <a:cubicBezTo>
                    <a:pt x="260" y="253"/>
                    <a:pt x="142" y="497"/>
                    <a:pt x="1" y="727"/>
                  </a:cubicBezTo>
                  <a:cubicBezTo>
                    <a:pt x="64" y="732"/>
                    <a:pt x="127" y="734"/>
                    <a:pt x="189" y="734"/>
                  </a:cubicBezTo>
                  <a:cubicBezTo>
                    <a:pt x="417" y="734"/>
                    <a:pt x="644" y="704"/>
                    <a:pt x="864" y="645"/>
                  </a:cubicBezTo>
                  <a:cubicBezTo>
                    <a:pt x="695" y="431"/>
                    <a:pt x="524" y="215"/>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9" name="Google Shape;3059;p44"/>
            <p:cNvSpPr/>
            <p:nvPr/>
          </p:nvSpPr>
          <p:spPr>
            <a:xfrm>
              <a:off x="6431925" y="2369275"/>
              <a:ext cx="18150" cy="10425"/>
            </a:xfrm>
            <a:custGeom>
              <a:avLst/>
              <a:gdLst/>
              <a:ahLst/>
              <a:cxnLst/>
              <a:rect l="l" t="t" r="r" b="b"/>
              <a:pathLst>
                <a:path w="726" h="417" extrusionOk="0">
                  <a:moveTo>
                    <a:pt x="41" y="1"/>
                  </a:moveTo>
                  <a:cubicBezTo>
                    <a:pt x="27" y="1"/>
                    <a:pt x="14" y="1"/>
                    <a:pt x="1" y="1"/>
                  </a:cubicBezTo>
                  <a:cubicBezTo>
                    <a:pt x="43" y="143"/>
                    <a:pt x="81" y="281"/>
                    <a:pt x="111" y="416"/>
                  </a:cubicBezTo>
                  <a:cubicBezTo>
                    <a:pt x="307" y="297"/>
                    <a:pt x="513" y="195"/>
                    <a:pt x="725" y="109"/>
                  </a:cubicBezTo>
                  <a:cubicBezTo>
                    <a:pt x="504" y="38"/>
                    <a:pt x="273" y="1"/>
                    <a:pt x="41"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0" name="Google Shape;3060;p44"/>
            <p:cNvSpPr/>
            <p:nvPr/>
          </p:nvSpPr>
          <p:spPr>
            <a:xfrm>
              <a:off x="5925750" y="2676175"/>
              <a:ext cx="22925" cy="15850"/>
            </a:xfrm>
            <a:custGeom>
              <a:avLst/>
              <a:gdLst/>
              <a:ahLst/>
              <a:cxnLst/>
              <a:rect l="l" t="t" r="r" b="b"/>
              <a:pathLst>
                <a:path w="917" h="634" extrusionOk="0">
                  <a:moveTo>
                    <a:pt x="724" y="1"/>
                  </a:moveTo>
                  <a:cubicBezTo>
                    <a:pt x="482" y="91"/>
                    <a:pt x="242" y="180"/>
                    <a:pt x="0" y="270"/>
                  </a:cubicBezTo>
                  <a:cubicBezTo>
                    <a:pt x="300" y="407"/>
                    <a:pt x="605" y="528"/>
                    <a:pt x="916" y="634"/>
                  </a:cubicBezTo>
                  <a:cubicBezTo>
                    <a:pt x="848" y="423"/>
                    <a:pt x="784" y="213"/>
                    <a:pt x="7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1" name="Google Shape;3061;p44"/>
            <p:cNvSpPr/>
            <p:nvPr/>
          </p:nvSpPr>
          <p:spPr>
            <a:xfrm>
              <a:off x="5906375" y="2567150"/>
              <a:ext cx="19150" cy="12925"/>
            </a:xfrm>
            <a:custGeom>
              <a:avLst/>
              <a:gdLst/>
              <a:ahLst/>
              <a:cxnLst/>
              <a:rect l="l" t="t" r="r" b="b"/>
              <a:pathLst>
                <a:path w="766" h="517" extrusionOk="0">
                  <a:moveTo>
                    <a:pt x="721" y="1"/>
                  </a:moveTo>
                  <a:lnTo>
                    <a:pt x="0" y="310"/>
                  </a:lnTo>
                  <a:cubicBezTo>
                    <a:pt x="259" y="361"/>
                    <a:pt x="515" y="430"/>
                    <a:pt x="765" y="517"/>
                  </a:cubicBezTo>
                  <a:cubicBezTo>
                    <a:pt x="748" y="344"/>
                    <a:pt x="733" y="173"/>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2" name="Google Shape;3062;p44"/>
            <p:cNvSpPr/>
            <p:nvPr/>
          </p:nvSpPr>
          <p:spPr>
            <a:xfrm>
              <a:off x="5845450" y="2502850"/>
              <a:ext cx="18600" cy="23575"/>
            </a:xfrm>
            <a:custGeom>
              <a:avLst/>
              <a:gdLst/>
              <a:ahLst/>
              <a:cxnLst/>
              <a:rect l="l" t="t" r="r" b="b"/>
              <a:pathLst>
                <a:path w="744" h="943" extrusionOk="0">
                  <a:moveTo>
                    <a:pt x="1" y="1"/>
                  </a:moveTo>
                  <a:cubicBezTo>
                    <a:pt x="4" y="314"/>
                    <a:pt x="7" y="629"/>
                    <a:pt x="11" y="943"/>
                  </a:cubicBezTo>
                  <a:cubicBezTo>
                    <a:pt x="255" y="707"/>
                    <a:pt x="500" y="472"/>
                    <a:pt x="744" y="236"/>
                  </a:cubicBezTo>
                  <a:cubicBezTo>
                    <a:pt x="491" y="176"/>
                    <a:pt x="242" y="9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3" name="Google Shape;3063;p44"/>
            <p:cNvSpPr/>
            <p:nvPr/>
          </p:nvSpPr>
          <p:spPr>
            <a:xfrm>
              <a:off x="5762700" y="2431650"/>
              <a:ext cx="24725" cy="14300"/>
            </a:xfrm>
            <a:custGeom>
              <a:avLst/>
              <a:gdLst/>
              <a:ahLst/>
              <a:cxnLst/>
              <a:rect l="l" t="t" r="r" b="b"/>
              <a:pathLst>
                <a:path w="989" h="572" extrusionOk="0">
                  <a:moveTo>
                    <a:pt x="845" y="1"/>
                  </a:moveTo>
                  <a:lnTo>
                    <a:pt x="110" y="339"/>
                  </a:lnTo>
                  <a:cubicBezTo>
                    <a:pt x="60" y="362"/>
                    <a:pt x="1" y="417"/>
                    <a:pt x="34" y="460"/>
                  </a:cubicBezTo>
                  <a:cubicBezTo>
                    <a:pt x="353" y="497"/>
                    <a:pt x="671" y="533"/>
                    <a:pt x="989" y="571"/>
                  </a:cubicBezTo>
                  <a:cubicBezTo>
                    <a:pt x="949" y="461"/>
                    <a:pt x="917" y="349"/>
                    <a:pt x="890" y="235"/>
                  </a:cubicBezTo>
                  <a:cubicBezTo>
                    <a:pt x="872" y="157"/>
                    <a:pt x="858" y="80"/>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4" name="Google Shape;3064;p44"/>
            <p:cNvSpPr/>
            <p:nvPr/>
          </p:nvSpPr>
          <p:spPr>
            <a:xfrm>
              <a:off x="5850950" y="2427425"/>
              <a:ext cx="32575" cy="11900"/>
            </a:xfrm>
            <a:custGeom>
              <a:avLst/>
              <a:gdLst/>
              <a:ahLst/>
              <a:cxnLst/>
              <a:rect l="l" t="t" r="r" b="b"/>
              <a:pathLst>
                <a:path w="1303" h="476" extrusionOk="0">
                  <a:moveTo>
                    <a:pt x="1260" y="0"/>
                  </a:moveTo>
                  <a:cubicBezTo>
                    <a:pt x="861" y="163"/>
                    <a:pt x="438" y="263"/>
                    <a:pt x="8" y="295"/>
                  </a:cubicBezTo>
                  <a:cubicBezTo>
                    <a:pt x="5" y="296"/>
                    <a:pt x="3" y="297"/>
                    <a:pt x="1" y="299"/>
                  </a:cubicBezTo>
                  <a:cubicBezTo>
                    <a:pt x="423" y="341"/>
                    <a:pt x="842" y="400"/>
                    <a:pt x="1259" y="475"/>
                  </a:cubicBezTo>
                  <a:cubicBezTo>
                    <a:pt x="1256" y="474"/>
                    <a:pt x="1303" y="210"/>
                    <a:pt x="1260"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5" name="Google Shape;3065;p44"/>
            <p:cNvSpPr/>
            <p:nvPr/>
          </p:nvSpPr>
          <p:spPr>
            <a:xfrm>
              <a:off x="5821025" y="2330550"/>
              <a:ext cx="26675" cy="26350"/>
            </a:xfrm>
            <a:custGeom>
              <a:avLst/>
              <a:gdLst/>
              <a:ahLst/>
              <a:cxnLst/>
              <a:rect l="l" t="t" r="r" b="b"/>
              <a:pathLst>
                <a:path w="1067" h="1054" extrusionOk="0">
                  <a:moveTo>
                    <a:pt x="1" y="1"/>
                  </a:moveTo>
                  <a:cubicBezTo>
                    <a:pt x="253" y="342"/>
                    <a:pt x="490" y="693"/>
                    <a:pt x="713" y="1053"/>
                  </a:cubicBezTo>
                  <a:cubicBezTo>
                    <a:pt x="713" y="1050"/>
                    <a:pt x="940" y="907"/>
                    <a:pt x="1067" y="736"/>
                  </a:cubicBezTo>
                  <a:cubicBezTo>
                    <a:pt x="678" y="548"/>
                    <a:pt x="321" y="301"/>
                    <a:pt x="9" y="3"/>
                  </a:cubicBezTo>
                  <a:cubicBezTo>
                    <a:pt x="6" y="3"/>
                    <a:pt x="4" y="2"/>
                    <a:pt x="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6" name="Google Shape;3066;p44"/>
            <p:cNvSpPr/>
            <p:nvPr/>
          </p:nvSpPr>
          <p:spPr>
            <a:xfrm>
              <a:off x="5905175" y="2337650"/>
              <a:ext cx="11800" cy="31975"/>
            </a:xfrm>
            <a:custGeom>
              <a:avLst/>
              <a:gdLst/>
              <a:ahLst/>
              <a:cxnLst/>
              <a:rect l="l" t="t" r="r" b="b"/>
              <a:pathLst>
                <a:path w="472" h="1279" extrusionOk="0">
                  <a:moveTo>
                    <a:pt x="5" y="0"/>
                  </a:moveTo>
                  <a:lnTo>
                    <a:pt x="5" y="0"/>
                  </a:lnTo>
                  <a:cubicBezTo>
                    <a:pt x="21" y="424"/>
                    <a:pt x="20" y="848"/>
                    <a:pt x="0" y="1271"/>
                  </a:cubicBezTo>
                  <a:cubicBezTo>
                    <a:pt x="0" y="1269"/>
                    <a:pt x="269" y="1279"/>
                    <a:pt x="472" y="1207"/>
                  </a:cubicBezTo>
                  <a:cubicBezTo>
                    <a:pt x="256" y="834"/>
                    <a:pt x="100" y="429"/>
                    <a:pt x="9" y="7"/>
                  </a:cubicBezTo>
                  <a:cubicBezTo>
                    <a:pt x="8" y="5"/>
                    <a:pt x="6" y="3"/>
                    <a:pt x="5"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7" name="Google Shape;3067;p44"/>
            <p:cNvSpPr/>
            <p:nvPr/>
          </p:nvSpPr>
          <p:spPr>
            <a:xfrm>
              <a:off x="5993300" y="2342625"/>
              <a:ext cx="20675" cy="27275"/>
            </a:xfrm>
            <a:custGeom>
              <a:avLst/>
              <a:gdLst/>
              <a:ahLst/>
              <a:cxnLst/>
              <a:rect l="l" t="t" r="r" b="b"/>
              <a:pathLst>
                <a:path w="827" h="1091" extrusionOk="0">
                  <a:moveTo>
                    <a:pt x="1" y="0"/>
                  </a:moveTo>
                  <a:lnTo>
                    <a:pt x="1" y="0"/>
                  </a:lnTo>
                  <a:cubicBezTo>
                    <a:pt x="95" y="252"/>
                    <a:pt x="273" y="928"/>
                    <a:pt x="507" y="1063"/>
                  </a:cubicBezTo>
                  <a:cubicBezTo>
                    <a:pt x="540" y="1082"/>
                    <a:pt x="574" y="1091"/>
                    <a:pt x="608" y="1091"/>
                  </a:cubicBezTo>
                  <a:cubicBezTo>
                    <a:pt x="684" y="1091"/>
                    <a:pt x="758" y="1047"/>
                    <a:pt x="826" y="987"/>
                  </a:cubicBezTo>
                  <a:cubicBezTo>
                    <a:pt x="604" y="618"/>
                    <a:pt x="326" y="284"/>
                    <a:pt x="1"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8" name="Google Shape;3068;p44"/>
            <p:cNvSpPr/>
            <p:nvPr/>
          </p:nvSpPr>
          <p:spPr>
            <a:xfrm>
              <a:off x="5963825" y="2539725"/>
              <a:ext cx="30375" cy="16475"/>
            </a:xfrm>
            <a:custGeom>
              <a:avLst/>
              <a:gdLst/>
              <a:ahLst/>
              <a:cxnLst/>
              <a:rect l="l" t="t" r="r" b="b"/>
              <a:pathLst>
                <a:path w="1215" h="659" extrusionOk="0">
                  <a:moveTo>
                    <a:pt x="0" y="1"/>
                  </a:moveTo>
                  <a:lnTo>
                    <a:pt x="0" y="1"/>
                  </a:lnTo>
                  <a:cubicBezTo>
                    <a:pt x="209" y="167"/>
                    <a:pt x="705" y="658"/>
                    <a:pt x="974" y="658"/>
                  </a:cubicBezTo>
                  <a:cubicBezTo>
                    <a:pt x="975" y="658"/>
                    <a:pt x="976" y="658"/>
                    <a:pt x="977" y="658"/>
                  </a:cubicBezTo>
                  <a:cubicBezTo>
                    <a:pt x="1103" y="656"/>
                    <a:pt x="1174" y="556"/>
                    <a:pt x="1214" y="430"/>
                  </a:cubicBezTo>
                  <a:cubicBezTo>
                    <a:pt x="835" y="225"/>
                    <a:pt x="425" y="8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9" name="Google Shape;3069;p44"/>
            <p:cNvSpPr/>
            <p:nvPr/>
          </p:nvSpPr>
          <p:spPr>
            <a:xfrm>
              <a:off x="6032900" y="2434175"/>
              <a:ext cx="17200" cy="29075"/>
            </a:xfrm>
            <a:custGeom>
              <a:avLst/>
              <a:gdLst/>
              <a:ahLst/>
              <a:cxnLst/>
              <a:rect l="l" t="t" r="r" b="b"/>
              <a:pathLst>
                <a:path w="688" h="1163" extrusionOk="0">
                  <a:moveTo>
                    <a:pt x="1" y="1"/>
                  </a:moveTo>
                  <a:lnTo>
                    <a:pt x="1" y="1"/>
                  </a:lnTo>
                  <a:cubicBezTo>
                    <a:pt x="61" y="261"/>
                    <a:pt x="147" y="956"/>
                    <a:pt x="360" y="1120"/>
                  </a:cubicBezTo>
                  <a:cubicBezTo>
                    <a:pt x="400" y="1150"/>
                    <a:pt x="442" y="1163"/>
                    <a:pt x="485" y="1163"/>
                  </a:cubicBezTo>
                  <a:cubicBezTo>
                    <a:pt x="552" y="1163"/>
                    <a:pt x="621" y="1133"/>
                    <a:pt x="687" y="1089"/>
                  </a:cubicBezTo>
                  <a:cubicBezTo>
                    <a:pt x="516" y="693"/>
                    <a:pt x="285" y="325"/>
                    <a:pt x="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0" name="Google Shape;3070;p44"/>
            <p:cNvSpPr/>
            <p:nvPr/>
          </p:nvSpPr>
          <p:spPr>
            <a:xfrm>
              <a:off x="6131725" y="2498650"/>
              <a:ext cx="11850" cy="31800"/>
            </a:xfrm>
            <a:custGeom>
              <a:avLst/>
              <a:gdLst/>
              <a:ahLst/>
              <a:cxnLst/>
              <a:rect l="l" t="t" r="r" b="b"/>
              <a:pathLst>
                <a:path w="474" h="1272" extrusionOk="0">
                  <a:moveTo>
                    <a:pt x="473" y="1270"/>
                  </a:moveTo>
                  <a:cubicBezTo>
                    <a:pt x="473" y="1270"/>
                    <a:pt x="473" y="1270"/>
                    <a:pt x="473" y="1270"/>
                  </a:cubicBezTo>
                  <a:cubicBezTo>
                    <a:pt x="473" y="1270"/>
                    <a:pt x="473" y="1270"/>
                    <a:pt x="473" y="1270"/>
                  </a:cubicBezTo>
                  <a:close/>
                  <a:moveTo>
                    <a:pt x="423" y="1"/>
                  </a:moveTo>
                  <a:cubicBezTo>
                    <a:pt x="422" y="3"/>
                    <a:pt x="421" y="5"/>
                    <a:pt x="420" y="6"/>
                  </a:cubicBezTo>
                  <a:cubicBezTo>
                    <a:pt x="344" y="431"/>
                    <a:pt x="203" y="842"/>
                    <a:pt x="1" y="1223"/>
                  </a:cubicBezTo>
                  <a:cubicBezTo>
                    <a:pt x="132" y="1265"/>
                    <a:pt x="289" y="1271"/>
                    <a:pt x="385" y="1271"/>
                  </a:cubicBezTo>
                  <a:cubicBezTo>
                    <a:pt x="430" y="1271"/>
                    <a:pt x="462" y="1270"/>
                    <a:pt x="471" y="1270"/>
                  </a:cubicBezTo>
                  <a:cubicBezTo>
                    <a:pt x="472" y="1270"/>
                    <a:pt x="473" y="1270"/>
                    <a:pt x="473" y="1270"/>
                  </a:cubicBezTo>
                  <a:lnTo>
                    <a:pt x="473" y="1270"/>
                  </a:lnTo>
                  <a:cubicBezTo>
                    <a:pt x="440" y="848"/>
                    <a:pt x="423" y="424"/>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1" name="Google Shape;3071;p44"/>
            <p:cNvSpPr/>
            <p:nvPr/>
          </p:nvSpPr>
          <p:spPr>
            <a:xfrm>
              <a:off x="6035300" y="2652500"/>
              <a:ext cx="30350" cy="16450"/>
            </a:xfrm>
            <a:custGeom>
              <a:avLst/>
              <a:gdLst/>
              <a:ahLst/>
              <a:cxnLst/>
              <a:rect l="l" t="t" r="r" b="b"/>
              <a:pathLst>
                <a:path w="1214" h="658" extrusionOk="0">
                  <a:moveTo>
                    <a:pt x="1" y="1"/>
                  </a:moveTo>
                  <a:cubicBezTo>
                    <a:pt x="208" y="167"/>
                    <a:pt x="704" y="657"/>
                    <a:pt x="973" y="657"/>
                  </a:cubicBezTo>
                  <a:cubicBezTo>
                    <a:pt x="974" y="657"/>
                    <a:pt x="975" y="657"/>
                    <a:pt x="976" y="657"/>
                  </a:cubicBezTo>
                  <a:cubicBezTo>
                    <a:pt x="1102" y="656"/>
                    <a:pt x="1173" y="555"/>
                    <a:pt x="1213" y="430"/>
                  </a:cubicBezTo>
                  <a:cubicBezTo>
                    <a:pt x="834" y="225"/>
                    <a:pt x="424" y="8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2" name="Google Shape;3072;p44"/>
            <p:cNvSpPr/>
            <p:nvPr/>
          </p:nvSpPr>
          <p:spPr>
            <a:xfrm>
              <a:off x="6162575" y="2630925"/>
              <a:ext cx="11850" cy="31800"/>
            </a:xfrm>
            <a:custGeom>
              <a:avLst/>
              <a:gdLst/>
              <a:ahLst/>
              <a:cxnLst/>
              <a:rect l="l" t="t" r="r" b="b"/>
              <a:pathLst>
                <a:path w="474" h="1272" extrusionOk="0">
                  <a:moveTo>
                    <a:pt x="473" y="1271"/>
                  </a:moveTo>
                  <a:cubicBezTo>
                    <a:pt x="473" y="1271"/>
                    <a:pt x="473" y="1271"/>
                    <a:pt x="473" y="1271"/>
                  </a:cubicBezTo>
                  <a:cubicBezTo>
                    <a:pt x="473" y="1271"/>
                    <a:pt x="473" y="1271"/>
                    <a:pt x="473" y="1271"/>
                  </a:cubicBezTo>
                  <a:close/>
                  <a:moveTo>
                    <a:pt x="423" y="1"/>
                  </a:moveTo>
                  <a:lnTo>
                    <a:pt x="423" y="1"/>
                  </a:lnTo>
                  <a:cubicBezTo>
                    <a:pt x="422" y="3"/>
                    <a:pt x="421" y="5"/>
                    <a:pt x="419" y="7"/>
                  </a:cubicBezTo>
                  <a:cubicBezTo>
                    <a:pt x="344" y="432"/>
                    <a:pt x="203" y="843"/>
                    <a:pt x="0" y="1223"/>
                  </a:cubicBezTo>
                  <a:cubicBezTo>
                    <a:pt x="134" y="1266"/>
                    <a:pt x="296" y="1272"/>
                    <a:pt x="392" y="1272"/>
                  </a:cubicBezTo>
                  <a:cubicBezTo>
                    <a:pt x="428" y="1272"/>
                    <a:pt x="455" y="1271"/>
                    <a:pt x="467" y="1271"/>
                  </a:cubicBezTo>
                  <a:cubicBezTo>
                    <a:pt x="471" y="1271"/>
                    <a:pt x="473" y="1271"/>
                    <a:pt x="473" y="1271"/>
                  </a:cubicBezTo>
                  <a:lnTo>
                    <a:pt x="473" y="1271"/>
                  </a:lnTo>
                  <a:cubicBezTo>
                    <a:pt x="439" y="848"/>
                    <a:pt x="422" y="426"/>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3" name="Google Shape;3073;p44"/>
            <p:cNvSpPr/>
            <p:nvPr/>
          </p:nvSpPr>
          <p:spPr>
            <a:xfrm>
              <a:off x="6248325" y="2593975"/>
              <a:ext cx="26625" cy="26325"/>
            </a:xfrm>
            <a:custGeom>
              <a:avLst/>
              <a:gdLst/>
              <a:ahLst/>
              <a:cxnLst/>
              <a:rect l="l" t="t" r="r" b="b"/>
              <a:pathLst>
                <a:path w="1065" h="1053" extrusionOk="0">
                  <a:moveTo>
                    <a:pt x="1065" y="0"/>
                  </a:moveTo>
                  <a:cubicBezTo>
                    <a:pt x="1063" y="1"/>
                    <a:pt x="1059" y="1"/>
                    <a:pt x="1057" y="2"/>
                  </a:cubicBezTo>
                  <a:cubicBezTo>
                    <a:pt x="744" y="299"/>
                    <a:pt x="388" y="547"/>
                    <a:pt x="0" y="734"/>
                  </a:cubicBezTo>
                  <a:cubicBezTo>
                    <a:pt x="127" y="907"/>
                    <a:pt x="353" y="1049"/>
                    <a:pt x="353" y="1053"/>
                  </a:cubicBezTo>
                  <a:cubicBezTo>
                    <a:pt x="575" y="692"/>
                    <a:pt x="812" y="342"/>
                    <a:pt x="10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4" name="Google Shape;3074;p44"/>
            <p:cNvSpPr/>
            <p:nvPr/>
          </p:nvSpPr>
          <p:spPr>
            <a:xfrm>
              <a:off x="6216825" y="2516175"/>
              <a:ext cx="32175" cy="14600"/>
            </a:xfrm>
            <a:custGeom>
              <a:avLst/>
              <a:gdLst/>
              <a:ahLst/>
              <a:cxnLst/>
              <a:rect l="l" t="t" r="r" b="b"/>
              <a:pathLst>
                <a:path w="1287" h="584" extrusionOk="0">
                  <a:moveTo>
                    <a:pt x="1278" y="0"/>
                  </a:moveTo>
                  <a:cubicBezTo>
                    <a:pt x="928" y="93"/>
                    <a:pt x="568" y="140"/>
                    <a:pt x="206" y="140"/>
                  </a:cubicBezTo>
                  <a:cubicBezTo>
                    <a:pt x="138" y="140"/>
                    <a:pt x="69" y="138"/>
                    <a:pt x="1" y="135"/>
                  </a:cubicBezTo>
                  <a:lnTo>
                    <a:pt x="1" y="135"/>
                  </a:lnTo>
                  <a:cubicBezTo>
                    <a:pt x="29" y="344"/>
                    <a:pt x="158" y="577"/>
                    <a:pt x="158" y="583"/>
                  </a:cubicBezTo>
                  <a:cubicBezTo>
                    <a:pt x="526" y="374"/>
                    <a:pt x="902" y="181"/>
                    <a:pt x="1287" y="2"/>
                  </a:cubicBezTo>
                  <a:cubicBezTo>
                    <a:pt x="1285" y="2"/>
                    <a:pt x="1281" y="0"/>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5" name="Google Shape;3075;p44"/>
            <p:cNvSpPr/>
            <p:nvPr/>
          </p:nvSpPr>
          <p:spPr>
            <a:xfrm>
              <a:off x="6178425" y="2370525"/>
              <a:ext cx="10975" cy="28800"/>
            </a:xfrm>
            <a:custGeom>
              <a:avLst/>
              <a:gdLst/>
              <a:ahLst/>
              <a:cxnLst/>
              <a:rect l="l" t="t" r="r" b="b"/>
              <a:pathLst>
                <a:path w="439" h="1152" extrusionOk="0">
                  <a:moveTo>
                    <a:pt x="221" y="0"/>
                  </a:moveTo>
                  <a:cubicBezTo>
                    <a:pt x="220" y="1"/>
                    <a:pt x="219" y="3"/>
                    <a:pt x="217" y="5"/>
                  </a:cubicBezTo>
                  <a:cubicBezTo>
                    <a:pt x="207" y="376"/>
                    <a:pt x="134" y="743"/>
                    <a:pt x="0" y="1091"/>
                  </a:cubicBezTo>
                  <a:cubicBezTo>
                    <a:pt x="195" y="1152"/>
                    <a:pt x="438" y="1138"/>
                    <a:pt x="439" y="1142"/>
                  </a:cubicBezTo>
                  <a:cubicBezTo>
                    <a:pt x="350" y="761"/>
                    <a:pt x="277" y="381"/>
                    <a:pt x="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6" name="Google Shape;3076;p44"/>
            <p:cNvSpPr/>
            <p:nvPr/>
          </p:nvSpPr>
          <p:spPr>
            <a:xfrm>
              <a:off x="6250875" y="2411475"/>
              <a:ext cx="26650" cy="26325"/>
            </a:xfrm>
            <a:custGeom>
              <a:avLst/>
              <a:gdLst/>
              <a:ahLst/>
              <a:cxnLst/>
              <a:rect l="l" t="t" r="r" b="b"/>
              <a:pathLst>
                <a:path w="1066" h="1053" extrusionOk="0">
                  <a:moveTo>
                    <a:pt x="1065" y="1"/>
                  </a:moveTo>
                  <a:lnTo>
                    <a:pt x="1065" y="1"/>
                  </a:lnTo>
                  <a:cubicBezTo>
                    <a:pt x="1064" y="1"/>
                    <a:pt x="1062" y="2"/>
                    <a:pt x="1060" y="2"/>
                  </a:cubicBezTo>
                  <a:cubicBezTo>
                    <a:pt x="747" y="300"/>
                    <a:pt x="390" y="547"/>
                    <a:pt x="1" y="735"/>
                  </a:cubicBezTo>
                  <a:cubicBezTo>
                    <a:pt x="127" y="907"/>
                    <a:pt x="354" y="1049"/>
                    <a:pt x="354" y="1052"/>
                  </a:cubicBezTo>
                  <a:cubicBezTo>
                    <a:pt x="577" y="693"/>
                    <a:pt x="814" y="34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7" name="Google Shape;3077;p44"/>
            <p:cNvSpPr/>
            <p:nvPr/>
          </p:nvSpPr>
          <p:spPr>
            <a:xfrm>
              <a:off x="6344375" y="2421100"/>
              <a:ext cx="31325" cy="13725"/>
            </a:xfrm>
            <a:custGeom>
              <a:avLst/>
              <a:gdLst/>
              <a:ahLst/>
              <a:cxnLst/>
              <a:rect l="l" t="t" r="r" b="b"/>
              <a:pathLst>
                <a:path w="1253" h="549" extrusionOk="0">
                  <a:moveTo>
                    <a:pt x="242" y="0"/>
                  </a:moveTo>
                  <a:cubicBezTo>
                    <a:pt x="231" y="0"/>
                    <a:pt x="221" y="1"/>
                    <a:pt x="211" y="2"/>
                  </a:cubicBezTo>
                  <a:cubicBezTo>
                    <a:pt x="86" y="18"/>
                    <a:pt x="27" y="126"/>
                    <a:pt x="1" y="253"/>
                  </a:cubicBezTo>
                  <a:cubicBezTo>
                    <a:pt x="400" y="416"/>
                    <a:pt x="823" y="516"/>
                    <a:pt x="1252" y="548"/>
                  </a:cubicBezTo>
                  <a:cubicBezTo>
                    <a:pt x="1035" y="409"/>
                    <a:pt x="518"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8" name="Google Shape;3078;p44"/>
            <p:cNvSpPr/>
            <p:nvPr/>
          </p:nvSpPr>
          <p:spPr>
            <a:xfrm>
              <a:off x="6309850" y="2337650"/>
              <a:ext cx="11800" cy="31975"/>
            </a:xfrm>
            <a:custGeom>
              <a:avLst/>
              <a:gdLst/>
              <a:ahLst/>
              <a:cxnLst/>
              <a:rect l="l" t="t" r="r" b="b"/>
              <a:pathLst>
                <a:path w="472" h="1279" extrusionOk="0">
                  <a:moveTo>
                    <a:pt x="467" y="0"/>
                  </a:moveTo>
                  <a:cubicBezTo>
                    <a:pt x="466" y="3"/>
                    <a:pt x="464" y="5"/>
                    <a:pt x="463" y="7"/>
                  </a:cubicBezTo>
                  <a:cubicBezTo>
                    <a:pt x="372" y="429"/>
                    <a:pt x="216" y="834"/>
                    <a:pt x="0" y="1207"/>
                  </a:cubicBezTo>
                  <a:cubicBezTo>
                    <a:pt x="202" y="1279"/>
                    <a:pt x="472" y="1269"/>
                    <a:pt x="472" y="1271"/>
                  </a:cubicBezTo>
                  <a:cubicBezTo>
                    <a:pt x="453" y="848"/>
                    <a:pt x="452" y="424"/>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9" name="Google Shape;3079;p44"/>
            <p:cNvSpPr/>
            <p:nvPr/>
          </p:nvSpPr>
          <p:spPr>
            <a:xfrm>
              <a:off x="6379150" y="2330550"/>
              <a:ext cx="26675" cy="26350"/>
            </a:xfrm>
            <a:custGeom>
              <a:avLst/>
              <a:gdLst/>
              <a:ahLst/>
              <a:cxnLst/>
              <a:rect l="l" t="t" r="r" b="b"/>
              <a:pathLst>
                <a:path w="1067" h="1054" extrusionOk="0">
                  <a:moveTo>
                    <a:pt x="1066" y="1"/>
                  </a:moveTo>
                  <a:cubicBezTo>
                    <a:pt x="1063" y="2"/>
                    <a:pt x="1061" y="3"/>
                    <a:pt x="1058" y="3"/>
                  </a:cubicBezTo>
                  <a:cubicBezTo>
                    <a:pt x="746" y="301"/>
                    <a:pt x="389" y="548"/>
                    <a:pt x="0" y="736"/>
                  </a:cubicBezTo>
                  <a:cubicBezTo>
                    <a:pt x="127" y="907"/>
                    <a:pt x="354" y="1050"/>
                    <a:pt x="354" y="1053"/>
                  </a:cubicBezTo>
                  <a:cubicBezTo>
                    <a:pt x="577" y="693"/>
                    <a:pt x="814" y="342"/>
                    <a:pt x="1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0" name="Google Shape;3080;p44"/>
            <p:cNvSpPr/>
            <p:nvPr/>
          </p:nvSpPr>
          <p:spPr>
            <a:xfrm>
              <a:off x="5851125" y="2421100"/>
              <a:ext cx="31350" cy="13725"/>
            </a:xfrm>
            <a:custGeom>
              <a:avLst/>
              <a:gdLst/>
              <a:ahLst/>
              <a:cxnLst/>
              <a:rect l="l" t="t" r="r" b="b"/>
              <a:pathLst>
                <a:path w="1254" h="549" extrusionOk="0">
                  <a:moveTo>
                    <a:pt x="1012" y="0"/>
                  </a:moveTo>
                  <a:cubicBezTo>
                    <a:pt x="735" y="0"/>
                    <a:pt x="219" y="409"/>
                    <a:pt x="1" y="548"/>
                  </a:cubicBezTo>
                  <a:cubicBezTo>
                    <a:pt x="431" y="516"/>
                    <a:pt x="854" y="416"/>
                    <a:pt x="1253" y="253"/>
                  </a:cubicBezTo>
                  <a:cubicBezTo>
                    <a:pt x="1227" y="126"/>
                    <a:pt x="1168" y="18"/>
                    <a:pt x="1043" y="2"/>
                  </a:cubicBezTo>
                  <a:cubicBezTo>
                    <a:pt x="1033" y="1"/>
                    <a:pt x="1023" y="0"/>
                    <a:pt x="1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1" name="Google Shape;3081;p44"/>
            <p:cNvSpPr/>
            <p:nvPr/>
          </p:nvSpPr>
          <p:spPr>
            <a:xfrm>
              <a:off x="6304300" y="2337800"/>
              <a:ext cx="17125" cy="30050"/>
            </a:xfrm>
            <a:custGeom>
              <a:avLst/>
              <a:gdLst/>
              <a:ahLst/>
              <a:cxnLst/>
              <a:rect l="l" t="t" r="r" b="b"/>
              <a:pathLst>
                <a:path w="685" h="1202" extrusionOk="0">
                  <a:moveTo>
                    <a:pt x="685" y="1"/>
                  </a:moveTo>
                  <a:lnTo>
                    <a:pt x="685" y="1"/>
                  </a:lnTo>
                  <a:cubicBezTo>
                    <a:pt x="511" y="206"/>
                    <a:pt x="6" y="690"/>
                    <a:pt x="3" y="959"/>
                  </a:cubicBezTo>
                  <a:cubicBezTo>
                    <a:pt x="1" y="1085"/>
                    <a:pt x="100" y="1158"/>
                    <a:pt x="223" y="1201"/>
                  </a:cubicBezTo>
                  <a:cubicBezTo>
                    <a:pt x="439" y="828"/>
                    <a:pt x="595" y="423"/>
                    <a:pt x="6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2" name="Google Shape;3082;p44"/>
            <p:cNvSpPr/>
            <p:nvPr/>
          </p:nvSpPr>
          <p:spPr>
            <a:xfrm>
              <a:off x="6376200" y="2330600"/>
              <a:ext cx="29425" cy="18350"/>
            </a:xfrm>
            <a:custGeom>
              <a:avLst/>
              <a:gdLst/>
              <a:ahLst/>
              <a:cxnLst/>
              <a:rect l="l" t="t" r="r" b="b"/>
              <a:pathLst>
                <a:path w="1177" h="734" extrusionOk="0">
                  <a:moveTo>
                    <a:pt x="1176" y="1"/>
                  </a:moveTo>
                  <a:cubicBezTo>
                    <a:pt x="918" y="73"/>
                    <a:pt x="227" y="189"/>
                    <a:pt x="73" y="409"/>
                  </a:cubicBezTo>
                  <a:cubicBezTo>
                    <a:pt x="0" y="511"/>
                    <a:pt x="40" y="628"/>
                    <a:pt x="118" y="734"/>
                  </a:cubicBezTo>
                  <a:cubicBezTo>
                    <a:pt x="507" y="546"/>
                    <a:pt x="864" y="299"/>
                    <a:pt x="1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3" name="Google Shape;3083;p44"/>
            <p:cNvSpPr/>
            <p:nvPr/>
          </p:nvSpPr>
          <p:spPr>
            <a:xfrm>
              <a:off x="6245350" y="2594025"/>
              <a:ext cx="29425" cy="18325"/>
            </a:xfrm>
            <a:custGeom>
              <a:avLst/>
              <a:gdLst/>
              <a:ahLst/>
              <a:cxnLst/>
              <a:rect l="l" t="t" r="r" b="b"/>
              <a:pathLst>
                <a:path w="1177" h="733" extrusionOk="0">
                  <a:moveTo>
                    <a:pt x="1176" y="0"/>
                  </a:moveTo>
                  <a:lnTo>
                    <a:pt x="1176" y="0"/>
                  </a:lnTo>
                  <a:cubicBezTo>
                    <a:pt x="918" y="72"/>
                    <a:pt x="227" y="187"/>
                    <a:pt x="72" y="407"/>
                  </a:cubicBezTo>
                  <a:cubicBezTo>
                    <a:pt x="0" y="511"/>
                    <a:pt x="41" y="628"/>
                    <a:pt x="119" y="732"/>
                  </a:cubicBezTo>
                  <a:cubicBezTo>
                    <a:pt x="507" y="545"/>
                    <a:pt x="863" y="297"/>
                    <a:pt x="1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4" name="Google Shape;3084;p44"/>
            <p:cNvSpPr/>
            <p:nvPr/>
          </p:nvSpPr>
          <p:spPr>
            <a:xfrm>
              <a:off x="6106753" y="2631615"/>
              <a:ext cx="16350" cy="30425"/>
            </a:xfrm>
            <a:custGeom>
              <a:avLst/>
              <a:gdLst/>
              <a:ahLst/>
              <a:cxnLst/>
              <a:rect l="l" t="t" r="r" b="b"/>
              <a:pathLst>
                <a:path w="654" h="1217" extrusionOk="0">
                  <a:moveTo>
                    <a:pt x="654" y="0"/>
                  </a:moveTo>
                  <a:cubicBezTo>
                    <a:pt x="489" y="211"/>
                    <a:pt x="1" y="713"/>
                    <a:pt x="6" y="983"/>
                  </a:cubicBezTo>
                  <a:cubicBezTo>
                    <a:pt x="10" y="1107"/>
                    <a:pt x="110" y="1177"/>
                    <a:pt x="235" y="1216"/>
                  </a:cubicBezTo>
                  <a:cubicBezTo>
                    <a:pt x="438" y="836"/>
                    <a:pt x="579" y="425"/>
                    <a:pt x="6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5" name="Google Shape;3085;p44"/>
            <p:cNvSpPr/>
            <p:nvPr/>
          </p:nvSpPr>
          <p:spPr>
            <a:xfrm>
              <a:off x="6035150" y="2651450"/>
              <a:ext cx="32125" cy="11825"/>
            </a:xfrm>
            <a:custGeom>
              <a:avLst/>
              <a:gdLst/>
              <a:ahLst/>
              <a:cxnLst/>
              <a:rect l="l" t="t" r="r" b="b"/>
              <a:pathLst>
                <a:path w="1285" h="473" extrusionOk="0">
                  <a:moveTo>
                    <a:pt x="1270" y="1"/>
                  </a:moveTo>
                  <a:cubicBezTo>
                    <a:pt x="1270" y="1"/>
                    <a:pt x="1270" y="1"/>
                    <a:pt x="1270" y="1"/>
                  </a:cubicBezTo>
                  <a:lnTo>
                    <a:pt x="1270" y="1"/>
                  </a:lnTo>
                  <a:cubicBezTo>
                    <a:pt x="1270" y="1"/>
                    <a:pt x="1270" y="1"/>
                    <a:pt x="1270" y="1"/>
                  </a:cubicBezTo>
                  <a:close/>
                  <a:moveTo>
                    <a:pt x="1270" y="1"/>
                  </a:moveTo>
                  <a:cubicBezTo>
                    <a:pt x="901" y="26"/>
                    <a:pt x="531" y="39"/>
                    <a:pt x="161" y="39"/>
                  </a:cubicBezTo>
                  <a:cubicBezTo>
                    <a:pt x="108" y="39"/>
                    <a:pt x="54" y="39"/>
                    <a:pt x="1" y="38"/>
                  </a:cubicBezTo>
                  <a:lnTo>
                    <a:pt x="1" y="38"/>
                  </a:lnTo>
                  <a:cubicBezTo>
                    <a:pt x="2" y="40"/>
                    <a:pt x="4" y="42"/>
                    <a:pt x="7" y="43"/>
                  </a:cubicBezTo>
                  <a:cubicBezTo>
                    <a:pt x="430" y="122"/>
                    <a:pt x="840" y="267"/>
                    <a:pt x="1219" y="472"/>
                  </a:cubicBezTo>
                  <a:cubicBezTo>
                    <a:pt x="1285" y="269"/>
                    <a:pt x="1267" y="1"/>
                    <a:pt x="1270"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6" name="Google Shape;3086;p44"/>
            <p:cNvSpPr/>
            <p:nvPr/>
          </p:nvSpPr>
          <p:spPr>
            <a:xfrm>
              <a:off x="5963700" y="2538700"/>
              <a:ext cx="32125" cy="11825"/>
            </a:xfrm>
            <a:custGeom>
              <a:avLst/>
              <a:gdLst/>
              <a:ahLst/>
              <a:cxnLst/>
              <a:rect l="l" t="t" r="r" b="b"/>
              <a:pathLst>
                <a:path w="1285" h="473" extrusionOk="0">
                  <a:moveTo>
                    <a:pt x="1270" y="1"/>
                  </a:moveTo>
                  <a:lnTo>
                    <a:pt x="1270" y="1"/>
                  </a:lnTo>
                  <a:cubicBezTo>
                    <a:pt x="1270" y="1"/>
                    <a:pt x="1270" y="1"/>
                    <a:pt x="1270" y="1"/>
                  </a:cubicBezTo>
                  <a:lnTo>
                    <a:pt x="1270" y="1"/>
                  </a:lnTo>
                  <a:cubicBezTo>
                    <a:pt x="1270" y="1"/>
                    <a:pt x="1270" y="1"/>
                    <a:pt x="1270" y="1"/>
                  </a:cubicBezTo>
                  <a:close/>
                  <a:moveTo>
                    <a:pt x="1270" y="1"/>
                  </a:moveTo>
                  <a:lnTo>
                    <a:pt x="1270" y="1"/>
                  </a:lnTo>
                  <a:cubicBezTo>
                    <a:pt x="904" y="26"/>
                    <a:pt x="538" y="38"/>
                    <a:pt x="170" y="38"/>
                  </a:cubicBezTo>
                  <a:cubicBezTo>
                    <a:pt x="114" y="38"/>
                    <a:pt x="58" y="38"/>
                    <a:pt x="1" y="37"/>
                  </a:cubicBezTo>
                  <a:lnTo>
                    <a:pt x="1" y="37"/>
                  </a:lnTo>
                  <a:cubicBezTo>
                    <a:pt x="2" y="38"/>
                    <a:pt x="4" y="41"/>
                    <a:pt x="5" y="42"/>
                  </a:cubicBezTo>
                  <a:cubicBezTo>
                    <a:pt x="430" y="122"/>
                    <a:pt x="840" y="266"/>
                    <a:pt x="1219" y="472"/>
                  </a:cubicBezTo>
                  <a:cubicBezTo>
                    <a:pt x="1285" y="268"/>
                    <a:pt x="1267" y="1"/>
                    <a:pt x="1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7" name="Google Shape;3087;p44"/>
            <p:cNvSpPr/>
            <p:nvPr/>
          </p:nvSpPr>
          <p:spPr>
            <a:xfrm>
              <a:off x="6032850" y="2434000"/>
              <a:ext cx="25525" cy="27400"/>
            </a:xfrm>
            <a:custGeom>
              <a:avLst/>
              <a:gdLst/>
              <a:ahLst/>
              <a:cxnLst/>
              <a:rect l="l" t="t" r="r" b="b"/>
              <a:pathLst>
                <a:path w="1021" h="1096" extrusionOk="0">
                  <a:moveTo>
                    <a:pt x="1" y="0"/>
                  </a:moveTo>
                  <a:cubicBezTo>
                    <a:pt x="1" y="2"/>
                    <a:pt x="2" y="4"/>
                    <a:pt x="3" y="8"/>
                  </a:cubicBezTo>
                  <a:cubicBezTo>
                    <a:pt x="287" y="332"/>
                    <a:pt x="518" y="700"/>
                    <a:pt x="688" y="1096"/>
                  </a:cubicBezTo>
                  <a:cubicBezTo>
                    <a:pt x="866" y="976"/>
                    <a:pt x="1017" y="755"/>
                    <a:pt x="1021" y="755"/>
                  </a:cubicBezTo>
                  <a:cubicBezTo>
                    <a:pt x="670" y="518"/>
                    <a:pt x="330" y="26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8" name="Google Shape;3088;p44"/>
            <p:cNvSpPr/>
            <p:nvPr/>
          </p:nvSpPr>
          <p:spPr>
            <a:xfrm>
              <a:off x="6125850" y="2498800"/>
              <a:ext cx="16375" cy="30450"/>
            </a:xfrm>
            <a:custGeom>
              <a:avLst/>
              <a:gdLst/>
              <a:ahLst/>
              <a:cxnLst/>
              <a:rect l="l" t="t" r="r" b="b"/>
              <a:pathLst>
                <a:path w="655" h="1218" extrusionOk="0">
                  <a:moveTo>
                    <a:pt x="655" y="0"/>
                  </a:moveTo>
                  <a:lnTo>
                    <a:pt x="655" y="0"/>
                  </a:lnTo>
                  <a:cubicBezTo>
                    <a:pt x="489" y="210"/>
                    <a:pt x="1" y="713"/>
                    <a:pt x="6" y="984"/>
                  </a:cubicBezTo>
                  <a:cubicBezTo>
                    <a:pt x="10" y="1108"/>
                    <a:pt x="111" y="1178"/>
                    <a:pt x="236" y="1217"/>
                  </a:cubicBezTo>
                  <a:cubicBezTo>
                    <a:pt x="438" y="836"/>
                    <a:pt x="579" y="425"/>
                    <a:pt x="6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9" name="Google Shape;3089;p44"/>
            <p:cNvSpPr/>
            <p:nvPr/>
          </p:nvSpPr>
          <p:spPr>
            <a:xfrm>
              <a:off x="6216400" y="2511025"/>
              <a:ext cx="32375" cy="8675"/>
            </a:xfrm>
            <a:custGeom>
              <a:avLst/>
              <a:gdLst/>
              <a:ahLst/>
              <a:cxnLst/>
              <a:rect l="l" t="t" r="r" b="b"/>
              <a:pathLst>
                <a:path w="1295" h="347" extrusionOk="0">
                  <a:moveTo>
                    <a:pt x="322" y="0"/>
                  </a:moveTo>
                  <a:cubicBezTo>
                    <a:pt x="247" y="0"/>
                    <a:pt x="182" y="10"/>
                    <a:pt x="134" y="34"/>
                  </a:cubicBezTo>
                  <a:cubicBezTo>
                    <a:pt x="20" y="90"/>
                    <a:pt x="0" y="211"/>
                    <a:pt x="18" y="341"/>
                  </a:cubicBezTo>
                  <a:cubicBezTo>
                    <a:pt x="86" y="344"/>
                    <a:pt x="155" y="346"/>
                    <a:pt x="223" y="346"/>
                  </a:cubicBezTo>
                  <a:cubicBezTo>
                    <a:pt x="585" y="346"/>
                    <a:pt x="945" y="299"/>
                    <a:pt x="1295" y="206"/>
                  </a:cubicBezTo>
                  <a:cubicBezTo>
                    <a:pt x="1086" y="157"/>
                    <a:pt x="62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0" name="Google Shape;3090;p44"/>
            <p:cNvSpPr/>
            <p:nvPr/>
          </p:nvSpPr>
          <p:spPr>
            <a:xfrm>
              <a:off x="6247925" y="2411525"/>
              <a:ext cx="29450" cy="18350"/>
            </a:xfrm>
            <a:custGeom>
              <a:avLst/>
              <a:gdLst/>
              <a:ahLst/>
              <a:cxnLst/>
              <a:rect l="l" t="t" r="r" b="b"/>
              <a:pathLst>
                <a:path w="1178" h="734" extrusionOk="0">
                  <a:moveTo>
                    <a:pt x="1178" y="0"/>
                  </a:moveTo>
                  <a:cubicBezTo>
                    <a:pt x="921" y="72"/>
                    <a:pt x="228" y="187"/>
                    <a:pt x="73" y="408"/>
                  </a:cubicBezTo>
                  <a:cubicBezTo>
                    <a:pt x="1" y="511"/>
                    <a:pt x="42" y="629"/>
                    <a:pt x="120" y="733"/>
                  </a:cubicBezTo>
                  <a:cubicBezTo>
                    <a:pt x="508" y="545"/>
                    <a:pt x="865" y="298"/>
                    <a:pt x="1178"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1" name="Google Shape;3091;p44"/>
            <p:cNvSpPr/>
            <p:nvPr/>
          </p:nvSpPr>
          <p:spPr>
            <a:xfrm>
              <a:off x="6171325" y="2370625"/>
              <a:ext cx="12550" cy="27175"/>
            </a:xfrm>
            <a:custGeom>
              <a:avLst/>
              <a:gdLst/>
              <a:ahLst/>
              <a:cxnLst/>
              <a:rect l="l" t="t" r="r" b="b"/>
              <a:pathLst>
                <a:path w="502" h="1087" extrusionOk="0">
                  <a:moveTo>
                    <a:pt x="501" y="1"/>
                  </a:moveTo>
                  <a:lnTo>
                    <a:pt x="501" y="1"/>
                  </a:lnTo>
                  <a:cubicBezTo>
                    <a:pt x="380" y="187"/>
                    <a:pt x="1" y="628"/>
                    <a:pt x="42" y="871"/>
                  </a:cubicBezTo>
                  <a:cubicBezTo>
                    <a:pt x="62" y="984"/>
                    <a:pt x="164" y="1049"/>
                    <a:pt x="284" y="1087"/>
                  </a:cubicBezTo>
                  <a:cubicBezTo>
                    <a:pt x="418" y="739"/>
                    <a:pt x="491" y="372"/>
                    <a:pt x="50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2" name="Google Shape;3092;p44"/>
            <p:cNvSpPr/>
            <p:nvPr/>
          </p:nvSpPr>
          <p:spPr>
            <a:xfrm>
              <a:off x="5905400" y="2337800"/>
              <a:ext cx="17150" cy="30050"/>
            </a:xfrm>
            <a:custGeom>
              <a:avLst/>
              <a:gdLst/>
              <a:ahLst/>
              <a:cxnLst/>
              <a:rect l="l" t="t" r="r" b="b"/>
              <a:pathLst>
                <a:path w="686" h="1202" extrusionOk="0">
                  <a:moveTo>
                    <a:pt x="0" y="1"/>
                  </a:moveTo>
                  <a:lnTo>
                    <a:pt x="0" y="1"/>
                  </a:lnTo>
                  <a:cubicBezTo>
                    <a:pt x="91" y="423"/>
                    <a:pt x="247" y="828"/>
                    <a:pt x="463" y="1201"/>
                  </a:cubicBezTo>
                  <a:cubicBezTo>
                    <a:pt x="586" y="1158"/>
                    <a:pt x="685" y="1085"/>
                    <a:pt x="684" y="959"/>
                  </a:cubicBezTo>
                  <a:cubicBezTo>
                    <a:pt x="680" y="690"/>
                    <a:pt x="174" y="20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3" name="Google Shape;3093;p44"/>
            <p:cNvSpPr/>
            <p:nvPr/>
          </p:nvSpPr>
          <p:spPr>
            <a:xfrm>
              <a:off x="5821225" y="2330600"/>
              <a:ext cx="29425" cy="18350"/>
            </a:xfrm>
            <a:custGeom>
              <a:avLst/>
              <a:gdLst/>
              <a:ahLst/>
              <a:cxnLst/>
              <a:rect l="l" t="t" r="r" b="b"/>
              <a:pathLst>
                <a:path w="1177" h="734" extrusionOk="0">
                  <a:moveTo>
                    <a:pt x="1" y="1"/>
                  </a:moveTo>
                  <a:lnTo>
                    <a:pt x="1" y="1"/>
                  </a:lnTo>
                  <a:cubicBezTo>
                    <a:pt x="313" y="299"/>
                    <a:pt x="670" y="546"/>
                    <a:pt x="1059" y="734"/>
                  </a:cubicBezTo>
                  <a:cubicBezTo>
                    <a:pt x="1137" y="628"/>
                    <a:pt x="1177" y="511"/>
                    <a:pt x="1104" y="409"/>
                  </a:cubicBezTo>
                  <a:cubicBezTo>
                    <a:pt x="950" y="189"/>
                    <a:pt x="260" y="7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4" name="Google Shape;3094;p44"/>
            <p:cNvSpPr/>
            <p:nvPr/>
          </p:nvSpPr>
          <p:spPr>
            <a:xfrm>
              <a:off x="5773525" y="2339725"/>
              <a:ext cx="21950" cy="16250"/>
            </a:xfrm>
            <a:custGeom>
              <a:avLst/>
              <a:gdLst/>
              <a:ahLst/>
              <a:cxnLst/>
              <a:rect l="l" t="t" r="r" b="b"/>
              <a:pathLst>
                <a:path w="878" h="650" extrusionOk="0">
                  <a:moveTo>
                    <a:pt x="664" y="0"/>
                  </a:moveTo>
                  <a:cubicBezTo>
                    <a:pt x="442" y="0"/>
                    <a:pt x="220" y="20"/>
                    <a:pt x="1" y="60"/>
                  </a:cubicBezTo>
                  <a:cubicBezTo>
                    <a:pt x="231" y="231"/>
                    <a:pt x="440" y="429"/>
                    <a:pt x="625" y="649"/>
                  </a:cubicBezTo>
                  <a:cubicBezTo>
                    <a:pt x="688" y="435"/>
                    <a:pt x="769" y="227"/>
                    <a:pt x="867" y="25"/>
                  </a:cubicBezTo>
                  <a:cubicBezTo>
                    <a:pt x="871" y="19"/>
                    <a:pt x="874" y="12"/>
                    <a:pt x="877" y="6"/>
                  </a:cubicBezTo>
                  <a:cubicBezTo>
                    <a:pt x="806" y="2"/>
                    <a:pt x="735" y="0"/>
                    <a:pt x="664"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5" name="Google Shape;3095;p44"/>
            <p:cNvSpPr/>
            <p:nvPr/>
          </p:nvSpPr>
          <p:spPr>
            <a:xfrm>
              <a:off x="5852550" y="2268725"/>
              <a:ext cx="16525" cy="23900"/>
            </a:xfrm>
            <a:custGeom>
              <a:avLst/>
              <a:gdLst/>
              <a:ahLst/>
              <a:cxnLst/>
              <a:rect l="l" t="t" r="r" b="b"/>
              <a:pathLst>
                <a:path w="661" h="956" extrusionOk="0">
                  <a:moveTo>
                    <a:pt x="336" y="1"/>
                  </a:moveTo>
                  <a:cubicBezTo>
                    <a:pt x="225" y="320"/>
                    <a:pt x="113" y="638"/>
                    <a:pt x="0" y="955"/>
                  </a:cubicBezTo>
                  <a:cubicBezTo>
                    <a:pt x="215" y="891"/>
                    <a:pt x="436" y="846"/>
                    <a:pt x="660" y="822"/>
                  </a:cubicBezTo>
                  <a:cubicBezTo>
                    <a:pt x="633" y="522"/>
                    <a:pt x="521" y="238"/>
                    <a:pt x="336"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6" name="Google Shape;3096;p44"/>
            <p:cNvSpPr/>
            <p:nvPr/>
          </p:nvSpPr>
          <p:spPr>
            <a:xfrm>
              <a:off x="5924425" y="2286675"/>
              <a:ext cx="22025" cy="27125"/>
            </a:xfrm>
            <a:custGeom>
              <a:avLst/>
              <a:gdLst/>
              <a:ahLst/>
              <a:cxnLst/>
              <a:rect l="l" t="t" r="r" b="b"/>
              <a:pathLst>
                <a:path w="881" h="1085" extrusionOk="0">
                  <a:moveTo>
                    <a:pt x="803" y="0"/>
                  </a:moveTo>
                  <a:cubicBezTo>
                    <a:pt x="541" y="209"/>
                    <a:pt x="273" y="411"/>
                    <a:pt x="0" y="603"/>
                  </a:cubicBezTo>
                  <a:cubicBezTo>
                    <a:pt x="233" y="741"/>
                    <a:pt x="451" y="902"/>
                    <a:pt x="649" y="1085"/>
                  </a:cubicBezTo>
                  <a:cubicBezTo>
                    <a:pt x="759" y="797"/>
                    <a:pt x="833" y="497"/>
                    <a:pt x="871" y="191"/>
                  </a:cubicBezTo>
                  <a:cubicBezTo>
                    <a:pt x="880" y="118"/>
                    <a:pt x="873" y="23"/>
                    <a:pt x="803"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7" name="Google Shape;3097;p44"/>
            <p:cNvSpPr/>
            <p:nvPr/>
          </p:nvSpPr>
          <p:spPr>
            <a:xfrm>
              <a:off x="5993250" y="2342425"/>
              <a:ext cx="27800" cy="24900"/>
            </a:xfrm>
            <a:custGeom>
              <a:avLst/>
              <a:gdLst/>
              <a:ahLst/>
              <a:cxnLst/>
              <a:rect l="l" t="t" r="r" b="b"/>
              <a:pathLst>
                <a:path w="1112" h="996" extrusionOk="0">
                  <a:moveTo>
                    <a:pt x="0" y="1"/>
                  </a:moveTo>
                  <a:cubicBezTo>
                    <a:pt x="0" y="3"/>
                    <a:pt x="3" y="5"/>
                    <a:pt x="3" y="7"/>
                  </a:cubicBezTo>
                  <a:cubicBezTo>
                    <a:pt x="328" y="292"/>
                    <a:pt x="606" y="625"/>
                    <a:pt x="828" y="995"/>
                  </a:cubicBezTo>
                  <a:cubicBezTo>
                    <a:pt x="988" y="853"/>
                    <a:pt x="1109" y="615"/>
                    <a:pt x="1112" y="615"/>
                  </a:cubicBezTo>
                  <a:cubicBezTo>
                    <a:pt x="734" y="426"/>
                    <a:pt x="363" y="2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8" name="Google Shape;3098;p44"/>
            <p:cNvSpPr/>
            <p:nvPr/>
          </p:nvSpPr>
          <p:spPr>
            <a:xfrm>
              <a:off x="6127775" y="2289725"/>
              <a:ext cx="15475" cy="27475"/>
            </a:xfrm>
            <a:custGeom>
              <a:avLst/>
              <a:gdLst/>
              <a:ahLst/>
              <a:cxnLst/>
              <a:rect l="l" t="t" r="r" b="b"/>
              <a:pathLst>
                <a:path w="619" h="1099" extrusionOk="0">
                  <a:moveTo>
                    <a:pt x="2" y="0"/>
                  </a:moveTo>
                  <a:cubicBezTo>
                    <a:pt x="2" y="3"/>
                    <a:pt x="2" y="5"/>
                    <a:pt x="1" y="7"/>
                  </a:cubicBezTo>
                  <a:cubicBezTo>
                    <a:pt x="126" y="356"/>
                    <a:pt x="190" y="726"/>
                    <a:pt x="190" y="1099"/>
                  </a:cubicBezTo>
                  <a:cubicBezTo>
                    <a:pt x="392" y="1084"/>
                    <a:pt x="611" y="987"/>
                    <a:pt x="618" y="987"/>
                  </a:cubicBezTo>
                  <a:cubicBezTo>
                    <a:pt x="398" y="665"/>
                    <a:pt x="193" y="335"/>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9" name="Google Shape;3099;p44"/>
            <p:cNvSpPr/>
            <p:nvPr/>
          </p:nvSpPr>
          <p:spPr>
            <a:xfrm>
              <a:off x="6340825" y="2275000"/>
              <a:ext cx="13575" cy="15725"/>
            </a:xfrm>
            <a:custGeom>
              <a:avLst/>
              <a:gdLst/>
              <a:ahLst/>
              <a:cxnLst/>
              <a:rect l="l" t="t" r="r" b="b"/>
              <a:pathLst>
                <a:path w="543" h="629" extrusionOk="0">
                  <a:moveTo>
                    <a:pt x="478" y="1"/>
                  </a:moveTo>
                  <a:cubicBezTo>
                    <a:pt x="306" y="176"/>
                    <a:pt x="147" y="361"/>
                    <a:pt x="0" y="557"/>
                  </a:cubicBezTo>
                  <a:cubicBezTo>
                    <a:pt x="182" y="566"/>
                    <a:pt x="363" y="589"/>
                    <a:pt x="541" y="628"/>
                  </a:cubicBezTo>
                  <a:cubicBezTo>
                    <a:pt x="542" y="417"/>
                    <a:pt x="521" y="207"/>
                    <a:pt x="478"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0" name="Google Shape;3100;p44"/>
            <p:cNvSpPr/>
            <p:nvPr/>
          </p:nvSpPr>
          <p:spPr>
            <a:xfrm>
              <a:off x="6269425" y="2301775"/>
              <a:ext cx="13825" cy="13925"/>
            </a:xfrm>
            <a:custGeom>
              <a:avLst/>
              <a:gdLst/>
              <a:ahLst/>
              <a:cxnLst/>
              <a:rect l="l" t="t" r="r" b="b"/>
              <a:pathLst>
                <a:path w="553" h="557" extrusionOk="0">
                  <a:moveTo>
                    <a:pt x="1" y="0"/>
                  </a:moveTo>
                  <a:lnTo>
                    <a:pt x="1" y="0"/>
                  </a:lnTo>
                  <a:cubicBezTo>
                    <a:pt x="53" y="182"/>
                    <a:pt x="90" y="368"/>
                    <a:pt x="112" y="556"/>
                  </a:cubicBezTo>
                  <a:cubicBezTo>
                    <a:pt x="249" y="423"/>
                    <a:pt x="395" y="299"/>
                    <a:pt x="552" y="188"/>
                  </a:cubicBezTo>
                  <a:cubicBezTo>
                    <a:pt x="373" y="113"/>
                    <a:pt x="189" y="49"/>
                    <a:pt x="1"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1" name="Google Shape;3101;p44"/>
            <p:cNvSpPr/>
            <p:nvPr/>
          </p:nvSpPr>
          <p:spPr>
            <a:xfrm>
              <a:off x="6168475" y="2274350"/>
              <a:ext cx="12375" cy="18575"/>
            </a:xfrm>
            <a:custGeom>
              <a:avLst/>
              <a:gdLst/>
              <a:ahLst/>
              <a:cxnLst/>
              <a:rect l="l" t="t" r="r" b="b"/>
              <a:pathLst>
                <a:path w="495" h="743" extrusionOk="0">
                  <a:moveTo>
                    <a:pt x="494" y="0"/>
                  </a:moveTo>
                  <a:lnTo>
                    <a:pt x="494" y="0"/>
                  </a:lnTo>
                  <a:cubicBezTo>
                    <a:pt x="329" y="202"/>
                    <a:pt x="165" y="404"/>
                    <a:pt x="0" y="608"/>
                  </a:cubicBezTo>
                  <a:cubicBezTo>
                    <a:pt x="143" y="647"/>
                    <a:pt x="284" y="691"/>
                    <a:pt x="423" y="742"/>
                  </a:cubicBezTo>
                  <a:cubicBezTo>
                    <a:pt x="447" y="494"/>
                    <a:pt x="471" y="247"/>
                    <a:pt x="494"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2" name="Google Shape;3102;p44"/>
            <p:cNvSpPr/>
            <p:nvPr/>
          </p:nvSpPr>
          <p:spPr>
            <a:xfrm>
              <a:off x="6059450" y="2274975"/>
              <a:ext cx="9875" cy="12850"/>
            </a:xfrm>
            <a:custGeom>
              <a:avLst/>
              <a:gdLst/>
              <a:ahLst/>
              <a:cxnLst/>
              <a:rect l="l" t="t" r="r" b="b"/>
              <a:pathLst>
                <a:path w="395" h="514" extrusionOk="0">
                  <a:moveTo>
                    <a:pt x="66" y="1"/>
                  </a:moveTo>
                  <a:cubicBezTo>
                    <a:pt x="75" y="174"/>
                    <a:pt x="52" y="348"/>
                    <a:pt x="0" y="514"/>
                  </a:cubicBezTo>
                  <a:cubicBezTo>
                    <a:pt x="131" y="493"/>
                    <a:pt x="263" y="474"/>
                    <a:pt x="394" y="458"/>
                  </a:cubicBezTo>
                  <a:cubicBezTo>
                    <a:pt x="305" y="292"/>
                    <a:pt x="194" y="139"/>
                    <a:pt x="66"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3" name="Google Shape;3103;p44"/>
            <p:cNvSpPr/>
            <p:nvPr/>
          </p:nvSpPr>
          <p:spPr>
            <a:xfrm>
              <a:off x="5782375" y="2326525"/>
              <a:ext cx="142500" cy="186725"/>
            </a:xfrm>
            <a:custGeom>
              <a:avLst/>
              <a:gdLst/>
              <a:ahLst/>
              <a:cxnLst/>
              <a:rect l="l" t="t" r="r" b="b"/>
              <a:pathLst>
                <a:path w="5700" h="7469" extrusionOk="0">
                  <a:moveTo>
                    <a:pt x="854" y="0"/>
                  </a:moveTo>
                  <a:lnTo>
                    <a:pt x="854" y="0"/>
                  </a:lnTo>
                  <a:cubicBezTo>
                    <a:pt x="728" y="167"/>
                    <a:pt x="617" y="346"/>
                    <a:pt x="523" y="533"/>
                  </a:cubicBezTo>
                  <a:cubicBezTo>
                    <a:pt x="520" y="539"/>
                    <a:pt x="517" y="545"/>
                    <a:pt x="513" y="552"/>
                  </a:cubicBezTo>
                  <a:cubicBezTo>
                    <a:pt x="415" y="753"/>
                    <a:pt x="334" y="963"/>
                    <a:pt x="271" y="1176"/>
                  </a:cubicBezTo>
                  <a:cubicBezTo>
                    <a:pt x="84" y="1796"/>
                    <a:pt x="27" y="2458"/>
                    <a:pt x="11" y="3110"/>
                  </a:cubicBezTo>
                  <a:cubicBezTo>
                    <a:pt x="1" y="3476"/>
                    <a:pt x="3" y="3844"/>
                    <a:pt x="58" y="4204"/>
                  </a:cubicBezTo>
                  <a:cubicBezTo>
                    <a:pt x="71" y="4283"/>
                    <a:pt x="85" y="4361"/>
                    <a:pt x="103" y="4439"/>
                  </a:cubicBezTo>
                  <a:cubicBezTo>
                    <a:pt x="130" y="4553"/>
                    <a:pt x="162" y="4665"/>
                    <a:pt x="202" y="4775"/>
                  </a:cubicBezTo>
                  <a:cubicBezTo>
                    <a:pt x="551" y="5763"/>
                    <a:pt x="1387" y="6552"/>
                    <a:pt x="2351" y="6980"/>
                  </a:cubicBezTo>
                  <a:cubicBezTo>
                    <a:pt x="2408" y="7006"/>
                    <a:pt x="2466" y="7030"/>
                    <a:pt x="2524" y="7052"/>
                  </a:cubicBezTo>
                  <a:cubicBezTo>
                    <a:pt x="2765" y="7150"/>
                    <a:pt x="3013" y="7228"/>
                    <a:pt x="3267" y="7288"/>
                  </a:cubicBezTo>
                  <a:cubicBezTo>
                    <a:pt x="3796" y="7416"/>
                    <a:pt x="4344" y="7468"/>
                    <a:pt x="4893" y="7468"/>
                  </a:cubicBezTo>
                  <a:cubicBezTo>
                    <a:pt x="5140" y="7468"/>
                    <a:pt x="5387" y="7458"/>
                    <a:pt x="5633" y="7438"/>
                  </a:cubicBezTo>
                  <a:cubicBezTo>
                    <a:pt x="5644" y="7040"/>
                    <a:pt x="5666" y="6642"/>
                    <a:pt x="5700" y="6246"/>
                  </a:cubicBezTo>
                  <a:cubicBezTo>
                    <a:pt x="4106" y="5919"/>
                    <a:pt x="2586" y="5088"/>
                    <a:pt x="1647" y="3765"/>
                  </a:cubicBezTo>
                  <a:cubicBezTo>
                    <a:pt x="884" y="2689"/>
                    <a:pt x="568" y="1271"/>
                    <a:pt x="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4" name="Google Shape;3104;p44"/>
            <p:cNvSpPr/>
            <p:nvPr/>
          </p:nvSpPr>
          <p:spPr>
            <a:xfrm>
              <a:off x="5922625" y="2283450"/>
              <a:ext cx="361600" cy="420650"/>
            </a:xfrm>
            <a:custGeom>
              <a:avLst/>
              <a:gdLst/>
              <a:ahLst/>
              <a:cxnLst/>
              <a:rect l="l" t="t" r="r" b="b"/>
              <a:pathLst>
                <a:path w="14464" h="16826" extrusionOk="0">
                  <a:moveTo>
                    <a:pt x="8208" y="251"/>
                  </a:moveTo>
                  <a:cubicBezTo>
                    <a:pt x="8398" y="586"/>
                    <a:pt x="8604" y="916"/>
                    <a:pt x="8824" y="1238"/>
                  </a:cubicBezTo>
                  <a:cubicBezTo>
                    <a:pt x="8817" y="1238"/>
                    <a:pt x="8598" y="1335"/>
                    <a:pt x="8396" y="1350"/>
                  </a:cubicBezTo>
                  <a:cubicBezTo>
                    <a:pt x="8380" y="1351"/>
                    <a:pt x="8364" y="1351"/>
                    <a:pt x="8348" y="1351"/>
                  </a:cubicBezTo>
                  <a:cubicBezTo>
                    <a:pt x="8241" y="1351"/>
                    <a:pt x="8143" y="1322"/>
                    <a:pt x="8092" y="1236"/>
                  </a:cubicBezTo>
                  <a:cubicBezTo>
                    <a:pt x="7966" y="1026"/>
                    <a:pt x="8160" y="476"/>
                    <a:pt x="8207" y="258"/>
                  </a:cubicBezTo>
                  <a:cubicBezTo>
                    <a:pt x="8208" y="256"/>
                    <a:pt x="8208" y="254"/>
                    <a:pt x="8208" y="251"/>
                  </a:cubicBezTo>
                  <a:close/>
                  <a:moveTo>
                    <a:pt x="2825" y="2360"/>
                  </a:moveTo>
                  <a:lnTo>
                    <a:pt x="2825" y="2360"/>
                  </a:lnTo>
                  <a:cubicBezTo>
                    <a:pt x="3188" y="2580"/>
                    <a:pt x="3559" y="2785"/>
                    <a:pt x="3937" y="2974"/>
                  </a:cubicBezTo>
                  <a:cubicBezTo>
                    <a:pt x="3934" y="2974"/>
                    <a:pt x="3813" y="3212"/>
                    <a:pt x="3653" y="3354"/>
                  </a:cubicBezTo>
                  <a:cubicBezTo>
                    <a:pt x="3586" y="3414"/>
                    <a:pt x="3511" y="3457"/>
                    <a:pt x="3436" y="3457"/>
                  </a:cubicBezTo>
                  <a:cubicBezTo>
                    <a:pt x="3402" y="3457"/>
                    <a:pt x="3368" y="3448"/>
                    <a:pt x="3334" y="3429"/>
                  </a:cubicBezTo>
                  <a:cubicBezTo>
                    <a:pt x="3100" y="3295"/>
                    <a:pt x="2922" y="2618"/>
                    <a:pt x="2829" y="2366"/>
                  </a:cubicBezTo>
                  <a:cubicBezTo>
                    <a:pt x="2828" y="2364"/>
                    <a:pt x="2825" y="2362"/>
                    <a:pt x="2825" y="2360"/>
                  </a:cubicBezTo>
                  <a:close/>
                  <a:moveTo>
                    <a:pt x="2913" y="10211"/>
                  </a:moveTo>
                  <a:lnTo>
                    <a:pt x="2913" y="10211"/>
                  </a:lnTo>
                  <a:cubicBezTo>
                    <a:pt x="2911" y="10211"/>
                    <a:pt x="2928" y="10478"/>
                    <a:pt x="2862" y="10681"/>
                  </a:cubicBezTo>
                  <a:cubicBezTo>
                    <a:pt x="2822" y="10807"/>
                    <a:pt x="2751" y="10907"/>
                    <a:pt x="2625" y="10909"/>
                  </a:cubicBezTo>
                  <a:cubicBezTo>
                    <a:pt x="2624" y="10909"/>
                    <a:pt x="2623" y="10909"/>
                    <a:pt x="2622" y="10909"/>
                  </a:cubicBezTo>
                  <a:cubicBezTo>
                    <a:pt x="2353" y="10909"/>
                    <a:pt x="1857" y="10418"/>
                    <a:pt x="1648" y="10252"/>
                  </a:cubicBezTo>
                  <a:cubicBezTo>
                    <a:pt x="1647" y="10251"/>
                    <a:pt x="1645" y="10248"/>
                    <a:pt x="1644" y="10247"/>
                  </a:cubicBezTo>
                  <a:lnTo>
                    <a:pt x="1644" y="10247"/>
                  </a:lnTo>
                  <a:cubicBezTo>
                    <a:pt x="1701" y="10248"/>
                    <a:pt x="1757" y="10248"/>
                    <a:pt x="1813" y="10248"/>
                  </a:cubicBezTo>
                  <a:cubicBezTo>
                    <a:pt x="2181" y="10248"/>
                    <a:pt x="2547" y="10236"/>
                    <a:pt x="2913" y="10211"/>
                  </a:cubicBezTo>
                  <a:close/>
                  <a:moveTo>
                    <a:pt x="7791" y="0"/>
                  </a:moveTo>
                  <a:cubicBezTo>
                    <a:pt x="7492" y="0"/>
                    <a:pt x="7192" y="11"/>
                    <a:pt x="6894" y="28"/>
                  </a:cubicBezTo>
                  <a:cubicBezTo>
                    <a:pt x="6556" y="47"/>
                    <a:pt x="6211" y="76"/>
                    <a:pt x="5867" y="119"/>
                  </a:cubicBezTo>
                  <a:cubicBezTo>
                    <a:pt x="5736" y="135"/>
                    <a:pt x="5604" y="154"/>
                    <a:pt x="5473" y="175"/>
                  </a:cubicBezTo>
                  <a:cubicBezTo>
                    <a:pt x="4006" y="409"/>
                    <a:pt x="2591" y="939"/>
                    <a:pt x="1709" y="2094"/>
                  </a:cubicBezTo>
                  <a:cubicBezTo>
                    <a:pt x="1652" y="2167"/>
                    <a:pt x="1598" y="2243"/>
                    <a:pt x="1547" y="2321"/>
                  </a:cubicBezTo>
                  <a:cubicBezTo>
                    <a:pt x="1419" y="2517"/>
                    <a:pt x="1306" y="2722"/>
                    <a:pt x="1207" y="2935"/>
                  </a:cubicBezTo>
                  <a:cubicBezTo>
                    <a:pt x="982" y="3418"/>
                    <a:pt x="825" y="3937"/>
                    <a:pt x="691" y="4453"/>
                  </a:cubicBezTo>
                  <a:cubicBezTo>
                    <a:pt x="390" y="5606"/>
                    <a:pt x="190" y="6782"/>
                    <a:pt x="90" y="7969"/>
                  </a:cubicBezTo>
                  <a:cubicBezTo>
                    <a:pt x="56" y="8366"/>
                    <a:pt x="34" y="8764"/>
                    <a:pt x="22" y="9163"/>
                  </a:cubicBezTo>
                  <a:cubicBezTo>
                    <a:pt x="1" y="9892"/>
                    <a:pt x="18" y="10622"/>
                    <a:pt x="71" y="11350"/>
                  </a:cubicBezTo>
                  <a:cubicBezTo>
                    <a:pt x="83" y="11521"/>
                    <a:pt x="98" y="11694"/>
                    <a:pt x="114" y="11865"/>
                  </a:cubicBezTo>
                  <a:cubicBezTo>
                    <a:pt x="241" y="13166"/>
                    <a:pt x="486" y="14454"/>
                    <a:pt x="847" y="15710"/>
                  </a:cubicBezTo>
                  <a:cubicBezTo>
                    <a:pt x="909" y="15922"/>
                    <a:pt x="973" y="16132"/>
                    <a:pt x="1041" y="16343"/>
                  </a:cubicBezTo>
                  <a:cubicBezTo>
                    <a:pt x="1093" y="16505"/>
                    <a:pt x="1148" y="16665"/>
                    <a:pt x="1203" y="16825"/>
                  </a:cubicBezTo>
                  <a:lnTo>
                    <a:pt x="4706" y="16825"/>
                  </a:lnTo>
                  <a:cubicBezTo>
                    <a:pt x="4178" y="14826"/>
                    <a:pt x="3712" y="12810"/>
                    <a:pt x="3368" y="10771"/>
                  </a:cubicBezTo>
                  <a:cubicBezTo>
                    <a:pt x="3166" y="9563"/>
                    <a:pt x="3006" y="8336"/>
                    <a:pt x="3106" y="7114"/>
                  </a:cubicBezTo>
                  <a:cubicBezTo>
                    <a:pt x="3206" y="5892"/>
                    <a:pt x="3585" y="4667"/>
                    <a:pt x="4360" y="3716"/>
                  </a:cubicBezTo>
                  <a:cubicBezTo>
                    <a:pt x="5393" y="2450"/>
                    <a:pt x="7050" y="1816"/>
                    <a:pt x="8694" y="1816"/>
                  </a:cubicBezTo>
                  <a:cubicBezTo>
                    <a:pt x="9009" y="1816"/>
                    <a:pt x="9324" y="1839"/>
                    <a:pt x="9634" y="1886"/>
                  </a:cubicBezTo>
                  <a:cubicBezTo>
                    <a:pt x="11463" y="2162"/>
                    <a:pt x="13118" y="3157"/>
                    <a:pt x="14463" y="4431"/>
                  </a:cubicBezTo>
                  <a:cubicBezTo>
                    <a:pt x="14212" y="3909"/>
                    <a:pt x="13913" y="3411"/>
                    <a:pt x="13570" y="2944"/>
                  </a:cubicBezTo>
                  <a:cubicBezTo>
                    <a:pt x="13443" y="2771"/>
                    <a:pt x="13311" y="2604"/>
                    <a:pt x="13172" y="2444"/>
                  </a:cubicBezTo>
                  <a:cubicBezTo>
                    <a:pt x="12376" y="1516"/>
                    <a:pt x="11394" y="783"/>
                    <a:pt x="10257" y="378"/>
                  </a:cubicBezTo>
                  <a:cubicBezTo>
                    <a:pt x="10118" y="328"/>
                    <a:pt x="9977" y="284"/>
                    <a:pt x="9834" y="245"/>
                  </a:cubicBezTo>
                  <a:cubicBezTo>
                    <a:pt x="9723" y="213"/>
                    <a:pt x="9609" y="186"/>
                    <a:pt x="9496" y="161"/>
                  </a:cubicBezTo>
                  <a:cubicBezTo>
                    <a:pt x="8936" y="41"/>
                    <a:pt x="8364" y="0"/>
                    <a:pt x="7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5" name="Google Shape;3105;p44"/>
            <p:cNvSpPr/>
            <p:nvPr/>
          </p:nvSpPr>
          <p:spPr>
            <a:xfrm>
              <a:off x="6308800" y="2337175"/>
              <a:ext cx="139300" cy="174925"/>
            </a:xfrm>
            <a:custGeom>
              <a:avLst/>
              <a:gdLst/>
              <a:ahLst/>
              <a:cxnLst/>
              <a:rect l="l" t="t" r="r" b="b"/>
              <a:pathLst>
                <a:path w="5572" h="6997" extrusionOk="0">
                  <a:moveTo>
                    <a:pt x="4362" y="0"/>
                  </a:moveTo>
                  <a:lnTo>
                    <a:pt x="4362" y="0"/>
                  </a:lnTo>
                  <a:cubicBezTo>
                    <a:pt x="5571" y="3872"/>
                    <a:pt x="1573" y="5592"/>
                    <a:pt x="1" y="5870"/>
                  </a:cubicBezTo>
                  <a:cubicBezTo>
                    <a:pt x="36" y="6239"/>
                    <a:pt x="56" y="6609"/>
                    <a:pt x="63" y="6979"/>
                  </a:cubicBezTo>
                  <a:cubicBezTo>
                    <a:pt x="147" y="6991"/>
                    <a:pt x="249" y="6996"/>
                    <a:pt x="366" y="6996"/>
                  </a:cubicBezTo>
                  <a:cubicBezTo>
                    <a:pt x="624" y="6996"/>
                    <a:pt x="952" y="6967"/>
                    <a:pt x="1311" y="6905"/>
                  </a:cubicBezTo>
                  <a:cubicBezTo>
                    <a:pt x="1513" y="6869"/>
                    <a:pt x="1723" y="6824"/>
                    <a:pt x="1935" y="6767"/>
                  </a:cubicBezTo>
                  <a:cubicBezTo>
                    <a:pt x="2159" y="6708"/>
                    <a:pt x="2380" y="6636"/>
                    <a:pt x="2596" y="6555"/>
                  </a:cubicBezTo>
                  <a:cubicBezTo>
                    <a:pt x="3308" y="6284"/>
                    <a:pt x="4049" y="5709"/>
                    <a:pt x="4550" y="4893"/>
                  </a:cubicBezTo>
                  <a:cubicBezTo>
                    <a:pt x="4691" y="4663"/>
                    <a:pt x="4809" y="4419"/>
                    <a:pt x="4903" y="4167"/>
                  </a:cubicBezTo>
                  <a:cubicBezTo>
                    <a:pt x="5162" y="3460"/>
                    <a:pt x="5245" y="2630"/>
                    <a:pt x="5036" y="1700"/>
                  </a:cubicBezTo>
                  <a:cubicBezTo>
                    <a:pt x="5006" y="1565"/>
                    <a:pt x="4968" y="1427"/>
                    <a:pt x="4926" y="1285"/>
                  </a:cubicBezTo>
                  <a:cubicBezTo>
                    <a:pt x="4799" y="884"/>
                    <a:pt x="4634" y="497"/>
                    <a:pt x="4433" y="127"/>
                  </a:cubicBezTo>
                  <a:cubicBezTo>
                    <a:pt x="4410" y="85"/>
                    <a:pt x="4386" y="43"/>
                    <a:pt x="4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6" name="Google Shape;3106;p44"/>
            <p:cNvSpPr/>
            <p:nvPr/>
          </p:nvSpPr>
          <p:spPr>
            <a:xfrm>
              <a:off x="6251900" y="2288775"/>
              <a:ext cx="142550" cy="68250"/>
            </a:xfrm>
            <a:custGeom>
              <a:avLst/>
              <a:gdLst/>
              <a:ahLst/>
              <a:cxnLst/>
              <a:rect l="l" t="t" r="r" b="b"/>
              <a:pathLst>
                <a:path w="5702" h="2730" extrusionOk="0">
                  <a:moveTo>
                    <a:pt x="3395" y="1"/>
                  </a:moveTo>
                  <a:cubicBezTo>
                    <a:pt x="3367" y="1"/>
                    <a:pt x="3340" y="1"/>
                    <a:pt x="3313" y="2"/>
                  </a:cubicBezTo>
                  <a:cubicBezTo>
                    <a:pt x="2575" y="18"/>
                    <a:pt x="1852" y="278"/>
                    <a:pt x="1252" y="708"/>
                  </a:cubicBezTo>
                  <a:cubicBezTo>
                    <a:pt x="1096" y="819"/>
                    <a:pt x="950" y="942"/>
                    <a:pt x="812" y="1075"/>
                  </a:cubicBezTo>
                  <a:cubicBezTo>
                    <a:pt x="475" y="1401"/>
                    <a:pt x="203" y="1790"/>
                    <a:pt x="15" y="2219"/>
                  </a:cubicBezTo>
                  <a:lnTo>
                    <a:pt x="1" y="2230"/>
                  </a:lnTo>
                  <a:cubicBezTo>
                    <a:pt x="140" y="2391"/>
                    <a:pt x="272" y="2558"/>
                    <a:pt x="399" y="2730"/>
                  </a:cubicBezTo>
                  <a:cubicBezTo>
                    <a:pt x="794" y="2263"/>
                    <a:pt x="2374" y="556"/>
                    <a:pt x="4326" y="556"/>
                  </a:cubicBezTo>
                  <a:cubicBezTo>
                    <a:pt x="4768" y="556"/>
                    <a:pt x="5230" y="644"/>
                    <a:pt x="5701" y="854"/>
                  </a:cubicBezTo>
                  <a:cubicBezTo>
                    <a:pt x="5233" y="473"/>
                    <a:pt x="4682" y="201"/>
                    <a:pt x="4098" y="77"/>
                  </a:cubicBezTo>
                  <a:cubicBezTo>
                    <a:pt x="3920" y="38"/>
                    <a:pt x="3739" y="14"/>
                    <a:pt x="3557" y="5"/>
                  </a:cubicBezTo>
                  <a:cubicBezTo>
                    <a:pt x="3503" y="2"/>
                    <a:pt x="3449" y="1"/>
                    <a:pt x="3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7" name="Google Shape;3107;p44"/>
            <p:cNvSpPr/>
            <p:nvPr/>
          </p:nvSpPr>
          <p:spPr>
            <a:xfrm>
              <a:off x="5819425" y="2288775"/>
              <a:ext cx="141900" cy="68050"/>
            </a:xfrm>
            <a:custGeom>
              <a:avLst/>
              <a:gdLst/>
              <a:ahLst/>
              <a:cxnLst/>
              <a:rect l="l" t="t" r="r" b="b"/>
              <a:pathLst>
                <a:path w="5676" h="2722" extrusionOk="0">
                  <a:moveTo>
                    <a:pt x="2347" y="1"/>
                  </a:moveTo>
                  <a:cubicBezTo>
                    <a:pt x="2226" y="1"/>
                    <a:pt x="2106" y="7"/>
                    <a:pt x="1985" y="20"/>
                  </a:cubicBezTo>
                  <a:cubicBezTo>
                    <a:pt x="1761" y="44"/>
                    <a:pt x="1540" y="89"/>
                    <a:pt x="1325" y="153"/>
                  </a:cubicBezTo>
                  <a:cubicBezTo>
                    <a:pt x="841" y="299"/>
                    <a:pt x="392" y="538"/>
                    <a:pt x="0" y="858"/>
                  </a:cubicBezTo>
                  <a:lnTo>
                    <a:pt x="8" y="867"/>
                  </a:lnTo>
                  <a:cubicBezTo>
                    <a:pt x="490" y="647"/>
                    <a:pt x="962" y="556"/>
                    <a:pt x="1415" y="556"/>
                  </a:cubicBezTo>
                  <a:cubicBezTo>
                    <a:pt x="3356" y="556"/>
                    <a:pt x="4929" y="2244"/>
                    <a:pt x="5335" y="2722"/>
                  </a:cubicBezTo>
                  <a:cubicBezTo>
                    <a:pt x="5434" y="2509"/>
                    <a:pt x="5547" y="2304"/>
                    <a:pt x="5675" y="2108"/>
                  </a:cubicBezTo>
                  <a:cubicBezTo>
                    <a:pt x="5474" y="1689"/>
                    <a:pt x="5193" y="1313"/>
                    <a:pt x="4850" y="1001"/>
                  </a:cubicBezTo>
                  <a:cubicBezTo>
                    <a:pt x="4651" y="818"/>
                    <a:pt x="4433" y="657"/>
                    <a:pt x="4200" y="519"/>
                  </a:cubicBezTo>
                  <a:cubicBezTo>
                    <a:pt x="3664" y="203"/>
                    <a:pt x="3052" y="15"/>
                    <a:pt x="2429" y="2"/>
                  </a:cubicBezTo>
                  <a:cubicBezTo>
                    <a:pt x="2402" y="1"/>
                    <a:pt x="2374" y="1"/>
                    <a:pt x="2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8" name="Google Shape;3108;p44"/>
            <p:cNvSpPr/>
            <p:nvPr/>
          </p:nvSpPr>
          <p:spPr>
            <a:xfrm>
              <a:off x="5796600" y="2302675"/>
              <a:ext cx="156225" cy="180025"/>
            </a:xfrm>
            <a:custGeom>
              <a:avLst/>
              <a:gdLst/>
              <a:ahLst/>
              <a:cxnLst/>
              <a:rect l="l" t="t" r="r" b="b"/>
              <a:pathLst>
                <a:path w="6249" h="7201" extrusionOk="0">
                  <a:moveTo>
                    <a:pt x="979" y="1117"/>
                  </a:moveTo>
                  <a:lnTo>
                    <a:pt x="979" y="1117"/>
                  </a:lnTo>
                  <a:cubicBezTo>
                    <a:pt x="981" y="1117"/>
                    <a:pt x="983" y="1119"/>
                    <a:pt x="986" y="1119"/>
                  </a:cubicBezTo>
                  <a:cubicBezTo>
                    <a:pt x="1245" y="1190"/>
                    <a:pt x="1935" y="1306"/>
                    <a:pt x="2090" y="1526"/>
                  </a:cubicBezTo>
                  <a:cubicBezTo>
                    <a:pt x="2163" y="1630"/>
                    <a:pt x="2122" y="1746"/>
                    <a:pt x="2044" y="1851"/>
                  </a:cubicBezTo>
                  <a:cubicBezTo>
                    <a:pt x="1917" y="2023"/>
                    <a:pt x="1691" y="2165"/>
                    <a:pt x="1691" y="2168"/>
                  </a:cubicBezTo>
                  <a:cubicBezTo>
                    <a:pt x="1467" y="1808"/>
                    <a:pt x="1230" y="1457"/>
                    <a:pt x="979" y="1117"/>
                  </a:cubicBezTo>
                  <a:close/>
                  <a:moveTo>
                    <a:pt x="4348" y="1399"/>
                  </a:moveTo>
                  <a:cubicBezTo>
                    <a:pt x="4349" y="1402"/>
                    <a:pt x="4351" y="1404"/>
                    <a:pt x="4352" y="1406"/>
                  </a:cubicBezTo>
                  <a:cubicBezTo>
                    <a:pt x="4526" y="1611"/>
                    <a:pt x="5032" y="2095"/>
                    <a:pt x="5036" y="2364"/>
                  </a:cubicBezTo>
                  <a:cubicBezTo>
                    <a:pt x="5037" y="2490"/>
                    <a:pt x="4938" y="2563"/>
                    <a:pt x="4815" y="2606"/>
                  </a:cubicBezTo>
                  <a:cubicBezTo>
                    <a:pt x="4612" y="2678"/>
                    <a:pt x="4343" y="2668"/>
                    <a:pt x="4343" y="2670"/>
                  </a:cubicBezTo>
                  <a:cubicBezTo>
                    <a:pt x="4363" y="2247"/>
                    <a:pt x="4364" y="1823"/>
                    <a:pt x="4348" y="1399"/>
                  </a:cubicBezTo>
                  <a:close/>
                  <a:moveTo>
                    <a:pt x="3193" y="4737"/>
                  </a:moveTo>
                  <a:cubicBezTo>
                    <a:pt x="3204" y="4737"/>
                    <a:pt x="3214" y="4738"/>
                    <a:pt x="3224" y="4739"/>
                  </a:cubicBezTo>
                  <a:cubicBezTo>
                    <a:pt x="3349" y="4755"/>
                    <a:pt x="3408" y="4863"/>
                    <a:pt x="3434" y="4990"/>
                  </a:cubicBezTo>
                  <a:cubicBezTo>
                    <a:pt x="3477" y="5200"/>
                    <a:pt x="3430" y="5464"/>
                    <a:pt x="3433" y="5465"/>
                  </a:cubicBezTo>
                  <a:cubicBezTo>
                    <a:pt x="3016" y="5390"/>
                    <a:pt x="2597" y="5331"/>
                    <a:pt x="2175" y="5289"/>
                  </a:cubicBezTo>
                  <a:cubicBezTo>
                    <a:pt x="2177" y="5287"/>
                    <a:pt x="2179" y="5286"/>
                    <a:pt x="2182" y="5285"/>
                  </a:cubicBezTo>
                  <a:cubicBezTo>
                    <a:pt x="2400" y="5146"/>
                    <a:pt x="2917" y="4737"/>
                    <a:pt x="3193" y="4737"/>
                  </a:cubicBezTo>
                  <a:close/>
                  <a:moveTo>
                    <a:pt x="2327" y="0"/>
                  </a:moveTo>
                  <a:cubicBezTo>
                    <a:pt x="1875" y="0"/>
                    <a:pt x="1403" y="92"/>
                    <a:pt x="921" y="311"/>
                  </a:cubicBezTo>
                  <a:lnTo>
                    <a:pt x="913" y="302"/>
                  </a:lnTo>
                  <a:cubicBezTo>
                    <a:pt x="679" y="494"/>
                    <a:pt x="467" y="712"/>
                    <a:pt x="285" y="954"/>
                  </a:cubicBezTo>
                  <a:lnTo>
                    <a:pt x="285" y="955"/>
                  </a:lnTo>
                  <a:cubicBezTo>
                    <a:pt x="0" y="2226"/>
                    <a:pt x="315" y="3644"/>
                    <a:pt x="1078" y="4720"/>
                  </a:cubicBezTo>
                  <a:cubicBezTo>
                    <a:pt x="2017" y="6043"/>
                    <a:pt x="3537" y="6874"/>
                    <a:pt x="5131" y="7201"/>
                  </a:cubicBezTo>
                  <a:cubicBezTo>
                    <a:pt x="5231" y="6014"/>
                    <a:pt x="5431" y="4838"/>
                    <a:pt x="5732" y="3685"/>
                  </a:cubicBezTo>
                  <a:cubicBezTo>
                    <a:pt x="5866" y="3168"/>
                    <a:pt x="6023" y="2649"/>
                    <a:pt x="6249" y="2167"/>
                  </a:cubicBezTo>
                  <a:cubicBezTo>
                    <a:pt x="5842" y="1688"/>
                    <a:pt x="4268" y="0"/>
                    <a:pt x="2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9" name="Google Shape;3109;p44"/>
            <p:cNvSpPr/>
            <p:nvPr/>
          </p:nvSpPr>
          <p:spPr>
            <a:xfrm>
              <a:off x="6261850" y="2302700"/>
              <a:ext cx="186250" cy="181275"/>
            </a:xfrm>
            <a:custGeom>
              <a:avLst/>
              <a:gdLst/>
              <a:ahLst/>
              <a:cxnLst/>
              <a:rect l="l" t="t" r="r" b="b"/>
              <a:pathLst>
                <a:path w="7450" h="7251" extrusionOk="0">
                  <a:moveTo>
                    <a:pt x="5758" y="1116"/>
                  </a:moveTo>
                  <a:cubicBezTo>
                    <a:pt x="5506" y="1457"/>
                    <a:pt x="5269" y="1808"/>
                    <a:pt x="5046" y="2167"/>
                  </a:cubicBezTo>
                  <a:cubicBezTo>
                    <a:pt x="5046" y="2164"/>
                    <a:pt x="4819" y="2021"/>
                    <a:pt x="4692" y="1850"/>
                  </a:cubicBezTo>
                  <a:cubicBezTo>
                    <a:pt x="4614" y="1745"/>
                    <a:pt x="4574" y="1629"/>
                    <a:pt x="4647" y="1525"/>
                  </a:cubicBezTo>
                  <a:cubicBezTo>
                    <a:pt x="4801" y="1305"/>
                    <a:pt x="5492" y="1189"/>
                    <a:pt x="5750" y="1118"/>
                  </a:cubicBezTo>
                  <a:cubicBezTo>
                    <a:pt x="5753" y="1117"/>
                    <a:pt x="5755" y="1116"/>
                    <a:pt x="5758" y="1116"/>
                  </a:cubicBezTo>
                  <a:close/>
                  <a:moveTo>
                    <a:pt x="2387" y="1399"/>
                  </a:moveTo>
                  <a:lnTo>
                    <a:pt x="2387" y="1399"/>
                  </a:lnTo>
                  <a:cubicBezTo>
                    <a:pt x="2372" y="1823"/>
                    <a:pt x="2373" y="2247"/>
                    <a:pt x="2392" y="2670"/>
                  </a:cubicBezTo>
                  <a:cubicBezTo>
                    <a:pt x="2392" y="2668"/>
                    <a:pt x="2124" y="2678"/>
                    <a:pt x="1921" y="2606"/>
                  </a:cubicBezTo>
                  <a:cubicBezTo>
                    <a:pt x="1798" y="2563"/>
                    <a:pt x="1699" y="2489"/>
                    <a:pt x="1701" y="2364"/>
                  </a:cubicBezTo>
                  <a:lnTo>
                    <a:pt x="1701" y="2363"/>
                  </a:lnTo>
                  <a:cubicBezTo>
                    <a:pt x="1704" y="2094"/>
                    <a:pt x="2209" y="1610"/>
                    <a:pt x="2383" y="1406"/>
                  </a:cubicBezTo>
                  <a:cubicBezTo>
                    <a:pt x="2384" y="1404"/>
                    <a:pt x="2386" y="1402"/>
                    <a:pt x="2387" y="1399"/>
                  </a:cubicBezTo>
                  <a:close/>
                  <a:moveTo>
                    <a:pt x="3542" y="4736"/>
                  </a:moveTo>
                  <a:cubicBezTo>
                    <a:pt x="3818" y="4736"/>
                    <a:pt x="4335" y="5146"/>
                    <a:pt x="4553" y="5284"/>
                  </a:cubicBezTo>
                  <a:cubicBezTo>
                    <a:pt x="4557" y="5285"/>
                    <a:pt x="4559" y="5288"/>
                    <a:pt x="4560" y="5289"/>
                  </a:cubicBezTo>
                  <a:cubicBezTo>
                    <a:pt x="4139" y="5330"/>
                    <a:pt x="3719" y="5389"/>
                    <a:pt x="3303" y="5464"/>
                  </a:cubicBezTo>
                  <a:cubicBezTo>
                    <a:pt x="3305" y="5463"/>
                    <a:pt x="3258" y="5199"/>
                    <a:pt x="3302" y="4989"/>
                  </a:cubicBezTo>
                  <a:cubicBezTo>
                    <a:pt x="3328" y="4862"/>
                    <a:pt x="3387" y="4754"/>
                    <a:pt x="3512" y="4738"/>
                  </a:cubicBezTo>
                  <a:cubicBezTo>
                    <a:pt x="3521" y="4737"/>
                    <a:pt x="3531" y="4736"/>
                    <a:pt x="3542" y="4736"/>
                  </a:cubicBezTo>
                  <a:close/>
                  <a:moveTo>
                    <a:pt x="3928" y="0"/>
                  </a:moveTo>
                  <a:cubicBezTo>
                    <a:pt x="1976" y="0"/>
                    <a:pt x="396" y="1707"/>
                    <a:pt x="1" y="2174"/>
                  </a:cubicBezTo>
                  <a:cubicBezTo>
                    <a:pt x="344" y="2641"/>
                    <a:pt x="643" y="3139"/>
                    <a:pt x="895" y="3662"/>
                  </a:cubicBezTo>
                  <a:cubicBezTo>
                    <a:pt x="1328" y="4560"/>
                    <a:pt x="1629" y="5516"/>
                    <a:pt x="1784" y="6499"/>
                  </a:cubicBezTo>
                  <a:cubicBezTo>
                    <a:pt x="1823" y="6749"/>
                    <a:pt x="1854" y="7000"/>
                    <a:pt x="1879" y="7250"/>
                  </a:cubicBezTo>
                  <a:cubicBezTo>
                    <a:pt x="3451" y="6972"/>
                    <a:pt x="7449" y="5252"/>
                    <a:pt x="6240" y="1381"/>
                  </a:cubicBezTo>
                  <a:cubicBezTo>
                    <a:pt x="5995" y="967"/>
                    <a:pt x="5678" y="600"/>
                    <a:pt x="5303" y="298"/>
                  </a:cubicBezTo>
                  <a:cubicBezTo>
                    <a:pt x="4832" y="88"/>
                    <a:pt x="4370" y="0"/>
                    <a:pt x="3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0" name="Google Shape;3110;p44"/>
            <p:cNvSpPr/>
            <p:nvPr/>
          </p:nvSpPr>
          <p:spPr>
            <a:xfrm>
              <a:off x="6252350" y="2430000"/>
              <a:ext cx="58375" cy="274100"/>
            </a:xfrm>
            <a:custGeom>
              <a:avLst/>
              <a:gdLst/>
              <a:ahLst/>
              <a:cxnLst/>
              <a:rect l="l" t="t" r="r" b="b"/>
              <a:pathLst>
                <a:path w="2335" h="10964" extrusionOk="0">
                  <a:moveTo>
                    <a:pt x="1838" y="1"/>
                  </a:moveTo>
                  <a:lnTo>
                    <a:pt x="1838" y="1"/>
                  </a:lnTo>
                  <a:cubicBezTo>
                    <a:pt x="1872" y="2351"/>
                    <a:pt x="1481" y="4699"/>
                    <a:pt x="1093" y="7023"/>
                  </a:cubicBezTo>
                  <a:cubicBezTo>
                    <a:pt x="867" y="8372"/>
                    <a:pt x="629" y="9755"/>
                    <a:pt x="0" y="10963"/>
                  </a:cubicBezTo>
                  <a:lnTo>
                    <a:pt x="1104" y="10963"/>
                  </a:lnTo>
                  <a:cubicBezTo>
                    <a:pt x="1178" y="10666"/>
                    <a:pt x="1252" y="10369"/>
                    <a:pt x="1325" y="10072"/>
                  </a:cubicBezTo>
                  <a:cubicBezTo>
                    <a:pt x="1388" y="9814"/>
                    <a:pt x="1450" y="9556"/>
                    <a:pt x="1511" y="9297"/>
                  </a:cubicBezTo>
                  <a:cubicBezTo>
                    <a:pt x="1738" y="8331"/>
                    <a:pt x="1943" y="7358"/>
                    <a:pt x="2091" y="6381"/>
                  </a:cubicBezTo>
                  <a:cubicBezTo>
                    <a:pt x="2122" y="6175"/>
                    <a:pt x="2150" y="5968"/>
                    <a:pt x="2175" y="5761"/>
                  </a:cubicBezTo>
                  <a:cubicBezTo>
                    <a:pt x="2279" y="4930"/>
                    <a:pt x="2334" y="4098"/>
                    <a:pt x="2321" y="3266"/>
                  </a:cubicBezTo>
                  <a:cubicBezTo>
                    <a:pt x="2316" y="2896"/>
                    <a:pt x="2296" y="2526"/>
                    <a:pt x="2259" y="2157"/>
                  </a:cubicBezTo>
                  <a:cubicBezTo>
                    <a:pt x="2234" y="1907"/>
                    <a:pt x="2203" y="1656"/>
                    <a:pt x="2164" y="1406"/>
                  </a:cubicBezTo>
                  <a:cubicBezTo>
                    <a:pt x="2090" y="931"/>
                    <a:pt x="1981" y="460"/>
                    <a:pt x="1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1" name="Google Shape;3111;p44"/>
            <p:cNvSpPr/>
            <p:nvPr/>
          </p:nvSpPr>
          <p:spPr>
            <a:xfrm>
              <a:off x="5997750" y="2328800"/>
              <a:ext cx="301400" cy="375300"/>
            </a:xfrm>
            <a:custGeom>
              <a:avLst/>
              <a:gdLst/>
              <a:ahLst/>
              <a:cxnLst/>
              <a:rect l="l" t="t" r="r" b="b"/>
              <a:pathLst>
                <a:path w="12056" h="15012" extrusionOk="0">
                  <a:moveTo>
                    <a:pt x="7448" y="1668"/>
                  </a:moveTo>
                  <a:cubicBezTo>
                    <a:pt x="7504" y="2050"/>
                    <a:pt x="7577" y="2430"/>
                    <a:pt x="7666" y="2810"/>
                  </a:cubicBezTo>
                  <a:cubicBezTo>
                    <a:pt x="7666" y="2809"/>
                    <a:pt x="7662" y="2809"/>
                    <a:pt x="7655" y="2809"/>
                  </a:cubicBezTo>
                  <a:cubicBezTo>
                    <a:pt x="7650" y="2809"/>
                    <a:pt x="7643" y="2809"/>
                    <a:pt x="7635" y="2809"/>
                  </a:cubicBezTo>
                  <a:cubicBezTo>
                    <a:pt x="7564" y="2809"/>
                    <a:pt x="7381" y="2807"/>
                    <a:pt x="7227" y="2760"/>
                  </a:cubicBezTo>
                  <a:cubicBezTo>
                    <a:pt x="7107" y="2721"/>
                    <a:pt x="7005" y="2657"/>
                    <a:pt x="6985" y="2544"/>
                  </a:cubicBezTo>
                  <a:cubicBezTo>
                    <a:pt x="6944" y="2301"/>
                    <a:pt x="7323" y="1860"/>
                    <a:pt x="7444" y="1674"/>
                  </a:cubicBezTo>
                  <a:cubicBezTo>
                    <a:pt x="7446" y="1672"/>
                    <a:pt x="7448" y="1670"/>
                    <a:pt x="7448" y="1668"/>
                  </a:cubicBezTo>
                  <a:close/>
                  <a:moveTo>
                    <a:pt x="11190" y="3308"/>
                  </a:moveTo>
                  <a:lnTo>
                    <a:pt x="11190" y="3308"/>
                  </a:lnTo>
                  <a:cubicBezTo>
                    <a:pt x="10939" y="3648"/>
                    <a:pt x="10702" y="4000"/>
                    <a:pt x="10479" y="4359"/>
                  </a:cubicBezTo>
                  <a:cubicBezTo>
                    <a:pt x="10479" y="4356"/>
                    <a:pt x="10252" y="4214"/>
                    <a:pt x="10127" y="4042"/>
                  </a:cubicBezTo>
                  <a:cubicBezTo>
                    <a:pt x="10049" y="3937"/>
                    <a:pt x="10008" y="3820"/>
                    <a:pt x="10080" y="3717"/>
                  </a:cubicBezTo>
                  <a:cubicBezTo>
                    <a:pt x="10236" y="3496"/>
                    <a:pt x="10928" y="3381"/>
                    <a:pt x="11185" y="3309"/>
                  </a:cubicBezTo>
                  <a:cubicBezTo>
                    <a:pt x="11187" y="3309"/>
                    <a:pt x="11189" y="3308"/>
                    <a:pt x="11190" y="3308"/>
                  </a:cubicBezTo>
                  <a:close/>
                  <a:moveTo>
                    <a:pt x="1405" y="4208"/>
                  </a:moveTo>
                  <a:lnTo>
                    <a:pt x="1405" y="4208"/>
                  </a:lnTo>
                  <a:cubicBezTo>
                    <a:pt x="1735" y="4474"/>
                    <a:pt x="2074" y="4726"/>
                    <a:pt x="2426" y="4963"/>
                  </a:cubicBezTo>
                  <a:cubicBezTo>
                    <a:pt x="2423" y="4963"/>
                    <a:pt x="2270" y="5184"/>
                    <a:pt x="2093" y="5304"/>
                  </a:cubicBezTo>
                  <a:cubicBezTo>
                    <a:pt x="2027" y="5348"/>
                    <a:pt x="1958" y="5378"/>
                    <a:pt x="1891" y="5378"/>
                  </a:cubicBezTo>
                  <a:cubicBezTo>
                    <a:pt x="1848" y="5378"/>
                    <a:pt x="1806" y="5365"/>
                    <a:pt x="1766" y="5335"/>
                  </a:cubicBezTo>
                  <a:cubicBezTo>
                    <a:pt x="1553" y="5171"/>
                    <a:pt x="1467" y="4476"/>
                    <a:pt x="1407" y="4216"/>
                  </a:cubicBezTo>
                  <a:cubicBezTo>
                    <a:pt x="1406" y="4212"/>
                    <a:pt x="1406" y="4210"/>
                    <a:pt x="1405" y="4208"/>
                  </a:cubicBezTo>
                  <a:close/>
                  <a:moveTo>
                    <a:pt x="5782" y="6795"/>
                  </a:moveTo>
                  <a:cubicBezTo>
                    <a:pt x="5782" y="7218"/>
                    <a:pt x="5799" y="7642"/>
                    <a:pt x="5832" y="8064"/>
                  </a:cubicBezTo>
                  <a:lnTo>
                    <a:pt x="5832" y="8064"/>
                  </a:lnTo>
                  <a:cubicBezTo>
                    <a:pt x="5832" y="8064"/>
                    <a:pt x="5831" y="8064"/>
                    <a:pt x="5830" y="8064"/>
                  </a:cubicBezTo>
                  <a:cubicBezTo>
                    <a:pt x="5821" y="8064"/>
                    <a:pt x="5789" y="8065"/>
                    <a:pt x="5744" y="8065"/>
                  </a:cubicBezTo>
                  <a:cubicBezTo>
                    <a:pt x="5648" y="8065"/>
                    <a:pt x="5491" y="8059"/>
                    <a:pt x="5360" y="8017"/>
                  </a:cubicBezTo>
                  <a:cubicBezTo>
                    <a:pt x="5235" y="7978"/>
                    <a:pt x="5134" y="7908"/>
                    <a:pt x="5130" y="7784"/>
                  </a:cubicBezTo>
                  <a:cubicBezTo>
                    <a:pt x="5125" y="7513"/>
                    <a:pt x="5613" y="7010"/>
                    <a:pt x="5779" y="6800"/>
                  </a:cubicBezTo>
                  <a:cubicBezTo>
                    <a:pt x="5780" y="6799"/>
                    <a:pt x="5781" y="6797"/>
                    <a:pt x="5782" y="6795"/>
                  </a:cubicBezTo>
                  <a:close/>
                  <a:moveTo>
                    <a:pt x="9069" y="7289"/>
                  </a:moveTo>
                  <a:cubicBezTo>
                    <a:pt x="9369" y="7289"/>
                    <a:pt x="9832" y="7445"/>
                    <a:pt x="10041" y="7495"/>
                  </a:cubicBezTo>
                  <a:cubicBezTo>
                    <a:pt x="10044" y="7495"/>
                    <a:pt x="10048" y="7497"/>
                    <a:pt x="10050" y="7497"/>
                  </a:cubicBezTo>
                  <a:cubicBezTo>
                    <a:pt x="9665" y="7676"/>
                    <a:pt x="9289" y="7869"/>
                    <a:pt x="8921" y="8078"/>
                  </a:cubicBezTo>
                  <a:cubicBezTo>
                    <a:pt x="8921" y="8072"/>
                    <a:pt x="8792" y="7840"/>
                    <a:pt x="8764" y="7630"/>
                  </a:cubicBezTo>
                  <a:cubicBezTo>
                    <a:pt x="8746" y="7500"/>
                    <a:pt x="8766" y="7379"/>
                    <a:pt x="8880" y="7323"/>
                  </a:cubicBezTo>
                  <a:cubicBezTo>
                    <a:pt x="8928" y="7299"/>
                    <a:pt x="8993" y="7289"/>
                    <a:pt x="9069" y="7289"/>
                  </a:cubicBezTo>
                  <a:close/>
                  <a:moveTo>
                    <a:pt x="11088" y="10607"/>
                  </a:moveTo>
                  <a:cubicBezTo>
                    <a:pt x="10835" y="10949"/>
                    <a:pt x="10598" y="11299"/>
                    <a:pt x="10376" y="11660"/>
                  </a:cubicBezTo>
                  <a:cubicBezTo>
                    <a:pt x="10376" y="11656"/>
                    <a:pt x="10150" y="11514"/>
                    <a:pt x="10023" y="11341"/>
                  </a:cubicBezTo>
                  <a:cubicBezTo>
                    <a:pt x="9945" y="11237"/>
                    <a:pt x="9904" y="11120"/>
                    <a:pt x="9976" y="11016"/>
                  </a:cubicBezTo>
                  <a:cubicBezTo>
                    <a:pt x="10131" y="10796"/>
                    <a:pt x="10822" y="10681"/>
                    <a:pt x="11080" y="10609"/>
                  </a:cubicBezTo>
                  <a:cubicBezTo>
                    <a:pt x="11082" y="10608"/>
                    <a:pt x="11086" y="10608"/>
                    <a:pt x="11088" y="10607"/>
                  </a:cubicBezTo>
                  <a:close/>
                  <a:moveTo>
                    <a:pt x="7017" y="12087"/>
                  </a:moveTo>
                  <a:lnTo>
                    <a:pt x="7017" y="12087"/>
                  </a:lnTo>
                  <a:cubicBezTo>
                    <a:pt x="7016" y="12511"/>
                    <a:pt x="7033" y="12934"/>
                    <a:pt x="7066" y="13356"/>
                  </a:cubicBezTo>
                  <a:lnTo>
                    <a:pt x="7066" y="13356"/>
                  </a:lnTo>
                  <a:cubicBezTo>
                    <a:pt x="7066" y="13356"/>
                    <a:pt x="7064" y="13356"/>
                    <a:pt x="7060" y="13356"/>
                  </a:cubicBezTo>
                  <a:cubicBezTo>
                    <a:pt x="7048" y="13356"/>
                    <a:pt x="7020" y="13357"/>
                    <a:pt x="6983" y="13357"/>
                  </a:cubicBezTo>
                  <a:cubicBezTo>
                    <a:pt x="6887" y="13357"/>
                    <a:pt x="6726" y="13351"/>
                    <a:pt x="6593" y="13309"/>
                  </a:cubicBezTo>
                  <a:cubicBezTo>
                    <a:pt x="6468" y="13269"/>
                    <a:pt x="6368" y="13200"/>
                    <a:pt x="6364" y="13075"/>
                  </a:cubicBezTo>
                  <a:cubicBezTo>
                    <a:pt x="6359" y="12805"/>
                    <a:pt x="6847" y="12303"/>
                    <a:pt x="7012" y="12092"/>
                  </a:cubicBezTo>
                  <a:cubicBezTo>
                    <a:pt x="7014" y="12091"/>
                    <a:pt x="7016" y="12089"/>
                    <a:pt x="7017" y="12087"/>
                  </a:cubicBezTo>
                  <a:close/>
                  <a:moveTo>
                    <a:pt x="2765" y="12907"/>
                  </a:moveTo>
                  <a:cubicBezTo>
                    <a:pt x="2763" y="12907"/>
                    <a:pt x="2780" y="13175"/>
                    <a:pt x="2714" y="13378"/>
                  </a:cubicBezTo>
                  <a:cubicBezTo>
                    <a:pt x="2675" y="13503"/>
                    <a:pt x="2603" y="13604"/>
                    <a:pt x="2478" y="13605"/>
                  </a:cubicBezTo>
                  <a:cubicBezTo>
                    <a:pt x="2477" y="13605"/>
                    <a:pt x="2476" y="13605"/>
                    <a:pt x="2475" y="13605"/>
                  </a:cubicBezTo>
                  <a:cubicBezTo>
                    <a:pt x="2206" y="13605"/>
                    <a:pt x="1710" y="13115"/>
                    <a:pt x="1503" y="12949"/>
                  </a:cubicBezTo>
                  <a:cubicBezTo>
                    <a:pt x="1500" y="12948"/>
                    <a:pt x="1498" y="12946"/>
                    <a:pt x="1496" y="12944"/>
                  </a:cubicBezTo>
                  <a:lnTo>
                    <a:pt x="1496" y="12944"/>
                  </a:lnTo>
                  <a:cubicBezTo>
                    <a:pt x="1549" y="12945"/>
                    <a:pt x="1603" y="12945"/>
                    <a:pt x="1656" y="12945"/>
                  </a:cubicBezTo>
                  <a:cubicBezTo>
                    <a:pt x="2026" y="12945"/>
                    <a:pt x="2396" y="12932"/>
                    <a:pt x="2765" y="12907"/>
                  </a:cubicBezTo>
                  <a:close/>
                  <a:moveTo>
                    <a:pt x="5691" y="1"/>
                  </a:moveTo>
                  <a:cubicBezTo>
                    <a:pt x="4047" y="1"/>
                    <a:pt x="2388" y="635"/>
                    <a:pt x="1355" y="1902"/>
                  </a:cubicBezTo>
                  <a:cubicBezTo>
                    <a:pt x="580" y="2852"/>
                    <a:pt x="201" y="4079"/>
                    <a:pt x="101" y="5299"/>
                  </a:cubicBezTo>
                  <a:cubicBezTo>
                    <a:pt x="1" y="6521"/>
                    <a:pt x="161" y="7749"/>
                    <a:pt x="363" y="8957"/>
                  </a:cubicBezTo>
                  <a:cubicBezTo>
                    <a:pt x="707" y="10995"/>
                    <a:pt x="1172" y="13011"/>
                    <a:pt x="1701" y="15011"/>
                  </a:cubicBezTo>
                  <a:lnTo>
                    <a:pt x="2733" y="15011"/>
                  </a:lnTo>
                  <a:lnTo>
                    <a:pt x="2733" y="15010"/>
                  </a:lnTo>
                  <a:lnTo>
                    <a:pt x="10184" y="15010"/>
                  </a:lnTo>
                  <a:cubicBezTo>
                    <a:pt x="10813" y="13803"/>
                    <a:pt x="11050" y="12420"/>
                    <a:pt x="11276" y="11071"/>
                  </a:cubicBezTo>
                  <a:cubicBezTo>
                    <a:pt x="11665" y="8747"/>
                    <a:pt x="12056" y="6399"/>
                    <a:pt x="12022" y="4049"/>
                  </a:cubicBezTo>
                  <a:cubicBezTo>
                    <a:pt x="11871" y="3558"/>
                    <a:pt x="11683" y="3079"/>
                    <a:pt x="11459" y="2617"/>
                  </a:cubicBezTo>
                  <a:cubicBezTo>
                    <a:pt x="10113" y="1342"/>
                    <a:pt x="8458" y="347"/>
                    <a:pt x="6629" y="71"/>
                  </a:cubicBezTo>
                  <a:cubicBezTo>
                    <a:pt x="6320" y="24"/>
                    <a:pt x="6006" y="1"/>
                    <a:pt x="5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2" name="Google Shape;3112;p44"/>
            <p:cNvSpPr/>
            <p:nvPr/>
          </p:nvSpPr>
          <p:spPr>
            <a:xfrm>
              <a:off x="6034050" y="2704075"/>
              <a:ext cx="32025" cy="136300"/>
            </a:xfrm>
            <a:custGeom>
              <a:avLst/>
              <a:gdLst/>
              <a:ahLst/>
              <a:cxnLst/>
              <a:rect l="l" t="t" r="r" b="b"/>
              <a:pathLst>
                <a:path w="1281" h="5452" extrusionOk="0">
                  <a:moveTo>
                    <a:pt x="0" y="0"/>
                  </a:moveTo>
                  <a:lnTo>
                    <a:pt x="0" y="5452"/>
                  </a:lnTo>
                  <a:lnTo>
                    <a:pt x="1281" y="5452"/>
                  </a:lnTo>
                  <a:lnTo>
                    <a:pt x="1281"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3" name="Google Shape;3113;p44"/>
            <p:cNvSpPr/>
            <p:nvPr/>
          </p:nvSpPr>
          <p:spPr>
            <a:xfrm>
              <a:off x="6175400" y="2704075"/>
              <a:ext cx="149875" cy="136300"/>
            </a:xfrm>
            <a:custGeom>
              <a:avLst/>
              <a:gdLst/>
              <a:ahLst/>
              <a:cxnLst/>
              <a:rect l="l" t="t" r="r" b="b"/>
              <a:pathLst>
                <a:path w="5995" h="5452" extrusionOk="0">
                  <a:moveTo>
                    <a:pt x="0" y="0"/>
                  </a:moveTo>
                  <a:lnTo>
                    <a:pt x="0" y="5452"/>
                  </a:lnTo>
                  <a:lnTo>
                    <a:pt x="5146" y="5452"/>
                  </a:lnTo>
                  <a:cubicBezTo>
                    <a:pt x="5614" y="5451"/>
                    <a:pt x="5994" y="5071"/>
                    <a:pt x="5994" y="4602"/>
                  </a:cubicBezTo>
                  <a:lnTo>
                    <a:pt x="5994" y="849"/>
                  </a:lnTo>
                  <a:cubicBezTo>
                    <a:pt x="5994" y="380"/>
                    <a:pt x="5614" y="0"/>
                    <a:pt x="5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4" name="Google Shape;3114;p44"/>
            <p:cNvSpPr/>
            <p:nvPr/>
          </p:nvSpPr>
          <p:spPr>
            <a:xfrm>
              <a:off x="5919050" y="2704050"/>
              <a:ext cx="46525" cy="136300"/>
            </a:xfrm>
            <a:custGeom>
              <a:avLst/>
              <a:gdLst/>
              <a:ahLst/>
              <a:cxnLst/>
              <a:rect l="l" t="t" r="r" b="b"/>
              <a:pathLst>
                <a:path w="1861" h="5452" extrusionOk="0">
                  <a:moveTo>
                    <a:pt x="1860" y="0"/>
                  </a:moveTo>
                  <a:lnTo>
                    <a:pt x="1346" y="1"/>
                  </a:lnTo>
                  <a:lnTo>
                    <a:pt x="850" y="1"/>
                  </a:lnTo>
                  <a:cubicBezTo>
                    <a:pt x="850" y="1"/>
                    <a:pt x="849" y="1"/>
                    <a:pt x="848" y="1"/>
                  </a:cubicBezTo>
                  <a:cubicBezTo>
                    <a:pt x="380" y="1"/>
                    <a:pt x="0" y="382"/>
                    <a:pt x="1" y="849"/>
                  </a:cubicBezTo>
                  <a:lnTo>
                    <a:pt x="1" y="4603"/>
                  </a:lnTo>
                  <a:cubicBezTo>
                    <a:pt x="1" y="5071"/>
                    <a:pt x="381" y="5452"/>
                    <a:pt x="850" y="5452"/>
                  </a:cubicBezTo>
                  <a:lnTo>
                    <a:pt x="1860" y="5452"/>
                  </a:lnTo>
                  <a:lnTo>
                    <a:pt x="1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5" name="Google Shape;3115;p44"/>
            <p:cNvSpPr/>
            <p:nvPr/>
          </p:nvSpPr>
          <p:spPr>
            <a:xfrm>
              <a:off x="5937775" y="2840200"/>
              <a:ext cx="368775" cy="12700"/>
            </a:xfrm>
            <a:custGeom>
              <a:avLst/>
              <a:gdLst/>
              <a:ahLst/>
              <a:cxnLst/>
              <a:rect l="l" t="t" r="r" b="b"/>
              <a:pathLst>
                <a:path w="14751" h="508" extrusionOk="0">
                  <a:moveTo>
                    <a:pt x="1" y="0"/>
                  </a:moveTo>
                  <a:lnTo>
                    <a:pt x="0" y="7"/>
                  </a:lnTo>
                  <a:lnTo>
                    <a:pt x="0" y="507"/>
                  </a:lnTo>
                  <a:lnTo>
                    <a:pt x="14751" y="507"/>
                  </a:lnTo>
                  <a:lnTo>
                    <a:pt x="14751" y="7"/>
                  </a:lnTo>
                  <a:lnTo>
                    <a:pt x="14750" y="0"/>
                  </a:lnTo>
                  <a:cubicBezTo>
                    <a:pt x="14716" y="4"/>
                    <a:pt x="14683" y="6"/>
                    <a:pt x="14649" y="7"/>
                  </a:cubicBezTo>
                  <a:lnTo>
                    <a:pt x="101" y="7"/>
                  </a:lnTo>
                  <a:cubicBezTo>
                    <a:pt x="68" y="6"/>
                    <a:pt x="35" y="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6" name="Google Shape;3116;p44"/>
            <p:cNvSpPr/>
            <p:nvPr/>
          </p:nvSpPr>
          <p:spPr>
            <a:xfrm>
              <a:off x="5937775" y="2852875"/>
              <a:ext cx="368750" cy="244025"/>
            </a:xfrm>
            <a:custGeom>
              <a:avLst/>
              <a:gdLst/>
              <a:ahLst/>
              <a:cxnLst/>
              <a:rect l="l" t="t" r="r" b="b"/>
              <a:pathLst>
                <a:path w="14750" h="9761" extrusionOk="0">
                  <a:moveTo>
                    <a:pt x="0" y="0"/>
                  </a:moveTo>
                  <a:lnTo>
                    <a:pt x="0" y="8862"/>
                  </a:lnTo>
                  <a:cubicBezTo>
                    <a:pt x="0" y="9359"/>
                    <a:pt x="402" y="9760"/>
                    <a:pt x="898" y="9760"/>
                  </a:cubicBezTo>
                  <a:lnTo>
                    <a:pt x="13853" y="9760"/>
                  </a:lnTo>
                  <a:cubicBezTo>
                    <a:pt x="6860" y="9760"/>
                    <a:pt x="4074" y="8770"/>
                    <a:pt x="2964" y="7990"/>
                  </a:cubicBezTo>
                  <a:cubicBezTo>
                    <a:pt x="2503" y="7665"/>
                    <a:pt x="2229" y="7137"/>
                    <a:pt x="2229" y="6574"/>
                  </a:cubicBezTo>
                  <a:lnTo>
                    <a:pt x="2229" y="1012"/>
                  </a:lnTo>
                  <a:lnTo>
                    <a:pt x="14750" y="356"/>
                  </a:lnTo>
                  <a:lnTo>
                    <a:pt x="14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7" name="Google Shape;3117;p44"/>
            <p:cNvSpPr/>
            <p:nvPr/>
          </p:nvSpPr>
          <p:spPr>
            <a:xfrm>
              <a:off x="5993500" y="2861750"/>
              <a:ext cx="313050" cy="235150"/>
            </a:xfrm>
            <a:custGeom>
              <a:avLst/>
              <a:gdLst/>
              <a:ahLst/>
              <a:cxnLst/>
              <a:rect l="l" t="t" r="r" b="b"/>
              <a:pathLst>
                <a:path w="12522" h="9406" extrusionOk="0">
                  <a:moveTo>
                    <a:pt x="12522" y="0"/>
                  </a:moveTo>
                  <a:lnTo>
                    <a:pt x="2" y="655"/>
                  </a:lnTo>
                  <a:lnTo>
                    <a:pt x="2" y="6218"/>
                  </a:lnTo>
                  <a:cubicBezTo>
                    <a:pt x="0" y="6782"/>
                    <a:pt x="274" y="7310"/>
                    <a:pt x="736" y="7634"/>
                  </a:cubicBezTo>
                  <a:cubicBezTo>
                    <a:pt x="1845" y="8415"/>
                    <a:pt x="4631" y="9405"/>
                    <a:pt x="11624" y="9405"/>
                  </a:cubicBezTo>
                  <a:cubicBezTo>
                    <a:pt x="12120" y="9405"/>
                    <a:pt x="12522" y="9003"/>
                    <a:pt x="12522" y="8507"/>
                  </a:cubicBezTo>
                  <a:lnTo>
                    <a:pt x="12522"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8" name="Google Shape;3118;p44"/>
            <p:cNvSpPr/>
            <p:nvPr/>
          </p:nvSpPr>
          <p:spPr>
            <a:xfrm>
              <a:off x="5965575" y="2704075"/>
              <a:ext cx="40875" cy="136300"/>
            </a:xfrm>
            <a:custGeom>
              <a:avLst/>
              <a:gdLst/>
              <a:ahLst/>
              <a:cxnLst/>
              <a:rect l="l" t="t" r="r" b="b"/>
              <a:pathLst>
                <a:path w="1635" h="5452" extrusionOk="0">
                  <a:moveTo>
                    <a:pt x="1" y="0"/>
                  </a:moveTo>
                  <a:lnTo>
                    <a:pt x="1" y="5452"/>
                  </a:lnTo>
                  <a:lnTo>
                    <a:pt x="1635" y="5452"/>
                  </a:lnTo>
                  <a:lnTo>
                    <a:pt x="1635"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9" name="Google Shape;3119;p44"/>
            <p:cNvSpPr/>
            <p:nvPr/>
          </p:nvSpPr>
          <p:spPr>
            <a:xfrm>
              <a:off x="6105800" y="2704075"/>
              <a:ext cx="69600" cy="136300"/>
            </a:xfrm>
            <a:custGeom>
              <a:avLst/>
              <a:gdLst/>
              <a:ahLst/>
              <a:cxnLst/>
              <a:rect l="l" t="t" r="r" b="b"/>
              <a:pathLst>
                <a:path w="2784" h="5452" extrusionOk="0">
                  <a:moveTo>
                    <a:pt x="1" y="0"/>
                  </a:moveTo>
                  <a:lnTo>
                    <a:pt x="1" y="5452"/>
                  </a:lnTo>
                  <a:lnTo>
                    <a:pt x="2783" y="5452"/>
                  </a:lnTo>
                  <a:lnTo>
                    <a:pt x="2783"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0" name="Google Shape;3120;p44"/>
            <p:cNvSpPr/>
            <p:nvPr/>
          </p:nvSpPr>
          <p:spPr>
            <a:xfrm>
              <a:off x="6006425" y="2704075"/>
              <a:ext cx="27650" cy="136300"/>
            </a:xfrm>
            <a:custGeom>
              <a:avLst/>
              <a:gdLst/>
              <a:ahLst/>
              <a:cxnLst/>
              <a:rect l="l" t="t" r="r" b="b"/>
              <a:pathLst>
                <a:path w="1106" h="5452" extrusionOk="0">
                  <a:moveTo>
                    <a:pt x="1" y="0"/>
                  </a:moveTo>
                  <a:lnTo>
                    <a:pt x="1" y="5452"/>
                  </a:lnTo>
                  <a:lnTo>
                    <a:pt x="1105" y="5452"/>
                  </a:lnTo>
                  <a:lnTo>
                    <a:pt x="1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1" name="Google Shape;3121;p44"/>
            <p:cNvSpPr/>
            <p:nvPr/>
          </p:nvSpPr>
          <p:spPr>
            <a:xfrm>
              <a:off x="6066050" y="2704075"/>
              <a:ext cx="39775" cy="136300"/>
            </a:xfrm>
            <a:custGeom>
              <a:avLst/>
              <a:gdLst/>
              <a:ahLst/>
              <a:cxnLst/>
              <a:rect l="l" t="t" r="r" b="b"/>
              <a:pathLst>
                <a:path w="1591" h="5452" extrusionOk="0">
                  <a:moveTo>
                    <a:pt x="1" y="0"/>
                  </a:moveTo>
                  <a:lnTo>
                    <a:pt x="1" y="5452"/>
                  </a:lnTo>
                  <a:lnTo>
                    <a:pt x="1591" y="5452"/>
                  </a:lnTo>
                  <a:lnTo>
                    <a:pt x="1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22" name="Google Shape;3122;p44"/>
          <p:cNvGrpSpPr/>
          <p:nvPr/>
        </p:nvGrpSpPr>
        <p:grpSpPr>
          <a:xfrm rot="287805" flipH="1">
            <a:off x="6803450" y="2276690"/>
            <a:ext cx="326418" cy="253712"/>
            <a:chOff x="3719725" y="-973000"/>
            <a:chExt cx="113025" cy="87850"/>
          </a:xfrm>
        </p:grpSpPr>
        <p:sp>
          <p:nvSpPr>
            <p:cNvPr id="3123" name="Google Shape;3123;p44"/>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4" name="Google Shape;3124;p44"/>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aphicFrame>
        <p:nvGraphicFramePr>
          <p:cNvPr id="6" name="Table 5"/>
          <p:cNvGraphicFramePr>
            <a:graphicFrameLocks noGrp="1"/>
          </p:cNvGraphicFramePr>
          <p:nvPr/>
        </p:nvGraphicFramePr>
        <p:xfrm>
          <a:off x="126026" y="1481253"/>
          <a:ext cx="8567803" cy="3261360"/>
        </p:xfrm>
        <a:graphic>
          <a:graphicData uri="http://schemas.openxmlformats.org/drawingml/2006/table">
            <a:tbl>
              <a:tblPr firstRow="1" firstCol="1" bandRow="1">
                <a:tableStyleId>{0093E112-F302-4B65-AB87-B1B0E9193E97}</a:tableStyleId>
              </a:tblPr>
              <a:tblGrid>
                <a:gridCol w="1736806"/>
                <a:gridCol w="3587006"/>
                <a:gridCol w="3243991"/>
              </a:tblGrid>
              <a:tr h="2473969">
                <a:tc>
                  <a:txBody>
                    <a:bodyPr/>
                    <a:lstStyle/>
                    <a:p>
                      <a:pPr algn="just">
                        <a:lnSpc>
                          <a:spcPct val="107000"/>
                        </a:lnSpc>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Luận điểm 2</a:t>
                      </a:r>
                      <a:r>
                        <a:rPr lang="vi-VN" sz="2000" dirty="0">
                          <a:effectLst/>
                          <a:latin typeface="Calibri" panose="020F0502020204030204" pitchFamily="34" charset="0"/>
                          <a:ea typeface="Calibri" panose="020F0502020204030204" pitchFamily="34" charset="0"/>
                          <a:cs typeface="Calibri" panose="020F0502020204030204" pitchFamily="34" charset="0"/>
                        </a:rPr>
                        <a:t>: Đối với trường chúng ta hiện nay, hoạt động hưởng ứng Tết trồng cây đời đời nhớ ơn Bác Hồ có ý nghĩa hết sức sâu sắc.</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1407" marR="61407" marT="0" marB="0" anchor="ctr"/>
                </a:tc>
                <a:tc>
                  <a:txBody>
                    <a:bodyPr/>
                    <a:lstStyle/>
                    <a:p>
                      <a:pPr algn="just">
                        <a:lnSpc>
                          <a:spcPct val="107000"/>
                        </a:lnSpc>
                        <a:spcAft>
                          <a:spcPts val="0"/>
                        </a:spcAft>
                      </a:pPr>
                      <a:r>
                        <a:rPr lang="vi-VN" sz="2000" dirty="0">
                          <a:effectLst/>
                          <a:latin typeface="Calibri" panose="020F0502020204030204" pitchFamily="34" charset="0"/>
                          <a:ea typeface="Calibri" panose="020F0502020204030204" pitchFamily="34" charset="0"/>
                          <a:cs typeface="Calibri" panose="020F0502020204030204" pitchFamily="34" charset="0"/>
                        </a:rPr>
                        <a:t>– Phát huy truyền thống tốt đẹp của nhà trường.</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0"/>
                        </a:spcAft>
                      </a:pPr>
                      <a:r>
                        <a:rPr lang="vi-VN" sz="2000" dirty="0">
                          <a:effectLst/>
                          <a:latin typeface="Calibri" panose="020F0502020204030204" pitchFamily="34" charset="0"/>
                          <a:ea typeface="Calibri" panose="020F0502020204030204" pitchFamily="34" charset="0"/>
                          <a:cs typeface="Calibri" panose="020F0502020204030204" pitchFamily="34" charset="0"/>
                        </a:rPr>
                        <a:t>– Tạo điều kiện cho mỗi cán bộ, giảng viên, nhân viên có cơ hội thể hiện tình cảm, có trách nhiệm với nhà trường.</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0"/>
                        </a:spcAft>
                      </a:pPr>
                      <a:r>
                        <a:rPr lang="vi-VN" sz="2000" dirty="0">
                          <a:effectLst/>
                          <a:latin typeface="Calibri" panose="020F0502020204030204" pitchFamily="34" charset="0"/>
                          <a:ea typeface="Calibri" panose="020F0502020204030204" pitchFamily="34" charset="0"/>
                          <a:cs typeface="Calibri" panose="020F0502020204030204" pitchFamily="34" charset="0"/>
                        </a:rPr>
                        <a:t>– Mỗi cán bộ, giảng viên, nhân viên là một tấm gương về xây dựng môi trường sư phạm cho người học noi theo.</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1407" marR="61407" marT="0" marB="0" anchor="ctr"/>
                </a:tc>
                <a:tc>
                  <a:txBody>
                    <a:bodyPr/>
                    <a:lstStyle/>
                    <a:p>
                      <a:pPr algn="just">
                        <a:lnSpc>
                          <a:spcPct val="107000"/>
                        </a:lnSpc>
                        <a:spcAft>
                          <a:spcPts val="0"/>
                        </a:spcAft>
                      </a:pPr>
                      <a:r>
                        <a:rPr lang="vi-VN" sz="2000" dirty="0">
                          <a:effectLst/>
                          <a:latin typeface="Calibri" panose="020F0502020204030204" pitchFamily="34" charset="0"/>
                          <a:ea typeface="Calibri" panose="020F0502020204030204" pitchFamily="34" charset="0"/>
                          <a:cs typeface="Calibri" panose="020F0502020204030204" pitchFamily="34" charset="0"/>
                        </a:rPr>
                        <a:t>– Truyền thống xây dựng môi trường xanh – sạch – đẹp.</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0"/>
                        </a:spcAft>
                      </a:pPr>
                      <a:r>
                        <a:rPr lang="vi-VN" sz="2000" dirty="0">
                          <a:effectLst/>
                          <a:latin typeface="Calibri" panose="020F0502020204030204" pitchFamily="34" charset="0"/>
                          <a:ea typeface="Calibri" panose="020F0502020204030204" pitchFamily="34" charset="0"/>
                          <a:cs typeface="Calibri" panose="020F0502020204030204" pitchFamily="34" charset="0"/>
                        </a:rPr>
                        <a:t>– Niềm hạnh phúc khi được lao động, được chăm sóc cây xanh.</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1407" marR="61407" marT="0" marB="0" anchor="ctr"/>
                </a:tc>
              </a:tr>
            </a:tbl>
          </a:graphicData>
        </a:graphic>
      </p:graphicFrame>
      <p:sp>
        <p:nvSpPr>
          <p:cNvPr id="134" name="TextBox 133"/>
          <p:cNvSpPr txBox="1"/>
          <p:nvPr/>
        </p:nvSpPr>
        <p:spPr>
          <a:xfrm>
            <a:off x="313151" y="407978"/>
            <a:ext cx="8079287" cy="830997"/>
          </a:xfrm>
          <a:prstGeom prst="rect">
            <a:avLst/>
          </a:prstGeom>
          <a:noFill/>
        </p:spPr>
        <p:txBody>
          <a:bodyPr wrap="square">
            <a:spAutoFit/>
          </a:bodyPr>
          <a:lstStyle/>
          <a:p>
            <a:pPr marL="0" marR="0" algn="just">
              <a:spcBef>
                <a:spcPts val="0"/>
              </a:spcBef>
              <a:spcAft>
                <a:spcPts val="0"/>
              </a:spcAft>
            </a:pP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II. </a:t>
            </a:r>
            <a:r>
              <a:rPr lang="vi-VN" sz="24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Ngữ liệu </a:t>
            </a:r>
            <a:r>
              <a:rPr lang="en-US" sz="2400" b="1"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tham</a:t>
            </a:r>
            <a:r>
              <a:rPr lang="en-US" sz="24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khảo</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0"/>
              </a:spcAft>
            </a:pPr>
            <a:r>
              <a:rPr lang="vi-VN" sz="2400" b="1" dirty="0" smtClean="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Bài phát biểu hưởng ứng Tết trồng cây năm Quý Mão 2023</a:t>
            </a:r>
            <a:endParaRPr lang="en-US" sz="2400"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7"/>
        <p:cNvGrpSpPr/>
        <p:nvPr/>
      </p:nvGrpSpPr>
      <p:grpSpPr>
        <a:xfrm>
          <a:off x="0" y="0"/>
          <a:ext cx="0" cy="0"/>
          <a:chOff x="0" y="0"/>
          <a:chExt cx="0" cy="0"/>
        </a:xfrm>
      </p:grpSpPr>
      <p:grpSp>
        <p:nvGrpSpPr>
          <p:cNvPr id="2998" name="Google Shape;2998;p44"/>
          <p:cNvGrpSpPr/>
          <p:nvPr/>
        </p:nvGrpSpPr>
        <p:grpSpPr>
          <a:xfrm rot="-2250938" flipH="1">
            <a:off x="7131690" y="208911"/>
            <a:ext cx="678801" cy="1482742"/>
            <a:chOff x="2325375" y="2997525"/>
            <a:chExt cx="175300" cy="382925"/>
          </a:xfrm>
        </p:grpSpPr>
        <p:sp>
          <p:nvSpPr>
            <p:cNvPr id="2999" name="Google Shape;2999;p44"/>
            <p:cNvSpPr/>
            <p:nvPr/>
          </p:nvSpPr>
          <p:spPr>
            <a:xfrm>
              <a:off x="2325375" y="3035450"/>
              <a:ext cx="114800" cy="345000"/>
            </a:xfrm>
            <a:custGeom>
              <a:avLst/>
              <a:gdLst/>
              <a:ahLst/>
              <a:cxnLst/>
              <a:rect l="l" t="t" r="r" b="b"/>
              <a:pathLst>
                <a:path w="4592" h="13800" extrusionOk="0">
                  <a:moveTo>
                    <a:pt x="4465" y="1"/>
                  </a:moveTo>
                  <a:cubicBezTo>
                    <a:pt x="4366" y="627"/>
                    <a:pt x="4344" y="1265"/>
                    <a:pt x="4344" y="1898"/>
                  </a:cubicBezTo>
                  <a:cubicBezTo>
                    <a:pt x="4345" y="2215"/>
                    <a:pt x="4354" y="2531"/>
                    <a:pt x="4363" y="2847"/>
                  </a:cubicBezTo>
                  <a:cubicBezTo>
                    <a:pt x="4366" y="3005"/>
                    <a:pt x="4373" y="3161"/>
                    <a:pt x="4378" y="3319"/>
                  </a:cubicBezTo>
                  <a:cubicBezTo>
                    <a:pt x="4383" y="3479"/>
                    <a:pt x="4388" y="3635"/>
                    <a:pt x="4392" y="3792"/>
                  </a:cubicBezTo>
                  <a:cubicBezTo>
                    <a:pt x="4396" y="3950"/>
                    <a:pt x="4398" y="4107"/>
                    <a:pt x="4399" y="4264"/>
                  </a:cubicBezTo>
                  <a:lnTo>
                    <a:pt x="4402" y="4499"/>
                  </a:lnTo>
                  <a:lnTo>
                    <a:pt x="4402" y="4617"/>
                  </a:lnTo>
                  <a:lnTo>
                    <a:pt x="4400" y="4733"/>
                  </a:lnTo>
                  <a:cubicBezTo>
                    <a:pt x="4398" y="5046"/>
                    <a:pt x="4386" y="5358"/>
                    <a:pt x="4360" y="5667"/>
                  </a:cubicBezTo>
                  <a:lnTo>
                    <a:pt x="4339" y="5899"/>
                  </a:lnTo>
                  <a:cubicBezTo>
                    <a:pt x="4330" y="5976"/>
                    <a:pt x="4323" y="6053"/>
                    <a:pt x="4313" y="6130"/>
                  </a:cubicBezTo>
                  <a:cubicBezTo>
                    <a:pt x="4294" y="6283"/>
                    <a:pt x="4270" y="6437"/>
                    <a:pt x="4243" y="6588"/>
                  </a:cubicBezTo>
                  <a:cubicBezTo>
                    <a:pt x="4228" y="6664"/>
                    <a:pt x="4214" y="6739"/>
                    <a:pt x="4197" y="6815"/>
                  </a:cubicBezTo>
                  <a:lnTo>
                    <a:pt x="4171" y="6927"/>
                  </a:lnTo>
                  <a:cubicBezTo>
                    <a:pt x="4164" y="6965"/>
                    <a:pt x="4154" y="7002"/>
                    <a:pt x="4144" y="7040"/>
                  </a:cubicBezTo>
                  <a:lnTo>
                    <a:pt x="4115" y="7151"/>
                  </a:lnTo>
                  <a:cubicBezTo>
                    <a:pt x="4106" y="7188"/>
                    <a:pt x="4096" y="7225"/>
                    <a:pt x="4085" y="7262"/>
                  </a:cubicBezTo>
                  <a:lnTo>
                    <a:pt x="4018" y="7484"/>
                  </a:lnTo>
                  <a:cubicBezTo>
                    <a:pt x="3923" y="7777"/>
                    <a:pt x="3814" y="8066"/>
                    <a:pt x="3691" y="8350"/>
                  </a:cubicBezTo>
                  <a:cubicBezTo>
                    <a:pt x="3568" y="8635"/>
                    <a:pt x="3425" y="8911"/>
                    <a:pt x="3278" y="9185"/>
                  </a:cubicBezTo>
                  <a:cubicBezTo>
                    <a:pt x="2984" y="9734"/>
                    <a:pt x="2639" y="10257"/>
                    <a:pt x="2287" y="10777"/>
                  </a:cubicBezTo>
                  <a:cubicBezTo>
                    <a:pt x="1571" y="11811"/>
                    <a:pt x="803" y="12809"/>
                    <a:pt x="1" y="13786"/>
                  </a:cubicBezTo>
                  <a:lnTo>
                    <a:pt x="15" y="13799"/>
                  </a:lnTo>
                  <a:cubicBezTo>
                    <a:pt x="872" y="12870"/>
                    <a:pt x="1673" y="11891"/>
                    <a:pt x="2414" y="10868"/>
                  </a:cubicBezTo>
                  <a:cubicBezTo>
                    <a:pt x="2599" y="10612"/>
                    <a:pt x="2778" y="10352"/>
                    <a:pt x="2951" y="10087"/>
                  </a:cubicBezTo>
                  <a:lnTo>
                    <a:pt x="3015" y="9988"/>
                  </a:lnTo>
                  <a:cubicBezTo>
                    <a:pt x="3038" y="9954"/>
                    <a:pt x="3059" y="9921"/>
                    <a:pt x="3079" y="9888"/>
                  </a:cubicBezTo>
                  <a:lnTo>
                    <a:pt x="3205" y="9686"/>
                  </a:lnTo>
                  <a:lnTo>
                    <a:pt x="3325" y="9482"/>
                  </a:lnTo>
                  <a:lnTo>
                    <a:pt x="3355" y="9430"/>
                  </a:lnTo>
                  <a:lnTo>
                    <a:pt x="3385" y="9380"/>
                  </a:lnTo>
                  <a:lnTo>
                    <a:pt x="3443" y="9277"/>
                  </a:lnTo>
                  <a:lnTo>
                    <a:pt x="3500" y="9173"/>
                  </a:lnTo>
                  <a:lnTo>
                    <a:pt x="3556" y="9069"/>
                  </a:lnTo>
                  <a:lnTo>
                    <a:pt x="3612" y="8963"/>
                  </a:lnTo>
                  <a:lnTo>
                    <a:pt x="3640" y="8911"/>
                  </a:lnTo>
                  <a:lnTo>
                    <a:pt x="3666" y="8859"/>
                  </a:lnTo>
                  <a:lnTo>
                    <a:pt x="3771" y="8645"/>
                  </a:lnTo>
                  <a:lnTo>
                    <a:pt x="3869" y="8429"/>
                  </a:lnTo>
                  <a:cubicBezTo>
                    <a:pt x="3998" y="8140"/>
                    <a:pt x="4111" y="7845"/>
                    <a:pt x="4208" y="7544"/>
                  </a:cubicBezTo>
                  <a:lnTo>
                    <a:pt x="4276" y="7316"/>
                  </a:lnTo>
                  <a:cubicBezTo>
                    <a:pt x="4288" y="7278"/>
                    <a:pt x="4297" y="7240"/>
                    <a:pt x="4307" y="7201"/>
                  </a:cubicBezTo>
                  <a:lnTo>
                    <a:pt x="4336" y="7086"/>
                  </a:lnTo>
                  <a:cubicBezTo>
                    <a:pt x="4345" y="7047"/>
                    <a:pt x="4355" y="7010"/>
                    <a:pt x="4364" y="6971"/>
                  </a:cubicBezTo>
                  <a:lnTo>
                    <a:pt x="4388" y="6855"/>
                  </a:lnTo>
                  <a:cubicBezTo>
                    <a:pt x="4406" y="6778"/>
                    <a:pt x="4421" y="6699"/>
                    <a:pt x="4434" y="6621"/>
                  </a:cubicBezTo>
                  <a:cubicBezTo>
                    <a:pt x="4489" y="6310"/>
                    <a:pt x="4527" y="5996"/>
                    <a:pt x="4548" y="5680"/>
                  </a:cubicBezTo>
                  <a:cubicBezTo>
                    <a:pt x="4592" y="5049"/>
                    <a:pt x="4578" y="4416"/>
                    <a:pt x="4548" y="3786"/>
                  </a:cubicBezTo>
                  <a:cubicBezTo>
                    <a:pt x="4518" y="3155"/>
                    <a:pt x="4473" y="2525"/>
                    <a:pt x="4448" y="1894"/>
                  </a:cubicBezTo>
                  <a:cubicBezTo>
                    <a:pt x="4425" y="1264"/>
                    <a:pt x="4424" y="631"/>
                    <a:pt x="4485" y="3"/>
                  </a:cubicBezTo>
                  <a:lnTo>
                    <a:pt x="4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0" name="Google Shape;3000;p44"/>
            <p:cNvSpPr/>
            <p:nvPr/>
          </p:nvSpPr>
          <p:spPr>
            <a:xfrm>
              <a:off x="2375700" y="3128700"/>
              <a:ext cx="43550" cy="49250"/>
            </a:xfrm>
            <a:custGeom>
              <a:avLst/>
              <a:gdLst/>
              <a:ahLst/>
              <a:cxnLst/>
              <a:rect l="l" t="t" r="r" b="b"/>
              <a:pathLst>
                <a:path w="1742" h="1970" extrusionOk="0">
                  <a:moveTo>
                    <a:pt x="707" y="1"/>
                  </a:moveTo>
                  <a:cubicBezTo>
                    <a:pt x="651" y="1"/>
                    <a:pt x="595" y="22"/>
                    <a:pt x="545" y="48"/>
                  </a:cubicBezTo>
                  <a:cubicBezTo>
                    <a:pt x="382" y="131"/>
                    <a:pt x="247" y="261"/>
                    <a:pt x="131" y="406"/>
                  </a:cubicBezTo>
                  <a:cubicBezTo>
                    <a:pt x="71" y="483"/>
                    <a:pt x="13" y="568"/>
                    <a:pt x="7" y="670"/>
                  </a:cubicBezTo>
                  <a:cubicBezTo>
                    <a:pt x="0" y="765"/>
                    <a:pt x="41" y="860"/>
                    <a:pt x="89" y="946"/>
                  </a:cubicBezTo>
                  <a:cubicBezTo>
                    <a:pt x="277" y="1279"/>
                    <a:pt x="581" y="1526"/>
                    <a:pt x="878" y="1764"/>
                  </a:cubicBezTo>
                  <a:cubicBezTo>
                    <a:pt x="946" y="1820"/>
                    <a:pt x="1015" y="1876"/>
                    <a:pt x="1094" y="1912"/>
                  </a:cubicBezTo>
                  <a:cubicBezTo>
                    <a:pt x="1178" y="1953"/>
                    <a:pt x="1270" y="1969"/>
                    <a:pt x="1362" y="1969"/>
                  </a:cubicBezTo>
                  <a:cubicBezTo>
                    <a:pt x="1414" y="1969"/>
                    <a:pt x="1466" y="1964"/>
                    <a:pt x="1516" y="1955"/>
                  </a:cubicBezTo>
                  <a:cubicBezTo>
                    <a:pt x="1592" y="1941"/>
                    <a:pt x="1668" y="1925"/>
                    <a:pt x="1741" y="1903"/>
                  </a:cubicBezTo>
                  <a:cubicBezTo>
                    <a:pt x="1652" y="1901"/>
                    <a:pt x="1563" y="1897"/>
                    <a:pt x="1474" y="1890"/>
                  </a:cubicBezTo>
                  <a:cubicBezTo>
                    <a:pt x="1358" y="1882"/>
                    <a:pt x="1241" y="1870"/>
                    <a:pt x="1130" y="1823"/>
                  </a:cubicBezTo>
                  <a:cubicBezTo>
                    <a:pt x="972" y="1757"/>
                    <a:pt x="847" y="1626"/>
                    <a:pt x="728" y="1497"/>
                  </a:cubicBezTo>
                  <a:cubicBezTo>
                    <a:pt x="575" y="1334"/>
                    <a:pt x="424" y="1164"/>
                    <a:pt x="310" y="969"/>
                  </a:cubicBezTo>
                  <a:cubicBezTo>
                    <a:pt x="240" y="850"/>
                    <a:pt x="184" y="709"/>
                    <a:pt x="213" y="577"/>
                  </a:cubicBezTo>
                  <a:cubicBezTo>
                    <a:pt x="240" y="451"/>
                    <a:pt x="339" y="359"/>
                    <a:pt x="442" y="288"/>
                  </a:cubicBezTo>
                  <a:cubicBezTo>
                    <a:pt x="524" y="231"/>
                    <a:pt x="616" y="180"/>
                    <a:pt x="718" y="177"/>
                  </a:cubicBezTo>
                  <a:cubicBezTo>
                    <a:pt x="722" y="177"/>
                    <a:pt x="726" y="177"/>
                    <a:pt x="730" y="177"/>
                  </a:cubicBezTo>
                  <a:cubicBezTo>
                    <a:pt x="908" y="177"/>
                    <a:pt x="1066" y="317"/>
                    <a:pt x="1180" y="466"/>
                  </a:cubicBezTo>
                  <a:cubicBezTo>
                    <a:pt x="1254" y="562"/>
                    <a:pt x="1321" y="667"/>
                    <a:pt x="1398" y="759"/>
                  </a:cubicBezTo>
                  <a:cubicBezTo>
                    <a:pt x="1255" y="507"/>
                    <a:pt x="1107" y="260"/>
                    <a:pt x="887" y="81"/>
                  </a:cubicBezTo>
                  <a:cubicBezTo>
                    <a:pt x="849" y="50"/>
                    <a:pt x="807" y="20"/>
                    <a:pt x="760" y="8"/>
                  </a:cubicBezTo>
                  <a:cubicBezTo>
                    <a:pt x="742" y="3"/>
                    <a:pt x="725" y="1"/>
                    <a:pt x="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1" name="Google Shape;3001;p44"/>
            <p:cNvSpPr/>
            <p:nvPr/>
          </p:nvSpPr>
          <p:spPr>
            <a:xfrm>
              <a:off x="2380300" y="3133125"/>
              <a:ext cx="44375" cy="43200"/>
            </a:xfrm>
            <a:custGeom>
              <a:avLst/>
              <a:gdLst/>
              <a:ahLst/>
              <a:cxnLst/>
              <a:rect l="l" t="t" r="r" b="b"/>
              <a:pathLst>
                <a:path w="1775" h="1728" extrusionOk="0">
                  <a:moveTo>
                    <a:pt x="549" y="1"/>
                  </a:moveTo>
                  <a:cubicBezTo>
                    <a:pt x="544" y="1"/>
                    <a:pt x="539" y="1"/>
                    <a:pt x="535" y="1"/>
                  </a:cubicBezTo>
                  <a:cubicBezTo>
                    <a:pt x="432" y="4"/>
                    <a:pt x="341" y="54"/>
                    <a:pt x="258" y="112"/>
                  </a:cubicBezTo>
                  <a:cubicBezTo>
                    <a:pt x="155" y="183"/>
                    <a:pt x="57" y="276"/>
                    <a:pt x="30" y="401"/>
                  </a:cubicBezTo>
                  <a:cubicBezTo>
                    <a:pt x="1" y="533"/>
                    <a:pt x="57" y="674"/>
                    <a:pt x="126" y="793"/>
                  </a:cubicBezTo>
                  <a:cubicBezTo>
                    <a:pt x="240" y="988"/>
                    <a:pt x="391" y="1157"/>
                    <a:pt x="544" y="1321"/>
                  </a:cubicBezTo>
                  <a:cubicBezTo>
                    <a:pt x="663" y="1451"/>
                    <a:pt x="790" y="1581"/>
                    <a:pt x="947" y="1647"/>
                  </a:cubicBezTo>
                  <a:cubicBezTo>
                    <a:pt x="1057" y="1694"/>
                    <a:pt x="1174" y="1706"/>
                    <a:pt x="1290" y="1714"/>
                  </a:cubicBezTo>
                  <a:cubicBezTo>
                    <a:pt x="1380" y="1721"/>
                    <a:pt x="1469" y="1725"/>
                    <a:pt x="1557" y="1728"/>
                  </a:cubicBezTo>
                  <a:cubicBezTo>
                    <a:pt x="1669" y="1692"/>
                    <a:pt x="1774" y="1637"/>
                    <a:pt x="1771" y="1553"/>
                  </a:cubicBezTo>
                  <a:cubicBezTo>
                    <a:pt x="1764" y="1360"/>
                    <a:pt x="1572" y="1156"/>
                    <a:pt x="1468" y="1006"/>
                  </a:cubicBezTo>
                  <a:cubicBezTo>
                    <a:pt x="1377" y="870"/>
                    <a:pt x="1296" y="725"/>
                    <a:pt x="1214" y="582"/>
                  </a:cubicBezTo>
                  <a:cubicBezTo>
                    <a:pt x="1137" y="490"/>
                    <a:pt x="1070" y="385"/>
                    <a:pt x="996" y="289"/>
                  </a:cubicBezTo>
                  <a:cubicBezTo>
                    <a:pt x="883" y="141"/>
                    <a:pt x="72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2" name="Google Shape;3002;p44"/>
            <p:cNvSpPr/>
            <p:nvPr/>
          </p:nvSpPr>
          <p:spPr>
            <a:xfrm>
              <a:off x="2391550" y="3143525"/>
              <a:ext cx="46725" cy="34950"/>
            </a:xfrm>
            <a:custGeom>
              <a:avLst/>
              <a:gdLst/>
              <a:ahLst/>
              <a:cxnLst/>
              <a:rect l="l" t="t" r="r" b="b"/>
              <a:pathLst>
                <a:path w="1869" h="1398" extrusionOk="0">
                  <a:moveTo>
                    <a:pt x="42" y="1"/>
                  </a:moveTo>
                  <a:cubicBezTo>
                    <a:pt x="21" y="1"/>
                    <a:pt x="1" y="23"/>
                    <a:pt x="17" y="48"/>
                  </a:cubicBezTo>
                  <a:cubicBezTo>
                    <a:pt x="615" y="1139"/>
                    <a:pt x="1820" y="1395"/>
                    <a:pt x="1832" y="1397"/>
                  </a:cubicBezTo>
                  <a:cubicBezTo>
                    <a:pt x="1835" y="1398"/>
                    <a:pt x="1837" y="1398"/>
                    <a:pt x="1840" y="1398"/>
                  </a:cubicBezTo>
                  <a:cubicBezTo>
                    <a:pt x="1844" y="1398"/>
                    <a:pt x="1848" y="1397"/>
                    <a:pt x="1851" y="1395"/>
                  </a:cubicBezTo>
                  <a:cubicBezTo>
                    <a:pt x="1859" y="1391"/>
                    <a:pt x="1865" y="1383"/>
                    <a:pt x="1866" y="1374"/>
                  </a:cubicBezTo>
                  <a:cubicBezTo>
                    <a:pt x="1868" y="1357"/>
                    <a:pt x="1858" y="1342"/>
                    <a:pt x="1841" y="1337"/>
                  </a:cubicBezTo>
                  <a:cubicBezTo>
                    <a:pt x="1829" y="1335"/>
                    <a:pt x="652" y="1085"/>
                    <a:pt x="68" y="20"/>
                  </a:cubicBezTo>
                  <a:cubicBezTo>
                    <a:pt x="63" y="6"/>
                    <a:pt x="52"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3" name="Google Shape;3003;p44"/>
            <p:cNvSpPr/>
            <p:nvPr/>
          </p:nvSpPr>
          <p:spPr>
            <a:xfrm>
              <a:off x="2453150" y="3139550"/>
              <a:ext cx="47525" cy="46650"/>
            </a:xfrm>
            <a:custGeom>
              <a:avLst/>
              <a:gdLst/>
              <a:ahLst/>
              <a:cxnLst/>
              <a:rect l="l" t="t" r="r" b="b"/>
              <a:pathLst>
                <a:path w="1901" h="1866" extrusionOk="0">
                  <a:moveTo>
                    <a:pt x="1264" y="1"/>
                  </a:moveTo>
                  <a:cubicBezTo>
                    <a:pt x="1256" y="1"/>
                    <a:pt x="1248" y="1"/>
                    <a:pt x="1241" y="2"/>
                  </a:cubicBezTo>
                  <a:cubicBezTo>
                    <a:pt x="1192" y="7"/>
                    <a:pt x="1147" y="30"/>
                    <a:pt x="1105" y="55"/>
                  </a:cubicBezTo>
                  <a:cubicBezTo>
                    <a:pt x="861" y="201"/>
                    <a:pt x="680" y="425"/>
                    <a:pt x="502" y="654"/>
                  </a:cubicBezTo>
                  <a:cubicBezTo>
                    <a:pt x="592" y="574"/>
                    <a:pt x="673" y="479"/>
                    <a:pt x="760" y="395"/>
                  </a:cubicBezTo>
                  <a:cubicBezTo>
                    <a:pt x="882" y="275"/>
                    <a:pt x="1038" y="168"/>
                    <a:pt x="1198" y="168"/>
                  </a:cubicBezTo>
                  <a:cubicBezTo>
                    <a:pt x="1218" y="168"/>
                    <a:pt x="1238" y="170"/>
                    <a:pt x="1259" y="173"/>
                  </a:cubicBezTo>
                  <a:cubicBezTo>
                    <a:pt x="1359" y="192"/>
                    <a:pt x="1442" y="255"/>
                    <a:pt x="1517" y="324"/>
                  </a:cubicBezTo>
                  <a:cubicBezTo>
                    <a:pt x="1608" y="408"/>
                    <a:pt x="1692" y="514"/>
                    <a:pt x="1701" y="642"/>
                  </a:cubicBezTo>
                  <a:cubicBezTo>
                    <a:pt x="1711" y="777"/>
                    <a:pt x="1636" y="908"/>
                    <a:pt x="1550" y="1018"/>
                  </a:cubicBezTo>
                  <a:cubicBezTo>
                    <a:pt x="1410" y="1195"/>
                    <a:pt x="1235" y="1340"/>
                    <a:pt x="1061" y="1482"/>
                  </a:cubicBezTo>
                  <a:cubicBezTo>
                    <a:pt x="925" y="1592"/>
                    <a:pt x="781" y="1703"/>
                    <a:pt x="616" y="1748"/>
                  </a:cubicBezTo>
                  <a:cubicBezTo>
                    <a:pt x="549" y="1765"/>
                    <a:pt x="481" y="1771"/>
                    <a:pt x="412" y="1771"/>
                  </a:cubicBezTo>
                  <a:cubicBezTo>
                    <a:pt x="364" y="1771"/>
                    <a:pt x="315" y="1768"/>
                    <a:pt x="266" y="1764"/>
                  </a:cubicBezTo>
                  <a:cubicBezTo>
                    <a:pt x="177" y="1759"/>
                    <a:pt x="89" y="1750"/>
                    <a:pt x="0" y="1739"/>
                  </a:cubicBezTo>
                  <a:lnTo>
                    <a:pt x="0" y="1739"/>
                  </a:lnTo>
                  <a:cubicBezTo>
                    <a:pt x="70" y="1771"/>
                    <a:pt x="142" y="1799"/>
                    <a:pt x="215" y="1822"/>
                  </a:cubicBezTo>
                  <a:cubicBezTo>
                    <a:pt x="295" y="1849"/>
                    <a:pt x="380" y="1866"/>
                    <a:pt x="465" y="1866"/>
                  </a:cubicBezTo>
                  <a:cubicBezTo>
                    <a:pt x="524" y="1866"/>
                    <a:pt x="583" y="1858"/>
                    <a:pt x="640" y="1840"/>
                  </a:cubicBezTo>
                  <a:cubicBezTo>
                    <a:pt x="723" y="1814"/>
                    <a:pt x="799" y="1770"/>
                    <a:pt x="875" y="1724"/>
                  </a:cubicBezTo>
                  <a:cubicBezTo>
                    <a:pt x="1202" y="1531"/>
                    <a:pt x="1538" y="1329"/>
                    <a:pt x="1773" y="1026"/>
                  </a:cubicBezTo>
                  <a:cubicBezTo>
                    <a:pt x="1832" y="948"/>
                    <a:pt x="1886" y="860"/>
                    <a:pt x="1893" y="764"/>
                  </a:cubicBezTo>
                  <a:cubicBezTo>
                    <a:pt x="1901" y="663"/>
                    <a:pt x="1855" y="569"/>
                    <a:pt x="1806" y="486"/>
                  </a:cubicBezTo>
                  <a:cubicBezTo>
                    <a:pt x="1713" y="326"/>
                    <a:pt x="1597" y="178"/>
                    <a:pt x="1447" y="72"/>
                  </a:cubicBezTo>
                  <a:cubicBezTo>
                    <a:pt x="1393" y="34"/>
                    <a:pt x="1330"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4" name="Google Shape;3004;p44"/>
            <p:cNvSpPr/>
            <p:nvPr/>
          </p:nvSpPr>
          <p:spPr>
            <a:xfrm>
              <a:off x="2448125" y="3143750"/>
              <a:ext cx="47825" cy="40075"/>
            </a:xfrm>
            <a:custGeom>
              <a:avLst/>
              <a:gdLst/>
              <a:ahLst/>
              <a:cxnLst/>
              <a:rect l="l" t="t" r="r" b="b"/>
              <a:pathLst>
                <a:path w="1913" h="1603" extrusionOk="0">
                  <a:moveTo>
                    <a:pt x="1399" y="0"/>
                  </a:moveTo>
                  <a:cubicBezTo>
                    <a:pt x="1239" y="0"/>
                    <a:pt x="1083" y="107"/>
                    <a:pt x="961" y="227"/>
                  </a:cubicBezTo>
                  <a:cubicBezTo>
                    <a:pt x="874" y="311"/>
                    <a:pt x="794" y="406"/>
                    <a:pt x="703" y="486"/>
                  </a:cubicBezTo>
                  <a:cubicBezTo>
                    <a:pt x="602" y="616"/>
                    <a:pt x="502" y="747"/>
                    <a:pt x="392" y="869"/>
                  </a:cubicBezTo>
                  <a:cubicBezTo>
                    <a:pt x="268" y="1003"/>
                    <a:pt x="49" y="1178"/>
                    <a:pt x="14" y="1367"/>
                  </a:cubicBezTo>
                  <a:cubicBezTo>
                    <a:pt x="0" y="1451"/>
                    <a:pt x="96" y="1521"/>
                    <a:pt x="201" y="1571"/>
                  </a:cubicBezTo>
                  <a:cubicBezTo>
                    <a:pt x="289" y="1581"/>
                    <a:pt x="378" y="1590"/>
                    <a:pt x="467" y="1596"/>
                  </a:cubicBezTo>
                  <a:cubicBezTo>
                    <a:pt x="514" y="1599"/>
                    <a:pt x="561" y="1602"/>
                    <a:pt x="609" y="1602"/>
                  </a:cubicBezTo>
                  <a:cubicBezTo>
                    <a:pt x="678" y="1602"/>
                    <a:pt x="748" y="1596"/>
                    <a:pt x="817" y="1578"/>
                  </a:cubicBezTo>
                  <a:cubicBezTo>
                    <a:pt x="982" y="1535"/>
                    <a:pt x="1126" y="1424"/>
                    <a:pt x="1262" y="1314"/>
                  </a:cubicBezTo>
                  <a:cubicBezTo>
                    <a:pt x="1436" y="1171"/>
                    <a:pt x="1610" y="1026"/>
                    <a:pt x="1750" y="849"/>
                  </a:cubicBezTo>
                  <a:cubicBezTo>
                    <a:pt x="1837" y="740"/>
                    <a:pt x="1912" y="609"/>
                    <a:pt x="1902" y="474"/>
                  </a:cubicBezTo>
                  <a:cubicBezTo>
                    <a:pt x="1892" y="345"/>
                    <a:pt x="1808" y="240"/>
                    <a:pt x="1717" y="156"/>
                  </a:cubicBezTo>
                  <a:cubicBezTo>
                    <a:pt x="1643" y="87"/>
                    <a:pt x="1560" y="23"/>
                    <a:pt x="1460" y="5"/>
                  </a:cubicBezTo>
                  <a:cubicBezTo>
                    <a:pt x="1439" y="2"/>
                    <a:pt x="1419" y="0"/>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5" name="Google Shape;3005;p44"/>
            <p:cNvSpPr/>
            <p:nvPr/>
          </p:nvSpPr>
          <p:spPr>
            <a:xfrm>
              <a:off x="2434150" y="3154325"/>
              <a:ext cx="50975" cy="28250"/>
            </a:xfrm>
            <a:custGeom>
              <a:avLst/>
              <a:gdLst/>
              <a:ahLst/>
              <a:cxnLst/>
              <a:rect l="l" t="t" r="r" b="b"/>
              <a:pathLst>
                <a:path w="2039" h="1130" extrusionOk="0">
                  <a:moveTo>
                    <a:pt x="1996" y="1"/>
                  </a:moveTo>
                  <a:cubicBezTo>
                    <a:pt x="1987" y="1"/>
                    <a:pt x="1978" y="5"/>
                    <a:pt x="1972" y="15"/>
                  </a:cubicBezTo>
                  <a:cubicBezTo>
                    <a:pt x="1242" y="986"/>
                    <a:pt x="43" y="1068"/>
                    <a:pt x="31" y="1069"/>
                  </a:cubicBezTo>
                  <a:cubicBezTo>
                    <a:pt x="13" y="1070"/>
                    <a:pt x="1" y="1084"/>
                    <a:pt x="1" y="1101"/>
                  </a:cubicBezTo>
                  <a:cubicBezTo>
                    <a:pt x="1" y="1110"/>
                    <a:pt x="4" y="1119"/>
                    <a:pt x="12" y="1124"/>
                  </a:cubicBezTo>
                  <a:cubicBezTo>
                    <a:pt x="17" y="1128"/>
                    <a:pt x="24" y="1130"/>
                    <a:pt x="31" y="1130"/>
                  </a:cubicBezTo>
                  <a:cubicBezTo>
                    <a:pt x="43" y="1129"/>
                    <a:pt x="1271" y="1046"/>
                    <a:pt x="2019" y="51"/>
                  </a:cubicBezTo>
                  <a:cubicBezTo>
                    <a:pt x="2039" y="28"/>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6" name="Google Shape;3006;p44"/>
            <p:cNvSpPr/>
            <p:nvPr/>
          </p:nvSpPr>
          <p:spPr>
            <a:xfrm>
              <a:off x="2444325" y="3187125"/>
              <a:ext cx="47525" cy="46650"/>
            </a:xfrm>
            <a:custGeom>
              <a:avLst/>
              <a:gdLst/>
              <a:ahLst/>
              <a:cxnLst/>
              <a:rect l="l" t="t" r="r" b="b"/>
              <a:pathLst>
                <a:path w="1901" h="1866" extrusionOk="0">
                  <a:moveTo>
                    <a:pt x="1264" y="0"/>
                  </a:moveTo>
                  <a:cubicBezTo>
                    <a:pt x="1257" y="0"/>
                    <a:pt x="1249" y="1"/>
                    <a:pt x="1241" y="1"/>
                  </a:cubicBezTo>
                  <a:cubicBezTo>
                    <a:pt x="1193" y="7"/>
                    <a:pt x="1148" y="30"/>
                    <a:pt x="1105" y="56"/>
                  </a:cubicBezTo>
                  <a:cubicBezTo>
                    <a:pt x="863" y="202"/>
                    <a:pt x="682" y="425"/>
                    <a:pt x="504" y="653"/>
                  </a:cubicBezTo>
                  <a:cubicBezTo>
                    <a:pt x="594" y="574"/>
                    <a:pt x="674" y="479"/>
                    <a:pt x="761" y="394"/>
                  </a:cubicBezTo>
                  <a:cubicBezTo>
                    <a:pt x="882" y="276"/>
                    <a:pt x="1039" y="168"/>
                    <a:pt x="1197" y="168"/>
                  </a:cubicBezTo>
                  <a:cubicBezTo>
                    <a:pt x="1218" y="168"/>
                    <a:pt x="1238" y="170"/>
                    <a:pt x="1259" y="174"/>
                  </a:cubicBezTo>
                  <a:cubicBezTo>
                    <a:pt x="1359" y="192"/>
                    <a:pt x="1444" y="255"/>
                    <a:pt x="1517" y="323"/>
                  </a:cubicBezTo>
                  <a:cubicBezTo>
                    <a:pt x="1608" y="409"/>
                    <a:pt x="1693" y="513"/>
                    <a:pt x="1703" y="642"/>
                  </a:cubicBezTo>
                  <a:cubicBezTo>
                    <a:pt x="1712" y="777"/>
                    <a:pt x="1637" y="908"/>
                    <a:pt x="1550" y="1017"/>
                  </a:cubicBezTo>
                  <a:cubicBezTo>
                    <a:pt x="1410" y="1194"/>
                    <a:pt x="1237" y="1340"/>
                    <a:pt x="1062" y="1482"/>
                  </a:cubicBezTo>
                  <a:cubicBezTo>
                    <a:pt x="925" y="1592"/>
                    <a:pt x="783" y="1704"/>
                    <a:pt x="617" y="1747"/>
                  </a:cubicBezTo>
                  <a:cubicBezTo>
                    <a:pt x="549" y="1765"/>
                    <a:pt x="479" y="1770"/>
                    <a:pt x="409" y="1770"/>
                  </a:cubicBezTo>
                  <a:cubicBezTo>
                    <a:pt x="362" y="1770"/>
                    <a:pt x="314" y="1768"/>
                    <a:pt x="268" y="1765"/>
                  </a:cubicBezTo>
                  <a:cubicBezTo>
                    <a:pt x="179" y="1758"/>
                    <a:pt x="90" y="1749"/>
                    <a:pt x="1" y="1739"/>
                  </a:cubicBezTo>
                  <a:lnTo>
                    <a:pt x="1" y="1739"/>
                  </a:lnTo>
                  <a:cubicBezTo>
                    <a:pt x="71" y="1770"/>
                    <a:pt x="143" y="1798"/>
                    <a:pt x="217" y="1821"/>
                  </a:cubicBezTo>
                  <a:cubicBezTo>
                    <a:pt x="297" y="1849"/>
                    <a:pt x="382" y="1866"/>
                    <a:pt x="468" y="1866"/>
                  </a:cubicBezTo>
                  <a:cubicBezTo>
                    <a:pt x="526" y="1866"/>
                    <a:pt x="585" y="1858"/>
                    <a:pt x="642" y="1840"/>
                  </a:cubicBezTo>
                  <a:cubicBezTo>
                    <a:pt x="724" y="1815"/>
                    <a:pt x="801" y="1769"/>
                    <a:pt x="876" y="1725"/>
                  </a:cubicBezTo>
                  <a:cubicBezTo>
                    <a:pt x="1203" y="1530"/>
                    <a:pt x="1539" y="1329"/>
                    <a:pt x="1773" y="1025"/>
                  </a:cubicBezTo>
                  <a:cubicBezTo>
                    <a:pt x="1833" y="947"/>
                    <a:pt x="1886" y="859"/>
                    <a:pt x="1894" y="763"/>
                  </a:cubicBezTo>
                  <a:cubicBezTo>
                    <a:pt x="1901" y="663"/>
                    <a:pt x="1856" y="569"/>
                    <a:pt x="1806" y="485"/>
                  </a:cubicBezTo>
                  <a:cubicBezTo>
                    <a:pt x="1713" y="326"/>
                    <a:pt x="1598" y="177"/>
                    <a:pt x="1448" y="72"/>
                  </a:cubicBezTo>
                  <a:cubicBezTo>
                    <a:pt x="1393" y="34"/>
                    <a:pt x="1331"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7" name="Google Shape;3007;p44"/>
            <p:cNvSpPr/>
            <p:nvPr/>
          </p:nvSpPr>
          <p:spPr>
            <a:xfrm>
              <a:off x="2439300" y="3191325"/>
              <a:ext cx="47825" cy="40075"/>
            </a:xfrm>
            <a:custGeom>
              <a:avLst/>
              <a:gdLst/>
              <a:ahLst/>
              <a:cxnLst/>
              <a:rect l="l" t="t" r="r" b="b"/>
              <a:pathLst>
                <a:path w="1913" h="1603" extrusionOk="0">
                  <a:moveTo>
                    <a:pt x="1400" y="1"/>
                  </a:moveTo>
                  <a:cubicBezTo>
                    <a:pt x="1240" y="1"/>
                    <a:pt x="1083" y="108"/>
                    <a:pt x="962" y="227"/>
                  </a:cubicBezTo>
                  <a:cubicBezTo>
                    <a:pt x="875" y="312"/>
                    <a:pt x="795" y="406"/>
                    <a:pt x="705" y="486"/>
                  </a:cubicBezTo>
                  <a:cubicBezTo>
                    <a:pt x="602" y="617"/>
                    <a:pt x="502" y="748"/>
                    <a:pt x="392" y="869"/>
                  </a:cubicBezTo>
                  <a:cubicBezTo>
                    <a:pt x="270" y="1004"/>
                    <a:pt x="49" y="1178"/>
                    <a:pt x="16" y="1368"/>
                  </a:cubicBezTo>
                  <a:cubicBezTo>
                    <a:pt x="0" y="1451"/>
                    <a:pt x="96" y="1521"/>
                    <a:pt x="202" y="1571"/>
                  </a:cubicBezTo>
                  <a:cubicBezTo>
                    <a:pt x="291" y="1581"/>
                    <a:pt x="379" y="1590"/>
                    <a:pt x="468" y="1597"/>
                  </a:cubicBezTo>
                  <a:cubicBezTo>
                    <a:pt x="515" y="1600"/>
                    <a:pt x="562" y="1602"/>
                    <a:pt x="609" y="1602"/>
                  </a:cubicBezTo>
                  <a:cubicBezTo>
                    <a:pt x="679" y="1602"/>
                    <a:pt x="749" y="1597"/>
                    <a:pt x="817" y="1579"/>
                  </a:cubicBezTo>
                  <a:cubicBezTo>
                    <a:pt x="984" y="1536"/>
                    <a:pt x="1126" y="1424"/>
                    <a:pt x="1262" y="1314"/>
                  </a:cubicBezTo>
                  <a:cubicBezTo>
                    <a:pt x="1437" y="1172"/>
                    <a:pt x="1611" y="1026"/>
                    <a:pt x="1751" y="849"/>
                  </a:cubicBezTo>
                  <a:cubicBezTo>
                    <a:pt x="1837" y="740"/>
                    <a:pt x="1913" y="610"/>
                    <a:pt x="1903" y="474"/>
                  </a:cubicBezTo>
                  <a:cubicBezTo>
                    <a:pt x="1894" y="345"/>
                    <a:pt x="1809" y="241"/>
                    <a:pt x="1718" y="155"/>
                  </a:cubicBezTo>
                  <a:cubicBezTo>
                    <a:pt x="1644" y="87"/>
                    <a:pt x="1560" y="24"/>
                    <a:pt x="1460" y="6"/>
                  </a:cubicBezTo>
                  <a:cubicBezTo>
                    <a:pt x="1440" y="2"/>
                    <a:pt x="1420" y="1"/>
                    <a:pt x="1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8" name="Google Shape;3008;p44"/>
            <p:cNvSpPr/>
            <p:nvPr/>
          </p:nvSpPr>
          <p:spPr>
            <a:xfrm>
              <a:off x="2425325" y="3201925"/>
              <a:ext cx="50975" cy="28250"/>
            </a:xfrm>
            <a:custGeom>
              <a:avLst/>
              <a:gdLst/>
              <a:ahLst/>
              <a:cxnLst/>
              <a:rect l="l" t="t" r="r" b="b"/>
              <a:pathLst>
                <a:path w="2039" h="1130" extrusionOk="0">
                  <a:moveTo>
                    <a:pt x="1996" y="1"/>
                  </a:moveTo>
                  <a:cubicBezTo>
                    <a:pt x="1988" y="1"/>
                    <a:pt x="1980" y="5"/>
                    <a:pt x="1973" y="15"/>
                  </a:cubicBezTo>
                  <a:cubicBezTo>
                    <a:pt x="1244" y="986"/>
                    <a:pt x="43" y="1067"/>
                    <a:pt x="31" y="1068"/>
                  </a:cubicBezTo>
                  <a:cubicBezTo>
                    <a:pt x="14" y="1069"/>
                    <a:pt x="1" y="1084"/>
                    <a:pt x="1" y="1100"/>
                  </a:cubicBezTo>
                  <a:cubicBezTo>
                    <a:pt x="1" y="1109"/>
                    <a:pt x="5" y="1118"/>
                    <a:pt x="12" y="1124"/>
                  </a:cubicBezTo>
                  <a:cubicBezTo>
                    <a:pt x="18" y="1127"/>
                    <a:pt x="24" y="1129"/>
                    <a:pt x="31" y="1129"/>
                  </a:cubicBezTo>
                  <a:cubicBezTo>
                    <a:pt x="43" y="1128"/>
                    <a:pt x="1272" y="1046"/>
                    <a:pt x="2020" y="50"/>
                  </a:cubicBezTo>
                  <a:cubicBezTo>
                    <a:pt x="2038" y="27"/>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9" name="Google Shape;3009;p44"/>
            <p:cNvSpPr/>
            <p:nvPr/>
          </p:nvSpPr>
          <p:spPr>
            <a:xfrm>
              <a:off x="2427175" y="3239550"/>
              <a:ext cx="60250" cy="47025"/>
            </a:xfrm>
            <a:custGeom>
              <a:avLst/>
              <a:gdLst/>
              <a:ahLst/>
              <a:cxnLst/>
              <a:rect l="l" t="t" r="r" b="b"/>
              <a:pathLst>
                <a:path w="2410" h="1881" extrusionOk="0">
                  <a:moveTo>
                    <a:pt x="1760" y="1"/>
                  </a:moveTo>
                  <a:cubicBezTo>
                    <a:pt x="1720" y="1"/>
                    <a:pt x="1680" y="9"/>
                    <a:pt x="1641" y="19"/>
                  </a:cubicBezTo>
                  <a:cubicBezTo>
                    <a:pt x="1331" y="99"/>
                    <a:pt x="1073" y="289"/>
                    <a:pt x="819" y="485"/>
                  </a:cubicBezTo>
                  <a:cubicBezTo>
                    <a:pt x="939" y="426"/>
                    <a:pt x="1053" y="347"/>
                    <a:pt x="1171" y="282"/>
                  </a:cubicBezTo>
                  <a:cubicBezTo>
                    <a:pt x="1294" y="214"/>
                    <a:pt x="1437" y="159"/>
                    <a:pt x="1578" y="159"/>
                  </a:cubicBezTo>
                  <a:cubicBezTo>
                    <a:pt x="1650" y="159"/>
                    <a:pt x="1722" y="174"/>
                    <a:pt x="1789" y="208"/>
                  </a:cubicBezTo>
                  <a:cubicBezTo>
                    <a:pt x="1899" y="264"/>
                    <a:pt x="1981" y="366"/>
                    <a:pt x="2048" y="470"/>
                  </a:cubicBezTo>
                  <a:cubicBezTo>
                    <a:pt x="2134" y="599"/>
                    <a:pt x="2206" y="748"/>
                    <a:pt x="2187" y="897"/>
                  </a:cubicBezTo>
                  <a:cubicBezTo>
                    <a:pt x="2169" y="1054"/>
                    <a:pt x="2053" y="1175"/>
                    <a:pt x="1929" y="1269"/>
                  </a:cubicBezTo>
                  <a:cubicBezTo>
                    <a:pt x="1730" y="1420"/>
                    <a:pt x="1499" y="1525"/>
                    <a:pt x="1269" y="1622"/>
                  </a:cubicBezTo>
                  <a:cubicBezTo>
                    <a:pt x="1098" y="1695"/>
                    <a:pt x="922" y="1767"/>
                    <a:pt x="735" y="1767"/>
                  </a:cubicBezTo>
                  <a:cubicBezTo>
                    <a:pt x="724" y="1767"/>
                    <a:pt x="712" y="1767"/>
                    <a:pt x="700" y="1766"/>
                  </a:cubicBezTo>
                  <a:cubicBezTo>
                    <a:pt x="562" y="1759"/>
                    <a:pt x="429" y="1713"/>
                    <a:pt x="298" y="1661"/>
                  </a:cubicBezTo>
                  <a:cubicBezTo>
                    <a:pt x="198" y="1624"/>
                    <a:pt x="99" y="1581"/>
                    <a:pt x="0" y="1538"/>
                  </a:cubicBezTo>
                  <a:lnTo>
                    <a:pt x="0" y="1538"/>
                  </a:lnTo>
                  <a:cubicBezTo>
                    <a:pt x="73" y="1599"/>
                    <a:pt x="148" y="1656"/>
                    <a:pt x="226" y="1708"/>
                  </a:cubicBezTo>
                  <a:cubicBezTo>
                    <a:pt x="370" y="1808"/>
                    <a:pt x="537" y="1879"/>
                    <a:pt x="707" y="1881"/>
                  </a:cubicBezTo>
                  <a:cubicBezTo>
                    <a:pt x="807" y="1881"/>
                    <a:pt x="905" y="1856"/>
                    <a:pt x="1000" y="1833"/>
                  </a:cubicBezTo>
                  <a:cubicBezTo>
                    <a:pt x="1418" y="1728"/>
                    <a:pt x="1846" y="1618"/>
                    <a:pt x="2182" y="1357"/>
                  </a:cubicBezTo>
                  <a:cubicBezTo>
                    <a:pt x="2266" y="1290"/>
                    <a:pt x="2349" y="1209"/>
                    <a:pt x="2378" y="1103"/>
                  </a:cubicBezTo>
                  <a:cubicBezTo>
                    <a:pt x="2410" y="992"/>
                    <a:pt x="2379" y="869"/>
                    <a:pt x="2342" y="756"/>
                  </a:cubicBezTo>
                  <a:cubicBezTo>
                    <a:pt x="2271" y="541"/>
                    <a:pt x="2173" y="332"/>
                    <a:pt x="2026" y="158"/>
                  </a:cubicBezTo>
                  <a:cubicBezTo>
                    <a:pt x="1967" y="88"/>
                    <a:pt x="1895" y="22"/>
                    <a:pt x="1807" y="5"/>
                  </a:cubicBezTo>
                  <a:cubicBezTo>
                    <a:pt x="1791" y="2"/>
                    <a:pt x="1776"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0" name="Google Shape;3010;p44"/>
            <p:cNvSpPr/>
            <p:nvPr/>
          </p:nvSpPr>
          <p:spPr>
            <a:xfrm>
              <a:off x="2422125" y="3243525"/>
              <a:ext cx="60250" cy="40200"/>
            </a:xfrm>
            <a:custGeom>
              <a:avLst/>
              <a:gdLst/>
              <a:ahLst/>
              <a:cxnLst/>
              <a:rect l="l" t="t" r="r" b="b"/>
              <a:pathLst>
                <a:path w="2410" h="1608" extrusionOk="0">
                  <a:moveTo>
                    <a:pt x="1780" y="0"/>
                  </a:moveTo>
                  <a:cubicBezTo>
                    <a:pt x="1639" y="0"/>
                    <a:pt x="1496" y="55"/>
                    <a:pt x="1373" y="123"/>
                  </a:cubicBezTo>
                  <a:cubicBezTo>
                    <a:pt x="1255" y="188"/>
                    <a:pt x="1141" y="267"/>
                    <a:pt x="1021" y="326"/>
                  </a:cubicBezTo>
                  <a:cubicBezTo>
                    <a:pt x="875" y="438"/>
                    <a:pt x="732" y="552"/>
                    <a:pt x="578" y="650"/>
                  </a:cubicBezTo>
                  <a:cubicBezTo>
                    <a:pt x="408" y="759"/>
                    <a:pt x="118" y="879"/>
                    <a:pt x="37" y="1083"/>
                  </a:cubicBezTo>
                  <a:cubicBezTo>
                    <a:pt x="1" y="1173"/>
                    <a:pt x="94" y="1284"/>
                    <a:pt x="203" y="1379"/>
                  </a:cubicBezTo>
                  <a:cubicBezTo>
                    <a:pt x="301" y="1422"/>
                    <a:pt x="400" y="1463"/>
                    <a:pt x="500" y="1502"/>
                  </a:cubicBezTo>
                  <a:cubicBezTo>
                    <a:pt x="632" y="1554"/>
                    <a:pt x="765" y="1600"/>
                    <a:pt x="903" y="1607"/>
                  </a:cubicBezTo>
                  <a:cubicBezTo>
                    <a:pt x="914" y="1607"/>
                    <a:pt x="925" y="1608"/>
                    <a:pt x="935" y="1608"/>
                  </a:cubicBezTo>
                  <a:cubicBezTo>
                    <a:pt x="1123" y="1608"/>
                    <a:pt x="1300" y="1536"/>
                    <a:pt x="1471" y="1463"/>
                  </a:cubicBezTo>
                  <a:cubicBezTo>
                    <a:pt x="1702" y="1366"/>
                    <a:pt x="1933" y="1261"/>
                    <a:pt x="2132" y="1110"/>
                  </a:cubicBezTo>
                  <a:cubicBezTo>
                    <a:pt x="2256" y="1016"/>
                    <a:pt x="2372" y="895"/>
                    <a:pt x="2391" y="738"/>
                  </a:cubicBezTo>
                  <a:cubicBezTo>
                    <a:pt x="2409" y="589"/>
                    <a:pt x="2336" y="440"/>
                    <a:pt x="2252" y="311"/>
                  </a:cubicBezTo>
                  <a:cubicBezTo>
                    <a:pt x="2183" y="207"/>
                    <a:pt x="2101" y="105"/>
                    <a:pt x="1991" y="49"/>
                  </a:cubicBezTo>
                  <a:cubicBezTo>
                    <a:pt x="1924" y="15"/>
                    <a:pt x="1852"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1" name="Google Shape;3011;p44"/>
            <p:cNvSpPr/>
            <p:nvPr/>
          </p:nvSpPr>
          <p:spPr>
            <a:xfrm>
              <a:off x="2405750" y="3256450"/>
              <a:ext cx="64200" cy="16325"/>
            </a:xfrm>
            <a:custGeom>
              <a:avLst/>
              <a:gdLst/>
              <a:ahLst/>
              <a:cxnLst/>
              <a:rect l="l" t="t" r="r" b="b"/>
              <a:pathLst>
                <a:path w="2568" h="653" extrusionOk="0">
                  <a:moveTo>
                    <a:pt x="2517" y="0"/>
                  </a:moveTo>
                  <a:cubicBezTo>
                    <a:pt x="2510" y="0"/>
                    <a:pt x="2502" y="2"/>
                    <a:pt x="2495" y="7"/>
                  </a:cubicBezTo>
                  <a:cubicBezTo>
                    <a:pt x="1910" y="477"/>
                    <a:pt x="1221" y="582"/>
                    <a:pt x="723" y="582"/>
                  </a:cubicBezTo>
                  <a:cubicBezTo>
                    <a:pt x="326" y="582"/>
                    <a:pt x="50" y="515"/>
                    <a:pt x="44" y="514"/>
                  </a:cubicBezTo>
                  <a:cubicBezTo>
                    <a:pt x="41" y="513"/>
                    <a:pt x="38" y="512"/>
                    <a:pt x="35" y="512"/>
                  </a:cubicBezTo>
                  <a:cubicBezTo>
                    <a:pt x="19" y="512"/>
                    <a:pt x="6" y="523"/>
                    <a:pt x="2" y="539"/>
                  </a:cubicBezTo>
                  <a:cubicBezTo>
                    <a:pt x="1" y="550"/>
                    <a:pt x="3" y="561"/>
                    <a:pt x="10" y="570"/>
                  </a:cubicBezTo>
                  <a:cubicBezTo>
                    <a:pt x="15" y="576"/>
                    <a:pt x="22" y="580"/>
                    <a:pt x="30" y="583"/>
                  </a:cubicBezTo>
                  <a:cubicBezTo>
                    <a:pt x="36" y="584"/>
                    <a:pt x="319" y="652"/>
                    <a:pt x="726" y="652"/>
                  </a:cubicBezTo>
                  <a:cubicBezTo>
                    <a:pt x="1236" y="652"/>
                    <a:pt x="1941" y="545"/>
                    <a:pt x="2541" y="64"/>
                  </a:cubicBezTo>
                  <a:cubicBezTo>
                    <a:pt x="2567" y="39"/>
                    <a:pt x="2546" y="0"/>
                    <a:pt x="2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2" name="Google Shape;3012;p44"/>
            <p:cNvSpPr/>
            <p:nvPr/>
          </p:nvSpPr>
          <p:spPr>
            <a:xfrm>
              <a:off x="2364750" y="3166225"/>
              <a:ext cx="43850" cy="53025"/>
            </a:xfrm>
            <a:custGeom>
              <a:avLst/>
              <a:gdLst/>
              <a:ahLst/>
              <a:cxnLst/>
              <a:rect l="l" t="t" r="r" b="b"/>
              <a:pathLst>
                <a:path w="1754" h="2121" extrusionOk="0">
                  <a:moveTo>
                    <a:pt x="733" y="1"/>
                  </a:moveTo>
                  <a:cubicBezTo>
                    <a:pt x="692" y="1"/>
                    <a:pt x="651" y="9"/>
                    <a:pt x="614" y="20"/>
                  </a:cubicBezTo>
                  <a:cubicBezTo>
                    <a:pt x="439" y="71"/>
                    <a:pt x="289" y="174"/>
                    <a:pt x="161" y="296"/>
                  </a:cubicBezTo>
                  <a:cubicBezTo>
                    <a:pt x="92" y="359"/>
                    <a:pt x="26" y="434"/>
                    <a:pt x="14" y="533"/>
                  </a:cubicBezTo>
                  <a:cubicBezTo>
                    <a:pt x="1" y="627"/>
                    <a:pt x="39" y="731"/>
                    <a:pt x="83" y="825"/>
                  </a:cubicBezTo>
                  <a:cubicBezTo>
                    <a:pt x="261" y="1197"/>
                    <a:pt x="564" y="1504"/>
                    <a:pt x="859" y="1802"/>
                  </a:cubicBezTo>
                  <a:cubicBezTo>
                    <a:pt x="928" y="1870"/>
                    <a:pt x="997" y="1940"/>
                    <a:pt x="1076" y="1992"/>
                  </a:cubicBezTo>
                  <a:cubicBezTo>
                    <a:pt x="1211" y="2082"/>
                    <a:pt x="1368" y="2118"/>
                    <a:pt x="1515" y="2119"/>
                  </a:cubicBezTo>
                  <a:cubicBezTo>
                    <a:pt x="1540" y="2120"/>
                    <a:pt x="1564" y="2121"/>
                    <a:pt x="1589" y="2121"/>
                  </a:cubicBezTo>
                  <a:cubicBezTo>
                    <a:pt x="1644" y="2121"/>
                    <a:pt x="1699" y="2118"/>
                    <a:pt x="1753" y="2113"/>
                  </a:cubicBezTo>
                  <a:cubicBezTo>
                    <a:pt x="1660" y="2093"/>
                    <a:pt x="1567" y="2071"/>
                    <a:pt x="1475" y="2047"/>
                  </a:cubicBezTo>
                  <a:cubicBezTo>
                    <a:pt x="1354" y="2016"/>
                    <a:pt x="1231" y="1980"/>
                    <a:pt x="1120" y="1911"/>
                  </a:cubicBezTo>
                  <a:cubicBezTo>
                    <a:pt x="959" y="1813"/>
                    <a:pt x="835" y="1657"/>
                    <a:pt x="718" y="1505"/>
                  </a:cubicBezTo>
                  <a:cubicBezTo>
                    <a:pt x="568" y="1310"/>
                    <a:pt x="420" y="1111"/>
                    <a:pt x="312" y="893"/>
                  </a:cubicBezTo>
                  <a:cubicBezTo>
                    <a:pt x="247" y="760"/>
                    <a:pt x="197" y="608"/>
                    <a:pt x="234" y="481"/>
                  </a:cubicBezTo>
                  <a:cubicBezTo>
                    <a:pt x="270" y="361"/>
                    <a:pt x="379" y="290"/>
                    <a:pt x="490" y="239"/>
                  </a:cubicBezTo>
                  <a:cubicBezTo>
                    <a:pt x="563" y="206"/>
                    <a:pt x="641" y="179"/>
                    <a:pt x="726" y="179"/>
                  </a:cubicBezTo>
                  <a:cubicBezTo>
                    <a:pt x="745" y="179"/>
                    <a:pt x="765" y="180"/>
                    <a:pt x="785" y="183"/>
                  </a:cubicBezTo>
                  <a:cubicBezTo>
                    <a:pt x="977" y="212"/>
                    <a:pt x="1138" y="389"/>
                    <a:pt x="1250" y="565"/>
                  </a:cubicBezTo>
                  <a:cubicBezTo>
                    <a:pt x="1321" y="675"/>
                    <a:pt x="1385" y="794"/>
                    <a:pt x="1460" y="901"/>
                  </a:cubicBezTo>
                  <a:cubicBezTo>
                    <a:pt x="1326" y="620"/>
                    <a:pt x="1186" y="345"/>
                    <a:pt x="967" y="121"/>
                  </a:cubicBezTo>
                  <a:cubicBezTo>
                    <a:pt x="929" y="82"/>
                    <a:pt x="888" y="44"/>
                    <a:pt x="840" y="23"/>
                  </a:cubicBezTo>
                  <a:cubicBezTo>
                    <a:pt x="804" y="7"/>
                    <a:pt x="768"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3" name="Google Shape;3013;p44"/>
            <p:cNvSpPr/>
            <p:nvPr/>
          </p:nvSpPr>
          <p:spPr>
            <a:xfrm>
              <a:off x="2369650" y="3170650"/>
              <a:ext cx="44850" cy="48400"/>
            </a:xfrm>
            <a:custGeom>
              <a:avLst/>
              <a:gdLst/>
              <a:ahLst/>
              <a:cxnLst/>
              <a:rect l="l" t="t" r="r" b="b"/>
              <a:pathLst>
                <a:path w="1794" h="1936" extrusionOk="0">
                  <a:moveTo>
                    <a:pt x="531" y="1"/>
                  </a:moveTo>
                  <a:cubicBezTo>
                    <a:pt x="446" y="1"/>
                    <a:pt x="367" y="28"/>
                    <a:pt x="293" y="62"/>
                  </a:cubicBezTo>
                  <a:cubicBezTo>
                    <a:pt x="183" y="112"/>
                    <a:pt x="74" y="184"/>
                    <a:pt x="38" y="304"/>
                  </a:cubicBezTo>
                  <a:cubicBezTo>
                    <a:pt x="1" y="430"/>
                    <a:pt x="51" y="583"/>
                    <a:pt x="116" y="716"/>
                  </a:cubicBezTo>
                  <a:cubicBezTo>
                    <a:pt x="224" y="933"/>
                    <a:pt x="372" y="1132"/>
                    <a:pt x="521" y="1328"/>
                  </a:cubicBezTo>
                  <a:cubicBezTo>
                    <a:pt x="639" y="1480"/>
                    <a:pt x="763" y="1636"/>
                    <a:pt x="924" y="1734"/>
                  </a:cubicBezTo>
                  <a:cubicBezTo>
                    <a:pt x="1035" y="1802"/>
                    <a:pt x="1158" y="1839"/>
                    <a:pt x="1279" y="1870"/>
                  </a:cubicBezTo>
                  <a:cubicBezTo>
                    <a:pt x="1371" y="1894"/>
                    <a:pt x="1464" y="1916"/>
                    <a:pt x="1557" y="1935"/>
                  </a:cubicBezTo>
                  <a:cubicBezTo>
                    <a:pt x="1675" y="1923"/>
                    <a:pt x="1787" y="1890"/>
                    <a:pt x="1790" y="1804"/>
                  </a:cubicBezTo>
                  <a:cubicBezTo>
                    <a:pt x="1794" y="1611"/>
                    <a:pt x="1604" y="1368"/>
                    <a:pt x="1506" y="1197"/>
                  </a:cubicBezTo>
                  <a:cubicBezTo>
                    <a:pt x="1418" y="1044"/>
                    <a:pt x="1342" y="884"/>
                    <a:pt x="1264" y="724"/>
                  </a:cubicBezTo>
                  <a:cubicBezTo>
                    <a:pt x="1189" y="617"/>
                    <a:pt x="1125" y="499"/>
                    <a:pt x="1054" y="388"/>
                  </a:cubicBezTo>
                  <a:cubicBezTo>
                    <a:pt x="942" y="212"/>
                    <a:pt x="781" y="35"/>
                    <a:pt x="589" y="5"/>
                  </a:cubicBezTo>
                  <a:cubicBezTo>
                    <a:pt x="569" y="2"/>
                    <a:pt x="550"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4" name="Google Shape;3014;p44"/>
            <p:cNvSpPr/>
            <p:nvPr/>
          </p:nvSpPr>
          <p:spPr>
            <a:xfrm>
              <a:off x="2381725" y="3181000"/>
              <a:ext cx="46650" cy="43925"/>
            </a:xfrm>
            <a:custGeom>
              <a:avLst/>
              <a:gdLst/>
              <a:ahLst/>
              <a:cxnLst/>
              <a:rect l="l" t="t" r="r" b="b"/>
              <a:pathLst>
                <a:path w="1866" h="1757" extrusionOk="0">
                  <a:moveTo>
                    <a:pt x="31" y="1"/>
                  </a:moveTo>
                  <a:cubicBezTo>
                    <a:pt x="28" y="1"/>
                    <a:pt x="26" y="1"/>
                    <a:pt x="23" y="2"/>
                  </a:cubicBezTo>
                  <a:cubicBezTo>
                    <a:pt x="7" y="8"/>
                    <a:pt x="0" y="26"/>
                    <a:pt x="9" y="41"/>
                  </a:cubicBezTo>
                  <a:cubicBezTo>
                    <a:pt x="570" y="1252"/>
                    <a:pt x="1813" y="1748"/>
                    <a:pt x="1825" y="1754"/>
                  </a:cubicBezTo>
                  <a:cubicBezTo>
                    <a:pt x="1829" y="1755"/>
                    <a:pt x="1833" y="1756"/>
                    <a:pt x="1838" y="1756"/>
                  </a:cubicBezTo>
                  <a:cubicBezTo>
                    <a:pt x="1840" y="1756"/>
                    <a:pt x="1843" y="1756"/>
                    <a:pt x="1846" y="1755"/>
                  </a:cubicBezTo>
                  <a:cubicBezTo>
                    <a:pt x="1854" y="1753"/>
                    <a:pt x="1861" y="1745"/>
                    <a:pt x="1863" y="1737"/>
                  </a:cubicBezTo>
                  <a:cubicBezTo>
                    <a:pt x="1865" y="1719"/>
                    <a:pt x="1855" y="1702"/>
                    <a:pt x="1838" y="1695"/>
                  </a:cubicBezTo>
                  <a:cubicBezTo>
                    <a:pt x="1826" y="1690"/>
                    <a:pt x="612" y="1204"/>
                    <a:pt x="65" y="23"/>
                  </a:cubicBezTo>
                  <a:cubicBezTo>
                    <a:pt x="58" y="10"/>
                    <a:pt x="46"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5" name="Google Shape;3015;p44"/>
            <p:cNvSpPr/>
            <p:nvPr/>
          </p:nvSpPr>
          <p:spPr>
            <a:xfrm>
              <a:off x="2357075" y="3207825"/>
              <a:ext cx="35550" cy="49925"/>
            </a:xfrm>
            <a:custGeom>
              <a:avLst/>
              <a:gdLst/>
              <a:ahLst/>
              <a:cxnLst/>
              <a:rect l="l" t="t" r="r" b="b"/>
              <a:pathLst>
                <a:path w="1422" h="1997" extrusionOk="0">
                  <a:moveTo>
                    <a:pt x="826" y="1"/>
                  </a:moveTo>
                  <a:cubicBezTo>
                    <a:pt x="788" y="1"/>
                    <a:pt x="749" y="8"/>
                    <a:pt x="712" y="17"/>
                  </a:cubicBezTo>
                  <a:cubicBezTo>
                    <a:pt x="531" y="61"/>
                    <a:pt x="367" y="156"/>
                    <a:pt x="219" y="267"/>
                  </a:cubicBezTo>
                  <a:cubicBezTo>
                    <a:pt x="140" y="326"/>
                    <a:pt x="62" y="395"/>
                    <a:pt x="31" y="487"/>
                  </a:cubicBezTo>
                  <a:cubicBezTo>
                    <a:pt x="1" y="575"/>
                    <a:pt x="17" y="672"/>
                    <a:pt x="43" y="761"/>
                  </a:cubicBezTo>
                  <a:cubicBezTo>
                    <a:pt x="145" y="1111"/>
                    <a:pt x="381" y="1405"/>
                    <a:pt x="612" y="1688"/>
                  </a:cubicBezTo>
                  <a:cubicBezTo>
                    <a:pt x="665" y="1753"/>
                    <a:pt x="719" y="1819"/>
                    <a:pt x="786" y="1870"/>
                  </a:cubicBezTo>
                  <a:cubicBezTo>
                    <a:pt x="901" y="1955"/>
                    <a:pt x="1047" y="1990"/>
                    <a:pt x="1190" y="1995"/>
                  </a:cubicBezTo>
                  <a:cubicBezTo>
                    <a:pt x="1224" y="1996"/>
                    <a:pt x="1257" y="1997"/>
                    <a:pt x="1291" y="1997"/>
                  </a:cubicBezTo>
                  <a:cubicBezTo>
                    <a:pt x="1335" y="1997"/>
                    <a:pt x="1378" y="1996"/>
                    <a:pt x="1421" y="1993"/>
                  </a:cubicBezTo>
                  <a:cubicBezTo>
                    <a:pt x="1335" y="1972"/>
                    <a:pt x="1249" y="1951"/>
                    <a:pt x="1163" y="1927"/>
                  </a:cubicBezTo>
                  <a:cubicBezTo>
                    <a:pt x="1052" y="1896"/>
                    <a:pt x="940" y="1859"/>
                    <a:pt x="844" y="1793"/>
                  </a:cubicBezTo>
                  <a:cubicBezTo>
                    <a:pt x="706" y="1700"/>
                    <a:pt x="616" y="1552"/>
                    <a:pt x="531" y="1407"/>
                  </a:cubicBezTo>
                  <a:cubicBezTo>
                    <a:pt x="421" y="1223"/>
                    <a:pt x="316" y="1034"/>
                    <a:pt x="253" y="829"/>
                  </a:cubicBezTo>
                  <a:cubicBezTo>
                    <a:pt x="214" y="702"/>
                    <a:pt x="194" y="560"/>
                    <a:pt x="254" y="442"/>
                  </a:cubicBezTo>
                  <a:cubicBezTo>
                    <a:pt x="313" y="330"/>
                    <a:pt x="432" y="265"/>
                    <a:pt x="549" y="219"/>
                  </a:cubicBezTo>
                  <a:cubicBezTo>
                    <a:pt x="625" y="190"/>
                    <a:pt x="705" y="166"/>
                    <a:pt x="786" y="166"/>
                  </a:cubicBezTo>
                  <a:cubicBezTo>
                    <a:pt x="806" y="166"/>
                    <a:pt x="827" y="168"/>
                    <a:pt x="847" y="171"/>
                  </a:cubicBezTo>
                  <a:cubicBezTo>
                    <a:pt x="1028" y="202"/>
                    <a:pt x="1151" y="369"/>
                    <a:pt x="1227" y="536"/>
                  </a:cubicBezTo>
                  <a:cubicBezTo>
                    <a:pt x="1276" y="641"/>
                    <a:pt x="1315" y="753"/>
                    <a:pt x="1368" y="854"/>
                  </a:cubicBezTo>
                  <a:cubicBezTo>
                    <a:pt x="1290" y="590"/>
                    <a:pt x="1207" y="330"/>
                    <a:pt x="1035" y="117"/>
                  </a:cubicBezTo>
                  <a:cubicBezTo>
                    <a:pt x="1005" y="80"/>
                    <a:pt x="973" y="45"/>
                    <a:pt x="931" y="23"/>
                  </a:cubicBezTo>
                  <a:cubicBezTo>
                    <a:pt x="898" y="7"/>
                    <a:pt x="862" y="1"/>
                    <a:pt x="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6" name="Google Shape;3016;p44"/>
            <p:cNvSpPr/>
            <p:nvPr/>
          </p:nvSpPr>
          <p:spPr>
            <a:xfrm>
              <a:off x="2361900" y="3212000"/>
              <a:ext cx="38000" cy="45675"/>
            </a:xfrm>
            <a:custGeom>
              <a:avLst/>
              <a:gdLst/>
              <a:ahLst/>
              <a:cxnLst/>
              <a:rect l="l" t="t" r="r" b="b"/>
              <a:pathLst>
                <a:path w="1520" h="1827" extrusionOk="0">
                  <a:moveTo>
                    <a:pt x="592" y="0"/>
                  </a:moveTo>
                  <a:cubicBezTo>
                    <a:pt x="512" y="0"/>
                    <a:pt x="432" y="24"/>
                    <a:pt x="356" y="53"/>
                  </a:cubicBezTo>
                  <a:cubicBezTo>
                    <a:pt x="238" y="99"/>
                    <a:pt x="119" y="165"/>
                    <a:pt x="61" y="276"/>
                  </a:cubicBezTo>
                  <a:cubicBezTo>
                    <a:pt x="0" y="394"/>
                    <a:pt x="20" y="536"/>
                    <a:pt x="59" y="662"/>
                  </a:cubicBezTo>
                  <a:cubicBezTo>
                    <a:pt x="123" y="868"/>
                    <a:pt x="228" y="1057"/>
                    <a:pt x="337" y="1241"/>
                  </a:cubicBezTo>
                  <a:cubicBezTo>
                    <a:pt x="422" y="1386"/>
                    <a:pt x="513" y="1533"/>
                    <a:pt x="651" y="1627"/>
                  </a:cubicBezTo>
                  <a:cubicBezTo>
                    <a:pt x="747" y="1693"/>
                    <a:pt x="859" y="1729"/>
                    <a:pt x="970" y="1761"/>
                  </a:cubicBezTo>
                  <a:cubicBezTo>
                    <a:pt x="1055" y="1784"/>
                    <a:pt x="1142" y="1807"/>
                    <a:pt x="1228" y="1827"/>
                  </a:cubicBezTo>
                  <a:cubicBezTo>
                    <a:pt x="1345" y="1817"/>
                    <a:pt x="1461" y="1788"/>
                    <a:pt x="1480" y="1708"/>
                  </a:cubicBezTo>
                  <a:cubicBezTo>
                    <a:pt x="1520" y="1526"/>
                    <a:pt x="1382" y="1296"/>
                    <a:pt x="1319" y="1135"/>
                  </a:cubicBezTo>
                  <a:cubicBezTo>
                    <a:pt x="1263" y="990"/>
                    <a:pt x="1220" y="839"/>
                    <a:pt x="1175" y="687"/>
                  </a:cubicBezTo>
                  <a:cubicBezTo>
                    <a:pt x="1122" y="586"/>
                    <a:pt x="1083" y="475"/>
                    <a:pt x="1034" y="369"/>
                  </a:cubicBezTo>
                  <a:cubicBezTo>
                    <a:pt x="958" y="203"/>
                    <a:pt x="835" y="37"/>
                    <a:pt x="653" y="5"/>
                  </a:cubicBezTo>
                  <a:cubicBezTo>
                    <a:pt x="633" y="2"/>
                    <a:pt x="612" y="0"/>
                    <a:pt x="5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7" name="Google Shape;3017;p44"/>
            <p:cNvSpPr/>
            <p:nvPr/>
          </p:nvSpPr>
          <p:spPr>
            <a:xfrm>
              <a:off x="2373675" y="3221725"/>
              <a:ext cx="37300" cy="41725"/>
            </a:xfrm>
            <a:custGeom>
              <a:avLst/>
              <a:gdLst/>
              <a:ahLst/>
              <a:cxnLst/>
              <a:rect l="l" t="t" r="r" b="b"/>
              <a:pathLst>
                <a:path w="1492" h="1669" extrusionOk="0">
                  <a:moveTo>
                    <a:pt x="33" y="1"/>
                  </a:moveTo>
                  <a:cubicBezTo>
                    <a:pt x="17" y="1"/>
                    <a:pt x="1" y="14"/>
                    <a:pt x="3" y="35"/>
                  </a:cubicBezTo>
                  <a:cubicBezTo>
                    <a:pt x="319" y="1176"/>
                    <a:pt x="1433" y="1661"/>
                    <a:pt x="1444" y="1666"/>
                  </a:cubicBezTo>
                  <a:cubicBezTo>
                    <a:pt x="1448" y="1668"/>
                    <a:pt x="1452" y="1669"/>
                    <a:pt x="1457" y="1669"/>
                  </a:cubicBezTo>
                  <a:cubicBezTo>
                    <a:pt x="1459" y="1669"/>
                    <a:pt x="1461" y="1668"/>
                    <a:pt x="1464" y="1668"/>
                  </a:cubicBezTo>
                  <a:lnTo>
                    <a:pt x="1463" y="1667"/>
                  </a:lnTo>
                  <a:cubicBezTo>
                    <a:pt x="1489" y="1660"/>
                    <a:pt x="1492" y="1622"/>
                    <a:pt x="1467" y="1611"/>
                  </a:cubicBezTo>
                  <a:cubicBezTo>
                    <a:pt x="1456" y="1607"/>
                    <a:pt x="368" y="1133"/>
                    <a:pt x="60" y="19"/>
                  </a:cubicBezTo>
                  <a:cubicBezTo>
                    <a:pt x="55" y="6"/>
                    <a:pt x="4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8" name="Google Shape;3018;p44"/>
            <p:cNvSpPr/>
            <p:nvPr/>
          </p:nvSpPr>
          <p:spPr>
            <a:xfrm>
              <a:off x="2346550" y="3248225"/>
              <a:ext cx="29725" cy="45875"/>
            </a:xfrm>
            <a:custGeom>
              <a:avLst/>
              <a:gdLst/>
              <a:ahLst/>
              <a:cxnLst/>
              <a:rect l="l" t="t" r="r" b="b"/>
              <a:pathLst>
                <a:path w="1189" h="1835" extrusionOk="0">
                  <a:moveTo>
                    <a:pt x="753" y="0"/>
                  </a:moveTo>
                  <a:cubicBezTo>
                    <a:pt x="731" y="0"/>
                    <a:pt x="710" y="2"/>
                    <a:pt x="689" y="5"/>
                  </a:cubicBezTo>
                  <a:cubicBezTo>
                    <a:pt x="523" y="27"/>
                    <a:pt x="367" y="94"/>
                    <a:pt x="225" y="178"/>
                  </a:cubicBezTo>
                  <a:cubicBezTo>
                    <a:pt x="149" y="223"/>
                    <a:pt x="72" y="275"/>
                    <a:pt x="36" y="355"/>
                  </a:cubicBezTo>
                  <a:cubicBezTo>
                    <a:pt x="0" y="430"/>
                    <a:pt x="6" y="518"/>
                    <a:pt x="19" y="600"/>
                  </a:cubicBezTo>
                  <a:cubicBezTo>
                    <a:pt x="75" y="922"/>
                    <a:pt x="255" y="1206"/>
                    <a:pt x="432" y="1481"/>
                  </a:cubicBezTo>
                  <a:cubicBezTo>
                    <a:pt x="473" y="1545"/>
                    <a:pt x="514" y="1609"/>
                    <a:pt x="569" y="1660"/>
                  </a:cubicBezTo>
                  <a:cubicBezTo>
                    <a:pt x="662" y="1749"/>
                    <a:pt x="788" y="1795"/>
                    <a:pt x="915" y="1814"/>
                  </a:cubicBezTo>
                  <a:cubicBezTo>
                    <a:pt x="984" y="1824"/>
                    <a:pt x="1053" y="1832"/>
                    <a:pt x="1122" y="1835"/>
                  </a:cubicBezTo>
                  <a:cubicBezTo>
                    <a:pt x="1046" y="1808"/>
                    <a:pt x="972" y="1780"/>
                    <a:pt x="899" y="1750"/>
                  </a:cubicBezTo>
                  <a:cubicBezTo>
                    <a:pt x="803" y="1712"/>
                    <a:pt x="707" y="1668"/>
                    <a:pt x="629" y="1600"/>
                  </a:cubicBezTo>
                  <a:cubicBezTo>
                    <a:pt x="515" y="1502"/>
                    <a:pt x="450" y="1361"/>
                    <a:pt x="388" y="1224"/>
                  </a:cubicBezTo>
                  <a:cubicBezTo>
                    <a:pt x="311" y="1050"/>
                    <a:pt x="235" y="870"/>
                    <a:pt x="199" y="681"/>
                  </a:cubicBezTo>
                  <a:cubicBezTo>
                    <a:pt x="178" y="566"/>
                    <a:pt x="174" y="437"/>
                    <a:pt x="239" y="339"/>
                  </a:cubicBezTo>
                  <a:cubicBezTo>
                    <a:pt x="302" y="244"/>
                    <a:pt x="415" y="199"/>
                    <a:pt x="524" y="170"/>
                  </a:cubicBezTo>
                  <a:cubicBezTo>
                    <a:pt x="580" y="155"/>
                    <a:pt x="637" y="144"/>
                    <a:pt x="694" y="144"/>
                  </a:cubicBezTo>
                  <a:cubicBezTo>
                    <a:pt x="728" y="144"/>
                    <a:pt x="762" y="148"/>
                    <a:pt x="794" y="157"/>
                  </a:cubicBezTo>
                  <a:cubicBezTo>
                    <a:pt x="951" y="203"/>
                    <a:pt x="1044" y="364"/>
                    <a:pt x="1095" y="519"/>
                  </a:cubicBezTo>
                  <a:cubicBezTo>
                    <a:pt x="1128" y="617"/>
                    <a:pt x="1152" y="720"/>
                    <a:pt x="1188" y="816"/>
                  </a:cubicBezTo>
                  <a:cubicBezTo>
                    <a:pt x="1146" y="573"/>
                    <a:pt x="1097" y="333"/>
                    <a:pt x="967" y="127"/>
                  </a:cubicBezTo>
                  <a:cubicBezTo>
                    <a:pt x="946" y="89"/>
                    <a:pt x="918" y="58"/>
                    <a:pt x="883" y="33"/>
                  </a:cubicBezTo>
                  <a:cubicBezTo>
                    <a:pt x="845" y="9"/>
                    <a:pt x="799"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9" name="Google Shape;3019;p44"/>
            <p:cNvSpPr/>
            <p:nvPr/>
          </p:nvSpPr>
          <p:spPr>
            <a:xfrm>
              <a:off x="2350900" y="3251800"/>
              <a:ext cx="30950" cy="42325"/>
            </a:xfrm>
            <a:custGeom>
              <a:avLst/>
              <a:gdLst/>
              <a:ahLst/>
              <a:cxnLst/>
              <a:rect l="l" t="t" r="r" b="b"/>
              <a:pathLst>
                <a:path w="1238" h="1693" extrusionOk="0">
                  <a:moveTo>
                    <a:pt x="520" y="1"/>
                  </a:moveTo>
                  <a:cubicBezTo>
                    <a:pt x="464" y="1"/>
                    <a:pt x="406" y="12"/>
                    <a:pt x="351" y="27"/>
                  </a:cubicBezTo>
                  <a:cubicBezTo>
                    <a:pt x="241" y="56"/>
                    <a:pt x="129" y="101"/>
                    <a:pt x="66" y="196"/>
                  </a:cubicBezTo>
                  <a:cubicBezTo>
                    <a:pt x="1" y="294"/>
                    <a:pt x="4" y="423"/>
                    <a:pt x="25" y="538"/>
                  </a:cubicBezTo>
                  <a:cubicBezTo>
                    <a:pt x="62" y="727"/>
                    <a:pt x="137" y="907"/>
                    <a:pt x="214" y="1081"/>
                  </a:cubicBezTo>
                  <a:cubicBezTo>
                    <a:pt x="276" y="1219"/>
                    <a:pt x="341" y="1359"/>
                    <a:pt x="455" y="1457"/>
                  </a:cubicBezTo>
                  <a:cubicBezTo>
                    <a:pt x="534" y="1525"/>
                    <a:pt x="629" y="1569"/>
                    <a:pt x="725" y="1607"/>
                  </a:cubicBezTo>
                  <a:cubicBezTo>
                    <a:pt x="798" y="1637"/>
                    <a:pt x="873" y="1665"/>
                    <a:pt x="948" y="1692"/>
                  </a:cubicBezTo>
                  <a:cubicBezTo>
                    <a:pt x="955" y="1692"/>
                    <a:pt x="961" y="1692"/>
                    <a:pt x="968" y="1692"/>
                  </a:cubicBezTo>
                  <a:cubicBezTo>
                    <a:pt x="1067" y="1692"/>
                    <a:pt x="1161" y="1676"/>
                    <a:pt x="1183" y="1611"/>
                  </a:cubicBezTo>
                  <a:cubicBezTo>
                    <a:pt x="1238" y="1454"/>
                    <a:pt x="1138" y="1236"/>
                    <a:pt x="1098" y="1086"/>
                  </a:cubicBezTo>
                  <a:cubicBezTo>
                    <a:pt x="1062" y="952"/>
                    <a:pt x="1040" y="812"/>
                    <a:pt x="1014" y="674"/>
                  </a:cubicBezTo>
                  <a:cubicBezTo>
                    <a:pt x="978" y="577"/>
                    <a:pt x="954" y="474"/>
                    <a:pt x="922" y="377"/>
                  </a:cubicBezTo>
                  <a:cubicBezTo>
                    <a:pt x="870" y="221"/>
                    <a:pt x="776" y="60"/>
                    <a:pt x="620" y="14"/>
                  </a:cubicBezTo>
                  <a:cubicBezTo>
                    <a:pt x="588" y="5"/>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0" name="Google Shape;3020;p44"/>
            <p:cNvSpPr/>
            <p:nvPr/>
          </p:nvSpPr>
          <p:spPr>
            <a:xfrm>
              <a:off x="2361300" y="3260250"/>
              <a:ext cx="29200" cy="40750"/>
            </a:xfrm>
            <a:custGeom>
              <a:avLst/>
              <a:gdLst/>
              <a:ahLst/>
              <a:cxnLst/>
              <a:rect l="l" t="t" r="r" b="b"/>
              <a:pathLst>
                <a:path w="1168" h="1630" extrusionOk="0">
                  <a:moveTo>
                    <a:pt x="29" y="1"/>
                  </a:moveTo>
                  <a:cubicBezTo>
                    <a:pt x="15" y="1"/>
                    <a:pt x="0" y="12"/>
                    <a:pt x="2" y="30"/>
                  </a:cubicBezTo>
                  <a:cubicBezTo>
                    <a:pt x="169" y="1078"/>
                    <a:pt x="1110" y="1621"/>
                    <a:pt x="1120" y="1627"/>
                  </a:cubicBezTo>
                  <a:cubicBezTo>
                    <a:pt x="1123" y="1628"/>
                    <a:pt x="1128" y="1629"/>
                    <a:pt x="1132" y="1629"/>
                  </a:cubicBezTo>
                  <a:cubicBezTo>
                    <a:pt x="1134" y="1629"/>
                    <a:pt x="1135" y="1629"/>
                    <a:pt x="1137" y="1629"/>
                  </a:cubicBezTo>
                  <a:cubicBezTo>
                    <a:pt x="1161" y="1625"/>
                    <a:pt x="1168" y="1592"/>
                    <a:pt x="1146" y="1580"/>
                  </a:cubicBezTo>
                  <a:cubicBezTo>
                    <a:pt x="1137" y="1574"/>
                    <a:pt x="217" y="1044"/>
                    <a:pt x="54" y="22"/>
                  </a:cubicBezTo>
                  <a:cubicBezTo>
                    <a:pt x="51" y="8"/>
                    <a:pt x="40"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1" name="Google Shape;3021;p44"/>
            <p:cNvSpPr/>
            <p:nvPr/>
          </p:nvSpPr>
          <p:spPr>
            <a:xfrm>
              <a:off x="2399475" y="3292025"/>
              <a:ext cx="47050" cy="29800"/>
            </a:xfrm>
            <a:custGeom>
              <a:avLst/>
              <a:gdLst/>
              <a:ahLst/>
              <a:cxnLst/>
              <a:rect l="l" t="t" r="r" b="b"/>
              <a:pathLst>
                <a:path w="1882" h="1192" extrusionOk="0">
                  <a:moveTo>
                    <a:pt x="1528" y="0"/>
                  </a:moveTo>
                  <a:cubicBezTo>
                    <a:pt x="1523" y="0"/>
                    <a:pt x="1518" y="0"/>
                    <a:pt x="1512" y="1"/>
                  </a:cubicBezTo>
                  <a:cubicBezTo>
                    <a:pt x="1269" y="5"/>
                    <a:pt x="1042" y="96"/>
                    <a:pt x="815" y="193"/>
                  </a:cubicBezTo>
                  <a:cubicBezTo>
                    <a:pt x="915" y="172"/>
                    <a:pt x="1015" y="135"/>
                    <a:pt x="1114" y="109"/>
                  </a:cubicBezTo>
                  <a:cubicBezTo>
                    <a:pt x="1181" y="91"/>
                    <a:pt x="1254" y="79"/>
                    <a:pt x="1325" y="79"/>
                  </a:cubicBezTo>
                  <a:cubicBezTo>
                    <a:pt x="1420" y="79"/>
                    <a:pt x="1511" y="101"/>
                    <a:pt x="1582" y="162"/>
                  </a:cubicBezTo>
                  <a:cubicBezTo>
                    <a:pt x="1652" y="221"/>
                    <a:pt x="1691" y="308"/>
                    <a:pt x="1720" y="394"/>
                  </a:cubicBezTo>
                  <a:cubicBezTo>
                    <a:pt x="1756" y="501"/>
                    <a:pt x="1779" y="621"/>
                    <a:pt x="1735" y="725"/>
                  </a:cubicBezTo>
                  <a:cubicBezTo>
                    <a:pt x="1688" y="834"/>
                    <a:pt x="1579" y="902"/>
                    <a:pt x="1470" y="947"/>
                  </a:cubicBezTo>
                  <a:cubicBezTo>
                    <a:pt x="1292" y="1022"/>
                    <a:pt x="1102" y="1056"/>
                    <a:pt x="913" y="1088"/>
                  </a:cubicBezTo>
                  <a:cubicBezTo>
                    <a:pt x="824" y="1101"/>
                    <a:pt x="735" y="1115"/>
                    <a:pt x="646" y="1115"/>
                  </a:cubicBezTo>
                  <a:cubicBezTo>
                    <a:pt x="585" y="1115"/>
                    <a:pt x="526" y="1109"/>
                    <a:pt x="468" y="1092"/>
                  </a:cubicBezTo>
                  <a:cubicBezTo>
                    <a:pt x="367" y="1064"/>
                    <a:pt x="278" y="1007"/>
                    <a:pt x="193" y="949"/>
                  </a:cubicBezTo>
                  <a:cubicBezTo>
                    <a:pt x="128" y="903"/>
                    <a:pt x="64" y="857"/>
                    <a:pt x="0" y="808"/>
                  </a:cubicBezTo>
                  <a:lnTo>
                    <a:pt x="0" y="808"/>
                  </a:lnTo>
                  <a:cubicBezTo>
                    <a:pt x="41" y="864"/>
                    <a:pt x="85" y="918"/>
                    <a:pt x="132" y="970"/>
                  </a:cubicBezTo>
                  <a:cubicBezTo>
                    <a:pt x="216" y="1065"/>
                    <a:pt x="324" y="1145"/>
                    <a:pt x="449" y="1175"/>
                  </a:cubicBezTo>
                  <a:cubicBezTo>
                    <a:pt x="504" y="1189"/>
                    <a:pt x="562" y="1192"/>
                    <a:pt x="619" y="1192"/>
                  </a:cubicBezTo>
                  <a:cubicBezTo>
                    <a:pt x="637" y="1192"/>
                    <a:pt x="655" y="1191"/>
                    <a:pt x="673" y="1191"/>
                  </a:cubicBezTo>
                  <a:cubicBezTo>
                    <a:pt x="1000" y="1189"/>
                    <a:pt x="1336" y="1183"/>
                    <a:pt x="1637" y="1053"/>
                  </a:cubicBezTo>
                  <a:cubicBezTo>
                    <a:pt x="1712" y="1021"/>
                    <a:pt x="1789" y="976"/>
                    <a:pt x="1833" y="905"/>
                  </a:cubicBezTo>
                  <a:cubicBezTo>
                    <a:pt x="1878" y="831"/>
                    <a:pt x="1881" y="738"/>
                    <a:pt x="1877" y="650"/>
                  </a:cubicBezTo>
                  <a:cubicBezTo>
                    <a:pt x="1869" y="485"/>
                    <a:pt x="1839" y="317"/>
                    <a:pt x="1767" y="168"/>
                  </a:cubicBezTo>
                  <a:cubicBezTo>
                    <a:pt x="1738" y="107"/>
                    <a:pt x="1699" y="47"/>
                    <a:pt x="1638" y="21"/>
                  </a:cubicBezTo>
                  <a:cubicBezTo>
                    <a:pt x="1603" y="7"/>
                    <a:pt x="1566" y="0"/>
                    <a:pt x="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2" name="Google Shape;3022;p44"/>
            <p:cNvSpPr/>
            <p:nvPr/>
          </p:nvSpPr>
          <p:spPr>
            <a:xfrm>
              <a:off x="2396800" y="3293975"/>
              <a:ext cx="47150" cy="25925"/>
            </a:xfrm>
            <a:custGeom>
              <a:avLst/>
              <a:gdLst/>
              <a:ahLst/>
              <a:cxnLst/>
              <a:rect l="l" t="t" r="r" b="b"/>
              <a:pathLst>
                <a:path w="1886" h="1037" extrusionOk="0">
                  <a:moveTo>
                    <a:pt x="1431" y="0"/>
                  </a:moveTo>
                  <a:cubicBezTo>
                    <a:pt x="1361" y="0"/>
                    <a:pt x="1288" y="13"/>
                    <a:pt x="1221" y="31"/>
                  </a:cubicBezTo>
                  <a:cubicBezTo>
                    <a:pt x="1122" y="57"/>
                    <a:pt x="1022" y="94"/>
                    <a:pt x="922" y="115"/>
                  </a:cubicBezTo>
                  <a:cubicBezTo>
                    <a:pt x="793" y="171"/>
                    <a:pt x="664" y="227"/>
                    <a:pt x="531" y="272"/>
                  </a:cubicBezTo>
                  <a:cubicBezTo>
                    <a:pt x="384" y="321"/>
                    <a:pt x="146" y="357"/>
                    <a:pt x="45" y="489"/>
                  </a:cubicBezTo>
                  <a:cubicBezTo>
                    <a:pt x="0" y="547"/>
                    <a:pt x="46" y="644"/>
                    <a:pt x="106" y="730"/>
                  </a:cubicBezTo>
                  <a:cubicBezTo>
                    <a:pt x="170" y="778"/>
                    <a:pt x="234" y="825"/>
                    <a:pt x="300" y="869"/>
                  </a:cubicBezTo>
                  <a:cubicBezTo>
                    <a:pt x="384" y="928"/>
                    <a:pt x="473" y="985"/>
                    <a:pt x="573" y="1014"/>
                  </a:cubicBezTo>
                  <a:cubicBezTo>
                    <a:pt x="631" y="1031"/>
                    <a:pt x="691" y="1037"/>
                    <a:pt x="751" y="1037"/>
                  </a:cubicBezTo>
                  <a:cubicBezTo>
                    <a:pt x="840" y="1037"/>
                    <a:pt x="930" y="1023"/>
                    <a:pt x="1018" y="1008"/>
                  </a:cubicBezTo>
                  <a:cubicBezTo>
                    <a:pt x="1208" y="978"/>
                    <a:pt x="1399" y="943"/>
                    <a:pt x="1576" y="869"/>
                  </a:cubicBezTo>
                  <a:cubicBezTo>
                    <a:pt x="1685" y="824"/>
                    <a:pt x="1795" y="756"/>
                    <a:pt x="1841" y="647"/>
                  </a:cubicBezTo>
                  <a:cubicBezTo>
                    <a:pt x="1885" y="542"/>
                    <a:pt x="1862" y="423"/>
                    <a:pt x="1826" y="316"/>
                  </a:cubicBezTo>
                  <a:cubicBezTo>
                    <a:pt x="1797" y="230"/>
                    <a:pt x="1758" y="143"/>
                    <a:pt x="1689" y="84"/>
                  </a:cubicBezTo>
                  <a:cubicBezTo>
                    <a:pt x="1618" y="23"/>
                    <a:pt x="1527" y="0"/>
                    <a:pt x="1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3" name="Google Shape;3023;p44"/>
            <p:cNvSpPr/>
            <p:nvPr/>
          </p:nvSpPr>
          <p:spPr>
            <a:xfrm>
              <a:off x="2385300" y="3302375"/>
              <a:ext cx="49800" cy="7300"/>
            </a:xfrm>
            <a:custGeom>
              <a:avLst/>
              <a:gdLst/>
              <a:ahLst/>
              <a:cxnLst/>
              <a:rect l="l" t="t" r="r" b="b"/>
              <a:pathLst>
                <a:path w="1992" h="292" extrusionOk="0">
                  <a:moveTo>
                    <a:pt x="29" y="1"/>
                  </a:moveTo>
                  <a:cubicBezTo>
                    <a:pt x="19" y="1"/>
                    <a:pt x="10" y="6"/>
                    <a:pt x="5" y="15"/>
                  </a:cubicBezTo>
                  <a:cubicBezTo>
                    <a:pt x="1" y="23"/>
                    <a:pt x="1" y="32"/>
                    <a:pt x="4" y="38"/>
                  </a:cubicBezTo>
                  <a:cubicBezTo>
                    <a:pt x="8" y="44"/>
                    <a:pt x="11" y="48"/>
                    <a:pt x="17" y="52"/>
                  </a:cubicBezTo>
                  <a:cubicBezTo>
                    <a:pt x="24" y="55"/>
                    <a:pt x="491" y="291"/>
                    <a:pt x="1099" y="291"/>
                  </a:cubicBezTo>
                  <a:cubicBezTo>
                    <a:pt x="1369" y="291"/>
                    <a:pt x="1666" y="245"/>
                    <a:pt x="1963" y="111"/>
                  </a:cubicBezTo>
                  <a:cubicBezTo>
                    <a:pt x="1992" y="98"/>
                    <a:pt x="1979" y="60"/>
                    <a:pt x="1954" y="60"/>
                  </a:cubicBezTo>
                  <a:cubicBezTo>
                    <a:pt x="1950" y="60"/>
                    <a:pt x="1946" y="61"/>
                    <a:pt x="1942" y="63"/>
                  </a:cubicBezTo>
                  <a:cubicBezTo>
                    <a:pt x="1653" y="193"/>
                    <a:pt x="1363" y="238"/>
                    <a:pt x="1100" y="238"/>
                  </a:cubicBezTo>
                  <a:cubicBezTo>
                    <a:pt x="505" y="238"/>
                    <a:pt x="48" y="8"/>
                    <a:pt x="41" y="4"/>
                  </a:cubicBezTo>
                  <a:cubicBezTo>
                    <a:pt x="37"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4" name="Google Shape;3024;p44"/>
            <p:cNvSpPr/>
            <p:nvPr/>
          </p:nvSpPr>
          <p:spPr>
            <a:xfrm>
              <a:off x="2335450" y="3284350"/>
              <a:ext cx="23325" cy="39150"/>
            </a:xfrm>
            <a:custGeom>
              <a:avLst/>
              <a:gdLst/>
              <a:ahLst/>
              <a:cxnLst/>
              <a:rect l="l" t="t" r="r" b="b"/>
              <a:pathLst>
                <a:path w="933" h="1566" extrusionOk="0">
                  <a:moveTo>
                    <a:pt x="604" y="0"/>
                  </a:moveTo>
                  <a:cubicBezTo>
                    <a:pt x="475" y="0"/>
                    <a:pt x="348" y="33"/>
                    <a:pt x="227" y="78"/>
                  </a:cubicBezTo>
                  <a:cubicBezTo>
                    <a:pt x="158" y="105"/>
                    <a:pt x="89" y="139"/>
                    <a:pt x="47" y="199"/>
                  </a:cubicBezTo>
                  <a:cubicBezTo>
                    <a:pt x="8" y="255"/>
                    <a:pt x="0" y="328"/>
                    <a:pt x="0" y="398"/>
                  </a:cubicBezTo>
                  <a:cubicBezTo>
                    <a:pt x="1" y="670"/>
                    <a:pt x="110" y="930"/>
                    <a:pt x="218" y="1180"/>
                  </a:cubicBezTo>
                  <a:cubicBezTo>
                    <a:pt x="243" y="1238"/>
                    <a:pt x="268" y="1297"/>
                    <a:pt x="306" y="1347"/>
                  </a:cubicBezTo>
                  <a:cubicBezTo>
                    <a:pt x="371" y="1432"/>
                    <a:pt x="469" y="1488"/>
                    <a:pt x="571" y="1520"/>
                  </a:cubicBezTo>
                  <a:cubicBezTo>
                    <a:pt x="626" y="1538"/>
                    <a:pt x="681" y="1554"/>
                    <a:pt x="738" y="1566"/>
                  </a:cubicBezTo>
                  <a:cubicBezTo>
                    <a:pt x="679" y="1534"/>
                    <a:pt x="622" y="1500"/>
                    <a:pt x="565" y="1466"/>
                  </a:cubicBezTo>
                  <a:cubicBezTo>
                    <a:pt x="492" y="1420"/>
                    <a:pt x="420" y="1371"/>
                    <a:pt x="364" y="1304"/>
                  </a:cubicBezTo>
                  <a:cubicBezTo>
                    <a:pt x="284" y="1209"/>
                    <a:pt x="249" y="1084"/>
                    <a:pt x="217" y="963"/>
                  </a:cubicBezTo>
                  <a:cubicBezTo>
                    <a:pt x="177" y="808"/>
                    <a:pt x="140" y="650"/>
                    <a:pt x="137" y="490"/>
                  </a:cubicBezTo>
                  <a:cubicBezTo>
                    <a:pt x="135" y="391"/>
                    <a:pt x="150" y="284"/>
                    <a:pt x="218" y="213"/>
                  </a:cubicBezTo>
                  <a:cubicBezTo>
                    <a:pt x="283" y="144"/>
                    <a:pt x="382" y="122"/>
                    <a:pt x="475" y="113"/>
                  </a:cubicBezTo>
                  <a:cubicBezTo>
                    <a:pt x="499" y="111"/>
                    <a:pt x="522" y="109"/>
                    <a:pt x="546" y="109"/>
                  </a:cubicBezTo>
                  <a:cubicBezTo>
                    <a:pt x="599" y="109"/>
                    <a:pt x="651" y="117"/>
                    <a:pt x="699" y="140"/>
                  </a:cubicBezTo>
                  <a:cubicBezTo>
                    <a:pt x="822" y="199"/>
                    <a:pt x="877" y="344"/>
                    <a:pt x="897" y="480"/>
                  </a:cubicBezTo>
                  <a:cubicBezTo>
                    <a:pt x="910" y="565"/>
                    <a:pt x="916" y="654"/>
                    <a:pt x="933" y="737"/>
                  </a:cubicBezTo>
                  <a:cubicBezTo>
                    <a:pt x="931" y="531"/>
                    <a:pt x="925" y="327"/>
                    <a:pt x="846" y="140"/>
                  </a:cubicBezTo>
                  <a:cubicBezTo>
                    <a:pt x="834" y="105"/>
                    <a:pt x="815" y="75"/>
                    <a:pt x="789" y="50"/>
                  </a:cubicBezTo>
                  <a:cubicBezTo>
                    <a:pt x="748" y="12"/>
                    <a:pt x="689" y="2"/>
                    <a:pt x="633" y="1"/>
                  </a:cubicBezTo>
                  <a:cubicBezTo>
                    <a:pt x="623" y="0"/>
                    <a:pt x="61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5" name="Google Shape;3025;p44"/>
            <p:cNvSpPr/>
            <p:nvPr/>
          </p:nvSpPr>
          <p:spPr>
            <a:xfrm>
              <a:off x="2338800" y="3287100"/>
              <a:ext cx="21900" cy="36700"/>
            </a:xfrm>
            <a:custGeom>
              <a:avLst/>
              <a:gdLst/>
              <a:ahLst/>
              <a:cxnLst/>
              <a:rect l="l" t="t" r="r" b="b"/>
              <a:pathLst>
                <a:path w="876" h="1468" extrusionOk="0">
                  <a:moveTo>
                    <a:pt x="412" y="1"/>
                  </a:moveTo>
                  <a:cubicBezTo>
                    <a:pt x="388" y="1"/>
                    <a:pt x="365" y="2"/>
                    <a:pt x="341" y="4"/>
                  </a:cubicBezTo>
                  <a:cubicBezTo>
                    <a:pt x="248" y="13"/>
                    <a:pt x="149" y="35"/>
                    <a:pt x="84" y="103"/>
                  </a:cubicBezTo>
                  <a:cubicBezTo>
                    <a:pt x="16" y="175"/>
                    <a:pt x="1" y="282"/>
                    <a:pt x="3" y="381"/>
                  </a:cubicBezTo>
                  <a:cubicBezTo>
                    <a:pt x="6" y="540"/>
                    <a:pt x="43" y="698"/>
                    <a:pt x="83" y="854"/>
                  </a:cubicBezTo>
                  <a:cubicBezTo>
                    <a:pt x="115" y="974"/>
                    <a:pt x="150" y="1099"/>
                    <a:pt x="230" y="1196"/>
                  </a:cubicBezTo>
                  <a:cubicBezTo>
                    <a:pt x="285" y="1262"/>
                    <a:pt x="358" y="1311"/>
                    <a:pt x="431" y="1357"/>
                  </a:cubicBezTo>
                  <a:cubicBezTo>
                    <a:pt x="488" y="1391"/>
                    <a:pt x="545" y="1425"/>
                    <a:pt x="604" y="1457"/>
                  </a:cubicBezTo>
                  <a:cubicBezTo>
                    <a:pt x="637" y="1463"/>
                    <a:pt x="670" y="1468"/>
                    <a:pt x="700" y="1468"/>
                  </a:cubicBezTo>
                  <a:cubicBezTo>
                    <a:pt x="749" y="1468"/>
                    <a:pt x="790" y="1456"/>
                    <a:pt x="809" y="1423"/>
                  </a:cubicBezTo>
                  <a:cubicBezTo>
                    <a:pt x="875" y="1300"/>
                    <a:pt x="823" y="1107"/>
                    <a:pt x="811" y="978"/>
                  </a:cubicBezTo>
                  <a:cubicBezTo>
                    <a:pt x="800" y="862"/>
                    <a:pt x="801" y="745"/>
                    <a:pt x="799" y="627"/>
                  </a:cubicBezTo>
                  <a:cubicBezTo>
                    <a:pt x="782" y="544"/>
                    <a:pt x="776" y="455"/>
                    <a:pt x="763" y="370"/>
                  </a:cubicBezTo>
                  <a:cubicBezTo>
                    <a:pt x="743" y="234"/>
                    <a:pt x="688" y="89"/>
                    <a:pt x="565" y="31"/>
                  </a:cubicBezTo>
                  <a:cubicBezTo>
                    <a:pt x="517" y="8"/>
                    <a:pt x="465" y="1"/>
                    <a:pt x="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6" name="Google Shape;3026;p44"/>
            <p:cNvSpPr/>
            <p:nvPr/>
          </p:nvSpPr>
          <p:spPr>
            <a:xfrm>
              <a:off x="2347350" y="3293825"/>
              <a:ext cx="18825" cy="37450"/>
            </a:xfrm>
            <a:custGeom>
              <a:avLst/>
              <a:gdLst/>
              <a:ahLst/>
              <a:cxnLst/>
              <a:rect l="l" t="t" r="r" b="b"/>
              <a:pathLst>
                <a:path w="753" h="1498" extrusionOk="0">
                  <a:moveTo>
                    <a:pt x="30" y="0"/>
                  </a:moveTo>
                  <a:cubicBezTo>
                    <a:pt x="18" y="0"/>
                    <a:pt x="7" y="8"/>
                    <a:pt x="8" y="24"/>
                  </a:cubicBezTo>
                  <a:cubicBezTo>
                    <a:pt x="0" y="910"/>
                    <a:pt x="700" y="1486"/>
                    <a:pt x="708" y="1493"/>
                  </a:cubicBezTo>
                  <a:cubicBezTo>
                    <a:pt x="711" y="1495"/>
                    <a:pt x="717" y="1497"/>
                    <a:pt x="721" y="1497"/>
                  </a:cubicBezTo>
                  <a:lnTo>
                    <a:pt x="721" y="1496"/>
                  </a:lnTo>
                  <a:cubicBezTo>
                    <a:pt x="742" y="1496"/>
                    <a:pt x="752" y="1471"/>
                    <a:pt x="736" y="1457"/>
                  </a:cubicBezTo>
                  <a:cubicBezTo>
                    <a:pt x="729" y="1452"/>
                    <a:pt x="45" y="888"/>
                    <a:pt x="53" y="24"/>
                  </a:cubicBezTo>
                  <a:cubicBezTo>
                    <a:pt x="54" y="8"/>
                    <a:pt x="4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7" name="Google Shape;3027;p44"/>
            <p:cNvSpPr/>
            <p:nvPr/>
          </p:nvSpPr>
          <p:spPr>
            <a:xfrm>
              <a:off x="2372250" y="3322100"/>
              <a:ext cx="38675" cy="28175"/>
            </a:xfrm>
            <a:custGeom>
              <a:avLst/>
              <a:gdLst/>
              <a:ahLst/>
              <a:cxnLst/>
              <a:rect l="l" t="t" r="r" b="b"/>
              <a:pathLst>
                <a:path w="1547" h="1127" extrusionOk="0">
                  <a:moveTo>
                    <a:pt x="1187" y="0"/>
                  </a:moveTo>
                  <a:cubicBezTo>
                    <a:pt x="1167" y="0"/>
                    <a:pt x="1147" y="3"/>
                    <a:pt x="1127" y="8"/>
                  </a:cubicBezTo>
                  <a:cubicBezTo>
                    <a:pt x="927" y="46"/>
                    <a:pt x="753" y="154"/>
                    <a:pt x="581" y="266"/>
                  </a:cubicBezTo>
                  <a:cubicBezTo>
                    <a:pt x="661" y="235"/>
                    <a:pt x="737" y="189"/>
                    <a:pt x="816" y="154"/>
                  </a:cubicBezTo>
                  <a:cubicBezTo>
                    <a:pt x="891" y="119"/>
                    <a:pt x="976" y="92"/>
                    <a:pt x="1058" y="92"/>
                  </a:cubicBezTo>
                  <a:cubicBezTo>
                    <a:pt x="1111" y="92"/>
                    <a:pt x="1162" y="103"/>
                    <a:pt x="1208" y="130"/>
                  </a:cubicBezTo>
                  <a:cubicBezTo>
                    <a:pt x="1274" y="169"/>
                    <a:pt x="1318" y="235"/>
                    <a:pt x="1354" y="302"/>
                  </a:cubicBezTo>
                  <a:cubicBezTo>
                    <a:pt x="1400" y="385"/>
                    <a:pt x="1435" y="480"/>
                    <a:pt x="1414" y="571"/>
                  </a:cubicBezTo>
                  <a:cubicBezTo>
                    <a:pt x="1392" y="668"/>
                    <a:pt x="1312" y="738"/>
                    <a:pt x="1228" y="791"/>
                  </a:cubicBezTo>
                  <a:cubicBezTo>
                    <a:pt x="1093" y="878"/>
                    <a:pt x="941" y="934"/>
                    <a:pt x="790" y="986"/>
                  </a:cubicBezTo>
                  <a:cubicBezTo>
                    <a:pt x="687" y="1023"/>
                    <a:pt x="580" y="1057"/>
                    <a:pt x="471" y="1057"/>
                  </a:cubicBezTo>
                  <a:cubicBezTo>
                    <a:pt x="456" y="1057"/>
                    <a:pt x="440" y="1056"/>
                    <a:pt x="424" y="1055"/>
                  </a:cubicBezTo>
                  <a:cubicBezTo>
                    <a:pt x="338" y="1046"/>
                    <a:pt x="257" y="1012"/>
                    <a:pt x="178" y="976"/>
                  </a:cubicBezTo>
                  <a:cubicBezTo>
                    <a:pt x="118" y="948"/>
                    <a:pt x="58" y="919"/>
                    <a:pt x="0" y="888"/>
                  </a:cubicBezTo>
                  <a:lnTo>
                    <a:pt x="0" y="888"/>
                  </a:lnTo>
                  <a:cubicBezTo>
                    <a:pt x="41" y="929"/>
                    <a:pt x="85" y="967"/>
                    <a:pt x="130" y="1002"/>
                  </a:cubicBezTo>
                  <a:cubicBezTo>
                    <a:pt x="214" y="1069"/>
                    <a:pt x="314" y="1119"/>
                    <a:pt x="422" y="1126"/>
                  </a:cubicBezTo>
                  <a:cubicBezTo>
                    <a:pt x="429" y="1127"/>
                    <a:pt x="437" y="1127"/>
                    <a:pt x="445" y="1127"/>
                  </a:cubicBezTo>
                  <a:cubicBezTo>
                    <a:pt x="499" y="1127"/>
                    <a:pt x="554" y="1117"/>
                    <a:pt x="609" y="1106"/>
                  </a:cubicBezTo>
                  <a:cubicBezTo>
                    <a:pt x="877" y="1057"/>
                    <a:pt x="1153" y="1005"/>
                    <a:pt x="1381" y="855"/>
                  </a:cubicBezTo>
                  <a:cubicBezTo>
                    <a:pt x="1439" y="816"/>
                    <a:pt x="1494" y="769"/>
                    <a:pt x="1520" y="704"/>
                  </a:cubicBezTo>
                  <a:cubicBezTo>
                    <a:pt x="1546" y="637"/>
                    <a:pt x="1535" y="560"/>
                    <a:pt x="1520" y="489"/>
                  </a:cubicBezTo>
                  <a:cubicBezTo>
                    <a:pt x="1489" y="353"/>
                    <a:pt x="1441" y="219"/>
                    <a:pt x="1360" y="107"/>
                  </a:cubicBezTo>
                  <a:cubicBezTo>
                    <a:pt x="1327" y="61"/>
                    <a:pt x="1286" y="18"/>
                    <a:pt x="1233" y="5"/>
                  </a:cubicBezTo>
                  <a:cubicBezTo>
                    <a:pt x="1218" y="2"/>
                    <a:pt x="1202" y="0"/>
                    <a:pt x="1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8" name="Google Shape;3028;p44"/>
            <p:cNvSpPr/>
            <p:nvPr/>
          </p:nvSpPr>
          <p:spPr>
            <a:xfrm>
              <a:off x="2369400" y="3324375"/>
              <a:ext cx="38750" cy="24175"/>
            </a:xfrm>
            <a:custGeom>
              <a:avLst/>
              <a:gdLst/>
              <a:ahLst/>
              <a:cxnLst/>
              <a:rect l="l" t="t" r="r" b="b"/>
              <a:pathLst>
                <a:path w="1550" h="967" extrusionOk="0">
                  <a:moveTo>
                    <a:pt x="1172" y="1"/>
                  </a:moveTo>
                  <a:cubicBezTo>
                    <a:pt x="1090" y="1"/>
                    <a:pt x="1005" y="28"/>
                    <a:pt x="930" y="63"/>
                  </a:cubicBezTo>
                  <a:cubicBezTo>
                    <a:pt x="851" y="98"/>
                    <a:pt x="775" y="144"/>
                    <a:pt x="695" y="175"/>
                  </a:cubicBezTo>
                  <a:cubicBezTo>
                    <a:pt x="597" y="240"/>
                    <a:pt x="499" y="305"/>
                    <a:pt x="397" y="360"/>
                  </a:cubicBezTo>
                  <a:cubicBezTo>
                    <a:pt x="282" y="422"/>
                    <a:pt x="93" y="486"/>
                    <a:pt x="28" y="609"/>
                  </a:cubicBezTo>
                  <a:cubicBezTo>
                    <a:pt x="1" y="664"/>
                    <a:pt x="52" y="736"/>
                    <a:pt x="114" y="798"/>
                  </a:cubicBezTo>
                  <a:cubicBezTo>
                    <a:pt x="172" y="828"/>
                    <a:pt x="232" y="857"/>
                    <a:pt x="292" y="885"/>
                  </a:cubicBezTo>
                  <a:cubicBezTo>
                    <a:pt x="371" y="922"/>
                    <a:pt x="452" y="955"/>
                    <a:pt x="538" y="964"/>
                  </a:cubicBezTo>
                  <a:cubicBezTo>
                    <a:pt x="555" y="966"/>
                    <a:pt x="571" y="967"/>
                    <a:pt x="588" y="967"/>
                  </a:cubicBezTo>
                  <a:cubicBezTo>
                    <a:pt x="696" y="967"/>
                    <a:pt x="802" y="932"/>
                    <a:pt x="904" y="896"/>
                  </a:cubicBezTo>
                  <a:cubicBezTo>
                    <a:pt x="1055" y="844"/>
                    <a:pt x="1207" y="787"/>
                    <a:pt x="1342" y="701"/>
                  </a:cubicBezTo>
                  <a:cubicBezTo>
                    <a:pt x="1426" y="648"/>
                    <a:pt x="1506" y="577"/>
                    <a:pt x="1528" y="481"/>
                  </a:cubicBezTo>
                  <a:cubicBezTo>
                    <a:pt x="1549" y="389"/>
                    <a:pt x="1514" y="294"/>
                    <a:pt x="1468" y="211"/>
                  </a:cubicBezTo>
                  <a:cubicBezTo>
                    <a:pt x="1431" y="144"/>
                    <a:pt x="1388" y="78"/>
                    <a:pt x="1322" y="39"/>
                  </a:cubicBezTo>
                  <a:cubicBezTo>
                    <a:pt x="1276" y="12"/>
                    <a:pt x="1225" y="1"/>
                    <a:pt x="1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9" name="Google Shape;3029;p44"/>
            <p:cNvSpPr/>
            <p:nvPr/>
          </p:nvSpPr>
          <p:spPr>
            <a:xfrm>
              <a:off x="2359150" y="3332450"/>
              <a:ext cx="41300" cy="8625"/>
            </a:xfrm>
            <a:custGeom>
              <a:avLst/>
              <a:gdLst/>
              <a:ahLst/>
              <a:cxnLst/>
              <a:rect l="l" t="t" r="r" b="b"/>
              <a:pathLst>
                <a:path w="1652" h="345" extrusionOk="0">
                  <a:moveTo>
                    <a:pt x="1619" y="0"/>
                  </a:moveTo>
                  <a:cubicBezTo>
                    <a:pt x="1615" y="0"/>
                    <a:pt x="1611" y="2"/>
                    <a:pt x="1607" y="5"/>
                  </a:cubicBezTo>
                  <a:cubicBezTo>
                    <a:pt x="1261" y="240"/>
                    <a:pt x="883" y="300"/>
                    <a:pt x="585" y="300"/>
                  </a:cubicBezTo>
                  <a:cubicBezTo>
                    <a:pt x="267" y="300"/>
                    <a:pt x="40" y="232"/>
                    <a:pt x="36" y="230"/>
                  </a:cubicBezTo>
                  <a:cubicBezTo>
                    <a:pt x="34" y="230"/>
                    <a:pt x="31" y="230"/>
                    <a:pt x="29" y="230"/>
                  </a:cubicBezTo>
                  <a:cubicBezTo>
                    <a:pt x="12" y="230"/>
                    <a:pt x="0" y="249"/>
                    <a:pt x="10" y="264"/>
                  </a:cubicBezTo>
                  <a:cubicBezTo>
                    <a:pt x="13" y="268"/>
                    <a:pt x="17" y="272"/>
                    <a:pt x="22" y="273"/>
                  </a:cubicBezTo>
                  <a:cubicBezTo>
                    <a:pt x="26" y="274"/>
                    <a:pt x="259" y="344"/>
                    <a:pt x="585" y="344"/>
                  </a:cubicBezTo>
                  <a:cubicBezTo>
                    <a:pt x="890" y="344"/>
                    <a:pt x="1277" y="282"/>
                    <a:pt x="1632" y="41"/>
                  </a:cubicBezTo>
                  <a:cubicBezTo>
                    <a:pt x="1651" y="28"/>
                    <a:pt x="1638" y="0"/>
                    <a:pt x="1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0" name="Google Shape;3030;p44"/>
            <p:cNvSpPr/>
            <p:nvPr/>
          </p:nvSpPr>
          <p:spPr>
            <a:xfrm>
              <a:off x="2382275" y="3092900"/>
              <a:ext cx="39375" cy="41900"/>
            </a:xfrm>
            <a:custGeom>
              <a:avLst/>
              <a:gdLst/>
              <a:ahLst/>
              <a:cxnLst/>
              <a:rect l="l" t="t" r="r" b="b"/>
              <a:pathLst>
                <a:path w="1575" h="1676" extrusionOk="0">
                  <a:moveTo>
                    <a:pt x="585" y="0"/>
                  </a:moveTo>
                  <a:cubicBezTo>
                    <a:pt x="532" y="0"/>
                    <a:pt x="481" y="23"/>
                    <a:pt x="435" y="50"/>
                  </a:cubicBezTo>
                  <a:cubicBezTo>
                    <a:pt x="298" y="131"/>
                    <a:pt x="188" y="253"/>
                    <a:pt x="95" y="384"/>
                  </a:cubicBezTo>
                  <a:cubicBezTo>
                    <a:pt x="47" y="454"/>
                    <a:pt x="1" y="532"/>
                    <a:pt x="1" y="620"/>
                  </a:cubicBezTo>
                  <a:cubicBezTo>
                    <a:pt x="1" y="703"/>
                    <a:pt x="42" y="783"/>
                    <a:pt x="88" y="855"/>
                  </a:cubicBezTo>
                  <a:cubicBezTo>
                    <a:pt x="270" y="1134"/>
                    <a:pt x="547" y="1332"/>
                    <a:pt x="817" y="1523"/>
                  </a:cubicBezTo>
                  <a:cubicBezTo>
                    <a:pt x="880" y="1567"/>
                    <a:pt x="943" y="1612"/>
                    <a:pt x="1013" y="1640"/>
                  </a:cubicBezTo>
                  <a:cubicBezTo>
                    <a:pt x="1076" y="1665"/>
                    <a:pt x="1142" y="1676"/>
                    <a:pt x="1208" y="1676"/>
                  </a:cubicBezTo>
                  <a:cubicBezTo>
                    <a:pt x="1267" y="1676"/>
                    <a:pt x="1326" y="1668"/>
                    <a:pt x="1382" y="1653"/>
                  </a:cubicBezTo>
                  <a:cubicBezTo>
                    <a:pt x="1448" y="1639"/>
                    <a:pt x="1512" y="1620"/>
                    <a:pt x="1575" y="1597"/>
                  </a:cubicBezTo>
                  <a:lnTo>
                    <a:pt x="1575" y="1597"/>
                  </a:lnTo>
                  <a:cubicBezTo>
                    <a:pt x="1497" y="1600"/>
                    <a:pt x="1419" y="1601"/>
                    <a:pt x="1342" y="1601"/>
                  </a:cubicBezTo>
                  <a:cubicBezTo>
                    <a:pt x="1241" y="1600"/>
                    <a:pt x="1138" y="1596"/>
                    <a:pt x="1041" y="1561"/>
                  </a:cubicBezTo>
                  <a:cubicBezTo>
                    <a:pt x="900" y="1512"/>
                    <a:pt x="783" y="1405"/>
                    <a:pt x="673" y="1301"/>
                  </a:cubicBezTo>
                  <a:cubicBezTo>
                    <a:pt x="531" y="1166"/>
                    <a:pt x="390" y="1027"/>
                    <a:pt x="281" y="863"/>
                  </a:cubicBezTo>
                  <a:cubicBezTo>
                    <a:pt x="213" y="763"/>
                    <a:pt x="158" y="644"/>
                    <a:pt x="175" y="529"/>
                  </a:cubicBezTo>
                  <a:cubicBezTo>
                    <a:pt x="192" y="418"/>
                    <a:pt x="272" y="333"/>
                    <a:pt x="358" y="265"/>
                  </a:cubicBezTo>
                  <a:cubicBezTo>
                    <a:pt x="426" y="210"/>
                    <a:pt x="504" y="161"/>
                    <a:pt x="591" y="153"/>
                  </a:cubicBezTo>
                  <a:cubicBezTo>
                    <a:pt x="601" y="152"/>
                    <a:pt x="611" y="151"/>
                    <a:pt x="620" y="151"/>
                  </a:cubicBezTo>
                  <a:cubicBezTo>
                    <a:pt x="767" y="151"/>
                    <a:pt x="905" y="260"/>
                    <a:pt x="1009" y="380"/>
                  </a:cubicBezTo>
                  <a:cubicBezTo>
                    <a:pt x="1078" y="459"/>
                    <a:pt x="1141" y="546"/>
                    <a:pt x="1213" y="622"/>
                  </a:cubicBezTo>
                  <a:cubicBezTo>
                    <a:pt x="1075" y="411"/>
                    <a:pt x="933" y="205"/>
                    <a:pt x="733" y="60"/>
                  </a:cubicBezTo>
                  <a:cubicBezTo>
                    <a:pt x="699" y="34"/>
                    <a:pt x="660" y="15"/>
                    <a:pt x="618" y="4"/>
                  </a:cubicBezTo>
                  <a:cubicBezTo>
                    <a:pt x="607" y="1"/>
                    <a:pt x="596"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1" name="Google Shape;3031;p44"/>
            <p:cNvSpPr/>
            <p:nvPr/>
          </p:nvSpPr>
          <p:spPr>
            <a:xfrm>
              <a:off x="2386175" y="3096675"/>
              <a:ext cx="40050" cy="36275"/>
            </a:xfrm>
            <a:custGeom>
              <a:avLst/>
              <a:gdLst/>
              <a:ahLst/>
              <a:cxnLst/>
              <a:rect l="l" t="t" r="r" b="b"/>
              <a:pathLst>
                <a:path w="1602" h="1451" extrusionOk="0">
                  <a:moveTo>
                    <a:pt x="463" y="0"/>
                  </a:moveTo>
                  <a:cubicBezTo>
                    <a:pt x="454" y="0"/>
                    <a:pt x="444" y="1"/>
                    <a:pt x="434" y="2"/>
                  </a:cubicBezTo>
                  <a:cubicBezTo>
                    <a:pt x="346" y="10"/>
                    <a:pt x="270" y="59"/>
                    <a:pt x="201" y="114"/>
                  </a:cubicBezTo>
                  <a:cubicBezTo>
                    <a:pt x="116" y="182"/>
                    <a:pt x="35" y="266"/>
                    <a:pt x="18" y="378"/>
                  </a:cubicBezTo>
                  <a:cubicBezTo>
                    <a:pt x="0" y="493"/>
                    <a:pt x="57" y="612"/>
                    <a:pt x="125" y="712"/>
                  </a:cubicBezTo>
                  <a:cubicBezTo>
                    <a:pt x="234" y="876"/>
                    <a:pt x="374" y="1015"/>
                    <a:pt x="517" y="1150"/>
                  </a:cubicBezTo>
                  <a:cubicBezTo>
                    <a:pt x="627" y="1254"/>
                    <a:pt x="744" y="1361"/>
                    <a:pt x="884" y="1410"/>
                  </a:cubicBezTo>
                  <a:cubicBezTo>
                    <a:pt x="982" y="1445"/>
                    <a:pt x="1085" y="1449"/>
                    <a:pt x="1186" y="1450"/>
                  </a:cubicBezTo>
                  <a:cubicBezTo>
                    <a:pt x="1263" y="1450"/>
                    <a:pt x="1341" y="1449"/>
                    <a:pt x="1418" y="1446"/>
                  </a:cubicBezTo>
                  <a:cubicBezTo>
                    <a:pt x="1513" y="1410"/>
                    <a:pt x="1601" y="1357"/>
                    <a:pt x="1594" y="1283"/>
                  </a:cubicBezTo>
                  <a:cubicBezTo>
                    <a:pt x="1578" y="1116"/>
                    <a:pt x="1399" y="949"/>
                    <a:pt x="1302" y="824"/>
                  </a:cubicBezTo>
                  <a:cubicBezTo>
                    <a:pt x="1214" y="711"/>
                    <a:pt x="1136" y="590"/>
                    <a:pt x="1057" y="471"/>
                  </a:cubicBezTo>
                  <a:cubicBezTo>
                    <a:pt x="985" y="395"/>
                    <a:pt x="922" y="308"/>
                    <a:pt x="853" y="229"/>
                  </a:cubicBezTo>
                  <a:cubicBezTo>
                    <a:pt x="749" y="109"/>
                    <a:pt x="611" y="0"/>
                    <a:pt x="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2" name="Google Shape;3032;p44"/>
            <p:cNvSpPr/>
            <p:nvPr/>
          </p:nvSpPr>
          <p:spPr>
            <a:xfrm>
              <a:off x="2395900" y="3105850"/>
              <a:ext cx="42325" cy="27875"/>
            </a:xfrm>
            <a:custGeom>
              <a:avLst/>
              <a:gdLst/>
              <a:ahLst/>
              <a:cxnLst/>
              <a:rect l="l" t="t" r="r" b="b"/>
              <a:pathLst>
                <a:path w="1693" h="1115" extrusionOk="0">
                  <a:moveTo>
                    <a:pt x="36" y="1"/>
                  </a:moveTo>
                  <a:cubicBezTo>
                    <a:pt x="18" y="1"/>
                    <a:pt x="1" y="20"/>
                    <a:pt x="14" y="41"/>
                  </a:cubicBezTo>
                  <a:cubicBezTo>
                    <a:pt x="594" y="956"/>
                    <a:pt x="1653" y="1112"/>
                    <a:pt x="1664" y="1114"/>
                  </a:cubicBezTo>
                  <a:cubicBezTo>
                    <a:pt x="1670" y="1114"/>
                    <a:pt x="1675" y="1113"/>
                    <a:pt x="1681" y="1111"/>
                  </a:cubicBezTo>
                  <a:cubicBezTo>
                    <a:pt x="1687" y="1106"/>
                    <a:pt x="1691" y="1099"/>
                    <a:pt x="1692" y="1091"/>
                  </a:cubicBezTo>
                  <a:cubicBezTo>
                    <a:pt x="1693" y="1075"/>
                    <a:pt x="1682" y="1063"/>
                    <a:pt x="1667" y="1061"/>
                  </a:cubicBezTo>
                  <a:cubicBezTo>
                    <a:pt x="1657" y="1059"/>
                    <a:pt x="623" y="905"/>
                    <a:pt x="56" y="13"/>
                  </a:cubicBezTo>
                  <a:cubicBezTo>
                    <a:pt x="51" y="4"/>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3" name="Google Shape;3033;p44"/>
            <p:cNvSpPr/>
            <p:nvPr/>
          </p:nvSpPr>
          <p:spPr>
            <a:xfrm>
              <a:off x="2453200" y="3101325"/>
              <a:ext cx="36100" cy="43750"/>
            </a:xfrm>
            <a:custGeom>
              <a:avLst/>
              <a:gdLst/>
              <a:ahLst/>
              <a:cxnLst/>
              <a:rect l="l" t="t" r="r" b="b"/>
              <a:pathLst>
                <a:path w="1444" h="1750" extrusionOk="0">
                  <a:moveTo>
                    <a:pt x="797" y="0"/>
                  </a:moveTo>
                  <a:cubicBezTo>
                    <a:pt x="778" y="0"/>
                    <a:pt x="758" y="3"/>
                    <a:pt x="739" y="9"/>
                  </a:cubicBezTo>
                  <a:cubicBezTo>
                    <a:pt x="699" y="26"/>
                    <a:pt x="664" y="50"/>
                    <a:pt x="634" y="81"/>
                  </a:cubicBezTo>
                  <a:cubicBezTo>
                    <a:pt x="453" y="251"/>
                    <a:pt x="340" y="473"/>
                    <a:pt x="231" y="700"/>
                  </a:cubicBezTo>
                  <a:cubicBezTo>
                    <a:pt x="293" y="615"/>
                    <a:pt x="344" y="521"/>
                    <a:pt x="402" y="433"/>
                  </a:cubicBezTo>
                  <a:cubicBezTo>
                    <a:pt x="495" y="294"/>
                    <a:pt x="627" y="159"/>
                    <a:pt x="786" y="154"/>
                  </a:cubicBezTo>
                  <a:cubicBezTo>
                    <a:pt x="789" y="154"/>
                    <a:pt x="791" y="154"/>
                    <a:pt x="794" y="154"/>
                  </a:cubicBezTo>
                  <a:cubicBezTo>
                    <a:pt x="880" y="154"/>
                    <a:pt x="959" y="191"/>
                    <a:pt x="1032" y="234"/>
                  </a:cubicBezTo>
                  <a:cubicBezTo>
                    <a:pt x="1125" y="290"/>
                    <a:pt x="1217" y="364"/>
                    <a:pt x="1248" y="471"/>
                  </a:cubicBezTo>
                  <a:cubicBezTo>
                    <a:pt x="1281" y="583"/>
                    <a:pt x="1240" y="709"/>
                    <a:pt x="1187" y="817"/>
                  </a:cubicBezTo>
                  <a:cubicBezTo>
                    <a:pt x="1100" y="994"/>
                    <a:pt x="978" y="1149"/>
                    <a:pt x="856" y="1302"/>
                  </a:cubicBezTo>
                  <a:cubicBezTo>
                    <a:pt x="760" y="1420"/>
                    <a:pt x="659" y="1541"/>
                    <a:pt x="526" y="1609"/>
                  </a:cubicBezTo>
                  <a:cubicBezTo>
                    <a:pt x="433" y="1656"/>
                    <a:pt x="332" y="1673"/>
                    <a:pt x="232" y="1687"/>
                  </a:cubicBezTo>
                  <a:cubicBezTo>
                    <a:pt x="155" y="1698"/>
                    <a:pt x="77" y="1707"/>
                    <a:pt x="1" y="1714"/>
                  </a:cubicBezTo>
                  <a:cubicBezTo>
                    <a:pt x="66" y="1728"/>
                    <a:pt x="132" y="1738"/>
                    <a:pt x="199" y="1745"/>
                  </a:cubicBezTo>
                  <a:cubicBezTo>
                    <a:pt x="228" y="1748"/>
                    <a:pt x="257" y="1750"/>
                    <a:pt x="287" y="1750"/>
                  </a:cubicBezTo>
                  <a:cubicBezTo>
                    <a:pt x="382" y="1750"/>
                    <a:pt x="478" y="1731"/>
                    <a:pt x="564" y="1683"/>
                  </a:cubicBezTo>
                  <a:cubicBezTo>
                    <a:pt x="629" y="1647"/>
                    <a:pt x="686" y="1593"/>
                    <a:pt x="742" y="1542"/>
                  </a:cubicBezTo>
                  <a:cubicBezTo>
                    <a:pt x="984" y="1317"/>
                    <a:pt x="1233" y="1085"/>
                    <a:pt x="1377" y="783"/>
                  </a:cubicBezTo>
                  <a:cubicBezTo>
                    <a:pt x="1413" y="707"/>
                    <a:pt x="1444" y="622"/>
                    <a:pt x="1432" y="539"/>
                  </a:cubicBezTo>
                  <a:cubicBezTo>
                    <a:pt x="1421" y="452"/>
                    <a:pt x="1366" y="381"/>
                    <a:pt x="1308" y="318"/>
                  </a:cubicBezTo>
                  <a:cubicBezTo>
                    <a:pt x="1199" y="199"/>
                    <a:pt x="1074" y="95"/>
                    <a:pt x="927" y="31"/>
                  </a:cubicBezTo>
                  <a:cubicBezTo>
                    <a:pt x="886" y="14"/>
                    <a:pt x="841"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4" name="Google Shape;3034;p44"/>
            <p:cNvSpPr/>
            <p:nvPr/>
          </p:nvSpPr>
          <p:spPr>
            <a:xfrm>
              <a:off x="2448175" y="3105175"/>
              <a:ext cx="37025" cy="39025"/>
            </a:xfrm>
            <a:custGeom>
              <a:avLst/>
              <a:gdLst/>
              <a:ahLst/>
              <a:cxnLst/>
              <a:rect l="l" t="t" r="r" b="b"/>
              <a:pathLst>
                <a:path w="1481" h="1561" extrusionOk="0">
                  <a:moveTo>
                    <a:pt x="998" y="1"/>
                  </a:moveTo>
                  <a:cubicBezTo>
                    <a:pt x="994" y="1"/>
                    <a:pt x="991" y="1"/>
                    <a:pt x="987" y="1"/>
                  </a:cubicBezTo>
                  <a:cubicBezTo>
                    <a:pt x="828" y="5"/>
                    <a:pt x="696" y="140"/>
                    <a:pt x="603" y="279"/>
                  </a:cubicBezTo>
                  <a:cubicBezTo>
                    <a:pt x="545" y="367"/>
                    <a:pt x="493" y="461"/>
                    <a:pt x="431" y="546"/>
                  </a:cubicBezTo>
                  <a:cubicBezTo>
                    <a:pt x="368" y="675"/>
                    <a:pt x="307" y="806"/>
                    <a:pt x="236" y="929"/>
                  </a:cubicBezTo>
                  <a:cubicBezTo>
                    <a:pt x="156" y="1066"/>
                    <a:pt x="0" y="1255"/>
                    <a:pt x="6" y="1422"/>
                  </a:cubicBezTo>
                  <a:cubicBezTo>
                    <a:pt x="8" y="1496"/>
                    <a:pt x="103" y="1537"/>
                    <a:pt x="202" y="1561"/>
                  </a:cubicBezTo>
                  <a:cubicBezTo>
                    <a:pt x="278" y="1554"/>
                    <a:pt x="355" y="1545"/>
                    <a:pt x="432" y="1534"/>
                  </a:cubicBezTo>
                  <a:cubicBezTo>
                    <a:pt x="532" y="1521"/>
                    <a:pt x="634" y="1503"/>
                    <a:pt x="727" y="1456"/>
                  </a:cubicBezTo>
                  <a:cubicBezTo>
                    <a:pt x="859" y="1388"/>
                    <a:pt x="961" y="1267"/>
                    <a:pt x="1057" y="1149"/>
                  </a:cubicBezTo>
                  <a:cubicBezTo>
                    <a:pt x="1179" y="995"/>
                    <a:pt x="1301" y="841"/>
                    <a:pt x="1388" y="664"/>
                  </a:cubicBezTo>
                  <a:cubicBezTo>
                    <a:pt x="1441" y="556"/>
                    <a:pt x="1481" y="430"/>
                    <a:pt x="1449" y="318"/>
                  </a:cubicBezTo>
                  <a:cubicBezTo>
                    <a:pt x="1418" y="210"/>
                    <a:pt x="1326" y="137"/>
                    <a:pt x="1233" y="81"/>
                  </a:cubicBezTo>
                  <a:cubicBezTo>
                    <a:pt x="1161" y="38"/>
                    <a:pt x="1082" y="1"/>
                    <a:pt x="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5" name="Google Shape;3035;p44"/>
            <p:cNvSpPr/>
            <p:nvPr/>
          </p:nvSpPr>
          <p:spPr>
            <a:xfrm>
              <a:off x="2436775" y="3114150"/>
              <a:ext cx="38525" cy="33025"/>
            </a:xfrm>
            <a:custGeom>
              <a:avLst/>
              <a:gdLst/>
              <a:ahLst/>
              <a:cxnLst/>
              <a:rect l="l" t="t" r="r" b="b"/>
              <a:pathLst>
                <a:path w="1541" h="1321" extrusionOk="0">
                  <a:moveTo>
                    <a:pt x="1505" y="0"/>
                  </a:moveTo>
                  <a:cubicBezTo>
                    <a:pt x="1496" y="0"/>
                    <a:pt x="1487" y="5"/>
                    <a:pt x="1482" y="17"/>
                  </a:cubicBezTo>
                  <a:cubicBezTo>
                    <a:pt x="1038" y="977"/>
                    <a:pt x="33" y="1265"/>
                    <a:pt x="22" y="1267"/>
                  </a:cubicBezTo>
                  <a:cubicBezTo>
                    <a:pt x="8" y="1272"/>
                    <a:pt x="0" y="1286"/>
                    <a:pt x="3" y="1301"/>
                  </a:cubicBezTo>
                  <a:cubicBezTo>
                    <a:pt x="5" y="1308"/>
                    <a:pt x="10" y="1315"/>
                    <a:pt x="17" y="1318"/>
                  </a:cubicBezTo>
                  <a:cubicBezTo>
                    <a:pt x="20" y="1320"/>
                    <a:pt x="23" y="1320"/>
                    <a:pt x="27" y="1320"/>
                  </a:cubicBezTo>
                  <a:cubicBezTo>
                    <a:pt x="29" y="1320"/>
                    <a:pt x="31" y="1320"/>
                    <a:pt x="33" y="1320"/>
                  </a:cubicBezTo>
                  <a:cubicBezTo>
                    <a:pt x="45" y="1316"/>
                    <a:pt x="1074" y="1023"/>
                    <a:pt x="1529" y="39"/>
                  </a:cubicBezTo>
                  <a:cubicBezTo>
                    <a:pt x="1540" y="18"/>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6" name="Google Shape;3036;p44"/>
            <p:cNvSpPr/>
            <p:nvPr/>
          </p:nvSpPr>
          <p:spPr>
            <a:xfrm>
              <a:off x="2386675" y="3052650"/>
              <a:ext cx="33850" cy="41875"/>
            </a:xfrm>
            <a:custGeom>
              <a:avLst/>
              <a:gdLst/>
              <a:ahLst/>
              <a:cxnLst/>
              <a:rect l="l" t="t" r="r" b="b"/>
              <a:pathLst>
                <a:path w="1354" h="1675" extrusionOk="0">
                  <a:moveTo>
                    <a:pt x="651" y="0"/>
                  </a:moveTo>
                  <a:cubicBezTo>
                    <a:pt x="610" y="0"/>
                    <a:pt x="568" y="13"/>
                    <a:pt x="529" y="28"/>
                  </a:cubicBezTo>
                  <a:cubicBezTo>
                    <a:pt x="383" y="84"/>
                    <a:pt x="257" y="182"/>
                    <a:pt x="146" y="292"/>
                  </a:cubicBezTo>
                  <a:cubicBezTo>
                    <a:pt x="87" y="350"/>
                    <a:pt x="31" y="416"/>
                    <a:pt x="15" y="499"/>
                  </a:cubicBezTo>
                  <a:cubicBezTo>
                    <a:pt x="1" y="578"/>
                    <a:pt x="25" y="659"/>
                    <a:pt x="57" y="732"/>
                  </a:cubicBezTo>
                  <a:cubicBezTo>
                    <a:pt x="184" y="1022"/>
                    <a:pt x="415" y="1248"/>
                    <a:pt x="640" y="1467"/>
                  </a:cubicBezTo>
                  <a:cubicBezTo>
                    <a:pt x="692" y="1517"/>
                    <a:pt x="746" y="1568"/>
                    <a:pt x="807" y="1605"/>
                  </a:cubicBezTo>
                  <a:cubicBezTo>
                    <a:pt x="892" y="1655"/>
                    <a:pt x="991" y="1675"/>
                    <a:pt x="1089" y="1675"/>
                  </a:cubicBezTo>
                  <a:cubicBezTo>
                    <a:pt x="1113" y="1675"/>
                    <a:pt x="1136" y="1674"/>
                    <a:pt x="1160" y="1671"/>
                  </a:cubicBezTo>
                  <a:cubicBezTo>
                    <a:pt x="1224" y="1666"/>
                    <a:pt x="1289" y="1658"/>
                    <a:pt x="1353" y="1646"/>
                  </a:cubicBezTo>
                  <a:cubicBezTo>
                    <a:pt x="1278" y="1637"/>
                    <a:pt x="1204" y="1627"/>
                    <a:pt x="1130" y="1616"/>
                  </a:cubicBezTo>
                  <a:cubicBezTo>
                    <a:pt x="1033" y="1600"/>
                    <a:pt x="935" y="1580"/>
                    <a:pt x="847" y="1535"/>
                  </a:cubicBezTo>
                  <a:cubicBezTo>
                    <a:pt x="721" y="1468"/>
                    <a:pt x="628" y="1350"/>
                    <a:pt x="540" y="1235"/>
                  </a:cubicBezTo>
                  <a:cubicBezTo>
                    <a:pt x="428" y="1088"/>
                    <a:pt x="318" y="938"/>
                    <a:pt x="241" y="769"/>
                  </a:cubicBezTo>
                  <a:cubicBezTo>
                    <a:pt x="194" y="665"/>
                    <a:pt x="160" y="544"/>
                    <a:pt x="197" y="438"/>
                  </a:cubicBezTo>
                  <a:cubicBezTo>
                    <a:pt x="232" y="336"/>
                    <a:pt x="324" y="269"/>
                    <a:pt x="418" y="217"/>
                  </a:cubicBezTo>
                  <a:cubicBezTo>
                    <a:pt x="488" y="179"/>
                    <a:pt x="565" y="146"/>
                    <a:pt x="645" y="146"/>
                  </a:cubicBezTo>
                  <a:cubicBezTo>
                    <a:pt x="650" y="146"/>
                    <a:pt x="655" y="146"/>
                    <a:pt x="660" y="146"/>
                  </a:cubicBezTo>
                  <a:cubicBezTo>
                    <a:pt x="815" y="155"/>
                    <a:pt x="937" y="285"/>
                    <a:pt x="1021" y="420"/>
                  </a:cubicBezTo>
                  <a:cubicBezTo>
                    <a:pt x="1073" y="504"/>
                    <a:pt x="1119" y="596"/>
                    <a:pt x="1175" y="677"/>
                  </a:cubicBezTo>
                  <a:cubicBezTo>
                    <a:pt x="1080" y="459"/>
                    <a:pt x="978" y="245"/>
                    <a:pt x="812" y="80"/>
                  </a:cubicBezTo>
                  <a:cubicBezTo>
                    <a:pt x="784" y="50"/>
                    <a:pt x="750" y="27"/>
                    <a:pt x="713" y="10"/>
                  </a:cubicBezTo>
                  <a:cubicBezTo>
                    <a:pt x="693" y="3"/>
                    <a:pt x="672"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7" name="Google Shape;3037;p44"/>
            <p:cNvSpPr/>
            <p:nvPr/>
          </p:nvSpPr>
          <p:spPr>
            <a:xfrm>
              <a:off x="2390650" y="3056275"/>
              <a:ext cx="35100" cy="37525"/>
            </a:xfrm>
            <a:custGeom>
              <a:avLst/>
              <a:gdLst/>
              <a:ahLst/>
              <a:cxnLst/>
              <a:rect l="l" t="t" r="r" b="b"/>
              <a:pathLst>
                <a:path w="1404" h="1501" extrusionOk="0">
                  <a:moveTo>
                    <a:pt x="486" y="1"/>
                  </a:moveTo>
                  <a:cubicBezTo>
                    <a:pt x="406" y="1"/>
                    <a:pt x="329" y="34"/>
                    <a:pt x="259" y="72"/>
                  </a:cubicBezTo>
                  <a:cubicBezTo>
                    <a:pt x="165" y="124"/>
                    <a:pt x="73" y="191"/>
                    <a:pt x="38" y="293"/>
                  </a:cubicBezTo>
                  <a:cubicBezTo>
                    <a:pt x="1" y="399"/>
                    <a:pt x="35" y="520"/>
                    <a:pt x="82" y="624"/>
                  </a:cubicBezTo>
                  <a:cubicBezTo>
                    <a:pt x="159" y="793"/>
                    <a:pt x="269" y="943"/>
                    <a:pt x="381" y="1090"/>
                  </a:cubicBezTo>
                  <a:cubicBezTo>
                    <a:pt x="469" y="1205"/>
                    <a:pt x="562" y="1323"/>
                    <a:pt x="688" y="1390"/>
                  </a:cubicBezTo>
                  <a:cubicBezTo>
                    <a:pt x="776" y="1435"/>
                    <a:pt x="874" y="1455"/>
                    <a:pt x="971" y="1471"/>
                  </a:cubicBezTo>
                  <a:cubicBezTo>
                    <a:pt x="1045" y="1482"/>
                    <a:pt x="1120" y="1492"/>
                    <a:pt x="1194" y="1501"/>
                  </a:cubicBezTo>
                  <a:cubicBezTo>
                    <a:pt x="1291" y="1481"/>
                    <a:pt x="1385" y="1443"/>
                    <a:pt x="1390" y="1373"/>
                  </a:cubicBezTo>
                  <a:cubicBezTo>
                    <a:pt x="1403" y="1214"/>
                    <a:pt x="1261" y="1031"/>
                    <a:pt x="1189" y="900"/>
                  </a:cubicBezTo>
                  <a:cubicBezTo>
                    <a:pt x="1125" y="782"/>
                    <a:pt x="1072" y="656"/>
                    <a:pt x="1016" y="532"/>
                  </a:cubicBezTo>
                  <a:cubicBezTo>
                    <a:pt x="960" y="451"/>
                    <a:pt x="914" y="359"/>
                    <a:pt x="862" y="275"/>
                  </a:cubicBezTo>
                  <a:cubicBezTo>
                    <a:pt x="778" y="140"/>
                    <a:pt x="656" y="10"/>
                    <a:pt x="501" y="1"/>
                  </a:cubicBezTo>
                  <a:cubicBezTo>
                    <a:pt x="496" y="1"/>
                    <a:pt x="491" y="1"/>
                    <a:pt x="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8" name="Google Shape;3038;p44"/>
            <p:cNvSpPr/>
            <p:nvPr/>
          </p:nvSpPr>
          <p:spPr>
            <a:xfrm>
              <a:off x="2400450" y="3064825"/>
              <a:ext cx="35925" cy="32150"/>
            </a:xfrm>
            <a:custGeom>
              <a:avLst/>
              <a:gdLst/>
              <a:ahLst/>
              <a:cxnLst/>
              <a:rect l="l" t="t" r="r" b="b"/>
              <a:pathLst>
                <a:path w="1437" h="1286" extrusionOk="0">
                  <a:moveTo>
                    <a:pt x="32" y="1"/>
                  </a:moveTo>
                  <a:cubicBezTo>
                    <a:pt x="16" y="1"/>
                    <a:pt x="0" y="16"/>
                    <a:pt x="8" y="35"/>
                  </a:cubicBezTo>
                  <a:cubicBezTo>
                    <a:pt x="405" y="980"/>
                    <a:pt x="1393" y="1281"/>
                    <a:pt x="1403" y="1284"/>
                  </a:cubicBezTo>
                  <a:cubicBezTo>
                    <a:pt x="1405" y="1285"/>
                    <a:pt x="1407" y="1285"/>
                    <a:pt x="1409" y="1285"/>
                  </a:cubicBezTo>
                  <a:cubicBezTo>
                    <a:pt x="1413" y="1285"/>
                    <a:pt x="1416" y="1285"/>
                    <a:pt x="1419" y="1283"/>
                  </a:cubicBezTo>
                  <a:cubicBezTo>
                    <a:pt x="1426" y="1280"/>
                    <a:pt x="1431" y="1274"/>
                    <a:pt x="1433" y="1267"/>
                  </a:cubicBezTo>
                  <a:cubicBezTo>
                    <a:pt x="1436" y="1253"/>
                    <a:pt x="1429" y="1239"/>
                    <a:pt x="1415" y="1236"/>
                  </a:cubicBezTo>
                  <a:cubicBezTo>
                    <a:pt x="1406" y="1232"/>
                    <a:pt x="442" y="937"/>
                    <a:pt x="54" y="16"/>
                  </a:cubicBezTo>
                  <a:cubicBezTo>
                    <a:pt x="49" y="5"/>
                    <a:pt x="41"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9" name="Google Shape;3039;p44"/>
            <p:cNvSpPr/>
            <p:nvPr/>
          </p:nvSpPr>
          <p:spPr>
            <a:xfrm>
              <a:off x="2451650" y="3062875"/>
              <a:ext cx="35950" cy="40875"/>
            </a:xfrm>
            <a:custGeom>
              <a:avLst/>
              <a:gdLst/>
              <a:ahLst/>
              <a:cxnLst/>
              <a:rect l="l" t="t" r="r" b="b"/>
              <a:pathLst>
                <a:path w="1438" h="1635" extrusionOk="0">
                  <a:moveTo>
                    <a:pt x="821" y="1"/>
                  </a:moveTo>
                  <a:cubicBezTo>
                    <a:pt x="806" y="1"/>
                    <a:pt x="791" y="3"/>
                    <a:pt x="776" y="6"/>
                  </a:cubicBezTo>
                  <a:cubicBezTo>
                    <a:pt x="738" y="19"/>
                    <a:pt x="701" y="40"/>
                    <a:pt x="671" y="68"/>
                  </a:cubicBezTo>
                  <a:cubicBezTo>
                    <a:pt x="491" y="218"/>
                    <a:pt x="373" y="422"/>
                    <a:pt x="258" y="632"/>
                  </a:cubicBezTo>
                  <a:cubicBezTo>
                    <a:pt x="322" y="555"/>
                    <a:pt x="375" y="468"/>
                    <a:pt x="434" y="388"/>
                  </a:cubicBezTo>
                  <a:cubicBezTo>
                    <a:pt x="527" y="263"/>
                    <a:pt x="657" y="145"/>
                    <a:pt x="809" y="145"/>
                  </a:cubicBezTo>
                  <a:cubicBezTo>
                    <a:pt x="811" y="145"/>
                    <a:pt x="814" y="145"/>
                    <a:pt x="817" y="145"/>
                  </a:cubicBezTo>
                  <a:cubicBezTo>
                    <a:pt x="903" y="149"/>
                    <a:pt x="982" y="190"/>
                    <a:pt x="1053" y="237"/>
                  </a:cubicBezTo>
                  <a:cubicBezTo>
                    <a:pt x="1142" y="296"/>
                    <a:pt x="1227" y="371"/>
                    <a:pt x="1254" y="476"/>
                  </a:cubicBezTo>
                  <a:cubicBezTo>
                    <a:pt x="1282" y="585"/>
                    <a:pt x="1239" y="702"/>
                    <a:pt x="1183" y="801"/>
                  </a:cubicBezTo>
                  <a:cubicBezTo>
                    <a:pt x="1092" y="963"/>
                    <a:pt x="969" y="1104"/>
                    <a:pt x="845" y="1241"/>
                  </a:cubicBezTo>
                  <a:cubicBezTo>
                    <a:pt x="748" y="1348"/>
                    <a:pt x="644" y="1457"/>
                    <a:pt x="513" y="1513"/>
                  </a:cubicBezTo>
                  <a:cubicBezTo>
                    <a:pt x="422" y="1552"/>
                    <a:pt x="323" y="1563"/>
                    <a:pt x="225" y="1571"/>
                  </a:cubicBezTo>
                  <a:cubicBezTo>
                    <a:pt x="150" y="1576"/>
                    <a:pt x="76" y="1579"/>
                    <a:pt x="0" y="1582"/>
                  </a:cubicBezTo>
                  <a:cubicBezTo>
                    <a:pt x="64" y="1599"/>
                    <a:pt x="127" y="1613"/>
                    <a:pt x="192" y="1623"/>
                  </a:cubicBezTo>
                  <a:cubicBezTo>
                    <a:pt x="234" y="1630"/>
                    <a:pt x="277" y="1635"/>
                    <a:pt x="320" y="1635"/>
                  </a:cubicBezTo>
                  <a:cubicBezTo>
                    <a:pt x="398" y="1635"/>
                    <a:pt x="476" y="1621"/>
                    <a:pt x="548" y="1586"/>
                  </a:cubicBezTo>
                  <a:cubicBezTo>
                    <a:pt x="612" y="1555"/>
                    <a:pt x="669" y="1509"/>
                    <a:pt x="726" y="1463"/>
                  </a:cubicBezTo>
                  <a:cubicBezTo>
                    <a:pt x="968" y="1265"/>
                    <a:pt x="1218" y="1058"/>
                    <a:pt x="1369" y="781"/>
                  </a:cubicBezTo>
                  <a:cubicBezTo>
                    <a:pt x="1406" y="709"/>
                    <a:pt x="1438" y="630"/>
                    <a:pt x="1431" y="551"/>
                  </a:cubicBezTo>
                  <a:cubicBezTo>
                    <a:pt x="1422" y="468"/>
                    <a:pt x="1371" y="397"/>
                    <a:pt x="1317" y="335"/>
                  </a:cubicBezTo>
                  <a:cubicBezTo>
                    <a:pt x="1216" y="214"/>
                    <a:pt x="1098" y="108"/>
                    <a:pt x="958" y="39"/>
                  </a:cubicBezTo>
                  <a:cubicBezTo>
                    <a:pt x="915" y="18"/>
                    <a:pt x="868"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0" name="Google Shape;3040;p44"/>
            <p:cNvSpPr/>
            <p:nvPr/>
          </p:nvSpPr>
          <p:spPr>
            <a:xfrm>
              <a:off x="2447025" y="3066500"/>
              <a:ext cx="36675" cy="35925"/>
            </a:xfrm>
            <a:custGeom>
              <a:avLst/>
              <a:gdLst/>
              <a:ahLst/>
              <a:cxnLst/>
              <a:rect l="l" t="t" r="r" b="b"/>
              <a:pathLst>
                <a:path w="1467" h="1437" extrusionOk="0">
                  <a:moveTo>
                    <a:pt x="994" y="0"/>
                  </a:moveTo>
                  <a:cubicBezTo>
                    <a:pt x="842" y="0"/>
                    <a:pt x="712" y="118"/>
                    <a:pt x="619" y="243"/>
                  </a:cubicBezTo>
                  <a:cubicBezTo>
                    <a:pt x="560" y="323"/>
                    <a:pt x="507" y="410"/>
                    <a:pt x="443" y="487"/>
                  </a:cubicBezTo>
                  <a:cubicBezTo>
                    <a:pt x="379" y="606"/>
                    <a:pt x="314" y="726"/>
                    <a:pt x="241" y="838"/>
                  </a:cubicBezTo>
                  <a:cubicBezTo>
                    <a:pt x="159" y="964"/>
                    <a:pt x="1" y="1134"/>
                    <a:pt x="1" y="1293"/>
                  </a:cubicBezTo>
                  <a:cubicBezTo>
                    <a:pt x="1" y="1363"/>
                    <a:pt x="90" y="1409"/>
                    <a:pt x="185" y="1437"/>
                  </a:cubicBezTo>
                  <a:cubicBezTo>
                    <a:pt x="260" y="1434"/>
                    <a:pt x="335" y="1431"/>
                    <a:pt x="410" y="1426"/>
                  </a:cubicBezTo>
                  <a:cubicBezTo>
                    <a:pt x="508" y="1418"/>
                    <a:pt x="607" y="1407"/>
                    <a:pt x="698" y="1368"/>
                  </a:cubicBezTo>
                  <a:cubicBezTo>
                    <a:pt x="829" y="1312"/>
                    <a:pt x="933" y="1203"/>
                    <a:pt x="1030" y="1096"/>
                  </a:cubicBezTo>
                  <a:cubicBezTo>
                    <a:pt x="1154" y="959"/>
                    <a:pt x="1277" y="818"/>
                    <a:pt x="1367" y="656"/>
                  </a:cubicBezTo>
                  <a:cubicBezTo>
                    <a:pt x="1422" y="557"/>
                    <a:pt x="1467" y="440"/>
                    <a:pt x="1439" y="331"/>
                  </a:cubicBezTo>
                  <a:cubicBezTo>
                    <a:pt x="1412" y="226"/>
                    <a:pt x="1326" y="151"/>
                    <a:pt x="1238" y="92"/>
                  </a:cubicBezTo>
                  <a:cubicBezTo>
                    <a:pt x="1167" y="45"/>
                    <a:pt x="1088" y="4"/>
                    <a:pt x="1002" y="0"/>
                  </a:cubicBezTo>
                  <a:cubicBezTo>
                    <a:pt x="999" y="0"/>
                    <a:pt x="996" y="0"/>
                    <a:pt x="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1" name="Google Shape;3041;p44"/>
            <p:cNvSpPr/>
            <p:nvPr/>
          </p:nvSpPr>
          <p:spPr>
            <a:xfrm>
              <a:off x="2435625" y="3075150"/>
              <a:ext cx="38500" cy="29150"/>
            </a:xfrm>
            <a:custGeom>
              <a:avLst/>
              <a:gdLst/>
              <a:ahLst/>
              <a:cxnLst/>
              <a:rect l="l" t="t" r="r" b="b"/>
              <a:pathLst>
                <a:path w="1540" h="1166" extrusionOk="0">
                  <a:moveTo>
                    <a:pt x="1505" y="0"/>
                  </a:moveTo>
                  <a:cubicBezTo>
                    <a:pt x="1496" y="0"/>
                    <a:pt x="1487" y="5"/>
                    <a:pt x="1482" y="16"/>
                  </a:cubicBezTo>
                  <a:cubicBezTo>
                    <a:pt x="1018" y="900"/>
                    <a:pt x="33" y="1114"/>
                    <a:pt x="24" y="1116"/>
                  </a:cubicBezTo>
                  <a:cubicBezTo>
                    <a:pt x="9" y="1118"/>
                    <a:pt x="0" y="1132"/>
                    <a:pt x="3" y="1146"/>
                  </a:cubicBezTo>
                  <a:cubicBezTo>
                    <a:pt x="5" y="1153"/>
                    <a:pt x="9" y="1160"/>
                    <a:pt x="16" y="1163"/>
                  </a:cubicBezTo>
                  <a:cubicBezTo>
                    <a:pt x="19" y="1165"/>
                    <a:pt x="24" y="1166"/>
                    <a:pt x="28" y="1166"/>
                  </a:cubicBezTo>
                  <a:cubicBezTo>
                    <a:pt x="30" y="1166"/>
                    <a:pt x="31" y="1165"/>
                    <a:pt x="33" y="1165"/>
                  </a:cubicBezTo>
                  <a:cubicBezTo>
                    <a:pt x="43" y="1163"/>
                    <a:pt x="1052" y="946"/>
                    <a:pt x="1527" y="39"/>
                  </a:cubicBezTo>
                  <a:cubicBezTo>
                    <a:pt x="1539" y="19"/>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2" name="Google Shape;3042;p44"/>
            <p:cNvSpPr/>
            <p:nvPr/>
          </p:nvSpPr>
          <p:spPr>
            <a:xfrm>
              <a:off x="2406250" y="3015700"/>
              <a:ext cx="23225" cy="40150"/>
            </a:xfrm>
            <a:custGeom>
              <a:avLst/>
              <a:gdLst/>
              <a:ahLst/>
              <a:cxnLst/>
              <a:rect l="l" t="t" r="r" b="b"/>
              <a:pathLst>
                <a:path w="929" h="1606" extrusionOk="0">
                  <a:moveTo>
                    <a:pt x="599" y="0"/>
                  </a:moveTo>
                  <a:cubicBezTo>
                    <a:pt x="480" y="0"/>
                    <a:pt x="361" y="28"/>
                    <a:pt x="248" y="68"/>
                  </a:cubicBezTo>
                  <a:cubicBezTo>
                    <a:pt x="179" y="92"/>
                    <a:pt x="108" y="123"/>
                    <a:pt x="64" y="182"/>
                  </a:cubicBezTo>
                  <a:cubicBezTo>
                    <a:pt x="23" y="240"/>
                    <a:pt x="12" y="314"/>
                    <a:pt x="10" y="385"/>
                  </a:cubicBezTo>
                  <a:cubicBezTo>
                    <a:pt x="1" y="663"/>
                    <a:pt x="99" y="931"/>
                    <a:pt x="195" y="1191"/>
                  </a:cubicBezTo>
                  <a:cubicBezTo>
                    <a:pt x="218" y="1251"/>
                    <a:pt x="240" y="1313"/>
                    <a:pt x="275" y="1365"/>
                  </a:cubicBezTo>
                  <a:cubicBezTo>
                    <a:pt x="337" y="1454"/>
                    <a:pt x="431" y="1515"/>
                    <a:pt x="531" y="1552"/>
                  </a:cubicBezTo>
                  <a:cubicBezTo>
                    <a:pt x="585" y="1573"/>
                    <a:pt x="639" y="1591"/>
                    <a:pt x="695" y="1605"/>
                  </a:cubicBezTo>
                  <a:cubicBezTo>
                    <a:pt x="638" y="1571"/>
                    <a:pt x="583" y="1534"/>
                    <a:pt x="528" y="1496"/>
                  </a:cubicBezTo>
                  <a:cubicBezTo>
                    <a:pt x="457" y="1447"/>
                    <a:pt x="386" y="1394"/>
                    <a:pt x="334" y="1324"/>
                  </a:cubicBezTo>
                  <a:cubicBezTo>
                    <a:pt x="259" y="1223"/>
                    <a:pt x="229" y="1095"/>
                    <a:pt x="203" y="969"/>
                  </a:cubicBezTo>
                  <a:cubicBezTo>
                    <a:pt x="169" y="809"/>
                    <a:pt x="138" y="646"/>
                    <a:pt x="141" y="483"/>
                  </a:cubicBezTo>
                  <a:cubicBezTo>
                    <a:pt x="143" y="381"/>
                    <a:pt x="163" y="274"/>
                    <a:pt x="232" y="202"/>
                  </a:cubicBezTo>
                  <a:cubicBezTo>
                    <a:pt x="299" y="136"/>
                    <a:pt x="398" y="116"/>
                    <a:pt x="491" y="110"/>
                  </a:cubicBezTo>
                  <a:cubicBezTo>
                    <a:pt x="505" y="109"/>
                    <a:pt x="519" y="109"/>
                    <a:pt x="533" y="109"/>
                  </a:cubicBezTo>
                  <a:cubicBezTo>
                    <a:pt x="596" y="109"/>
                    <a:pt x="658" y="117"/>
                    <a:pt x="713" y="146"/>
                  </a:cubicBezTo>
                  <a:cubicBezTo>
                    <a:pt x="833" y="211"/>
                    <a:pt x="881" y="361"/>
                    <a:pt x="896" y="501"/>
                  </a:cubicBezTo>
                  <a:cubicBezTo>
                    <a:pt x="905" y="588"/>
                    <a:pt x="907" y="679"/>
                    <a:pt x="922" y="765"/>
                  </a:cubicBezTo>
                  <a:cubicBezTo>
                    <a:pt x="927" y="554"/>
                    <a:pt x="929" y="346"/>
                    <a:pt x="858" y="151"/>
                  </a:cubicBezTo>
                  <a:cubicBezTo>
                    <a:pt x="847" y="117"/>
                    <a:pt x="830" y="86"/>
                    <a:pt x="806" y="59"/>
                  </a:cubicBezTo>
                  <a:cubicBezTo>
                    <a:pt x="766" y="19"/>
                    <a:pt x="708" y="7"/>
                    <a:pt x="653" y="2"/>
                  </a:cubicBezTo>
                  <a:cubicBezTo>
                    <a:pt x="635" y="1"/>
                    <a:pt x="617"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3" name="Google Shape;3043;p44"/>
            <p:cNvSpPr/>
            <p:nvPr/>
          </p:nvSpPr>
          <p:spPr>
            <a:xfrm>
              <a:off x="2409675" y="3018375"/>
              <a:ext cx="20850" cy="37825"/>
            </a:xfrm>
            <a:custGeom>
              <a:avLst/>
              <a:gdLst/>
              <a:ahLst/>
              <a:cxnLst/>
              <a:rect l="l" t="t" r="r" b="b"/>
              <a:pathLst>
                <a:path w="834" h="1513" extrusionOk="0">
                  <a:moveTo>
                    <a:pt x="396" y="1"/>
                  </a:moveTo>
                  <a:cubicBezTo>
                    <a:pt x="382" y="1"/>
                    <a:pt x="368" y="1"/>
                    <a:pt x="354" y="2"/>
                  </a:cubicBezTo>
                  <a:cubicBezTo>
                    <a:pt x="261" y="7"/>
                    <a:pt x="162" y="26"/>
                    <a:pt x="95" y="94"/>
                  </a:cubicBezTo>
                  <a:cubicBezTo>
                    <a:pt x="25" y="165"/>
                    <a:pt x="6" y="273"/>
                    <a:pt x="4" y="375"/>
                  </a:cubicBezTo>
                  <a:cubicBezTo>
                    <a:pt x="1" y="538"/>
                    <a:pt x="32" y="701"/>
                    <a:pt x="65" y="861"/>
                  </a:cubicBezTo>
                  <a:cubicBezTo>
                    <a:pt x="92" y="986"/>
                    <a:pt x="122" y="1114"/>
                    <a:pt x="196" y="1216"/>
                  </a:cubicBezTo>
                  <a:cubicBezTo>
                    <a:pt x="249" y="1286"/>
                    <a:pt x="320" y="1339"/>
                    <a:pt x="391" y="1388"/>
                  </a:cubicBezTo>
                  <a:cubicBezTo>
                    <a:pt x="446" y="1426"/>
                    <a:pt x="501" y="1463"/>
                    <a:pt x="558" y="1497"/>
                  </a:cubicBezTo>
                  <a:cubicBezTo>
                    <a:pt x="594" y="1506"/>
                    <a:pt x="631" y="1512"/>
                    <a:pt x="664" y="1512"/>
                  </a:cubicBezTo>
                  <a:cubicBezTo>
                    <a:pt x="708" y="1512"/>
                    <a:pt x="745" y="1501"/>
                    <a:pt x="763" y="1470"/>
                  </a:cubicBezTo>
                  <a:cubicBezTo>
                    <a:pt x="834" y="1348"/>
                    <a:pt x="789" y="1149"/>
                    <a:pt x="783" y="1017"/>
                  </a:cubicBezTo>
                  <a:cubicBezTo>
                    <a:pt x="776" y="897"/>
                    <a:pt x="782" y="777"/>
                    <a:pt x="785" y="657"/>
                  </a:cubicBezTo>
                  <a:cubicBezTo>
                    <a:pt x="770" y="572"/>
                    <a:pt x="768" y="480"/>
                    <a:pt x="759" y="394"/>
                  </a:cubicBezTo>
                  <a:cubicBezTo>
                    <a:pt x="744" y="256"/>
                    <a:pt x="696" y="104"/>
                    <a:pt x="575" y="38"/>
                  </a:cubicBezTo>
                  <a:cubicBezTo>
                    <a:pt x="520" y="8"/>
                    <a:pt x="45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4" name="Google Shape;3044;p44"/>
            <p:cNvSpPr/>
            <p:nvPr/>
          </p:nvSpPr>
          <p:spPr>
            <a:xfrm>
              <a:off x="2417400" y="3025300"/>
              <a:ext cx="17975" cy="38875"/>
            </a:xfrm>
            <a:custGeom>
              <a:avLst/>
              <a:gdLst/>
              <a:ahLst/>
              <a:cxnLst/>
              <a:rect l="l" t="t" r="r" b="b"/>
              <a:pathLst>
                <a:path w="719" h="1555" extrusionOk="0">
                  <a:moveTo>
                    <a:pt x="64" y="1"/>
                  </a:moveTo>
                  <a:cubicBezTo>
                    <a:pt x="53" y="1"/>
                    <a:pt x="42" y="8"/>
                    <a:pt x="42" y="23"/>
                  </a:cubicBezTo>
                  <a:cubicBezTo>
                    <a:pt x="1" y="928"/>
                    <a:pt x="673" y="1543"/>
                    <a:pt x="679" y="1549"/>
                  </a:cubicBezTo>
                  <a:cubicBezTo>
                    <a:pt x="683" y="1553"/>
                    <a:pt x="688" y="1555"/>
                    <a:pt x="694" y="1555"/>
                  </a:cubicBezTo>
                  <a:cubicBezTo>
                    <a:pt x="699" y="1555"/>
                    <a:pt x="706" y="1552"/>
                    <a:pt x="711" y="1547"/>
                  </a:cubicBezTo>
                  <a:cubicBezTo>
                    <a:pt x="718" y="1537"/>
                    <a:pt x="717" y="1524"/>
                    <a:pt x="708" y="1515"/>
                  </a:cubicBezTo>
                  <a:cubicBezTo>
                    <a:pt x="702" y="1509"/>
                    <a:pt x="45" y="907"/>
                    <a:pt x="86" y="25"/>
                  </a:cubicBezTo>
                  <a:cubicBezTo>
                    <a:pt x="88" y="9"/>
                    <a:pt x="76"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5" name="Google Shape;3045;p44"/>
            <p:cNvSpPr/>
            <p:nvPr/>
          </p:nvSpPr>
          <p:spPr>
            <a:xfrm>
              <a:off x="2448550" y="3027525"/>
              <a:ext cx="27200" cy="37975"/>
            </a:xfrm>
            <a:custGeom>
              <a:avLst/>
              <a:gdLst/>
              <a:ahLst/>
              <a:cxnLst/>
              <a:rect l="l" t="t" r="r" b="b"/>
              <a:pathLst>
                <a:path w="1088" h="1519" extrusionOk="0">
                  <a:moveTo>
                    <a:pt x="481" y="1"/>
                  </a:moveTo>
                  <a:cubicBezTo>
                    <a:pt x="456" y="1"/>
                    <a:pt x="431" y="5"/>
                    <a:pt x="408" y="16"/>
                  </a:cubicBezTo>
                  <a:cubicBezTo>
                    <a:pt x="377" y="34"/>
                    <a:pt x="349" y="59"/>
                    <a:pt x="328" y="88"/>
                  </a:cubicBezTo>
                  <a:cubicBezTo>
                    <a:pt x="197" y="248"/>
                    <a:pt x="129" y="446"/>
                    <a:pt x="65" y="646"/>
                  </a:cubicBezTo>
                  <a:cubicBezTo>
                    <a:pt x="106" y="569"/>
                    <a:pt x="139" y="484"/>
                    <a:pt x="177" y="405"/>
                  </a:cubicBezTo>
                  <a:cubicBezTo>
                    <a:pt x="237" y="280"/>
                    <a:pt x="332" y="152"/>
                    <a:pt x="467" y="131"/>
                  </a:cubicBezTo>
                  <a:cubicBezTo>
                    <a:pt x="481" y="129"/>
                    <a:pt x="496" y="128"/>
                    <a:pt x="510" y="128"/>
                  </a:cubicBezTo>
                  <a:cubicBezTo>
                    <a:pt x="570" y="128"/>
                    <a:pt x="631" y="147"/>
                    <a:pt x="687" y="170"/>
                  </a:cubicBezTo>
                  <a:cubicBezTo>
                    <a:pt x="774" y="206"/>
                    <a:pt x="861" y="257"/>
                    <a:pt x="902" y="343"/>
                  </a:cubicBezTo>
                  <a:cubicBezTo>
                    <a:pt x="944" y="434"/>
                    <a:pt x="926" y="541"/>
                    <a:pt x="894" y="637"/>
                  </a:cubicBezTo>
                  <a:cubicBezTo>
                    <a:pt x="843" y="793"/>
                    <a:pt x="761" y="936"/>
                    <a:pt x="676" y="1075"/>
                  </a:cubicBezTo>
                  <a:cubicBezTo>
                    <a:pt x="609" y="1185"/>
                    <a:pt x="539" y="1297"/>
                    <a:pt x="435" y="1368"/>
                  </a:cubicBezTo>
                  <a:cubicBezTo>
                    <a:pt x="362" y="1417"/>
                    <a:pt x="278" y="1443"/>
                    <a:pt x="194" y="1465"/>
                  </a:cubicBezTo>
                  <a:cubicBezTo>
                    <a:pt x="130" y="1483"/>
                    <a:pt x="65" y="1498"/>
                    <a:pt x="1" y="1513"/>
                  </a:cubicBezTo>
                  <a:cubicBezTo>
                    <a:pt x="43" y="1516"/>
                    <a:pt x="86" y="1518"/>
                    <a:pt x="127" y="1518"/>
                  </a:cubicBezTo>
                  <a:cubicBezTo>
                    <a:pt x="143" y="1518"/>
                    <a:pt x="158" y="1518"/>
                    <a:pt x="173" y="1517"/>
                  </a:cubicBezTo>
                  <a:cubicBezTo>
                    <a:pt x="280" y="1515"/>
                    <a:pt x="389" y="1489"/>
                    <a:pt x="476" y="1425"/>
                  </a:cubicBezTo>
                  <a:cubicBezTo>
                    <a:pt x="527" y="1387"/>
                    <a:pt x="569" y="1337"/>
                    <a:pt x="609" y="1288"/>
                  </a:cubicBezTo>
                  <a:cubicBezTo>
                    <a:pt x="787" y="1074"/>
                    <a:pt x="969" y="854"/>
                    <a:pt x="1052" y="588"/>
                  </a:cubicBezTo>
                  <a:cubicBezTo>
                    <a:pt x="1073" y="520"/>
                    <a:pt x="1088" y="447"/>
                    <a:pt x="1068" y="379"/>
                  </a:cubicBezTo>
                  <a:cubicBezTo>
                    <a:pt x="1045" y="308"/>
                    <a:pt x="990" y="256"/>
                    <a:pt x="933" y="210"/>
                  </a:cubicBezTo>
                  <a:cubicBezTo>
                    <a:pt x="824" y="123"/>
                    <a:pt x="704" y="50"/>
                    <a:pt x="572" y="14"/>
                  </a:cubicBezTo>
                  <a:cubicBezTo>
                    <a:pt x="542" y="7"/>
                    <a:pt x="511" y="1"/>
                    <a:pt x="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44"/>
            <p:cNvSpPr/>
            <p:nvPr/>
          </p:nvSpPr>
          <p:spPr>
            <a:xfrm>
              <a:off x="2443300" y="3030700"/>
              <a:ext cx="28875" cy="34650"/>
            </a:xfrm>
            <a:custGeom>
              <a:avLst/>
              <a:gdLst/>
              <a:ahLst/>
              <a:cxnLst/>
              <a:rect l="l" t="t" r="r" b="b"/>
              <a:pathLst>
                <a:path w="1155" h="1386" extrusionOk="0">
                  <a:moveTo>
                    <a:pt x="721" y="1"/>
                  </a:moveTo>
                  <a:cubicBezTo>
                    <a:pt x="706" y="1"/>
                    <a:pt x="691" y="2"/>
                    <a:pt x="677" y="4"/>
                  </a:cubicBezTo>
                  <a:cubicBezTo>
                    <a:pt x="542" y="25"/>
                    <a:pt x="447" y="152"/>
                    <a:pt x="387" y="278"/>
                  </a:cubicBezTo>
                  <a:cubicBezTo>
                    <a:pt x="349" y="357"/>
                    <a:pt x="318" y="442"/>
                    <a:pt x="275" y="519"/>
                  </a:cubicBezTo>
                  <a:cubicBezTo>
                    <a:pt x="239" y="633"/>
                    <a:pt x="204" y="748"/>
                    <a:pt x="159" y="858"/>
                  </a:cubicBezTo>
                  <a:cubicBezTo>
                    <a:pt x="108" y="981"/>
                    <a:pt x="1" y="1154"/>
                    <a:pt x="27" y="1293"/>
                  </a:cubicBezTo>
                  <a:cubicBezTo>
                    <a:pt x="39" y="1355"/>
                    <a:pt x="124" y="1378"/>
                    <a:pt x="212" y="1386"/>
                  </a:cubicBezTo>
                  <a:cubicBezTo>
                    <a:pt x="276" y="1372"/>
                    <a:pt x="341" y="1356"/>
                    <a:pt x="404" y="1339"/>
                  </a:cubicBezTo>
                  <a:cubicBezTo>
                    <a:pt x="488" y="1316"/>
                    <a:pt x="572" y="1289"/>
                    <a:pt x="645" y="1241"/>
                  </a:cubicBezTo>
                  <a:cubicBezTo>
                    <a:pt x="749" y="1170"/>
                    <a:pt x="820" y="1059"/>
                    <a:pt x="886" y="950"/>
                  </a:cubicBezTo>
                  <a:cubicBezTo>
                    <a:pt x="971" y="809"/>
                    <a:pt x="1054" y="666"/>
                    <a:pt x="1105" y="510"/>
                  </a:cubicBezTo>
                  <a:cubicBezTo>
                    <a:pt x="1136" y="414"/>
                    <a:pt x="1154" y="307"/>
                    <a:pt x="1112" y="216"/>
                  </a:cubicBezTo>
                  <a:cubicBezTo>
                    <a:pt x="1071" y="130"/>
                    <a:pt x="984" y="79"/>
                    <a:pt x="897" y="43"/>
                  </a:cubicBezTo>
                  <a:cubicBezTo>
                    <a:pt x="842" y="20"/>
                    <a:pt x="781"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7" name="Google Shape;3047;p44"/>
            <p:cNvSpPr/>
            <p:nvPr/>
          </p:nvSpPr>
          <p:spPr>
            <a:xfrm>
              <a:off x="2434850" y="3038175"/>
              <a:ext cx="28625" cy="31425"/>
            </a:xfrm>
            <a:custGeom>
              <a:avLst/>
              <a:gdLst/>
              <a:ahLst/>
              <a:cxnLst/>
              <a:rect l="l" t="t" r="r" b="b"/>
              <a:pathLst>
                <a:path w="1145" h="1257" extrusionOk="0">
                  <a:moveTo>
                    <a:pt x="1114" y="0"/>
                  </a:moveTo>
                  <a:cubicBezTo>
                    <a:pt x="1106" y="0"/>
                    <a:pt x="1099" y="4"/>
                    <a:pt x="1097" y="13"/>
                  </a:cubicBezTo>
                  <a:cubicBezTo>
                    <a:pt x="845" y="859"/>
                    <a:pt x="26" y="1209"/>
                    <a:pt x="17" y="1212"/>
                  </a:cubicBezTo>
                  <a:cubicBezTo>
                    <a:pt x="6" y="1218"/>
                    <a:pt x="0" y="1230"/>
                    <a:pt x="5" y="1242"/>
                  </a:cubicBezTo>
                  <a:cubicBezTo>
                    <a:pt x="7" y="1248"/>
                    <a:pt x="13" y="1254"/>
                    <a:pt x="19" y="1256"/>
                  </a:cubicBezTo>
                  <a:cubicBezTo>
                    <a:pt x="21" y="1256"/>
                    <a:pt x="22" y="1256"/>
                    <a:pt x="23" y="1256"/>
                  </a:cubicBezTo>
                  <a:cubicBezTo>
                    <a:pt x="26" y="1256"/>
                    <a:pt x="29" y="1255"/>
                    <a:pt x="33" y="1255"/>
                  </a:cubicBezTo>
                  <a:cubicBezTo>
                    <a:pt x="42" y="1251"/>
                    <a:pt x="879" y="893"/>
                    <a:pt x="1138" y="25"/>
                  </a:cubicBezTo>
                  <a:cubicBezTo>
                    <a:pt x="1145" y="11"/>
                    <a:pt x="112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8" name="Google Shape;3048;p44"/>
            <p:cNvSpPr/>
            <p:nvPr/>
          </p:nvSpPr>
          <p:spPr>
            <a:xfrm>
              <a:off x="2432125" y="2997525"/>
              <a:ext cx="34450" cy="34950"/>
            </a:xfrm>
            <a:custGeom>
              <a:avLst/>
              <a:gdLst/>
              <a:ahLst/>
              <a:cxnLst/>
              <a:rect l="l" t="t" r="r" b="b"/>
              <a:pathLst>
                <a:path w="1378" h="1398" extrusionOk="0">
                  <a:moveTo>
                    <a:pt x="814" y="0"/>
                  </a:moveTo>
                  <a:cubicBezTo>
                    <a:pt x="810" y="0"/>
                    <a:pt x="806" y="0"/>
                    <a:pt x="801" y="0"/>
                  </a:cubicBezTo>
                  <a:cubicBezTo>
                    <a:pt x="731" y="5"/>
                    <a:pt x="667" y="45"/>
                    <a:pt x="611" y="88"/>
                  </a:cubicBezTo>
                  <a:cubicBezTo>
                    <a:pt x="391" y="260"/>
                    <a:pt x="248" y="508"/>
                    <a:pt x="110" y="748"/>
                  </a:cubicBezTo>
                  <a:cubicBezTo>
                    <a:pt x="79" y="805"/>
                    <a:pt x="47" y="860"/>
                    <a:pt x="29" y="922"/>
                  </a:cubicBezTo>
                  <a:cubicBezTo>
                    <a:pt x="0" y="1026"/>
                    <a:pt x="14" y="1137"/>
                    <a:pt x="50" y="1238"/>
                  </a:cubicBezTo>
                  <a:cubicBezTo>
                    <a:pt x="68" y="1292"/>
                    <a:pt x="89" y="1345"/>
                    <a:pt x="114" y="1398"/>
                  </a:cubicBezTo>
                  <a:cubicBezTo>
                    <a:pt x="105" y="1332"/>
                    <a:pt x="97" y="1266"/>
                    <a:pt x="92" y="1200"/>
                  </a:cubicBezTo>
                  <a:cubicBezTo>
                    <a:pt x="83" y="1114"/>
                    <a:pt x="78" y="1026"/>
                    <a:pt x="98" y="940"/>
                  </a:cubicBezTo>
                  <a:cubicBezTo>
                    <a:pt x="128" y="818"/>
                    <a:pt x="207" y="712"/>
                    <a:pt x="286" y="612"/>
                  </a:cubicBezTo>
                  <a:cubicBezTo>
                    <a:pt x="387" y="483"/>
                    <a:pt x="492" y="356"/>
                    <a:pt x="620" y="253"/>
                  </a:cubicBezTo>
                  <a:cubicBezTo>
                    <a:pt x="693" y="195"/>
                    <a:pt x="780" y="143"/>
                    <a:pt x="872" y="143"/>
                  </a:cubicBezTo>
                  <a:cubicBezTo>
                    <a:pt x="879" y="143"/>
                    <a:pt x="887" y="143"/>
                    <a:pt x="894" y="144"/>
                  </a:cubicBezTo>
                  <a:cubicBezTo>
                    <a:pt x="987" y="151"/>
                    <a:pt x="1066" y="215"/>
                    <a:pt x="1130" y="283"/>
                  </a:cubicBezTo>
                  <a:cubicBezTo>
                    <a:pt x="1182" y="339"/>
                    <a:pt x="1229" y="401"/>
                    <a:pt x="1244" y="475"/>
                  </a:cubicBezTo>
                  <a:cubicBezTo>
                    <a:pt x="1271" y="609"/>
                    <a:pt x="1186" y="744"/>
                    <a:pt x="1089" y="844"/>
                  </a:cubicBezTo>
                  <a:cubicBezTo>
                    <a:pt x="1028" y="908"/>
                    <a:pt x="960" y="966"/>
                    <a:pt x="903" y="1033"/>
                  </a:cubicBezTo>
                  <a:cubicBezTo>
                    <a:pt x="1068" y="903"/>
                    <a:pt x="1230" y="770"/>
                    <a:pt x="1334" y="590"/>
                  </a:cubicBezTo>
                  <a:cubicBezTo>
                    <a:pt x="1354" y="560"/>
                    <a:pt x="1368" y="526"/>
                    <a:pt x="1373" y="490"/>
                  </a:cubicBezTo>
                  <a:cubicBezTo>
                    <a:pt x="1378" y="434"/>
                    <a:pt x="1350" y="382"/>
                    <a:pt x="1318" y="336"/>
                  </a:cubicBezTo>
                  <a:cubicBezTo>
                    <a:pt x="1237" y="225"/>
                    <a:pt x="1126" y="138"/>
                    <a:pt x="1008" y="67"/>
                  </a:cubicBezTo>
                  <a:cubicBezTo>
                    <a:pt x="949" y="33"/>
                    <a:pt x="884"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9" name="Google Shape;3049;p44"/>
            <p:cNvSpPr/>
            <p:nvPr/>
          </p:nvSpPr>
          <p:spPr>
            <a:xfrm>
              <a:off x="2434050" y="3001075"/>
              <a:ext cx="29875" cy="34925"/>
            </a:xfrm>
            <a:custGeom>
              <a:avLst/>
              <a:gdLst/>
              <a:ahLst/>
              <a:cxnLst/>
              <a:rect l="l" t="t" r="r" b="b"/>
              <a:pathLst>
                <a:path w="1195" h="1397" extrusionOk="0">
                  <a:moveTo>
                    <a:pt x="794" y="1"/>
                  </a:moveTo>
                  <a:cubicBezTo>
                    <a:pt x="703" y="1"/>
                    <a:pt x="615" y="53"/>
                    <a:pt x="543" y="111"/>
                  </a:cubicBezTo>
                  <a:cubicBezTo>
                    <a:pt x="415" y="214"/>
                    <a:pt x="310" y="342"/>
                    <a:pt x="209" y="470"/>
                  </a:cubicBezTo>
                  <a:cubicBezTo>
                    <a:pt x="130" y="570"/>
                    <a:pt x="50" y="676"/>
                    <a:pt x="21" y="798"/>
                  </a:cubicBezTo>
                  <a:cubicBezTo>
                    <a:pt x="0" y="884"/>
                    <a:pt x="6" y="972"/>
                    <a:pt x="13" y="1058"/>
                  </a:cubicBezTo>
                  <a:cubicBezTo>
                    <a:pt x="19" y="1124"/>
                    <a:pt x="27" y="1190"/>
                    <a:pt x="37" y="1256"/>
                  </a:cubicBezTo>
                  <a:cubicBezTo>
                    <a:pt x="72" y="1330"/>
                    <a:pt x="120" y="1397"/>
                    <a:pt x="177" y="1397"/>
                  </a:cubicBezTo>
                  <a:cubicBezTo>
                    <a:pt x="180" y="1397"/>
                    <a:pt x="184" y="1397"/>
                    <a:pt x="188" y="1396"/>
                  </a:cubicBezTo>
                  <a:cubicBezTo>
                    <a:pt x="327" y="1371"/>
                    <a:pt x="453" y="1210"/>
                    <a:pt x="550" y="1120"/>
                  </a:cubicBezTo>
                  <a:cubicBezTo>
                    <a:pt x="636" y="1039"/>
                    <a:pt x="732" y="965"/>
                    <a:pt x="827" y="891"/>
                  </a:cubicBezTo>
                  <a:cubicBezTo>
                    <a:pt x="883" y="825"/>
                    <a:pt x="952" y="765"/>
                    <a:pt x="1012" y="702"/>
                  </a:cubicBezTo>
                  <a:cubicBezTo>
                    <a:pt x="1109" y="602"/>
                    <a:pt x="1195" y="467"/>
                    <a:pt x="1166" y="333"/>
                  </a:cubicBezTo>
                  <a:cubicBezTo>
                    <a:pt x="1152" y="259"/>
                    <a:pt x="1104" y="197"/>
                    <a:pt x="1053" y="141"/>
                  </a:cubicBezTo>
                  <a:cubicBezTo>
                    <a:pt x="989" y="73"/>
                    <a:pt x="910" y="10"/>
                    <a:pt x="816" y="2"/>
                  </a:cubicBezTo>
                  <a:cubicBezTo>
                    <a:pt x="808" y="1"/>
                    <a:pt x="801" y="1"/>
                    <a:pt x="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0" name="Google Shape;3050;p44"/>
            <p:cNvSpPr/>
            <p:nvPr/>
          </p:nvSpPr>
          <p:spPr>
            <a:xfrm>
              <a:off x="2435575" y="3009200"/>
              <a:ext cx="20200" cy="37350"/>
            </a:xfrm>
            <a:custGeom>
              <a:avLst/>
              <a:gdLst/>
              <a:ahLst/>
              <a:cxnLst/>
              <a:rect l="l" t="t" r="r" b="b"/>
              <a:pathLst>
                <a:path w="808" h="1494" extrusionOk="0">
                  <a:moveTo>
                    <a:pt x="776" y="0"/>
                  </a:moveTo>
                  <a:cubicBezTo>
                    <a:pt x="772" y="0"/>
                    <a:pt x="767" y="2"/>
                    <a:pt x="762" y="5"/>
                  </a:cubicBezTo>
                  <a:cubicBezTo>
                    <a:pt x="43" y="552"/>
                    <a:pt x="0" y="1462"/>
                    <a:pt x="0" y="1473"/>
                  </a:cubicBezTo>
                  <a:cubicBezTo>
                    <a:pt x="0" y="1477"/>
                    <a:pt x="1" y="1483"/>
                    <a:pt x="5" y="1486"/>
                  </a:cubicBezTo>
                  <a:cubicBezTo>
                    <a:pt x="9" y="1491"/>
                    <a:pt x="16" y="1494"/>
                    <a:pt x="23" y="1494"/>
                  </a:cubicBezTo>
                  <a:cubicBezTo>
                    <a:pt x="35" y="1494"/>
                    <a:pt x="45" y="1485"/>
                    <a:pt x="45" y="1473"/>
                  </a:cubicBezTo>
                  <a:cubicBezTo>
                    <a:pt x="46" y="1464"/>
                    <a:pt x="86" y="574"/>
                    <a:pt x="789" y="40"/>
                  </a:cubicBezTo>
                  <a:cubicBezTo>
                    <a:pt x="808" y="25"/>
                    <a:pt x="79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052" name="Google Shape;3052;p44"/>
          <p:cNvSpPr txBox="1">
            <a:spLocks noGrp="1"/>
          </p:cNvSpPr>
          <p:nvPr>
            <p:ph type="subTitle" idx="1"/>
          </p:nvPr>
        </p:nvSpPr>
        <p:spPr>
          <a:xfrm>
            <a:off x="362318" y="2299267"/>
            <a:ext cx="6491563" cy="2473149"/>
          </a:xfrm>
          <a:prstGeom prst="rect">
            <a:avLst/>
          </a:prstGeom>
        </p:spPr>
        <p:txBody>
          <a:bodyPr spcFirstLastPara="1" wrap="square" lIns="91425" tIns="91425" rIns="91425" bIns="91425" anchor="t" anchorCtr="0">
            <a:noAutofit/>
          </a:bodyPr>
          <a:lstStyle/>
          <a:p>
            <a:pPr marL="139700" indent="0">
              <a:buNone/>
            </a:pPr>
            <a:r>
              <a:rPr lang="vi-VN" sz="2000" b="1" dirty="0" smtClean="0">
                <a:latin typeface="Calibri" panose="020F0502020204030204" pitchFamily="34" charset="0"/>
                <a:ea typeface="Calibri" panose="020F0502020204030204" pitchFamily="34" charset="0"/>
                <a:cs typeface="Calibri" panose="020F0502020204030204" pitchFamily="34" charset="0"/>
              </a:rPr>
              <a:t>Trả lời:</a:t>
            </a:r>
            <a:endParaRPr lang="vi-VN" sz="2000" b="1" dirty="0" smtClean="0">
              <a:latin typeface="Calibri" panose="020F0502020204030204" pitchFamily="34" charset="0"/>
              <a:ea typeface="Calibri" panose="020F0502020204030204" pitchFamily="34" charset="0"/>
              <a:cs typeface="Calibri" panose="020F0502020204030204" pitchFamily="34" charset="0"/>
            </a:endParaRPr>
          </a:p>
          <a:p>
            <a:pPr marL="139700" indent="0">
              <a:buNone/>
            </a:pPr>
            <a:r>
              <a:rPr lang="en-US" sz="2000" dirty="0" err="1" smtClean="0">
                <a:latin typeface="Calibri" panose="020F0502020204030204" pitchFamily="34" charset="0"/>
                <a:ea typeface="Calibri" panose="020F0502020204030204" pitchFamily="34" charset="0"/>
                <a:cs typeface="Calibri" panose="020F0502020204030204" pitchFamily="34" charset="0"/>
              </a:rPr>
              <a:t>Bài</a:t>
            </a:r>
            <a:r>
              <a:rPr lang="en-US" sz="2000" dirty="0" smtClean="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phát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biểu</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hướng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tới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đối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tượng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cán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bộ</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công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nhân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viên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chức</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giảng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viên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trong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nhà</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trường</a:t>
            </a:r>
            <a:r>
              <a:rPr lang="en-US" sz="2000" dirty="0">
                <a:latin typeface="Calibri" panose="020F0502020204030204" pitchFamily="34" charset="0"/>
                <a:ea typeface="Calibri" panose="020F0502020204030204" pitchFamily="34" charset="0"/>
                <a:cs typeface="Calibri" panose="020F0502020204030204" pitchFamily="34" charset="0"/>
              </a:rPr>
              <a:t>. Do </a:t>
            </a:r>
            <a:r>
              <a:rPr lang="en-US" sz="2000" dirty="0" err="1">
                <a:latin typeface="Calibri" panose="020F0502020204030204" pitchFamily="34" charset="0"/>
                <a:ea typeface="Calibri" panose="020F0502020204030204" pitchFamily="34" charset="0"/>
                <a:cs typeface="Calibri" panose="020F0502020204030204" pitchFamily="34" charset="0"/>
              </a:rPr>
              <a:t>đó</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bài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phát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biểu</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đã</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chọn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ngôn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ngữ</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phù</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hợp</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với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đối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tượng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này</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nghiêm</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túc</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trang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trọng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nhưng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không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kém</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phần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thân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tình</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chân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thành</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cách</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xưng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hô</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lời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chúc</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cách</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chọn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kiểu</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câu</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giọng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điệu</a:t>
            </a:r>
            <a:r>
              <a:rPr lang="en-US" sz="2000" dirty="0">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grpSp>
        <p:nvGrpSpPr>
          <p:cNvPr id="3053" name="Google Shape;3053;p44"/>
          <p:cNvGrpSpPr/>
          <p:nvPr/>
        </p:nvGrpSpPr>
        <p:grpSpPr>
          <a:xfrm>
            <a:off x="6974339" y="2705030"/>
            <a:ext cx="1837972" cy="2214457"/>
            <a:chOff x="5762700" y="2268725"/>
            <a:chExt cx="687375" cy="828175"/>
          </a:xfrm>
        </p:grpSpPr>
        <p:sp>
          <p:nvSpPr>
            <p:cNvPr id="3054" name="Google Shape;3054;p44"/>
            <p:cNvSpPr/>
            <p:nvPr/>
          </p:nvSpPr>
          <p:spPr>
            <a:xfrm>
              <a:off x="6121775" y="2289900"/>
              <a:ext cx="10750" cy="27350"/>
            </a:xfrm>
            <a:custGeom>
              <a:avLst/>
              <a:gdLst/>
              <a:ahLst/>
              <a:cxnLst/>
              <a:rect l="l" t="t" r="r" b="b"/>
              <a:pathLst>
                <a:path w="430" h="1094" extrusionOk="0">
                  <a:moveTo>
                    <a:pt x="241" y="0"/>
                  </a:moveTo>
                  <a:cubicBezTo>
                    <a:pt x="194" y="217"/>
                    <a:pt x="0" y="768"/>
                    <a:pt x="126" y="978"/>
                  </a:cubicBezTo>
                  <a:cubicBezTo>
                    <a:pt x="177" y="1064"/>
                    <a:pt x="275" y="1093"/>
                    <a:pt x="382" y="1093"/>
                  </a:cubicBezTo>
                  <a:cubicBezTo>
                    <a:pt x="398" y="1093"/>
                    <a:pt x="414" y="1093"/>
                    <a:pt x="430" y="1092"/>
                  </a:cubicBezTo>
                  <a:cubicBezTo>
                    <a:pt x="430" y="719"/>
                    <a:pt x="366" y="349"/>
                    <a:pt x="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5" name="Google Shape;3055;p44"/>
            <p:cNvSpPr/>
            <p:nvPr/>
          </p:nvSpPr>
          <p:spPr>
            <a:xfrm>
              <a:off x="6285450" y="2662400"/>
              <a:ext cx="36125" cy="19425"/>
            </a:xfrm>
            <a:custGeom>
              <a:avLst/>
              <a:gdLst/>
              <a:ahLst/>
              <a:cxnLst/>
              <a:rect l="l" t="t" r="r" b="b"/>
              <a:pathLst>
                <a:path w="1445" h="777" extrusionOk="0">
                  <a:moveTo>
                    <a:pt x="187" y="1"/>
                  </a:moveTo>
                  <a:cubicBezTo>
                    <a:pt x="126" y="260"/>
                    <a:pt x="64" y="518"/>
                    <a:pt x="0" y="776"/>
                  </a:cubicBezTo>
                  <a:lnTo>
                    <a:pt x="1444" y="457"/>
                  </a:lnTo>
                  <a:cubicBezTo>
                    <a:pt x="1025" y="305"/>
                    <a:pt x="606" y="153"/>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6" name="Google Shape;3056;p44"/>
            <p:cNvSpPr/>
            <p:nvPr/>
          </p:nvSpPr>
          <p:spPr>
            <a:xfrm>
              <a:off x="6304600" y="2574025"/>
              <a:ext cx="19150" cy="16350"/>
            </a:xfrm>
            <a:custGeom>
              <a:avLst/>
              <a:gdLst/>
              <a:ahLst/>
              <a:cxnLst/>
              <a:rect l="l" t="t" r="r" b="b"/>
              <a:pathLst>
                <a:path w="766" h="654" extrusionOk="0">
                  <a:moveTo>
                    <a:pt x="85" y="0"/>
                  </a:moveTo>
                  <a:cubicBezTo>
                    <a:pt x="60" y="207"/>
                    <a:pt x="32" y="413"/>
                    <a:pt x="1" y="620"/>
                  </a:cubicBezTo>
                  <a:cubicBezTo>
                    <a:pt x="187" y="642"/>
                    <a:pt x="375" y="653"/>
                    <a:pt x="562" y="653"/>
                  </a:cubicBezTo>
                  <a:cubicBezTo>
                    <a:pt x="630" y="653"/>
                    <a:pt x="698" y="652"/>
                    <a:pt x="765" y="649"/>
                  </a:cubicBezTo>
                  <a:cubicBezTo>
                    <a:pt x="538" y="432"/>
                    <a:pt x="311" y="217"/>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7" name="Google Shape;3057;p44"/>
            <p:cNvSpPr/>
            <p:nvPr/>
          </p:nvSpPr>
          <p:spPr>
            <a:xfrm>
              <a:off x="6341575" y="2506325"/>
              <a:ext cx="15625" cy="16900"/>
            </a:xfrm>
            <a:custGeom>
              <a:avLst/>
              <a:gdLst/>
              <a:ahLst/>
              <a:cxnLst/>
              <a:rect l="l" t="t" r="r" b="b"/>
              <a:pathLst>
                <a:path w="625" h="676" extrusionOk="0">
                  <a:moveTo>
                    <a:pt x="624" y="1"/>
                  </a:moveTo>
                  <a:lnTo>
                    <a:pt x="624" y="1"/>
                  </a:lnTo>
                  <a:cubicBezTo>
                    <a:pt x="412" y="57"/>
                    <a:pt x="202" y="103"/>
                    <a:pt x="0" y="139"/>
                  </a:cubicBezTo>
                  <a:cubicBezTo>
                    <a:pt x="107" y="325"/>
                    <a:pt x="227" y="505"/>
                    <a:pt x="359" y="676"/>
                  </a:cubicBezTo>
                  <a:cubicBezTo>
                    <a:pt x="462" y="457"/>
                    <a:pt x="551" y="23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8" name="Google Shape;3058;p44"/>
            <p:cNvSpPr/>
            <p:nvPr/>
          </p:nvSpPr>
          <p:spPr>
            <a:xfrm>
              <a:off x="6422525" y="2441325"/>
              <a:ext cx="21625" cy="18375"/>
            </a:xfrm>
            <a:custGeom>
              <a:avLst/>
              <a:gdLst/>
              <a:ahLst/>
              <a:cxnLst/>
              <a:rect l="l" t="t" r="r" b="b"/>
              <a:pathLst>
                <a:path w="865" h="735" extrusionOk="0">
                  <a:moveTo>
                    <a:pt x="354" y="1"/>
                  </a:moveTo>
                  <a:cubicBezTo>
                    <a:pt x="260" y="253"/>
                    <a:pt x="142" y="497"/>
                    <a:pt x="1" y="727"/>
                  </a:cubicBezTo>
                  <a:cubicBezTo>
                    <a:pt x="64" y="732"/>
                    <a:pt x="127" y="734"/>
                    <a:pt x="189" y="734"/>
                  </a:cubicBezTo>
                  <a:cubicBezTo>
                    <a:pt x="417" y="734"/>
                    <a:pt x="644" y="704"/>
                    <a:pt x="864" y="645"/>
                  </a:cubicBezTo>
                  <a:cubicBezTo>
                    <a:pt x="695" y="431"/>
                    <a:pt x="524" y="215"/>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9" name="Google Shape;3059;p44"/>
            <p:cNvSpPr/>
            <p:nvPr/>
          </p:nvSpPr>
          <p:spPr>
            <a:xfrm>
              <a:off x="6431925" y="2369275"/>
              <a:ext cx="18150" cy="10425"/>
            </a:xfrm>
            <a:custGeom>
              <a:avLst/>
              <a:gdLst/>
              <a:ahLst/>
              <a:cxnLst/>
              <a:rect l="l" t="t" r="r" b="b"/>
              <a:pathLst>
                <a:path w="726" h="417" extrusionOk="0">
                  <a:moveTo>
                    <a:pt x="41" y="1"/>
                  </a:moveTo>
                  <a:cubicBezTo>
                    <a:pt x="27" y="1"/>
                    <a:pt x="14" y="1"/>
                    <a:pt x="1" y="1"/>
                  </a:cubicBezTo>
                  <a:cubicBezTo>
                    <a:pt x="43" y="143"/>
                    <a:pt x="81" y="281"/>
                    <a:pt x="111" y="416"/>
                  </a:cubicBezTo>
                  <a:cubicBezTo>
                    <a:pt x="307" y="297"/>
                    <a:pt x="513" y="195"/>
                    <a:pt x="725" y="109"/>
                  </a:cubicBezTo>
                  <a:cubicBezTo>
                    <a:pt x="504" y="38"/>
                    <a:pt x="273" y="1"/>
                    <a:pt x="41"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0" name="Google Shape;3060;p44"/>
            <p:cNvSpPr/>
            <p:nvPr/>
          </p:nvSpPr>
          <p:spPr>
            <a:xfrm>
              <a:off x="5925750" y="2676175"/>
              <a:ext cx="22925" cy="15850"/>
            </a:xfrm>
            <a:custGeom>
              <a:avLst/>
              <a:gdLst/>
              <a:ahLst/>
              <a:cxnLst/>
              <a:rect l="l" t="t" r="r" b="b"/>
              <a:pathLst>
                <a:path w="917" h="634" extrusionOk="0">
                  <a:moveTo>
                    <a:pt x="724" y="1"/>
                  </a:moveTo>
                  <a:cubicBezTo>
                    <a:pt x="482" y="91"/>
                    <a:pt x="242" y="180"/>
                    <a:pt x="0" y="270"/>
                  </a:cubicBezTo>
                  <a:cubicBezTo>
                    <a:pt x="300" y="407"/>
                    <a:pt x="605" y="528"/>
                    <a:pt x="916" y="634"/>
                  </a:cubicBezTo>
                  <a:cubicBezTo>
                    <a:pt x="848" y="423"/>
                    <a:pt x="784" y="213"/>
                    <a:pt x="7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1" name="Google Shape;3061;p44"/>
            <p:cNvSpPr/>
            <p:nvPr/>
          </p:nvSpPr>
          <p:spPr>
            <a:xfrm>
              <a:off x="5906375" y="2567150"/>
              <a:ext cx="19150" cy="12925"/>
            </a:xfrm>
            <a:custGeom>
              <a:avLst/>
              <a:gdLst/>
              <a:ahLst/>
              <a:cxnLst/>
              <a:rect l="l" t="t" r="r" b="b"/>
              <a:pathLst>
                <a:path w="766" h="517" extrusionOk="0">
                  <a:moveTo>
                    <a:pt x="721" y="1"/>
                  </a:moveTo>
                  <a:lnTo>
                    <a:pt x="0" y="310"/>
                  </a:lnTo>
                  <a:cubicBezTo>
                    <a:pt x="259" y="361"/>
                    <a:pt x="515" y="430"/>
                    <a:pt x="765" y="517"/>
                  </a:cubicBezTo>
                  <a:cubicBezTo>
                    <a:pt x="748" y="344"/>
                    <a:pt x="733" y="173"/>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2" name="Google Shape;3062;p44"/>
            <p:cNvSpPr/>
            <p:nvPr/>
          </p:nvSpPr>
          <p:spPr>
            <a:xfrm>
              <a:off x="5845450" y="2502850"/>
              <a:ext cx="18600" cy="23575"/>
            </a:xfrm>
            <a:custGeom>
              <a:avLst/>
              <a:gdLst/>
              <a:ahLst/>
              <a:cxnLst/>
              <a:rect l="l" t="t" r="r" b="b"/>
              <a:pathLst>
                <a:path w="744" h="943" extrusionOk="0">
                  <a:moveTo>
                    <a:pt x="1" y="1"/>
                  </a:moveTo>
                  <a:cubicBezTo>
                    <a:pt x="4" y="314"/>
                    <a:pt x="7" y="629"/>
                    <a:pt x="11" y="943"/>
                  </a:cubicBezTo>
                  <a:cubicBezTo>
                    <a:pt x="255" y="707"/>
                    <a:pt x="500" y="472"/>
                    <a:pt x="744" y="236"/>
                  </a:cubicBezTo>
                  <a:cubicBezTo>
                    <a:pt x="491" y="176"/>
                    <a:pt x="242" y="9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3" name="Google Shape;3063;p44"/>
            <p:cNvSpPr/>
            <p:nvPr/>
          </p:nvSpPr>
          <p:spPr>
            <a:xfrm>
              <a:off x="5762700" y="2431650"/>
              <a:ext cx="24725" cy="14300"/>
            </a:xfrm>
            <a:custGeom>
              <a:avLst/>
              <a:gdLst/>
              <a:ahLst/>
              <a:cxnLst/>
              <a:rect l="l" t="t" r="r" b="b"/>
              <a:pathLst>
                <a:path w="989" h="572" extrusionOk="0">
                  <a:moveTo>
                    <a:pt x="845" y="1"/>
                  </a:moveTo>
                  <a:lnTo>
                    <a:pt x="110" y="339"/>
                  </a:lnTo>
                  <a:cubicBezTo>
                    <a:pt x="60" y="362"/>
                    <a:pt x="1" y="417"/>
                    <a:pt x="34" y="460"/>
                  </a:cubicBezTo>
                  <a:cubicBezTo>
                    <a:pt x="353" y="497"/>
                    <a:pt x="671" y="533"/>
                    <a:pt x="989" y="571"/>
                  </a:cubicBezTo>
                  <a:cubicBezTo>
                    <a:pt x="949" y="461"/>
                    <a:pt x="917" y="349"/>
                    <a:pt x="890" y="235"/>
                  </a:cubicBezTo>
                  <a:cubicBezTo>
                    <a:pt x="872" y="157"/>
                    <a:pt x="858" y="80"/>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4" name="Google Shape;3064;p44"/>
            <p:cNvSpPr/>
            <p:nvPr/>
          </p:nvSpPr>
          <p:spPr>
            <a:xfrm>
              <a:off x="5850950" y="2427425"/>
              <a:ext cx="32575" cy="11900"/>
            </a:xfrm>
            <a:custGeom>
              <a:avLst/>
              <a:gdLst/>
              <a:ahLst/>
              <a:cxnLst/>
              <a:rect l="l" t="t" r="r" b="b"/>
              <a:pathLst>
                <a:path w="1303" h="476" extrusionOk="0">
                  <a:moveTo>
                    <a:pt x="1260" y="0"/>
                  </a:moveTo>
                  <a:cubicBezTo>
                    <a:pt x="861" y="163"/>
                    <a:pt x="438" y="263"/>
                    <a:pt x="8" y="295"/>
                  </a:cubicBezTo>
                  <a:cubicBezTo>
                    <a:pt x="5" y="296"/>
                    <a:pt x="3" y="297"/>
                    <a:pt x="1" y="299"/>
                  </a:cubicBezTo>
                  <a:cubicBezTo>
                    <a:pt x="423" y="341"/>
                    <a:pt x="842" y="400"/>
                    <a:pt x="1259" y="475"/>
                  </a:cubicBezTo>
                  <a:cubicBezTo>
                    <a:pt x="1256" y="474"/>
                    <a:pt x="1303" y="210"/>
                    <a:pt x="1260"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5" name="Google Shape;3065;p44"/>
            <p:cNvSpPr/>
            <p:nvPr/>
          </p:nvSpPr>
          <p:spPr>
            <a:xfrm>
              <a:off x="5821025" y="2330550"/>
              <a:ext cx="26675" cy="26350"/>
            </a:xfrm>
            <a:custGeom>
              <a:avLst/>
              <a:gdLst/>
              <a:ahLst/>
              <a:cxnLst/>
              <a:rect l="l" t="t" r="r" b="b"/>
              <a:pathLst>
                <a:path w="1067" h="1054" extrusionOk="0">
                  <a:moveTo>
                    <a:pt x="1" y="1"/>
                  </a:moveTo>
                  <a:cubicBezTo>
                    <a:pt x="253" y="342"/>
                    <a:pt x="490" y="693"/>
                    <a:pt x="713" y="1053"/>
                  </a:cubicBezTo>
                  <a:cubicBezTo>
                    <a:pt x="713" y="1050"/>
                    <a:pt x="940" y="907"/>
                    <a:pt x="1067" y="736"/>
                  </a:cubicBezTo>
                  <a:cubicBezTo>
                    <a:pt x="678" y="548"/>
                    <a:pt x="321" y="301"/>
                    <a:pt x="9" y="3"/>
                  </a:cubicBezTo>
                  <a:cubicBezTo>
                    <a:pt x="6" y="3"/>
                    <a:pt x="4" y="2"/>
                    <a:pt x="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6" name="Google Shape;3066;p44"/>
            <p:cNvSpPr/>
            <p:nvPr/>
          </p:nvSpPr>
          <p:spPr>
            <a:xfrm>
              <a:off x="5905175" y="2337650"/>
              <a:ext cx="11800" cy="31975"/>
            </a:xfrm>
            <a:custGeom>
              <a:avLst/>
              <a:gdLst/>
              <a:ahLst/>
              <a:cxnLst/>
              <a:rect l="l" t="t" r="r" b="b"/>
              <a:pathLst>
                <a:path w="472" h="1279" extrusionOk="0">
                  <a:moveTo>
                    <a:pt x="5" y="0"/>
                  </a:moveTo>
                  <a:lnTo>
                    <a:pt x="5" y="0"/>
                  </a:lnTo>
                  <a:cubicBezTo>
                    <a:pt x="21" y="424"/>
                    <a:pt x="20" y="848"/>
                    <a:pt x="0" y="1271"/>
                  </a:cubicBezTo>
                  <a:cubicBezTo>
                    <a:pt x="0" y="1269"/>
                    <a:pt x="269" y="1279"/>
                    <a:pt x="472" y="1207"/>
                  </a:cubicBezTo>
                  <a:cubicBezTo>
                    <a:pt x="256" y="834"/>
                    <a:pt x="100" y="429"/>
                    <a:pt x="9" y="7"/>
                  </a:cubicBezTo>
                  <a:cubicBezTo>
                    <a:pt x="8" y="5"/>
                    <a:pt x="6" y="3"/>
                    <a:pt x="5"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7" name="Google Shape;3067;p44"/>
            <p:cNvSpPr/>
            <p:nvPr/>
          </p:nvSpPr>
          <p:spPr>
            <a:xfrm>
              <a:off x="5993300" y="2342625"/>
              <a:ext cx="20675" cy="27275"/>
            </a:xfrm>
            <a:custGeom>
              <a:avLst/>
              <a:gdLst/>
              <a:ahLst/>
              <a:cxnLst/>
              <a:rect l="l" t="t" r="r" b="b"/>
              <a:pathLst>
                <a:path w="827" h="1091" extrusionOk="0">
                  <a:moveTo>
                    <a:pt x="1" y="0"/>
                  </a:moveTo>
                  <a:lnTo>
                    <a:pt x="1" y="0"/>
                  </a:lnTo>
                  <a:cubicBezTo>
                    <a:pt x="95" y="252"/>
                    <a:pt x="273" y="928"/>
                    <a:pt x="507" y="1063"/>
                  </a:cubicBezTo>
                  <a:cubicBezTo>
                    <a:pt x="540" y="1082"/>
                    <a:pt x="574" y="1091"/>
                    <a:pt x="608" y="1091"/>
                  </a:cubicBezTo>
                  <a:cubicBezTo>
                    <a:pt x="684" y="1091"/>
                    <a:pt x="758" y="1047"/>
                    <a:pt x="826" y="987"/>
                  </a:cubicBezTo>
                  <a:cubicBezTo>
                    <a:pt x="604" y="618"/>
                    <a:pt x="326" y="284"/>
                    <a:pt x="1"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8" name="Google Shape;3068;p44"/>
            <p:cNvSpPr/>
            <p:nvPr/>
          </p:nvSpPr>
          <p:spPr>
            <a:xfrm>
              <a:off x="5963825" y="2539725"/>
              <a:ext cx="30375" cy="16475"/>
            </a:xfrm>
            <a:custGeom>
              <a:avLst/>
              <a:gdLst/>
              <a:ahLst/>
              <a:cxnLst/>
              <a:rect l="l" t="t" r="r" b="b"/>
              <a:pathLst>
                <a:path w="1215" h="659" extrusionOk="0">
                  <a:moveTo>
                    <a:pt x="0" y="1"/>
                  </a:moveTo>
                  <a:lnTo>
                    <a:pt x="0" y="1"/>
                  </a:lnTo>
                  <a:cubicBezTo>
                    <a:pt x="209" y="167"/>
                    <a:pt x="705" y="658"/>
                    <a:pt x="974" y="658"/>
                  </a:cubicBezTo>
                  <a:cubicBezTo>
                    <a:pt x="975" y="658"/>
                    <a:pt x="976" y="658"/>
                    <a:pt x="977" y="658"/>
                  </a:cubicBezTo>
                  <a:cubicBezTo>
                    <a:pt x="1103" y="656"/>
                    <a:pt x="1174" y="556"/>
                    <a:pt x="1214" y="430"/>
                  </a:cubicBezTo>
                  <a:cubicBezTo>
                    <a:pt x="835" y="225"/>
                    <a:pt x="425" y="8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9" name="Google Shape;3069;p44"/>
            <p:cNvSpPr/>
            <p:nvPr/>
          </p:nvSpPr>
          <p:spPr>
            <a:xfrm>
              <a:off x="6032900" y="2434175"/>
              <a:ext cx="17200" cy="29075"/>
            </a:xfrm>
            <a:custGeom>
              <a:avLst/>
              <a:gdLst/>
              <a:ahLst/>
              <a:cxnLst/>
              <a:rect l="l" t="t" r="r" b="b"/>
              <a:pathLst>
                <a:path w="688" h="1163" extrusionOk="0">
                  <a:moveTo>
                    <a:pt x="1" y="1"/>
                  </a:moveTo>
                  <a:lnTo>
                    <a:pt x="1" y="1"/>
                  </a:lnTo>
                  <a:cubicBezTo>
                    <a:pt x="61" y="261"/>
                    <a:pt x="147" y="956"/>
                    <a:pt x="360" y="1120"/>
                  </a:cubicBezTo>
                  <a:cubicBezTo>
                    <a:pt x="400" y="1150"/>
                    <a:pt x="442" y="1163"/>
                    <a:pt x="485" y="1163"/>
                  </a:cubicBezTo>
                  <a:cubicBezTo>
                    <a:pt x="552" y="1163"/>
                    <a:pt x="621" y="1133"/>
                    <a:pt x="687" y="1089"/>
                  </a:cubicBezTo>
                  <a:cubicBezTo>
                    <a:pt x="516" y="693"/>
                    <a:pt x="285" y="325"/>
                    <a:pt x="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0" name="Google Shape;3070;p44"/>
            <p:cNvSpPr/>
            <p:nvPr/>
          </p:nvSpPr>
          <p:spPr>
            <a:xfrm>
              <a:off x="6131725" y="2498650"/>
              <a:ext cx="11850" cy="31800"/>
            </a:xfrm>
            <a:custGeom>
              <a:avLst/>
              <a:gdLst/>
              <a:ahLst/>
              <a:cxnLst/>
              <a:rect l="l" t="t" r="r" b="b"/>
              <a:pathLst>
                <a:path w="474" h="1272" extrusionOk="0">
                  <a:moveTo>
                    <a:pt x="473" y="1270"/>
                  </a:moveTo>
                  <a:cubicBezTo>
                    <a:pt x="473" y="1270"/>
                    <a:pt x="473" y="1270"/>
                    <a:pt x="473" y="1270"/>
                  </a:cubicBezTo>
                  <a:cubicBezTo>
                    <a:pt x="473" y="1270"/>
                    <a:pt x="473" y="1270"/>
                    <a:pt x="473" y="1270"/>
                  </a:cubicBezTo>
                  <a:close/>
                  <a:moveTo>
                    <a:pt x="423" y="1"/>
                  </a:moveTo>
                  <a:cubicBezTo>
                    <a:pt x="422" y="3"/>
                    <a:pt x="421" y="5"/>
                    <a:pt x="420" y="6"/>
                  </a:cubicBezTo>
                  <a:cubicBezTo>
                    <a:pt x="344" y="431"/>
                    <a:pt x="203" y="842"/>
                    <a:pt x="1" y="1223"/>
                  </a:cubicBezTo>
                  <a:cubicBezTo>
                    <a:pt x="132" y="1265"/>
                    <a:pt x="289" y="1271"/>
                    <a:pt x="385" y="1271"/>
                  </a:cubicBezTo>
                  <a:cubicBezTo>
                    <a:pt x="430" y="1271"/>
                    <a:pt x="462" y="1270"/>
                    <a:pt x="471" y="1270"/>
                  </a:cubicBezTo>
                  <a:cubicBezTo>
                    <a:pt x="472" y="1270"/>
                    <a:pt x="473" y="1270"/>
                    <a:pt x="473" y="1270"/>
                  </a:cubicBezTo>
                  <a:lnTo>
                    <a:pt x="473" y="1270"/>
                  </a:lnTo>
                  <a:cubicBezTo>
                    <a:pt x="440" y="848"/>
                    <a:pt x="423" y="424"/>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1" name="Google Shape;3071;p44"/>
            <p:cNvSpPr/>
            <p:nvPr/>
          </p:nvSpPr>
          <p:spPr>
            <a:xfrm>
              <a:off x="6035300" y="2652500"/>
              <a:ext cx="30350" cy="16450"/>
            </a:xfrm>
            <a:custGeom>
              <a:avLst/>
              <a:gdLst/>
              <a:ahLst/>
              <a:cxnLst/>
              <a:rect l="l" t="t" r="r" b="b"/>
              <a:pathLst>
                <a:path w="1214" h="658" extrusionOk="0">
                  <a:moveTo>
                    <a:pt x="1" y="1"/>
                  </a:moveTo>
                  <a:cubicBezTo>
                    <a:pt x="208" y="167"/>
                    <a:pt x="704" y="657"/>
                    <a:pt x="973" y="657"/>
                  </a:cubicBezTo>
                  <a:cubicBezTo>
                    <a:pt x="974" y="657"/>
                    <a:pt x="975" y="657"/>
                    <a:pt x="976" y="657"/>
                  </a:cubicBezTo>
                  <a:cubicBezTo>
                    <a:pt x="1102" y="656"/>
                    <a:pt x="1173" y="555"/>
                    <a:pt x="1213" y="430"/>
                  </a:cubicBezTo>
                  <a:cubicBezTo>
                    <a:pt x="834" y="225"/>
                    <a:pt x="424" y="8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2" name="Google Shape;3072;p44"/>
            <p:cNvSpPr/>
            <p:nvPr/>
          </p:nvSpPr>
          <p:spPr>
            <a:xfrm>
              <a:off x="6162575" y="2630925"/>
              <a:ext cx="11850" cy="31800"/>
            </a:xfrm>
            <a:custGeom>
              <a:avLst/>
              <a:gdLst/>
              <a:ahLst/>
              <a:cxnLst/>
              <a:rect l="l" t="t" r="r" b="b"/>
              <a:pathLst>
                <a:path w="474" h="1272" extrusionOk="0">
                  <a:moveTo>
                    <a:pt x="473" y="1271"/>
                  </a:moveTo>
                  <a:cubicBezTo>
                    <a:pt x="473" y="1271"/>
                    <a:pt x="473" y="1271"/>
                    <a:pt x="473" y="1271"/>
                  </a:cubicBezTo>
                  <a:cubicBezTo>
                    <a:pt x="473" y="1271"/>
                    <a:pt x="473" y="1271"/>
                    <a:pt x="473" y="1271"/>
                  </a:cubicBezTo>
                  <a:close/>
                  <a:moveTo>
                    <a:pt x="423" y="1"/>
                  </a:moveTo>
                  <a:lnTo>
                    <a:pt x="423" y="1"/>
                  </a:lnTo>
                  <a:cubicBezTo>
                    <a:pt x="422" y="3"/>
                    <a:pt x="421" y="5"/>
                    <a:pt x="419" y="7"/>
                  </a:cubicBezTo>
                  <a:cubicBezTo>
                    <a:pt x="344" y="432"/>
                    <a:pt x="203" y="843"/>
                    <a:pt x="0" y="1223"/>
                  </a:cubicBezTo>
                  <a:cubicBezTo>
                    <a:pt x="134" y="1266"/>
                    <a:pt x="296" y="1272"/>
                    <a:pt x="392" y="1272"/>
                  </a:cubicBezTo>
                  <a:cubicBezTo>
                    <a:pt x="428" y="1272"/>
                    <a:pt x="455" y="1271"/>
                    <a:pt x="467" y="1271"/>
                  </a:cubicBezTo>
                  <a:cubicBezTo>
                    <a:pt x="471" y="1271"/>
                    <a:pt x="473" y="1271"/>
                    <a:pt x="473" y="1271"/>
                  </a:cubicBezTo>
                  <a:lnTo>
                    <a:pt x="473" y="1271"/>
                  </a:lnTo>
                  <a:cubicBezTo>
                    <a:pt x="439" y="848"/>
                    <a:pt x="422" y="426"/>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3" name="Google Shape;3073;p44"/>
            <p:cNvSpPr/>
            <p:nvPr/>
          </p:nvSpPr>
          <p:spPr>
            <a:xfrm>
              <a:off x="6248325" y="2593975"/>
              <a:ext cx="26625" cy="26325"/>
            </a:xfrm>
            <a:custGeom>
              <a:avLst/>
              <a:gdLst/>
              <a:ahLst/>
              <a:cxnLst/>
              <a:rect l="l" t="t" r="r" b="b"/>
              <a:pathLst>
                <a:path w="1065" h="1053" extrusionOk="0">
                  <a:moveTo>
                    <a:pt x="1065" y="0"/>
                  </a:moveTo>
                  <a:cubicBezTo>
                    <a:pt x="1063" y="1"/>
                    <a:pt x="1059" y="1"/>
                    <a:pt x="1057" y="2"/>
                  </a:cubicBezTo>
                  <a:cubicBezTo>
                    <a:pt x="744" y="299"/>
                    <a:pt x="388" y="547"/>
                    <a:pt x="0" y="734"/>
                  </a:cubicBezTo>
                  <a:cubicBezTo>
                    <a:pt x="127" y="907"/>
                    <a:pt x="353" y="1049"/>
                    <a:pt x="353" y="1053"/>
                  </a:cubicBezTo>
                  <a:cubicBezTo>
                    <a:pt x="575" y="692"/>
                    <a:pt x="812" y="342"/>
                    <a:pt x="10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4" name="Google Shape;3074;p44"/>
            <p:cNvSpPr/>
            <p:nvPr/>
          </p:nvSpPr>
          <p:spPr>
            <a:xfrm>
              <a:off x="6216825" y="2516175"/>
              <a:ext cx="32175" cy="14600"/>
            </a:xfrm>
            <a:custGeom>
              <a:avLst/>
              <a:gdLst/>
              <a:ahLst/>
              <a:cxnLst/>
              <a:rect l="l" t="t" r="r" b="b"/>
              <a:pathLst>
                <a:path w="1287" h="584" extrusionOk="0">
                  <a:moveTo>
                    <a:pt x="1278" y="0"/>
                  </a:moveTo>
                  <a:cubicBezTo>
                    <a:pt x="928" y="93"/>
                    <a:pt x="568" y="140"/>
                    <a:pt x="206" y="140"/>
                  </a:cubicBezTo>
                  <a:cubicBezTo>
                    <a:pt x="138" y="140"/>
                    <a:pt x="69" y="138"/>
                    <a:pt x="1" y="135"/>
                  </a:cubicBezTo>
                  <a:lnTo>
                    <a:pt x="1" y="135"/>
                  </a:lnTo>
                  <a:cubicBezTo>
                    <a:pt x="29" y="344"/>
                    <a:pt x="158" y="577"/>
                    <a:pt x="158" y="583"/>
                  </a:cubicBezTo>
                  <a:cubicBezTo>
                    <a:pt x="526" y="374"/>
                    <a:pt x="902" y="181"/>
                    <a:pt x="1287" y="2"/>
                  </a:cubicBezTo>
                  <a:cubicBezTo>
                    <a:pt x="1285" y="2"/>
                    <a:pt x="1281" y="0"/>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5" name="Google Shape;3075;p44"/>
            <p:cNvSpPr/>
            <p:nvPr/>
          </p:nvSpPr>
          <p:spPr>
            <a:xfrm>
              <a:off x="6178425" y="2370525"/>
              <a:ext cx="10975" cy="28800"/>
            </a:xfrm>
            <a:custGeom>
              <a:avLst/>
              <a:gdLst/>
              <a:ahLst/>
              <a:cxnLst/>
              <a:rect l="l" t="t" r="r" b="b"/>
              <a:pathLst>
                <a:path w="439" h="1152" extrusionOk="0">
                  <a:moveTo>
                    <a:pt x="221" y="0"/>
                  </a:moveTo>
                  <a:cubicBezTo>
                    <a:pt x="220" y="1"/>
                    <a:pt x="219" y="3"/>
                    <a:pt x="217" y="5"/>
                  </a:cubicBezTo>
                  <a:cubicBezTo>
                    <a:pt x="207" y="376"/>
                    <a:pt x="134" y="743"/>
                    <a:pt x="0" y="1091"/>
                  </a:cubicBezTo>
                  <a:cubicBezTo>
                    <a:pt x="195" y="1152"/>
                    <a:pt x="438" y="1138"/>
                    <a:pt x="439" y="1142"/>
                  </a:cubicBezTo>
                  <a:cubicBezTo>
                    <a:pt x="350" y="761"/>
                    <a:pt x="277" y="381"/>
                    <a:pt x="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6" name="Google Shape;3076;p44"/>
            <p:cNvSpPr/>
            <p:nvPr/>
          </p:nvSpPr>
          <p:spPr>
            <a:xfrm>
              <a:off x="6250875" y="2411475"/>
              <a:ext cx="26650" cy="26325"/>
            </a:xfrm>
            <a:custGeom>
              <a:avLst/>
              <a:gdLst/>
              <a:ahLst/>
              <a:cxnLst/>
              <a:rect l="l" t="t" r="r" b="b"/>
              <a:pathLst>
                <a:path w="1066" h="1053" extrusionOk="0">
                  <a:moveTo>
                    <a:pt x="1065" y="1"/>
                  </a:moveTo>
                  <a:lnTo>
                    <a:pt x="1065" y="1"/>
                  </a:lnTo>
                  <a:cubicBezTo>
                    <a:pt x="1064" y="1"/>
                    <a:pt x="1062" y="2"/>
                    <a:pt x="1060" y="2"/>
                  </a:cubicBezTo>
                  <a:cubicBezTo>
                    <a:pt x="747" y="300"/>
                    <a:pt x="390" y="547"/>
                    <a:pt x="1" y="735"/>
                  </a:cubicBezTo>
                  <a:cubicBezTo>
                    <a:pt x="127" y="907"/>
                    <a:pt x="354" y="1049"/>
                    <a:pt x="354" y="1052"/>
                  </a:cubicBezTo>
                  <a:cubicBezTo>
                    <a:pt x="577" y="693"/>
                    <a:pt x="814" y="34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7" name="Google Shape;3077;p44"/>
            <p:cNvSpPr/>
            <p:nvPr/>
          </p:nvSpPr>
          <p:spPr>
            <a:xfrm>
              <a:off x="6344375" y="2421100"/>
              <a:ext cx="31325" cy="13725"/>
            </a:xfrm>
            <a:custGeom>
              <a:avLst/>
              <a:gdLst/>
              <a:ahLst/>
              <a:cxnLst/>
              <a:rect l="l" t="t" r="r" b="b"/>
              <a:pathLst>
                <a:path w="1253" h="549" extrusionOk="0">
                  <a:moveTo>
                    <a:pt x="242" y="0"/>
                  </a:moveTo>
                  <a:cubicBezTo>
                    <a:pt x="231" y="0"/>
                    <a:pt x="221" y="1"/>
                    <a:pt x="211" y="2"/>
                  </a:cubicBezTo>
                  <a:cubicBezTo>
                    <a:pt x="86" y="18"/>
                    <a:pt x="27" y="126"/>
                    <a:pt x="1" y="253"/>
                  </a:cubicBezTo>
                  <a:cubicBezTo>
                    <a:pt x="400" y="416"/>
                    <a:pt x="823" y="516"/>
                    <a:pt x="1252" y="548"/>
                  </a:cubicBezTo>
                  <a:cubicBezTo>
                    <a:pt x="1035" y="409"/>
                    <a:pt x="518"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8" name="Google Shape;3078;p44"/>
            <p:cNvSpPr/>
            <p:nvPr/>
          </p:nvSpPr>
          <p:spPr>
            <a:xfrm>
              <a:off x="6309850" y="2337650"/>
              <a:ext cx="11800" cy="31975"/>
            </a:xfrm>
            <a:custGeom>
              <a:avLst/>
              <a:gdLst/>
              <a:ahLst/>
              <a:cxnLst/>
              <a:rect l="l" t="t" r="r" b="b"/>
              <a:pathLst>
                <a:path w="472" h="1279" extrusionOk="0">
                  <a:moveTo>
                    <a:pt x="467" y="0"/>
                  </a:moveTo>
                  <a:cubicBezTo>
                    <a:pt x="466" y="3"/>
                    <a:pt x="464" y="5"/>
                    <a:pt x="463" y="7"/>
                  </a:cubicBezTo>
                  <a:cubicBezTo>
                    <a:pt x="372" y="429"/>
                    <a:pt x="216" y="834"/>
                    <a:pt x="0" y="1207"/>
                  </a:cubicBezTo>
                  <a:cubicBezTo>
                    <a:pt x="202" y="1279"/>
                    <a:pt x="472" y="1269"/>
                    <a:pt x="472" y="1271"/>
                  </a:cubicBezTo>
                  <a:cubicBezTo>
                    <a:pt x="453" y="848"/>
                    <a:pt x="452" y="424"/>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9" name="Google Shape;3079;p44"/>
            <p:cNvSpPr/>
            <p:nvPr/>
          </p:nvSpPr>
          <p:spPr>
            <a:xfrm>
              <a:off x="6379150" y="2330550"/>
              <a:ext cx="26675" cy="26350"/>
            </a:xfrm>
            <a:custGeom>
              <a:avLst/>
              <a:gdLst/>
              <a:ahLst/>
              <a:cxnLst/>
              <a:rect l="l" t="t" r="r" b="b"/>
              <a:pathLst>
                <a:path w="1067" h="1054" extrusionOk="0">
                  <a:moveTo>
                    <a:pt x="1066" y="1"/>
                  </a:moveTo>
                  <a:cubicBezTo>
                    <a:pt x="1063" y="2"/>
                    <a:pt x="1061" y="3"/>
                    <a:pt x="1058" y="3"/>
                  </a:cubicBezTo>
                  <a:cubicBezTo>
                    <a:pt x="746" y="301"/>
                    <a:pt x="389" y="548"/>
                    <a:pt x="0" y="736"/>
                  </a:cubicBezTo>
                  <a:cubicBezTo>
                    <a:pt x="127" y="907"/>
                    <a:pt x="354" y="1050"/>
                    <a:pt x="354" y="1053"/>
                  </a:cubicBezTo>
                  <a:cubicBezTo>
                    <a:pt x="577" y="693"/>
                    <a:pt x="814" y="342"/>
                    <a:pt x="1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0" name="Google Shape;3080;p44"/>
            <p:cNvSpPr/>
            <p:nvPr/>
          </p:nvSpPr>
          <p:spPr>
            <a:xfrm>
              <a:off x="5851125" y="2421100"/>
              <a:ext cx="31350" cy="13725"/>
            </a:xfrm>
            <a:custGeom>
              <a:avLst/>
              <a:gdLst/>
              <a:ahLst/>
              <a:cxnLst/>
              <a:rect l="l" t="t" r="r" b="b"/>
              <a:pathLst>
                <a:path w="1254" h="549" extrusionOk="0">
                  <a:moveTo>
                    <a:pt x="1012" y="0"/>
                  </a:moveTo>
                  <a:cubicBezTo>
                    <a:pt x="735" y="0"/>
                    <a:pt x="219" y="409"/>
                    <a:pt x="1" y="548"/>
                  </a:cubicBezTo>
                  <a:cubicBezTo>
                    <a:pt x="431" y="516"/>
                    <a:pt x="854" y="416"/>
                    <a:pt x="1253" y="253"/>
                  </a:cubicBezTo>
                  <a:cubicBezTo>
                    <a:pt x="1227" y="126"/>
                    <a:pt x="1168" y="18"/>
                    <a:pt x="1043" y="2"/>
                  </a:cubicBezTo>
                  <a:cubicBezTo>
                    <a:pt x="1033" y="1"/>
                    <a:pt x="1023" y="0"/>
                    <a:pt x="1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1" name="Google Shape;3081;p44"/>
            <p:cNvSpPr/>
            <p:nvPr/>
          </p:nvSpPr>
          <p:spPr>
            <a:xfrm>
              <a:off x="6304300" y="2337800"/>
              <a:ext cx="17125" cy="30050"/>
            </a:xfrm>
            <a:custGeom>
              <a:avLst/>
              <a:gdLst/>
              <a:ahLst/>
              <a:cxnLst/>
              <a:rect l="l" t="t" r="r" b="b"/>
              <a:pathLst>
                <a:path w="685" h="1202" extrusionOk="0">
                  <a:moveTo>
                    <a:pt x="685" y="1"/>
                  </a:moveTo>
                  <a:lnTo>
                    <a:pt x="685" y="1"/>
                  </a:lnTo>
                  <a:cubicBezTo>
                    <a:pt x="511" y="206"/>
                    <a:pt x="6" y="690"/>
                    <a:pt x="3" y="959"/>
                  </a:cubicBezTo>
                  <a:cubicBezTo>
                    <a:pt x="1" y="1085"/>
                    <a:pt x="100" y="1158"/>
                    <a:pt x="223" y="1201"/>
                  </a:cubicBezTo>
                  <a:cubicBezTo>
                    <a:pt x="439" y="828"/>
                    <a:pt x="595" y="423"/>
                    <a:pt x="6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2" name="Google Shape;3082;p44"/>
            <p:cNvSpPr/>
            <p:nvPr/>
          </p:nvSpPr>
          <p:spPr>
            <a:xfrm>
              <a:off x="6376200" y="2330600"/>
              <a:ext cx="29425" cy="18350"/>
            </a:xfrm>
            <a:custGeom>
              <a:avLst/>
              <a:gdLst/>
              <a:ahLst/>
              <a:cxnLst/>
              <a:rect l="l" t="t" r="r" b="b"/>
              <a:pathLst>
                <a:path w="1177" h="734" extrusionOk="0">
                  <a:moveTo>
                    <a:pt x="1176" y="1"/>
                  </a:moveTo>
                  <a:cubicBezTo>
                    <a:pt x="918" y="73"/>
                    <a:pt x="227" y="189"/>
                    <a:pt x="73" y="409"/>
                  </a:cubicBezTo>
                  <a:cubicBezTo>
                    <a:pt x="0" y="511"/>
                    <a:pt x="40" y="628"/>
                    <a:pt x="118" y="734"/>
                  </a:cubicBezTo>
                  <a:cubicBezTo>
                    <a:pt x="507" y="546"/>
                    <a:pt x="864" y="299"/>
                    <a:pt x="1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3" name="Google Shape;3083;p44"/>
            <p:cNvSpPr/>
            <p:nvPr/>
          </p:nvSpPr>
          <p:spPr>
            <a:xfrm>
              <a:off x="6245350" y="2594025"/>
              <a:ext cx="29425" cy="18325"/>
            </a:xfrm>
            <a:custGeom>
              <a:avLst/>
              <a:gdLst/>
              <a:ahLst/>
              <a:cxnLst/>
              <a:rect l="l" t="t" r="r" b="b"/>
              <a:pathLst>
                <a:path w="1177" h="733" extrusionOk="0">
                  <a:moveTo>
                    <a:pt x="1176" y="0"/>
                  </a:moveTo>
                  <a:lnTo>
                    <a:pt x="1176" y="0"/>
                  </a:lnTo>
                  <a:cubicBezTo>
                    <a:pt x="918" y="72"/>
                    <a:pt x="227" y="187"/>
                    <a:pt x="72" y="407"/>
                  </a:cubicBezTo>
                  <a:cubicBezTo>
                    <a:pt x="0" y="511"/>
                    <a:pt x="41" y="628"/>
                    <a:pt x="119" y="732"/>
                  </a:cubicBezTo>
                  <a:cubicBezTo>
                    <a:pt x="507" y="545"/>
                    <a:pt x="863" y="297"/>
                    <a:pt x="1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4" name="Google Shape;3084;p44"/>
            <p:cNvSpPr/>
            <p:nvPr/>
          </p:nvSpPr>
          <p:spPr>
            <a:xfrm>
              <a:off x="6106753" y="2631615"/>
              <a:ext cx="16350" cy="30425"/>
            </a:xfrm>
            <a:custGeom>
              <a:avLst/>
              <a:gdLst/>
              <a:ahLst/>
              <a:cxnLst/>
              <a:rect l="l" t="t" r="r" b="b"/>
              <a:pathLst>
                <a:path w="654" h="1217" extrusionOk="0">
                  <a:moveTo>
                    <a:pt x="654" y="0"/>
                  </a:moveTo>
                  <a:cubicBezTo>
                    <a:pt x="489" y="211"/>
                    <a:pt x="1" y="713"/>
                    <a:pt x="6" y="983"/>
                  </a:cubicBezTo>
                  <a:cubicBezTo>
                    <a:pt x="10" y="1107"/>
                    <a:pt x="110" y="1177"/>
                    <a:pt x="235" y="1216"/>
                  </a:cubicBezTo>
                  <a:cubicBezTo>
                    <a:pt x="438" y="836"/>
                    <a:pt x="579" y="425"/>
                    <a:pt x="6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5" name="Google Shape;3085;p44"/>
            <p:cNvSpPr/>
            <p:nvPr/>
          </p:nvSpPr>
          <p:spPr>
            <a:xfrm>
              <a:off x="6035150" y="2651450"/>
              <a:ext cx="32125" cy="11825"/>
            </a:xfrm>
            <a:custGeom>
              <a:avLst/>
              <a:gdLst/>
              <a:ahLst/>
              <a:cxnLst/>
              <a:rect l="l" t="t" r="r" b="b"/>
              <a:pathLst>
                <a:path w="1285" h="473" extrusionOk="0">
                  <a:moveTo>
                    <a:pt x="1270" y="1"/>
                  </a:moveTo>
                  <a:cubicBezTo>
                    <a:pt x="1270" y="1"/>
                    <a:pt x="1270" y="1"/>
                    <a:pt x="1270" y="1"/>
                  </a:cubicBezTo>
                  <a:lnTo>
                    <a:pt x="1270" y="1"/>
                  </a:lnTo>
                  <a:cubicBezTo>
                    <a:pt x="1270" y="1"/>
                    <a:pt x="1270" y="1"/>
                    <a:pt x="1270" y="1"/>
                  </a:cubicBezTo>
                  <a:close/>
                  <a:moveTo>
                    <a:pt x="1270" y="1"/>
                  </a:moveTo>
                  <a:cubicBezTo>
                    <a:pt x="901" y="26"/>
                    <a:pt x="531" y="39"/>
                    <a:pt x="161" y="39"/>
                  </a:cubicBezTo>
                  <a:cubicBezTo>
                    <a:pt x="108" y="39"/>
                    <a:pt x="54" y="39"/>
                    <a:pt x="1" y="38"/>
                  </a:cubicBezTo>
                  <a:lnTo>
                    <a:pt x="1" y="38"/>
                  </a:lnTo>
                  <a:cubicBezTo>
                    <a:pt x="2" y="40"/>
                    <a:pt x="4" y="42"/>
                    <a:pt x="7" y="43"/>
                  </a:cubicBezTo>
                  <a:cubicBezTo>
                    <a:pt x="430" y="122"/>
                    <a:pt x="840" y="267"/>
                    <a:pt x="1219" y="472"/>
                  </a:cubicBezTo>
                  <a:cubicBezTo>
                    <a:pt x="1285" y="269"/>
                    <a:pt x="1267" y="1"/>
                    <a:pt x="1270"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6" name="Google Shape;3086;p44"/>
            <p:cNvSpPr/>
            <p:nvPr/>
          </p:nvSpPr>
          <p:spPr>
            <a:xfrm>
              <a:off x="5963700" y="2538700"/>
              <a:ext cx="32125" cy="11825"/>
            </a:xfrm>
            <a:custGeom>
              <a:avLst/>
              <a:gdLst/>
              <a:ahLst/>
              <a:cxnLst/>
              <a:rect l="l" t="t" r="r" b="b"/>
              <a:pathLst>
                <a:path w="1285" h="473" extrusionOk="0">
                  <a:moveTo>
                    <a:pt x="1270" y="1"/>
                  </a:moveTo>
                  <a:lnTo>
                    <a:pt x="1270" y="1"/>
                  </a:lnTo>
                  <a:cubicBezTo>
                    <a:pt x="1270" y="1"/>
                    <a:pt x="1270" y="1"/>
                    <a:pt x="1270" y="1"/>
                  </a:cubicBezTo>
                  <a:lnTo>
                    <a:pt x="1270" y="1"/>
                  </a:lnTo>
                  <a:cubicBezTo>
                    <a:pt x="1270" y="1"/>
                    <a:pt x="1270" y="1"/>
                    <a:pt x="1270" y="1"/>
                  </a:cubicBezTo>
                  <a:close/>
                  <a:moveTo>
                    <a:pt x="1270" y="1"/>
                  </a:moveTo>
                  <a:lnTo>
                    <a:pt x="1270" y="1"/>
                  </a:lnTo>
                  <a:cubicBezTo>
                    <a:pt x="904" y="26"/>
                    <a:pt x="538" y="38"/>
                    <a:pt x="170" y="38"/>
                  </a:cubicBezTo>
                  <a:cubicBezTo>
                    <a:pt x="114" y="38"/>
                    <a:pt x="58" y="38"/>
                    <a:pt x="1" y="37"/>
                  </a:cubicBezTo>
                  <a:lnTo>
                    <a:pt x="1" y="37"/>
                  </a:lnTo>
                  <a:cubicBezTo>
                    <a:pt x="2" y="38"/>
                    <a:pt x="4" y="41"/>
                    <a:pt x="5" y="42"/>
                  </a:cubicBezTo>
                  <a:cubicBezTo>
                    <a:pt x="430" y="122"/>
                    <a:pt x="840" y="266"/>
                    <a:pt x="1219" y="472"/>
                  </a:cubicBezTo>
                  <a:cubicBezTo>
                    <a:pt x="1285" y="268"/>
                    <a:pt x="1267" y="1"/>
                    <a:pt x="1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7" name="Google Shape;3087;p44"/>
            <p:cNvSpPr/>
            <p:nvPr/>
          </p:nvSpPr>
          <p:spPr>
            <a:xfrm>
              <a:off x="6032850" y="2434000"/>
              <a:ext cx="25525" cy="27400"/>
            </a:xfrm>
            <a:custGeom>
              <a:avLst/>
              <a:gdLst/>
              <a:ahLst/>
              <a:cxnLst/>
              <a:rect l="l" t="t" r="r" b="b"/>
              <a:pathLst>
                <a:path w="1021" h="1096" extrusionOk="0">
                  <a:moveTo>
                    <a:pt x="1" y="0"/>
                  </a:moveTo>
                  <a:cubicBezTo>
                    <a:pt x="1" y="2"/>
                    <a:pt x="2" y="4"/>
                    <a:pt x="3" y="8"/>
                  </a:cubicBezTo>
                  <a:cubicBezTo>
                    <a:pt x="287" y="332"/>
                    <a:pt x="518" y="700"/>
                    <a:pt x="688" y="1096"/>
                  </a:cubicBezTo>
                  <a:cubicBezTo>
                    <a:pt x="866" y="976"/>
                    <a:pt x="1017" y="755"/>
                    <a:pt x="1021" y="755"/>
                  </a:cubicBezTo>
                  <a:cubicBezTo>
                    <a:pt x="670" y="518"/>
                    <a:pt x="330" y="26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8" name="Google Shape;3088;p44"/>
            <p:cNvSpPr/>
            <p:nvPr/>
          </p:nvSpPr>
          <p:spPr>
            <a:xfrm>
              <a:off x="6125850" y="2498800"/>
              <a:ext cx="16375" cy="30450"/>
            </a:xfrm>
            <a:custGeom>
              <a:avLst/>
              <a:gdLst/>
              <a:ahLst/>
              <a:cxnLst/>
              <a:rect l="l" t="t" r="r" b="b"/>
              <a:pathLst>
                <a:path w="655" h="1218" extrusionOk="0">
                  <a:moveTo>
                    <a:pt x="655" y="0"/>
                  </a:moveTo>
                  <a:lnTo>
                    <a:pt x="655" y="0"/>
                  </a:lnTo>
                  <a:cubicBezTo>
                    <a:pt x="489" y="210"/>
                    <a:pt x="1" y="713"/>
                    <a:pt x="6" y="984"/>
                  </a:cubicBezTo>
                  <a:cubicBezTo>
                    <a:pt x="10" y="1108"/>
                    <a:pt x="111" y="1178"/>
                    <a:pt x="236" y="1217"/>
                  </a:cubicBezTo>
                  <a:cubicBezTo>
                    <a:pt x="438" y="836"/>
                    <a:pt x="579" y="425"/>
                    <a:pt x="6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9" name="Google Shape;3089;p44"/>
            <p:cNvSpPr/>
            <p:nvPr/>
          </p:nvSpPr>
          <p:spPr>
            <a:xfrm>
              <a:off x="6216400" y="2511025"/>
              <a:ext cx="32375" cy="8675"/>
            </a:xfrm>
            <a:custGeom>
              <a:avLst/>
              <a:gdLst/>
              <a:ahLst/>
              <a:cxnLst/>
              <a:rect l="l" t="t" r="r" b="b"/>
              <a:pathLst>
                <a:path w="1295" h="347" extrusionOk="0">
                  <a:moveTo>
                    <a:pt x="322" y="0"/>
                  </a:moveTo>
                  <a:cubicBezTo>
                    <a:pt x="247" y="0"/>
                    <a:pt x="182" y="10"/>
                    <a:pt x="134" y="34"/>
                  </a:cubicBezTo>
                  <a:cubicBezTo>
                    <a:pt x="20" y="90"/>
                    <a:pt x="0" y="211"/>
                    <a:pt x="18" y="341"/>
                  </a:cubicBezTo>
                  <a:cubicBezTo>
                    <a:pt x="86" y="344"/>
                    <a:pt x="155" y="346"/>
                    <a:pt x="223" y="346"/>
                  </a:cubicBezTo>
                  <a:cubicBezTo>
                    <a:pt x="585" y="346"/>
                    <a:pt x="945" y="299"/>
                    <a:pt x="1295" y="206"/>
                  </a:cubicBezTo>
                  <a:cubicBezTo>
                    <a:pt x="1086" y="157"/>
                    <a:pt x="62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0" name="Google Shape;3090;p44"/>
            <p:cNvSpPr/>
            <p:nvPr/>
          </p:nvSpPr>
          <p:spPr>
            <a:xfrm>
              <a:off x="6247925" y="2411525"/>
              <a:ext cx="29450" cy="18350"/>
            </a:xfrm>
            <a:custGeom>
              <a:avLst/>
              <a:gdLst/>
              <a:ahLst/>
              <a:cxnLst/>
              <a:rect l="l" t="t" r="r" b="b"/>
              <a:pathLst>
                <a:path w="1178" h="734" extrusionOk="0">
                  <a:moveTo>
                    <a:pt x="1178" y="0"/>
                  </a:moveTo>
                  <a:cubicBezTo>
                    <a:pt x="921" y="72"/>
                    <a:pt x="228" y="187"/>
                    <a:pt x="73" y="408"/>
                  </a:cubicBezTo>
                  <a:cubicBezTo>
                    <a:pt x="1" y="511"/>
                    <a:pt x="42" y="629"/>
                    <a:pt x="120" y="733"/>
                  </a:cubicBezTo>
                  <a:cubicBezTo>
                    <a:pt x="508" y="545"/>
                    <a:pt x="865" y="298"/>
                    <a:pt x="1178"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1" name="Google Shape;3091;p44"/>
            <p:cNvSpPr/>
            <p:nvPr/>
          </p:nvSpPr>
          <p:spPr>
            <a:xfrm>
              <a:off x="6171325" y="2370625"/>
              <a:ext cx="12550" cy="27175"/>
            </a:xfrm>
            <a:custGeom>
              <a:avLst/>
              <a:gdLst/>
              <a:ahLst/>
              <a:cxnLst/>
              <a:rect l="l" t="t" r="r" b="b"/>
              <a:pathLst>
                <a:path w="502" h="1087" extrusionOk="0">
                  <a:moveTo>
                    <a:pt x="501" y="1"/>
                  </a:moveTo>
                  <a:lnTo>
                    <a:pt x="501" y="1"/>
                  </a:lnTo>
                  <a:cubicBezTo>
                    <a:pt x="380" y="187"/>
                    <a:pt x="1" y="628"/>
                    <a:pt x="42" y="871"/>
                  </a:cubicBezTo>
                  <a:cubicBezTo>
                    <a:pt x="62" y="984"/>
                    <a:pt x="164" y="1049"/>
                    <a:pt x="284" y="1087"/>
                  </a:cubicBezTo>
                  <a:cubicBezTo>
                    <a:pt x="418" y="739"/>
                    <a:pt x="491" y="372"/>
                    <a:pt x="50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2" name="Google Shape;3092;p44"/>
            <p:cNvSpPr/>
            <p:nvPr/>
          </p:nvSpPr>
          <p:spPr>
            <a:xfrm>
              <a:off x="5905400" y="2337800"/>
              <a:ext cx="17150" cy="30050"/>
            </a:xfrm>
            <a:custGeom>
              <a:avLst/>
              <a:gdLst/>
              <a:ahLst/>
              <a:cxnLst/>
              <a:rect l="l" t="t" r="r" b="b"/>
              <a:pathLst>
                <a:path w="686" h="1202" extrusionOk="0">
                  <a:moveTo>
                    <a:pt x="0" y="1"/>
                  </a:moveTo>
                  <a:lnTo>
                    <a:pt x="0" y="1"/>
                  </a:lnTo>
                  <a:cubicBezTo>
                    <a:pt x="91" y="423"/>
                    <a:pt x="247" y="828"/>
                    <a:pt x="463" y="1201"/>
                  </a:cubicBezTo>
                  <a:cubicBezTo>
                    <a:pt x="586" y="1158"/>
                    <a:pt x="685" y="1085"/>
                    <a:pt x="684" y="959"/>
                  </a:cubicBezTo>
                  <a:cubicBezTo>
                    <a:pt x="680" y="690"/>
                    <a:pt x="174" y="20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3" name="Google Shape;3093;p44"/>
            <p:cNvSpPr/>
            <p:nvPr/>
          </p:nvSpPr>
          <p:spPr>
            <a:xfrm>
              <a:off x="5821225" y="2330600"/>
              <a:ext cx="29425" cy="18350"/>
            </a:xfrm>
            <a:custGeom>
              <a:avLst/>
              <a:gdLst/>
              <a:ahLst/>
              <a:cxnLst/>
              <a:rect l="l" t="t" r="r" b="b"/>
              <a:pathLst>
                <a:path w="1177" h="734" extrusionOk="0">
                  <a:moveTo>
                    <a:pt x="1" y="1"/>
                  </a:moveTo>
                  <a:lnTo>
                    <a:pt x="1" y="1"/>
                  </a:lnTo>
                  <a:cubicBezTo>
                    <a:pt x="313" y="299"/>
                    <a:pt x="670" y="546"/>
                    <a:pt x="1059" y="734"/>
                  </a:cubicBezTo>
                  <a:cubicBezTo>
                    <a:pt x="1137" y="628"/>
                    <a:pt x="1177" y="511"/>
                    <a:pt x="1104" y="409"/>
                  </a:cubicBezTo>
                  <a:cubicBezTo>
                    <a:pt x="950" y="189"/>
                    <a:pt x="260" y="7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4" name="Google Shape;3094;p44"/>
            <p:cNvSpPr/>
            <p:nvPr/>
          </p:nvSpPr>
          <p:spPr>
            <a:xfrm>
              <a:off x="5773525" y="2339725"/>
              <a:ext cx="21950" cy="16250"/>
            </a:xfrm>
            <a:custGeom>
              <a:avLst/>
              <a:gdLst/>
              <a:ahLst/>
              <a:cxnLst/>
              <a:rect l="l" t="t" r="r" b="b"/>
              <a:pathLst>
                <a:path w="878" h="650" extrusionOk="0">
                  <a:moveTo>
                    <a:pt x="664" y="0"/>
                  </a:moveTo>
                  <a:cubicBezTo>
                    <a:pt x="442" y="0"/>
                    <a:pt x="220" y="20"/>
                    <a:pt x="1" y="60"/>
                  </a:cubicBezTo>
                  <a:cubicBezTo>
                    <a:pt x="231" y="231"/>
                    <a:pt x="440" y="429"/>
                    <a:pt x="625" y="649"/>
                  </a:cubicBezTo>
                  <a:cubicBezTo>
                    <a:pt x="688" y="435"/>
                    <a:pt x="769" y="227"/>
                    <a:pt x="867" y="25"/>
                  </a:cubicBezTo>
                  <a:cubicBezTo>
                    <a:pt x="871" y="19"/>
                    <a:pt x="874" y="12"/>
                    <a:pt x="877" y="6"/>
                  </a:cubicBezTo>
                  <a:cubicBezTo>
                    <a:pt x="806" y="2"/>
                    <a:pt x="735" y="0"/>
                    <a:pt x="664"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5" name="Google Shape;3095;p44"/>
            <p:cNvSpPr/>
            <p:nvPr/>
          </p:nvSpPr>
          <p:spPr>
            <a:xfrm>
              <a:off x="5852550" y="2268725"/>
              <a:ext cx="16525" cy="23900"/>
            </a:xfrm>
            <a:custGeom>
              <a:avLst/>
              <a:gdLst/>
              <a:ahLst/>
              <a:cxnLst/>
              <a:rect l="l" t="t" r="r" b="b"/>
              <a:pathLst>
                <a:path w="661" h="956" extrusionOk="0">
                  <a:moveTo>
                    <a:pt x="336" y="1"/>
                  </a:moveTo>
                  <a:cubicBezTo>
                    <a:pt x="225" y="320"/>
                    <a:pt x="113" y="638"/>
                    <a:pt x="0" y="955"/>
                  </a:cubicBezTo>
                  <a:cubicBezTo>
                    <a:pt x="215" y="891"/>
                    <a:pt x="436" y="846"/>
                    <a:pt x="660" y="822"/>
                  </a:cubicBezTo>
                  <a:cubicBezTo>
                    <a:pt x="633" y="522"/>
                    <a:pt x="521" y="238"/>
                    <a:pt x="336"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6" name="Google Shape;3096;p44"/>
            <p:cNvSpPr/>
            <p:nvPr/>
          </p:nvSpPr>
          <p:spPr>
            <a:xfrm>
              <a:off x="5924425" y="2286675"/>
              <a:ext cx="22025" cy="27125"/>
            </a:xfrm>
            <a:custGeom>
              <a:avLst/>
              <a:gdLst/>
              <a:ahLst/>
              <a:cxnLst/>
              <a:rect l="l" t="t" r="r" b="b"/>
              <a:pathLst>
                <a:path w="881" h="1085" extrusionOk="0">
                  <a:moveTo>
                    <a:pt x="803" y="0"/>
                  </a:moveTo>
                  <a:cubicBezTo>
                    <a:pt x="541" y="209"/>
                    <a:pt x="273" y="411"/>
                    <a:pt x="0" y="603"/>
                  </a:cubicBezTo>
                  <a:cubicBezTo>
                    <a:pt x="233" y="741"/>
                    <a:pt x="451" y="902"/>
                    <a:pt x="649" y="1085"/>
                  </a:cubicBezTo>
                  <a:cubicBezTo>
                    <a:pt x="759" y="797"/>
                    <a:pt x="833" y="497"/>
                    <a:pt x="871" y="191"/>
                  </a:cubicBezTo>
                  <a:cubicBezTo>
                    <a:pt x="880" y="118"/>
                    <a:pt x="873" y="23"/>
                    <a:pt x="803"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7" name="Google Shape;3097;p44"/>
            <p:cNvSpPr/>
            <p:nvPr/>
          </p:nvSpPr>
          <p:spPr>
            <a:xfrm>
              <a:off x="5993250" y="2342425"/>
              <a:ext cx="27800" cy="24900"/>
            </a:xfrm>
            <a:custGeom>
              <a:avLst/>
              <a:gdLst/>
              <a:ahLst/>
              <a:cxnLst/>
              <a:rect l="l" t="t" r="r" b="b"/>
              <a:pathLst>
                <a:path w="1112" h="996" extrusionOk="0">
                  <a:moveTo>
                    <a:pt x="0" y="1"/>
                  </a:moveTo>
                  <a:cubicBezTo>
                    <a:pt x="0" y="3"/>
                    <a:pt x="3" y="5"/>
                    <a:pt x="3" y="7"/>
                  </a:cubicBezTo>
                  <a:cubicBezTo>
                    <a:pt x="328" y="292"/>
                    <a:pt x="606" y="625"/>
                    <a:pt x="828" y="995"/>
                  </a:cubicBezTo>
                  <a:cubicBezTo>
                    <a:pt x="988" y="853"/>
                    <a:pt x="1109" y="615"/>
                    <a:pt x="1112" y="615"/>
                  </a:cubicBezTo>
                  <a:cubicBezTo>
                    <a:pt x="734" y="426"/>
                    <a:pt x="363" y="2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8" name="Google Shape;3098;p44"/>
            <p:cNvSpPr/>
            <p:nvPr/>
          </p:nvSpPr>
          <p:spPr>
            <a:xfrm>
              <a:off x="6127775" y="2289725"/>
              <a:ext cx="15475" cy="27475"/>
            </a:xfrm>
            <a:custGeom>
              <a:avLst/>
              <a:gdLst/>
              <a:ahLst/>
              <a:cxnLst/>
              <a:rect l="l" t="t" r="r" b="b"/>
              <a:pathLst>
                <a:path w="619" h="1099" extrusionOk="0">
                  <a:moveTo>
                    <a:pt x="2" y="0"/>
                  </a:moveTo>
                  <a:cubicBezTo>
                    <a:pt x="2" y="3"/>
                    <a:pt x="2" y="5"/>
                    <a:pt x="1" y="7"/>
                  </a:cubicBezTo>
                  <a:cubicBezTo>
                    <a:pt x="126" y="356"/>
                    <a:pt x="190" y="726"/>
                    <a:pt x="190" y="1099"/>
                  </a:cubicBezTo>
                  <a:cubicBezTo>
                    <a:pt x="392" y="1084"/>
                    <a:pt x="611" y="987"/>
                    <a:pt x="618" y="987"/>
                  </a:cubicBezTo>
                  <a:cubicBezTo>
                    <a:pt x="398" y="665"/>
                    <a:pt x="193" y="335"/>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9" name="Google Shape;3099;p44"/>
            <p:cNvSpPr/>
            <p:nvPr/>
          </p:nvSpPr>
          <p:spPr>
            <a:xfrm>
              <a:off x="6340825" y="2275000"/>
              <a:ext cx="13575" cy="15725"/>
            </a:xfrm>
            <a:custGeom>
              <a:avLst/>
              <a:gdLst/>
              <a:ahLst/>
              <a:cxnLst/>
              <a:rect l="l" t="t" r="r" b="b"/>
              <a:pathLst>
                <a:path w="543" h="629" extrusionOk="0">
                  <a:moveTo>
                    <a:pt x="478" y="1"/>
                  </a:moveTo>
                  <a:cubicBezTo>
                    <a:pt x="306" y="176"/>
                    <a:pt x="147" y="361"/>
                    <a:pt x="0" y="557"/>
                  </a:cubicBezTo>
                  <a:cubicBezTo>
                    <a:pt x="182" y="566"/>
                    <a:pt x="363" y="589"/>
                    <a:pt x="541" y="628"/>
                  </a:cubicBezTo>
                  <a:cubicBezTo>
                    <a:pt x="542" y="417"/>
                    <a:pt x="521" y="207"/>
                    <a:pt x="478"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0" name="Google Shape;3100;p44"/>
            <p:cNvSpPr/>
            <p:nvPr/>
          </p:nvSpPr>
          <p:spPr>
            <a:xfrm>
              <a:off x="6269425" y="2301775"/>
              <a:ext cx="13825" cy="13925"/>
            </a:xfrm>
            <a:custGeom>
              <a:avLst/>
              <a:gdLst/>
              <a:ahLst/>
              <a:cxnLst/>
              <a:rect l="l" t="t" r="r" b="b"/>
              <a:pathLst>
                <a:path w="553" h="557" extrusionOk="0">
                  <a:moveTo>
                    <a:pt x="1" y="0"/>
                  </a:moveTo>
                  <a:lnTo>
                    <a:pt x="1" y="0"/>
                  </a:lnTo>
                  <a:cubicBezTo>
                    <a:pt x="53" y="182"/>
                    <a:pt x="90" y="368"/>
                    <a:pt x="112" y="556"/>
                  </a:cubicBezTo>
                  <a:cubicBezTo>
                    <a:pt x="249" y="423"/>
                    <a:pt x="395" y="299"/>
                    <a:pt x="552" y="188"/>
                  </a:cubicBezTo>
                  <a:cubicBezTo>
                    <a:pt x="373" y="113"/>
                    <a:pt x="189" y="49"/>
                    <a:pt x="1"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1" name="Google Shape;3101;p44"/>
            <p:cNvSpPr/>
            <p:nvPr/>
          </p:nvSpPr>
          <p:spPr>
            <a:xfrm>
              <a:off x="6168475" y="2274350"/>
              <a:ext cx="12375" cy="18575"/>
            </a:xfrm>
            <a:custGeom>
              <a:avLst/>
              <a:gdLst/>
              <a:ahLst/>
              <a:cxnLst/>
              <a:rect l="l" t="t" r="r" b="b"/>
              <a:pathLst>
                <a:path w="495" h="743" extrusionOk="0">
                  <a:moveTo>
                    <a:pt x="494" y="0"/>
                  </a:moveTo>
                  <a:lnTo>
                    <a:pt x="494" y="0"/>
                  </a:lnTo>
                  <a:cubicBezTo>
                    <a:pt x="329" y="202"/>
                    <a:pt x="165" y="404"/>
                    <a:pt x="0" y="608"/>
                  </a:cubicBezTo>
                  <a:cubicBezTo>
                    <a:pt x="143" y="647"/>
                    <a:pt x="284" y="691"/>
                    <a:pt x="423" y="742"/>
                  </a:cubicBezTo>
                  <a:cubicBezTo>
                    <a:pt x="447" y="494"/>
                    <a:pt x="471" y="247"/>
                    <a:pt x="494"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2" name="Google Shape;3102;p44"/>
            <p:cNvSpPr/>
            <p:nvPr/>
          </p:nvSpPr>
          <p:spPr>
            <a:xfrm>
              <a:off x="6059450" y="2274975"/>
              <a:ext cx="9875" cy="12850"/>
            </a:xfrm>
            <a:custGeom>
              <a:avLst/>
              <a:gdLst/>
              <a:ahLst/>
              <a:cxnLst/>
              <a:rect l="l" t="t" r="r" b="b"/>
              <a:pathLst>
                <a:path w="395" h="514" extrusionOk="0">
                  <a:moveTo>
                    <a:pt x="66" y="1"/>
                  </a:moveTo>
                  <a:cubicBezTo>
                    <a:pt x="75" y="174"/>
                    <a:pt x="52" y="348"/>
                    <a:pt x="0" y="514"/>
                  </a:cubicBezTo>
                  <a:cubicBezTo>
                    <a:pt x="131" y="493"/>
                    <a:pt x="263" y="474"/>
                    <a:pt x="394" y="458"/>
                  </a:cubicBezTo>
                  <a:cubicBezTo>
                    <a:pt x="305" y="292"/>
                    <a:pt x="194" y="139"/>
                    <a:pt x="66"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3" name="Google Shape;3103;p44"/>
            <p:cNvSpPr/>
            <p:nvPr/>
          </p:nvSpPr>
          <p:spPr>
            <a:xfrm>
              <a:off x="5782375" y="2326525"/>
              <a:ext cx="142500" cy="186725"/>
            </a:xfrm>
            <a:custGeom>
              <a:avLst/>
              <a:gdLst/>
              <a:ahLst/>
              <a:cxnLst/>
              <a:rect l="l" t="t" r="r" b="b"/>
              <a:pathLst>
                <a:path w="5700" h="7469" extrusionOk="0">
                  <a:moveTo>
                    <a:pt x="854" y="0"/>
                  </a:moveTo>
                  <a:lnTo>
                    <a:pt x="854" y="0"/>
                  </a:lnTo>
                  <a:cubicBezTo>
                    <a:pt x="728" y="167"/>
                    <a:pt x="617" y="346"/>
                    <a:pt x="523" y="533"/>
                  </a:cubicBezTo>
                  <a:cubicBezTo>
                    <a:pt x="520" y="539"/>
                    <a:pt x="517" y="545"/>
                    <a:pt x="513" y="552"/>
                  </a:cubicBezTo>
                  <a:cubicBezTo>
                    <a:pt x="415" y="753"/>
                    <a:pt x="334" y="963"/>
                    <a:pt x="271" y="1176"/>
                  </a:cubicBezTo>
                  <a:cubicBezTo>
                    <a:pt x="84" y="1796"/>
                    <a:pt x="27" y="2458"/>
                    <a:pt x="11" y="3110"/>
                  </a:cubicBezTo>
                  <a:cubicBezTo>
                    <a:pt x="1" y="3476"/>
                    <a:pt x="3" y="3844"/>
                    <a:pt x="58" y="4204"/>
                  </a:cubicBezTo>
                  <a:cubicBezTo>
                    <a:pt x="71" y="4283"/>
                    <a:pt x="85" y="4361"/>
                    <a:pt x="103" y="4439"/>
                  </a:cubicBezTo>
                  <a:cubicBezTo>
                    <a:pt x="130" y="4553"/>
                    <a:pt x="162" y="4665"/>
                    <a:pt x="202" y="4775"/>
                  </a:cubicBezTo>
                  <a:cubicBezTo>
                    <a:pt x="551" y="5763"/>
                    <a:pt x="1387" y="6552"/>
                    <a:pt x="2351" y="6980"/>
                  </a:cubicBezTo>
                  <a:cubicBezTo>
                    <a:pt x="2408" y="7006"/>
                    <a:pt x="2466" y="7030"/>
                    <a:pt x="2524" y="7052"/>
                  </a:cubicBezTo>
                  <a:cubicBezTo>
                    <a:pt x="2765" y="7150"/>
                    <a:pt x="3013" y="7228"/>
                    <a:pt x="3267" y="7288"/>
                  </a:cubicBezTo>
                  <a:cubicBezTo>
                    <a:pt x="3796" y="7416"/>
                    <a:pt x="4344" y="7468"/>
                    <a:pt x="4893" y="7468"/>
                  </a:cubicBezTo>
                  <a:cubicBezTo>
                    <a:pt x="5140" y="7468"/>
                    <a:pt x="5387" y="7458"/>
                    <a:pt x="5633" y="7438"/>
                  </a:cubicBezTo>
                  <a:cubicBezTo>
                    <a:pt x="5644" y="7040"/>
                    <a:pt x="5666" y="6642"/>
                    <a:pt x="5700" y="6246"/>
                  </a:cubicBezTo>
                  <a:cubicBezTo>
                    <a:pt x="4106" y="5919"/>
                    <a:pt x="2586" y="5088"/>
                    <a:pt x="1647" y="3765"/>
                  </a:cubicBezTo>
                  <a:cubicBezTo>
                    <a:pt x="884" y="2689"/>
                    <a:pt x="568" y="1271"/>
                    <a:pt x="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4" name="Google Shape;3104;p44"/>
            <p:cNvSpPr/>
            <p:nvPr/>
          </p:nvSpPr>
          <p:spPr>
            <a:xfrm>
              <a:off x="5922625" y="2283450"/>
              <a:ext cx="361600" cy="420650"/>
            </a:xfrm>
            <a:custGeom>
              <a:avLst/>
              <a:gdLst/>
              <a:ahLst/>
              <a:cxnLst/>
              <a:rect l="l" t="t" r="r" b="b"/>
              <a:pathLst>
                <a:path w="14464" h="16826" extrusionOk="0">
                  <a:moveTo>
                    <a:pt x="8208" y="251"/>
                  </a:moveTo>
                  <a:cubicBezTo>
                    <a:pt x="8398" y="586"/>
                    <a:pt x="8604" y="916"/>
                    <a:pt x="8824" y="1238"/>
                  </a:cubicBezTo>
                  <a:cubicBezTo>
                    <a:pt x="8817" y="1238"/>
                    <a:pt x="8598" y="1335"/>
                    <a:pt x="8396" y="1350"/>
                  </a:cubicBezTo>
                  <a:cubicBezTo>
                    <a:pt x="8380" y="1351"/>
                    <a:pt x="8364" y="1351"/>
                    <a:pt x="8348" y="1351"/>
                  </a:cubicBezTo>
                  <a:cubicBezTo>
                    <a:pt x="8241" y="1351"/>
                    <a:pt x="8143" y="1322"/>
                    <a:pt x="8092" y="1236"/>
                  </a:cubicBezTo>
                  <a:cubicBezTo>
                    <a:pt x="7966" y="1026"/>
                    <a:pt x="8160" y="476"/>
                    <a:pt x="8207" y="258"/>
                  </a:cubicBezTo>
                  <a:cubicBezTo>
                    <a:pt x="8208" y="256"/>
                    <a:pt x="8208" y="254"/>
                    <a:pt x="8208" y="251"/>
                  </a:cubicBezTo>
                  <a:close/>
                  <a:moveTo>
                    <a:pt x="2825" y="2360"/>
                  </a:moveTo>
                  <a:lnTo>
                    <a:pt x="2825" y="2360"/>
                  </a:lnTo>
                  <a:cubicBezTo>
                    <a:pt x="3188" y="2580"/>
                    <a:pt x="3559" y="2785"/>
                    <a:pt x="3937" y="2974"/>
                  </a:cubicBezTo>
                  <a:cubicBezTo>
                    <a:pt x="3934" y="2974"/>
                    <a:pt x="3813" y="3212"/>
                    <a:pt x="3653" y="3354"/>
                  </a:cubicBezTo>
                  <a:cubicBezTo>
                    <a:pt x="3586" y="3414"/>
                    <a:pt x="3511" y="3457"/>
                    <a:pt x="3436" y="3457"/>
                  </a:cubicBezTo>
                  <a:cubicBezTo>
                    <a:pt x="3402" y="3457"/>
                    <a:pt x="3368" y="3448"/>
                    <a:pt x="3334" y="3429"/>
                  </a:cubicBezTo>
                  <a:cubicBezTo>
                    <a:pt x="3100" y="3295"/>
                    <a:pt x="2922" y="2618"/>
                    <a:pt x="2829" y="2366"/>
                  </a:cubicBezTo>
                  <a:cubicBezTo>
                    <a:pt x="2828" y="2364"/>
                    <a:pt x="2825" y="2362"/>
                    <a:pt x="2825" y="2360"/>
                  </a:cubicBezTo>
                  <a:close/>
                  <a:moveTo>
                    <a:pt x="2913" y="10211"/>
                  </a:moveTo>
                  <a:lnTo>
                    <a:pt x="2913" y="10211"/>
                  </a:lnTo>
                  <a:cubicBezTo>
                    <a:pt x="2911" y="10211"/>
                    <a:pt x="2928" y="10478"/>
                    <a:pt x="2862" y="10681"/>
                  </a:cubicBezTo>
                  <a:cubicBezTo>
                    <a:pt x="2822" y="10807"/>
                    <a:pt x="2751" y="10907"/>
                    <a:pt x="2625" y="10909"/>
                  </a:cubicBezTo>
                  <a:cubicBezTo>
                    <a:pt x="2624" y="10909"/>
                    <a:pt x="2623" y="10909"/>
                    <a:pt x="2622" y="10909"/>
                  </a:cubicBezTo>
                  <a:cubicBezTo>
                    <a:pt x="2353" y="10909"/>
                    <a:pt x="1857" y="10418"/>
                    <a:pt x="1648" y="10252"/>
                  </a:cubicBezTo>
                  <a:cubicBezTo>
                    <a:pt x="1647" y="10251"/>
                    <a:pt x="1645" y="10248"/>
                    <a:pt x="1644" y="10247"/>
                  </a:cubicBezTo>
                  <a:lnTo>
                    <a:pt x="1644" y="10247"/>
                  </a:lnTo>
                  <a:cubicBezTo>
                    <a:pt x="1701" y="10248"/>
                    <a:pt x="1757" y="10248"/>
                    <a:pt x="1813" y="10248"/>
                  </a:cubicBezTo>
                  <a:cubicBezTo>
                    <a:pt x="2181" y="10248"/>
                    <a:pt x="2547" y="10236"/>
                    <a:pt x="2913" y="10211"/>
                  </a:cubicBezTo>
                  <a:close/>
                  <a:moveTo>
                    <a:pt x="7791" y="0"/>
                  </a:moveTo>
                  <a:cubicBezTo>
                    <a:pt x="7492" y="0"/>
                    <a:pt x="7192" y="11"/>
                    <a:pt x="6894" y="28"/>
                  </a:cubicBezTo>
                  <a:cubicBezTo>
                    <a:pt x="6556" y="47"/>
                    <a:pt x="6211" y="76"/>
                    <a:pt x="5867" y="119"/>
                  </a:cubicBezTo>
                  <a:cubicBezTo>
                    <a:pt x="5736" y="135"/>
                    <a:pt x="5604" y="154"/>
                    <a:pt x="5473" y="175"/>
                  </a:cubicBezTo>
                  <a:cubicBezTo>
                    <a:pt x="4006" y="409"/>
                    <a:pt x="2591" y="939"/>
                    <a:pt x="1709" y="2094"/>
                  </a:cubicBezTo>
                  <a:cubicBezTo>
                    <a:pt x="1652" y="2167"/>
                    <a:pt x="1598" y="2243"/>
                    <a:pt x="1547" y="2321"/>
                  </a:cubicBezTo>
                  <a:cubicBezTo>
                    <a:pt x="1419" y="2517"/>
                    <a:pt x="1306" y="2722"/>
                    <a:pt x="1207" y="2935"/>
                  </a:cubicBezTo>
                  <a:cubicBezTo>
                    <a:pt x="982" y="3418"/>
                    <a:pt x="825" y="3937"/>
                    <a:pt x="691" y="4453"/>
                  </a:cubicBezTo>
                  <a:cubicBezTo>
                    <a:pt x="390" y="5606"/>
                    <a:pt x="190" y="6782"/>
                    <a:pt x="90" y="7969"/>
                  </a:cubicBezTo>
                  <a:cubicBezTo>
                    <a:pt x="56" y="8366"/>
                    <a:pt x="34" y="8764"/>
                    <a:pt x="22" y="9163"/>
                  </a:cubicBezTo>
                  <a:cubicBezTo>
                    <a:pt x="1" y="9892"/>
                    <a:pt x="18" y="10622"/>
                    <a:pt x="71" y="11350"/>
                  </a:cubicBezTo>
                  <a:cubicBezTo>
                    <a:pt x="83" y="11521"/>
                    <a:pt x="98" y="11694"/>
                    <a:pt x="114" y="11865"/>
                  </a:cubicBezTo>
                  <a:cubicBezTo>
                    <a:pt x="241" y="13166"/>
                    <a:pt x="486" y="14454"/>
                    <a:pt x="847" y="15710"/>
                  </a:cubicBezTo>
                  <a:cubicBezTo>
                    <a:pt x="909" y="15922"/>
                    <a:pt x="973" y="16132"/>
                    <a:pt x="1041" y="16343"/>
                  </a:cubicBezTo>
                  <a:cubicBezTo>
                    <a:pt x="1093" y="16505"/>
                    <a:pt x="1148" y="16665"/>
                    <a:pt x="1203" y="16825"/>
                  </a:cubicBezTo>
                  <a:lnTo>
                    <a:pt x="4706" y="16825"/>
                  </a:lnTo>
                  <a:cubicBezTo>
                    <a:pt x="4178" y="14826"/>
                    <a:pt x="3712" y="12810"/>
                    <a:pt x="3368" y="10771"/>
                  </a:cubicBezTo>
                  <a:cubicBezTo>
                    <a:pt x="3166" y="9563"/>
                    <a:pt x="3006" y="8336"/>
                    <a:pt x="3106" y="7114"/>
                  </a:cubicBezTo>
                  <a:cubicBezTo>
                    <a:pt x="3206" y="5892"/>
                    <a:pt x="3585" y="4667"/>
                    <a:pt x="4360" y="3716"/>
                  </a:cubicBezTo>
                  <a:cubicBezTo>
                    <a:pt x="5393" y="2450"/>
                    <a:pt x="7050" y="1816"/>
                    <a:pt x="8694" y="1816"/>
                  </a:cubicBezTo>
                  <a:cubicBezTo>
                    <a:pt x="9009" y="1816"/>
                    <a:pt x="9324" y="1839"/>
                    <a:pt x="9634" y="1886"/>
                  </a:cubicBezTo>
                  <a:cubicBezTo>
                    <a:pt x="11463" y="2162"/>
                    <a:pt x="13118" y="3157"/>
                    <a:pt x="14463" y="4431"/>
                  </a:cubicBezTo>
                  <a:cubicBezTo>
                    <a:pt x="14212" y="3909"/>
                    <a:pt x="13913" y="3411"/>
                    <a:pt x="13570" y="2944"/>
                  </a:cubicBezTo>
                  <a:cubicBezTo>
                    <a:pt x="13443" y="2771"/>
                    <a:pt x="13311" y="2604"/>
                    <a:pt x="13172" y="2444"/>
                  </a:cubicBezTo>
                  <a:cubicBezTo>
                    <a:pt x="12376" y="1516"/>
                    <a:pt x="11394" y="783"/>
                    <a:pt x="10257" y="378"/>
                  </a:cubicBezTo>
                  <a:cubicBezTo>
                    <a:pt x="10118" y="328"/>
                    <a:pt x="9977" y="284"/>
                    <a:pt x="9834" y="245"/>
                  </a:cubicBezTo>
                  <a:cubicBezTo>
                    <a:pt x="9723" y="213"/>
                    <a:pt x="9609" y="186"/>
                    <a:pt x="9496" y="161"/>
                  </a:cubicBezTo>
                  <a:cubicBezTo>
                    <a:pt x="8936" y="41"/>
                    <a:pt x="8364" y="0"/>
                    <a:pt x="7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5" name="Google Shape;3105;p44"/>
            <p:cNvSpPr/>
            <p:nvPr/>
          </p:nvSpPr>
          <p:spPr>
            <a:xfrm>
              <a:off x="6308800" y="2337175"/>
              <a:ext cx="139300" cy="174925"/>
            </a:xfrm>
            <a:custGeom>
              <a:avLst/>
              <a:gdLst/>
              <a:ahLst/>
              <a:cxnLst/>
              <a:rect l="l" t="t" r="r" b="b"/>
              <a:pathLst>
                <a:path w="5572" h="6997" extrusionOk="0">
                  <a:moveTo>
                    <a:pt x="4362" y="0"/>
                  </a:moveTo>
                  <a:lnTo>
                    <a:pt x="4362" y="0"/>
                  </a:lnTo>
                  <a:cubicBezTo>
                    <a:pt x="5571" y="3872"/>
                    <a:pt x="1573" y="5592"/>
                    <a:pt x="1" y="5870"/>
                  </a:cubicBezTo>
                  <a:cubicBezTo>
                    <a:pt x="36" y="6239"/>
                    <a:pt x="56" y="6609"/>
                    <a:pt x="63" y="6979"/>
                  </a:cubicBezTo>
                  <a:cubicBezTo>
                    <a:pt x="147" y="6991"/>
                    <a:pt x="249" y="6996"/>
                    <a:pt x="366" y="6996"/>
                  </a:cubicBezTo>
                  <a:cubicBezTo>
                    <a:pt x="624" y="6996"/>
                    <a:pt x="952" y="6967"/>
                    <a:pt x="1311" y="6905"/>
                  </a:cubicBezTo>
                  <a:cubicBezTo>
                    <a:pt x="1513" y="6869"/>
                    <a:pt x="1723" y="6824"/>
                    <a:pt x="1935" y="6767"/>
                  </a:cubicBezTo>
                  <a:cubicBezTo>
                    <a:pt x="2159" y="6708"/>
                    <a:pt x="2380" y="6636"/>
                    <a:pt x="2596" y="6555"/>
                  </a:cubicBezTo>
                  <a:cubicBezTo>
                    <a:pt x="3308" y="6284"/>
                    <a:pt x="4049" y="5709"/>
                    <a:pt x="4550" y="4893"/>
                  </a:cubicBezTo>
                  <a:cubicBezTo>
                    <a:pt x="4691" y="4663"/>
                    <a:pt x="4809" y="4419"/>
                    <a:pt x="4903" y="4167"/>
                  </a:cubicBezTo>
                  <a:cubicBezTo>
                    <a:pt x="5162" y="3460"/>
                    <a:pt x="5245" y="2630"/>
                    <a:pt x="5036" y="1700"/>
                  </a:cubicBezTo>
                  <a:cubicBezTo>
                    <a:pt x="5006" y="1565"/>
                    <a:pt x="4968" y="1427"/>
                    <a:pt x="4926" y="1285"/>
                  </a:cubicBezTo>
                  <a:cubicBezTo>
                    <a:pt x="4799" y="884"/>
                    <a:pt x="4634" y="497"/>
                    <a:pt x="4433" y="127"/>
                  </a:cubicBezTo>
                  <a:cubicBezTo>
                    <a:pt x="4410" y="85"/>
                    <a:pt x="4386" y="43"/>
                    <a:pt x="4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6" name="Google Shape;3106;p44"/>
            <p:cNvSpPr/>
            <p:nvPr/>
          </p:nvSpPr>
          <p:spPr>
            <a:xfrm>
              <a:off x="6251900" y="2288775"/>
              <a:ext cx="142550" cy="68250"/>
            </a:xfrm>
            <a:custGeom>
              <a:avLst/>
              <a:gdLst/>
              <a:ahLst/>
              <a:cxnLst/>
              <a:rect l="l" t="t" r="r" b="b"/>
              <a:pathLst>
                <a:path w="5702" h="2730" extrusionOk="0">
                  <a:moveTo>
                    <a:pt x="3395" y="1"/>
                  </a:moveTo>
                  <a:cubicBezTo>
                    <a:pt x="3367" y="1"/>
                    <a:pt x="3340" y="1"/>
                    <a:pt x="3313" y="2"/>
                  </a:cubicBezTo>
                  <a:cubicBezTo>
                    <a:pt x="2575" y="18"/>
                    <a:pt x="1852" y="278"/>
                    <a:pt x="1252" y="708"/>
                  </a:cubicBezTo>
                  <a:cubicBezTo>
                    <a:pt x="1096" y="819"/>
                    <a:pt x="950" y="942"/>
                    <a:pt x="812" y="1075"/>
                  </a:cubicBezTo>
                  <a:cubicBezTo>
                    <a:pt x="475" y="1401"/>
                    <a:pt x="203" y="1790"/>
                    <a:pt x="15" y="2219"/>
                  </a:cubicBezTo>
                  <a:lnTo>
                    <a:pt x="1" y="2230"/>
                  </a:lnTo>
                  <a:cubicBezTo>
                    <a:pt x="140" y="2391"/>
                    <a:pt x="272" y="2558"/>
                    <a:pt x="399" y="2730"/>
                  </a:cubicBezTo>
                  <a:cubicBezTo>
                    <a:pt x="794" y="2263"/>
                    <a:pt x="2374" y="556"/>
                    <a:pt x="4326" y="556"/>
                  </a:cubicBezTo>
                  <a:cubicBezTo>
                    <a:pt x="4768" y="556"/>
                    <a:pt x="5230" y="644"/>
                    <a:pt x="5701" y="854"/>
                  </a:cubicBezTo>
                  <a:cubicBezTo>
                    <a:pt x="5233" y="473"/>
                    <a:pt x="4682" y="201"/>
                    <a:pt x="4098" y="77"/>
                  </a:cubicBezTo>
                  <a:cubicBezTo>
                    <a:pt x="3920" y="38"/>
                    <a:pt x="3739" y="14"/>
                    <a:pt x="3557" y="5"/>
                  </a:cubicBezTo>
                  <a:cubicBezTo>
                    <a:pt x="3503" y="2"/>
                    <a:pt x="3449" y="1"/>
                    <a:pt x="3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7" name="Google Shape;3107;p44"/>
            <p:cNvSpPr/>
            <p:nvPr/>
          </p:nvSpPr>
          <p:spPr>
            <a:xfrm>
              <a:off x="5819425" y="2288775"/>
              <a:ext cx="141900" cy="68050"/>
            </a:xfrm>
            <a:custGeom>
              <a:avLst/>
              <a:gdLst/>
              <a:ahLst/>
              <a:cxnLst/>
              <a:rect l="l" t="t" r="r" b="b"/>
              <a:pathLst>
                <a:path w="5676" h="2722" extrusionOk="0">
                  <a:moveTo>
                    <a:pt x="2347" y="1"/>
                  </a:moveTo>
                  <a:cubicBezTo>
                    <a:pt x="2226" y="1"/>
                    <a:pt x="2106" y="7"/>
                    <a:pt x="1985" y="20"/>
                  </a:cubicBezTo>
                  <a:cubicBezTo>
                    <a:pt x="1761" y="44"/>
                    <a:pt x="1540" y="89"/>
                    <a:pt x="1325" y="153"/>
                  </a:cubicBezTo>
                  <a:cubicBezTo>
                    <a:pt x="841" y="299"/>
                    <a:pt x="392" y="538"/>
                    <a:pt x="0" y="858"/>
                  </a:cubicBezTo>
                  <a:lnTo>
                    <a:pt x="8" y="867"/>
                  </a:lnTo>
                  <a:cubicBezTo>
                    <a:pt x="490" y="647"/>
                    <a:pt x="962" y="556"/>
                    <a:pt x="1415" y="556"/>
                  </a:cubicBezTo>
                  <a:cubicBezTo>
                    <a:pt x="3356" y="556"/>
                    <a:pt x="4929" y="2244"/>
                    <a:pt x="5335" y="2722"/>
                  </a:cubicBezTo>
                  <a:cubicBezTo>
                    <a:pt x="5434" y="2509"/>
                    <a:pt x="5547" y="2304"/>
                    <a:pt x="5675" y="2108"/>
                  </a:cubicBezTo>
                  <a:cubicBezTo>
                    <a:pt x="5474" y="1689"/>
                    <a:pt x="5193" y="1313"/>
                    <a:pt x="4850" y="1001"/>
                  </a:cubicBezTo>
                  <a:cubicBezTo>
                    <a:pt x="4651" y="818"/>
                    <a:pt x="4433" y="657"/>
                    <a:pt x="4200" y="519"/>
                  </a:cubicBezTo>
                  <a:cubicBezTo>
                    <a:pt x="3664" y="203"/>
                    <a:pt x="3052" y="15"/>
                    <a:pt x="2429" y="2"/>
                  </a:cubicBezTo>
                  <a:cubicBezTo>
                    <a:pt x="2402" y="1"/>
                    <a:pt x="2374" y="1"/>
                    <a:pt x="2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8" name="Google Shape;3108;p44"/>
            <p:cNvSpPr/>
            <p:nvPr/>
          </p:nvSpPr>
          <p:spPr>
            <a:xfrm>
              <a:off x="5796600" y="2302675"/>
              <a:ext cx="156225" cy="180025"/>
            </a:xfrm>
            <a:custGeom>
              <a:avLst/>
              <a:gdLst/>
              <a:ahLst/>
              <a:cxnLst/>
              <a:rect l="l" t="t" r="r" b="b"/>
              <a:pathLst>
                <a:path w="6249" h="7201" extrusionOk="0">
                  <a:moveTo>
                    <a:pt x="979" y="1117"/>
                  </a:moveTo>
                  <a:lnTo>
                    <a:pt x="979" y="1117"/>
                  </a:lnTo>
                  <a:cubicBezTo>
                    <a:pt x="981" y="1117"/>
                    <a:pt x="983" y="1119"/>
                    <a:pt x="986" y="1119"/>
                  </a:cubicBezTo>
                  <a:cubicBezTo>
                    <a:pt x="1245" y="1190"/>
                    <a:pt x="1935" y="1306"/>
                    <a:pt x="2090" y="1526"/>
                  </a:cubicBezTo>
                  <a:cubicBezTo>
                    <a:pt x="2163" y="1630"/>
                    <a:pt x="2122" y="1746"/>
                    <a:pt x="2044" y="1851"/>
                  </a:cubicBezTo>
                  <a:cubicBezTo>
                    <a:pt x="1917" y="2023"/>
                    <a:pt x="1691" y="2165"/>
                    <a:pt x="1691" y="2168"/>
                  </a:cubicBezTo>
                  <a:cubicBezTo>
                    <a:pt x="1467" y="1808"/>
                    <a:pt x="1230" y="1457"/>
                    <a:pt x="979" y="1117"/>
                  </a:cubicBezTo>
                  <a:close/>
                  <a:moveTo>
                    <a:pt x="4348" y="1399"/>
                  </a:moveTo>
                  <a:cubicBezTo>
                    <a:pt x="4349" y="1402"/>
                    <a:pt x="4351" y="1404"/>
                    <a:pt x="4352" y="1406"/>
                  </a:cubicBezTo>
                  <a:cubicBezTo>
                    <a:pt x="4526" y="1611"/>
                    <a:pt x="5032" y="2095"/>
                    <a:pt x="5036" y="2364"/>
                  </a:cubicBezTo>
                  <a:cubicBezTo>
                    <a:pt x="5037" y="2490"/>
                    <a:pt x="4938" y="2563"/>
                    <a:pt x="4815" y="2606"/>
                  </a:cubicBezTo>
                  <a:cubicBezTo>
                    <a:pt x="4612" y="2678"/>
                    <a:pt x="4343" y="2668"/>
                    <a:pt x="4343" y="2670"/>
                  </a:cubicBezTo>
                  <a:cubicBezTo>
                    <a:pt x="4363" y="2247"/>
                    <a:pt x="4364" y="1823"/>
                    <a:pt x="4348" y="1399"/>
                  </a:cubicBezTo>
                  <a:close/>
                  <a:moveTo>
                    <a:pt x="3193" y="4737"/>
                  </a:moveTo>
                  <a:cubicBezTo>
                    <a:pt x="3204" y="4737"/>
                    <a:pt x="3214" y="4738"/>
                    <a:pt x="3224" y="4739"/>
                  </a:cubicBezTo>
                  <a:cubicBezTo>
                    <a:pt x="3349" y="4755"/>
                    <a:pt x="3408" y="4863"/>
                    <a:pt x="3434" y="4990"/>
                  </a:cubicBezTo>
                  <a:cubicBezTo>
                    <a:pt x="3477" y="5200"/>
                    <a:pt x="3430" y="5464"/>
                    <a:pt x="3433" y="5465"/>
                  </a:cubicBezTo>
                  <a:cubicBezTo>
                    <a:pt x="3016" y="5390"/>
                    <a:pt x="2597" y="5331"/>
                    <a:pt x="2175" y="5289"/>
                  </a:cubicBezTo>
                  <a:cubicBezTo>
                    <a:pt x="2177" y="5287"/>
                    <a:pt x="2179" y="5286"/>
                    <a:pt x="2182" y="5285"/>
                  </a:cubicBezTo>
                  <a:cubicBezTo>
                    <a:pt x="2400" y="5146"/>
                    <a:pt x="2917" y="4737"/>
                    <a:pt x="3193" y="4737"/>
                  </a:cubicBezTo>
                  <a:close/>
                  <a:moveTo>
                    <a:pt x="2327" y="0"/>
                  </a:moveTo>
                  <a:cubicBezTo>
                    <a:pt x="1875" y="0"/>
                    <a:pt x="1403" y="92"/>
                    <a:pt x="921" y="311"/>
                  </a:cubicBezTo>
                  <a:lnTo>
                    <a:pt x="913" y="302"/>
                  </a:lnTo>
                  <a:cubicBezTo>
                    <a:pt x="679" y="494"/>
                    <a:pt x="467" y="712"/>
                    <a:pt x="285" y="954"/>
                  </a:cubicBezTo>
                  <a:lnTo>
                    <a:pt x="285" y="955"/>
                  </a:lnTo>
                  <a:cubicBezTo>
                    <a:pt x="0" y="2226"/>
                    <a:pt x="315" y="3644"/>
                    <a:pt x="1078" y="4720"/>
                  </a:cubicBezTo>
                  <a:cubicBezTo>
                    <a:pt x="2017" y="6043"/>
                    <a:pt x="3537" y="6874"/>
                    <a:pt x="5131" y="7201"/>
                  </a:cubicBezTo>
                  <a:cubicBezTo>
                    <a:pt x="5231" y="6014"/>
                    <a:pt x="5431" y="4838"/>
                    <a:pt x="5732" y="3685"/>
                  </a:cubicBezTo>
                  <a:cubicBezTo>
                    <a:pt x="5866" y="3168"/>
                    <a:pt x="6023" y="2649"/>
                    <a:pt x="6249" y="2167"/>
                  </a:cubicBezTo>
                  <a:cubicBezTo>
                    <a:pt x="5842" y="1688"/>
                    <a:pt x="4268" y="0"/>
                    <a:pt x="2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9" name="Google Shape;3109;p44"/>
            <p:cNvSpPr/>
            <p:nvPr/>
          </p:nvSpPr>
          <p:spPr>
            <a:xfrm>
              <a:off x="6261850" y="2302700"/>
              <a:ext cx="186250" cy="181275"/>
            </a:xfrm>
            <a:custGeom>
              <a:avLst/>
              <a:gdLst/>
              <a:ahLst/>
              <a:cxnLst/>
              <a:rect l="l" t="t" r="r" b="b"/>
              <a:pathLst>
                <a:path w="7450" h="7251" extrusionOk="0">
                  <a:moveTo>
                    <a:pt x="5758" y="1116"/>
                  </a:moveTo>
                  <a:cubicBezTo>
                    <a:pt x="5506" y="1457"/>
                    <a:pt x="5269" y="1808"/>
                    <a:pt x="5046" y="2167"/>
                  </a:cubicBezTo>
                  <a:cubicBezTo>
                    <a:pt x="5046" y="2164"/>
                    <a:pt x="4819" y="2021"/>
                    <a:pt x="4692" y="1850"/>
                  </a:cubicBezTo>
                  <a:cubicBezTo>
                    <a:pt x="4614" y="1745"/>
                    <a:pt x="4574" y="1629"/>
                    <a:pt x="4647" y="1525"/>
                  </a:cubicBezTo>
                  <a:cubicBezTo>
                    <a:pt x="4801" y="1305"/>
                    <a:pt x="5492" y="1189"/>
                    <a:pt x="5750" y="1118"/>
                  </a:cubicBezTo>
                  <a:cubicBezTo>
                    <a:pt x="5753" y="1117"/>
                    <a:pt x="5755" y="1116"/>
                    <a:pt x="5758" y="1116"/>
                  </a:cubicBezTo>
                  <a:close/>
                  <a:moveTo>
                    <a:pt x="2387" y="1399"/>
                  </a:moveTo>
                  <a:lnTo>
                    <a:pt x="2387" y="1399"/>
                  </a:lnTo>
                  <a:cubicBezTo>
                    <a:pt x="2372" y="1823"/>
                    <a:pt x="2373" y="2247"/>
                    <a:pt x="2392" y="2670"/>
                  </a:cubicBezTo>
                  <a:cubicBezTo>
                    <a:pt x="2392" y="2668"/>
                    <a:pt x="2124" y="2678"/>
                    <a:pt x="1921" y="2606"/>
                  </a:cubicBezTo>
                  <a:cubicBezTo>
                    <a:pt x="1798" y="2563"/>
                    <a:pt x="1699" y="2489"/>
                    <a:pt x="1701" y="2364"/>
                  </a:cubicBezTo>
                  <a:lnTo>
                    <a:pt x="1701" y="2363"/>
                  </a:lnTo>
                  <a:cubicBezTo>
                    <a:pt x="1704" y="2094"/>
                    <a:pt x="2209" y="1610"/>
                    <a:pt x="2383" y="1406"/>
                  </a:cubicBezTo>
                  <a:cubicBezTo>
                    <a:pt x="2384" y="1404"/>
                    <a:pt x="2386" y="1402"/>
                    <a:pt x="2387" y="1399"/>
                  </a:cubicBezTo>
                  <a:close/>
                  <a:moveTo>
                    <a:pt x="3542" y="4736"/>
                  </a:moveTo>
                  <a:cubicBezTo>
                    <a:pt x="3818" y="4736"/>
                    <a:pt x="4335" y="5146"/>
                    <a:pt x="4553" y="5284"/>
                  </a:cubicBezTo>
                  <a:cubicBezTo>
                    <a:pt x="4557" y="5285"/>
                    <a:pt x="4559" y="5288"/>
                    <a:pt x="4560" y="5289"/>
                  </a:cubicBezTo>
                  <a:cubicBezTo>
                    <a:pt x="4139" y="5330"/>
                    <a:pt x="3719" y="5389"/>
                    <a:pt x="3303" y="5464"/>
                  </a:cubicBezTo>
                  <a:cubicBezTo>
                    <a:pt x="3305" y="5463"/>
                    <a:pt x="3258" y="5199"/>
                    <a:pt x="3302" y="4989"/>
                  </a:cubicBezTo>
                  <a:cubicBezTo>
                    <a:pt x="3328" y="4862"/>
                    <a:pt x="3387" y="4754"/>
                    <a:pt x="3512" y="4738"/>
                  </a:cubicBezTo>
                  <a:cubicBezTo>
                    <a:pt x="3521" y="4737"/>
                    <a:pt x="3531" y="4736"/>
                    <a:pt x="3542" y="4736"/>
                  </a:cubicBezTo>
                  <a:close/>
                  <a:moveTo>
                    <a:pt x="3928" y="0"/>
                  </a:moveTo>
                  <a:cubicBezTo>
                    <a:pt x="1976" y="0"/>
                    <a:pt x="396" y="1707"/>
                    <a:pt x="1" y="2174"/>
                  </a:cubicBezTo>
                  <a:cubicBezTo>
                    <a:pt x="344" y="2641"/>
                    <a:pt x="643" y="3139"/>
                    <a:pt x="895" y="3662"/>
                  </a:cubicBezTo>
                  <a:cubicBezTo>
                    <a:pt x="1328" y="4560"/>
                    <a:pt x="1629" y="5516"/>
                    <a:pt x="1784" y="6499"/>
                  </a:cubicBezTo>
                  <a:cubicBezTo>
                    <a:pt x="1823" y="6749"/>
                    <a:pt x="1854" y="7000"/>
                    <a:pt x="1879" y="7250"/>
                  </a:cubicBezTo>
                  <a:cubicBezTo>
                    <a:pt x="3451" y="6972"/>
                    <a:pt x="7449" y="5252"/>
                    <a:pt x="6240" y="1381"/>
                  </a:cubicBezTo>
                  <a:cubicBezTo>
                    <a:pt x="5995" y="967"/>
                    <a:pt x="5678" y="600"/>
                    <a:pt x="5303" y="298"/>
                  </a:cubicBezTo>
                  <a:cubicBezTo>
                    <a:pt x="4832" y="88"/>
                    <a:pt x="4370" y="0"/>
                    <a:pt x="3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0" name="Google Shape;3110;p44"/>
            <p:cNvSpPr/>
            <p:nvPr/>
          </p:nvSpPr>
          <p:spPr>
            <a:xfrm>
              <a:off x="6252350" y="2430000"/>
              <a:ext cx="58375" cy="274100"/>
            </a:xfrm>
            <a:custGeom>
              <a:avLst/>
              <a:gdLst/>
              <a:ahLst/>
              <a:cxnLst/>
              <a:rect l="l" t="t" r="r" b="b"/>
              <a:pathLst>
                <a:path w="2335" h="10964" extrusionOk="0">
                  <a:moveTo>
                    <a:pt x="1838" y="1"/>
                  </a:moveTo>
                  <a:lnTo>
                    <a:pt x="1838" y="1"/>
                  </a:lnTo>
                  <a:cubicBezTo>
                    <a:pt x="1872" y="2351"/>
                    <a:pt x="1481" y="4699"/>
                    <a:pt x="1093" y="7023"/>
                  </a:cubicBezTo>
                  <a:cubicBezTo>
                    <a:pt x="867" y="8372"/>
                    <a:pt x="629" y="9755"/>
                    <a:pt x="0" y="10963"/>
                  </a:cubicBezTo>
                  <a:lnTo>
                    <a:pt x="1104" y="10963"/>
                  </a:lnTo>
                  <a:cubicBezTo>
                    <a:pt x="1178" y="10666"/>
                    <a:pt x="1252" y="10369"/>
                    <a:pt x="1325" y="10072"/>
                  </a:cubicBezTo>
                  <a:cubicBezTo>
                    <a:pt x="1388" y="9814"/>
                    <a:pt x="1450" y="9556"/>
                    <a:pt x="1511" y="9297"/>
                  </a:cubicBezTo>
                  <a:cubicBezTo>
                    <a:pt x="1738" y="8331"/>
                    <a:pt x="1943" y="7358"/>
                    <a:pt x="2091" y="6381"/>
                  </a:cubicBezTo>
                  <a:cubicBezTo>
                    <a:pt x="2122" y="6175"/>
                    <a:pt x="2150" y="5968"/>
                    <a:pt x="2175" y="5761"/>
                  </a:cubicBezTo>
                  <a:cubicBezTo>
                    <a:pt x="2279" y="4930"/>
                    <a:pt x="2334" y="4098"/>
                    <a:pt x="2321" y="3266"/>
                  </a:cubicBezTo>
                  <a:cubicBezTo>
                    <a:pt x="2316" y="2896"/>
                    <a:pt x="2296" y="2526"/>
                    <a:pt x="2259" y="2157"/>
                  </a:cubicBezTo>
                  <a:cubicBezTo>
                    <a:pt x="2234" y="1907"/>
                    <a:pt x="2203" y="1656"/>
                    <a:pt x="2164" y="1406"/>
                  </a:cubicBezTo>
                  <a:cubicBezTo>
                    <a:pt x="2090" y="931"/>
                    <a:pt x="1981" y="460"/>
                    <a:pt x="1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1" name="Google Shape;3111;p44"/>
            <p:cNvSpPr/>
            <p:nvPr/>
          </p:nvSpPr>
          <p:spPr>
            <a:xfrm>
              <a:off x="5997750" y="2328800"/>
              <a:ext cx="301400" cy="375300"/>
            </a:xfrm>
            <a:custGeom>
              <a:avLst/>
              <a:gdLst/>
              <a:ahLst/>
              <a:cxnLst/>
              <a:rect l="l" t="t" r="r" b="b"/>
              <a:pathLst>
                <a:path w="12056" h="15012" extrusionOk="0">
                  <a:moveTo>
                    <a:pt x="7448" y="1668"/>
                  </a:moveTo>
                  <a:cubicBezTo>
                    <a:pt x="7504" y="2050"/>
                    <a:pt x="7577" y="2430"/>
                    <a:pt x="7666" y="2810"/>
                  </a:cubicBezTo>
                  <a:cubicBezTo>
                    <a:pt x="7666" y="2809"/>
                    <a:pt x="7662" y="2809"/>
                    <a:pt x="7655" y="2809"/>
                  </a:cubicBezTo>
                  <a:cubicBezTo>
                    <a:pt x="7650" y="2809"/>
                    <a:pt x="7643" y="2809"/>
                    <a:pt x="7635" y="2809"/>
                  </a:cubicBezTo>
                  <a:cubicBezTo>
                    <a:pt x="7564" y="2809"/>
                    <a:pt x="7381" y="2807"/>
                    <a:pt x="7227" y="2760"/>
                  </a:cubicBezTo>
                  <a:cubicBezTo>
                    <a:pt x="7107" y="2721"/>
                    <a:pt x="7005" y="2657"/>
                    <a:pt x="6985" y="2544"/>
                  </a:cubicBezTo>
                  <a:cubicBezTo>
                    <a:pt x="6944" y="2301"/>
                    <a:pt x="7323" y="1860"/>
                    <a:pt x="7444" y="1674"/>
                  </a:cubicBezTo>
                  <a:cubicBezTo>
                    <a:pt x="7446" y="1672"/>
                    <a:pt x="7448" y="1670"/>
                    <a:pt x="7448" y="1668"/>
                  </a:cubicBezTo>
                  <a:close/>
                  <a:moveTo>
                    <a:pt x="11190" y="3308"/>
                  </a:moveTo>
                  <a:lnTo>
                    <a:pt x="11190" y="3308"/>
                  </a:lnTo>
                  <a:cubicBezTo>
                    <a:pt x="10939" y="3648"/>
                    <a:pt x="10702" y="4000"/>
                    <a:pt x="10479" y="4359"/>
                  </a:cubicBezTo>
                  <a:cubicBezTo>
                    <a:pt x="10479" y="4356"/>
                    <a:pt x="10252" y="4214"/>
                    <a:pt x="10127" y="4042"/>
                  </a:cubicBezTo>
                  <a:cubicBezTo>
                    <a:pt x="10049" y="3937"/>
                    <a:pt x="10008" y="3820"/>
                    <a:pt x="10080" y="3717"/>
                  </a:cubicBezTo>
                  <a:cubicBezTo>
                    <a:pt x="10236" y="3496"/>
                    <a:pt x="10928" y="3381"/>
                    <a:pt x="11185" y="3309"/>
                  </a:cubicBezTo>
                  <a:cubicBezTo>
                    <a:pt x="11187" y="3309"/>
                    <a:pt x="11189" y="3308"/>
                    <a:pt x="11190" y="3308"/>
                  </a:cubicBezTo>
                  <a:close/>
                  <a:moveTo>
                    <a:pt x="1405" y="4208"/>
                  </a:moveTo>
                  <a:lnTo>
                    <a:pt x="1405" y="4208"/>
                  </a:lnTo>
                  <a:cubicBezTo>
                    <a:pt x="1735" y="4474"/>
                    <a:pt x="2074" y="4726"/>
                    <a:pt x="2426" y="4963"/>
                  </a:cubicBezTo>
                  <a:cubicBezTo>
                    <a:pt x="2423" y="4963"/>
                    <a:pt x="2270" y="5184"/>
                    <a:pt x="2093" y="5304"/>
                  </a:cubicBezTo>
                  <a:cubicBezTo>
                    <a:pt x="2027" y="5348"/>
                    <a:pt x="1958" y="5378"/>
                    <a:pt x="1891" y="5378"/>
                  </a:cubicBezTo>
                  <a:cubicBezTo>
                    <a:pt x="1848" y="5378"/>
                    <a:pt x="1806" y="5365"/>
                    <a:pt x="1766" y="5335"/>
                  </a:cubicBezTo>
                  <a:cubicBezTo>
                    <a:pt x="1553" y="5171"/>
                    <a:pt x="1467" y="4476"/>
                    <a:pt x="1407" y="4216"/>
                  </a:cubicBezTo>
                  <a:cubicBezTo>
                    <a:pt x="1406" y="4212"/>
                    <a:pt x="1406" y="4210"/>
                    <a:pt x="1405" y="4208"/>
                  </a:cubicBezTo>
                  <a:close/>
                  <a:moveTo>
                    <a:pt x="5782" y="6795"/>
                  </a:moveTo>
                  <a:cubicBezTo>
                    <a:pt x="5782" y="7218"/>
                    <a:pt x="5799" y="7642"/>
                    <a:pt x="5832" y="8064"/>
                  </a:cubicBezTo>
                  <a:lnTo>
                    <a:pt x="5832" y="8064"/>
                  </a:lnTo>
                  <a:cubicBezTo>
                    <a:pt x="5832" y="8064"/>
                    <a:pt x="5831" y="8064"/>
                    <a:pt x="5830" y="8064"/>
                  </a:cubicBezTo>
                  <a:cubicBezTo>
                    <a:pt x="5821" y="8064"/>
                    <a:pt x="5789" y="8065"/>
                    <a:pt x="5744" y="8065"/>
                  </a:cubicBezTo>
                  <a:cubicBezTo>
                    <a:pt x="5648" y="8065"/>
                    <a:pt x="5491" y="8059"/>
                    <a:pt x="5360" y="8017"/>
                  </a:cubicBezTo>
                  <a:cubicBezTo>
                    <a:pt x="5235" y="7978"/>
                    <a:pt x="5134" y="7908"/>
                    <a:pt x="5130" y="7784"/>
                  </a:cubicBezTo>
                  <a:cubicBezTo>
                    <a:pt x="5125" y="7513"/>
                    <a:pt x="5613" y="7010"/>
                    <a:pt x="5779" y="6800"/>
                  </a:cubicBezTo>
                  <a:cubicBezTo>
                    <a:pt x="5780" y="6799"/>
                    <a:pt x="5781" y="6797"/>
                    <a:pt x="5782" y="6795"/>
                  </a:cubicBezTo>
                  <a:close/>
                  <a:moveTo>
                    <a:pt x="9069" y="7289"/>
                  </a:moveTo>
                  <a:cubicBezTo>
                    <a:pt x="9369" y="7289"/>
                    <a:pt x="9832" y="7445"/>
                    <a:pt x="10041" y="7495"/>
                  </a:cubicBezTo>
                  <a:cubicBezTo>
                    <a:pt x="10044" y="7495"/>
                    <a:pt x="10048" y="7497"/>
                    <a:pt x="10050" y="7497"/>
                  </a:cubicBezTo>
                  <a:cubicBezTo>
                    <a:pt x="9665" y="7676"/>
                    <a:pt x="9289" y="7869"/>
                    <a:pt x="8921" y="8078"/>
                  </a:cubicBezTo>
                  <a:cubicBezTo>
                    <a:pt x="8921" y="8072"/>
                    <a:pt x="8792" y="7840"/>
                    <a:pt x="8764" y="7630"/>
                  </a:cubicBezTo>
                  <a:cubicBezTo>
                    <a:pt x="8746" y="7500"/>
                    <a:pt x="8766" y="7379"/>
                    <a:pt x="8880" y="7323"/>
                  </a:cubicBezTo>
                  <a:cubicBezTo>
                    <a:pt x="8928" y="7299"/>
                    <a:pt x="8993" y="7289"/>
                    <a:pt x="9069" y="7289"/>
                  </a:cubicBezTo>
                  <a:close/>
                  <a:moveTo>
                    <a:pt x="11088" y="10607"/>
                  </a:moveTo>
                  <a:cubicBezTo>
                    <a:pt x="10835" y="10949"/>
                    <a:pt x="10598" y="11299"/>
                    <a:pt x="10376" y="11660"/>
                  </a:cubicBezTo>
                  <a:cubicBezTo>
                    <a:pt x="10376" y="11656"/>
                    <a:pt x="10150" y="11514"/>
                    <a:pt x="10023" y="11341"/>
                  </a:cubicBezTo>
                  <a:cubicBezTo>
                    <a:pt x="9945" y="11237"/>
                    <a:pt x="9904" y="11120"/>
                    <a:pt x="9976" y="11016"/>
                  </a:cubicBezTo>
                  <a:cubicBezTo>
                    <a:pt x="10131" y="10796"/>
                    <a:pt x="10822" y="10681"/>
                    <a:pt x="11080" y="10609"/>
                  </a:cubicBezTo>
                  <a:cubicBezTo>
                    <a:pt x="11082" y="10608"/>
                    <a:pt x="11086" y="10608"/>
                    <a:pt x="11088" y="10607"/>
                  </a:cubicBezTo>
                  <a:close/>
                  <a:moveTo>
                    <a:pt x="7017" y="12087"/>
                  </a:moveTo>
                  <a:lnTo>
                    <a:pt x="7017" y="12087"/>
                  </a:lnTo>
                  <a:cubicBezTo>
                    <a:pt x="7016" y="12511"/>
                    <a:pt x="7033" y="12934"/>
                    <a:pt x="7066" y="13356"/>
                  </a:cubicBezTo>
                  <a:lnTo>
                    <a:pt x="7066" y="13356"/>
                  </a:lnTo>
                  <a:cubicBezTo>
                    <a:pt x="7066" y="13356"/>
                    <a:pt x="7064" y="13356"/>
                    <a:pt x="7060" y="13356"/>
                  </a:cubicBezTo>
                  <a:cubicBezTo>
                    <a:pt x="7048" y="13356"/>
                    <a:pt x="7020" y="13357"/>
                    <a:pt x="6983" y="13357"/>
                  </a:cubicBezTo>
                  <a:cubicBezTo>
                    <a:pt x="6887" y="13357"/>
                    <a:pt x="6726" y="13351"/>
                    <a:pt x="6593" y="13309"/>
                  </a:cubicBezTo>
                  <a:cubicBezTo>
                    <a:pt x="6468" y="13269"/>
                    <a:pt x="6368" y="13200"/>
                    <a:pt x="6364" y="13075"/>
                  </a:cubicBezTo>
                  <a:cubicBezTo>
                    <a:pt x="6359" y="12805"/>
                    <a:pt x="6847" y="12303"/>
                    <a:pt x="7012" y="12092"/>
                  </a:cubicBezTo>
                  <a:cubicBezTo>
                    <a:pt x="7014" y="12091"/>
                    <a:pt x="7016" y="12089"/>
                    <a:pt x="7017" y="12087"/>
                  </a:cubicBezTo>
                  <a:close/>
                  <a:moveTo>
                    <a:pt x="2765" y="12907"/>
                  </a:moveTo>
                  <a:cubicBezTo>
                    <a:pt x="2763" y="12907"/>
                    <a:pt x="2780" y="13175"/>
                    <a:pt x="2714" y="13378"/>
                  </a:cubicBezTo>
                  <a:cubicBezTo>
                    <a:pt x="2675" y="13503"/>
                    <a:pt x="2603" y="13604"/>
                    <a:pt x="2478" y="13605"/>
                  </a:cubicBezTo>
                  <a:cubicBezTo>
                    <a:pt x="2477" y="13605"/>
                    <a:pt x="2476" y="13605"/>
                    <a:pt x="2475" y="13605"/>
                  </a:cubicBezTo>
                  <a:cubicBezTo>
                    <a:pt x="2206" y="13605"/>
                    <a:pt x="1710" y="13115"/>
                    <a:pt x="1503" y="12949"/>
                  </a:cubicBezTo>
                  <a:cubicBezTo>
                    <a:pt x="1500" y="12948"/>
                    <a:pt x="1498" y="12946"/>
                    <a:pt x="1496" y="12944"/>
                  </a:cubicBezTo>
                  <a:lnTo>
                    <a:pt x="1496" y="12944"/>
                  </a:lnTo>
                  <a:cubicBezTo>
                    <a:pt x="1549" y="12945"/>
                    <a:pt x="1603" y="12945"/>
                    <a:pt x="1656" y="12945"/>
                  </a:cubicBezTo>
                  <a:cubicBezTo>
                    <a:pt x="2026" y="12945"/>
                    <a:pt x="2396" y="12932"/>
                    <a:pt x="2765" y="12907"/>
                  </a:cubicBezTo>
                  <a:close/>
                  <a:moveTo>
                    <a:pt x="5691" y="1"/>
                  </a:moveTo>
                  <a:cubicBezTo>
                    <a:pt x="4047" y="1"/>
                    <a:pt x="2388" y="635"/>
                    <a:pt x="1355" y="1902"/>
                  </a:cubicBezTo>
                  <a:cubicBezTo>
                    <a:pt x="580" y="2852"/>
                    <a:pt x="201" y="4079"/>
                    <a:pt x="101" y="5299"/>
                  </a:cubicBezTo>
                  <a:cubicBezTo>
                    <a:pt x="1" y="6521"/>
                    <a:pt x="161" y="7749"/>
                    <a:pt x="363" y="8957"/>
                  </a:cubicBezTo>
                  <a:cubicBezTo>
                    <a:pt x="707" y="10995"/>
                    <a:pt x="1172" y="13011"/>
                    <a:pt x="1701" y="15011"/>
                  </a:cubicBezTo>
                  <a:lnTo>
                    <a:pt x="2733" y="15011"/>
                  </a:lnTo>
                  <a:lnTo>
                    <a:pt x="2733" y="15010"/>
                  </a:lnTo>
                  <a:lnTo>
                    <a:pt x="10184" y="15010"/>
                  </a:lnTo>
                  <a:cubicBezTo>
                    <a:pt x="10813" y="13803"/>
                    <a:pt x="11050" y="12420"/>
                    <a:pt x="11276" y="11071"/>
                  </a:cubicBezTo>
                  <a:cubicBezTo>
                    <a:pt x="11665" y="8747"/>
                    <a:pt x="12056" y="6399"/>
                    <a:pt x="12022" y="4049"/>
                  </a:cubicBezTo>
                  <a:cubicBezTo>
                    <a:pt x="11871" y="3558"/>
                    <a:pt x="11683" y="3079"/>
                    <a:pt x="11459" y="2617"/>
                  </a:cubicBezTo>
                  <a:cubicBezTo>
                    <a:pt x="10113" y="1342"/>
                    <a:pt x="8458" y="347"/>
                    <a:pt x="6629" y="71"/>
                  </a:cubicBezTo>
                  <a:cubicBezTo>
                    <a:pt x="6320" y="24"/>
                    <a:pt x="6006" y="1"/>
                    <a:pt x="5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2" name="Google Shape;3112;p44"/>
            <p:cNvSpPr/>
            <p:nvPr/>
          </p:nvSpPr>
          <p:spPr>
            <a:xfrm>
              <a:off x="6034050" y="2704075"/>
              <a:ext cx="32025" cy="136300"/>
            </a:xfrm>
            <a:custGeom>
              <a:avLst/>
              <a:gdLst/>
              <a:ahLst/>
              <a:cxnLst/>
              <a:rect l="l" t="t" r="r" b="b"/>
              <a:pathLst>
                <a:path w="1281" h="5452" extrusionOk="0">
                  <a:moveTo>
                    <a:pt x="0" y="0"/>
                  </a:moveTo>
                  <a:lnTo>
                    <a:pt x="0" y="5452"/>
                  </a:lnTo>
                  <a:lnTo>
                    <a:pt x="1281" y="5452"/>
                  </a:lnTo>
                  <a:lnTo>
                    <a:pt x="1281"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3" name="Google Shape;3113;p44"/>
            <p:cNvSpPr/>
            <p:nvPr/>
          </p:nvSpPr>
          <p:spPr>
            <a:xfrm>
              <a:off x="6175400" y="2704075"/>
              <a:ext cx="149875" cy="136300"/>
            </a:xfrm>
            <a:custGeom>
              <a:avLst/>
              <a:gdLst/>
              <a:ahLst/>
              <a:cxnLst/>
              <a:rect l="l" t="t" r="r" b="b"/>
              <a:pathLst>
                <a:path w="5995" h="5452" extrusionOk="0">
                  <a:moveTo>
                    <a:pt x="0" y="0"/>
                  </a:moveTo>
                  <a:lnTo>
                    <a:pt x="0" y="5452"/>
                  </a:lnTo>
                  <a:lnTo>
                    <a:pt x="5146" y="5452"/>
                  </a:lnTo>
                  <a:cubicBezTo>
                    <a:pt x="5614" y="5451"/>
                    <a:pt x="5994" y="5071"/>
                    <a:pt x="5994" y="4602"/>
                  </a:cubicBezTo>
                  <a:lnTo>
                    <a:pt x="5994" y="849"/>
                  </a:lnTo>
                  <a:cubicBezTo>
                    <a:pt x="5994" y="380"/>
                    <a:pt x="5614" y="0"/>
                    <a:pt x="5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4" name="Google Shape;3114;p44"/>
            <p:cNvSpPr/>
            <p:nvPr/>
          </p:nvSpPr>
          <p:spPr>
            <a:xfrm>
              <a:off x="5919050" y="2704050"/>
              <a:ext cx="46525" cy="136300"/>
            </a:xfrm>
            <a:custGeom>
              <a:avLst/>
              <a:gdLst/>
              <a:ahLst/>
              <a:cxnLst/>
              <a:rect l="l" t="t" r="r" b="b"/>
              <a:pathLst>
                <a:path w="1861" h="5452" extrusionOk="0">
                  <a:moveTo>
                    <a:pt x="1860" y="0"/>
                  </a:moveTo>
                  <a:lnTo>
                    <a:pt x="1346" y="1"/>
                  </a:lnTo>
                  <a:lnTo>
                    <a:pt x="850" y="1"/>
                  </a:lnTo>
                  <a:cubicBezTo>
                    <a:pt x="850" y="1"/>
                    <a:pt x="849" y="1"/>
                    <a:pt x="848" y="1"/>
                  </a:cubicBezTo>
                  <a:cubicBezTo>
                    <a:pt x="380" y="1"/>
                    <a:pt x="0" y="382"/>
                    <a:pt x="1" y="849"/>
                  </a:cubicBezTo>
                  <a:lnTo>
                    <a:pt x="1" y="4603"/>
                  </a:lnTo>
                  <a:cubicBezTo>
                    <a:pt x="1" y="5071"/>
                    <a:pt x="381" y="5452"/>
                    <a:pt x="850" y="5452"/>
                  </a:cubicBezTo>
                  <a:lnTo>
                    <a:pt x="1860" y="5452"/>
                  </a:lnTo>
                  <a:lnTo>
                    <a:pt x="1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5" name="Google Shape;3115;p44"/>
            <p:cNvSpPr/>
            <p:nvPr/>
          </p:nvSpPr>
          <p:spPr>
            <a:xfrm>
              <a:off x="5937775" y="2840200"/>
              <a:ext cx="368775" cy="12700"/>
            </a:xfrm>
            <a:custGeom>
              <a:avLst/>
              <a:gdLst/>
              <a:ahLst/>
              <a:cxnLst/>
              <a:rect l="l" t="t" r="r" b="b"/>
              <a:pathLst>
                <a:path w="14751" h="508" extrusionOk="0">
                  <a:moveTo>
                    <a:pt x="1" y="0"/>
                  </a:moveTo>
                  <a:lnTo>
                    <a:pt x="0" y="7"/>
                  </a:lnTo>
                  <a:lnTo>
                    <a:pt x="0" y="507"/>
                  </a:lnTo>
                  <a:lnTo>
                    <a:pt x="14751" y="507"/>
                  </a:lnTo>
                  <a:lnTo>
                    <a:pt x="14751" y="7"/>
                  </a:lnTo>
                  <a:lnTo>
                    <a:pt x="14750" y="0"/>
                  </a:lnTo>
                  <a:cubicBezTo>
                    <a:pt x="14716" y="4"/>
                    <a:pt x="14683" y="6"/>
                    <a:pt x="14649" y="7"/>
                  </a:cubicBezTo>
                  <a:lnTo>
                    <a:pt x="101" y="7"/>
                  </a:lnTo>
                  <a:cubicBezTo>
                    <a:pt x="68" y="6"/>
                    <a:pt x="35" y="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6" name="Google Shape;3116;p44"/>
            <p:cNvSpPr/>
            <p:nvPr/>
          </p:nvSpPr>
          <p:spPr>
            <a:xfrm>
              <a:off x="5937775" y="2852875"/>
              <a:ext cx="368750" cy="244025"/>
            </a:xfrm>
            <a:custGeom>
              <a:avLst/>
              <a:gdLst/>
              <a:ahLst/>
              <a:cxnLst/>
              <a:rect l="l" t="t" r="r" b="b"/>
              <a:pathLst>
                <a:path w="14750" h="9761" extrusionOk="0">
                  <a:moveTo>
                    <a:pt x="0" y="0"/>
                  </a:moveTo>
                  <a:lnTo>
                    <a:pt x="0" y="8862"/>
                  </a:lnTo>
                  <a:cubicBezTo>
                    <a:pt x="0" y="9359"/>
                    <a:pt x="402" y="9760"/>
                    <a:pt x="898" y="9760"/>
                  </a:cubicBezTo>
                  <a:lnTo>
                    <a:pt x="13853" y="9760"/>
                  </a:lnTo>
                  <a:cubicBezTo>
                    <a:pt x="6860" y="9760"/>
                    <a:pt x="4074" y="8770"/>
                    <a:pt x="2964" y="7990"/>
                  </a:cubicBezTo>
                  <a:cubicBezTo>
                    <a:pt x="2503" y="7665"/>
                    <a:pt x="2229" y="7137"/>
                    <a:pt x="2229" y="6574"/>
                  </a:cubicBezTo>
                  <a:lnTo>
                    <a:pt x="2229" y="1012"/>
                  </a:lnTo>
                  <a:lnTo>
                    <a:pt x="14750" y="356"/>
                  </a:lnTo>
                  <a:lnTo>
                    <a:pt x="14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7" name="Google Shape;3117;p44"/>
            <p:cNvSpPr/>
            <p:nvPr/>
          </p:nvSpPr>
          <p:spPr>
            <a:xfrm>
              <a:off x="5993500" y="2861750"/>
              <a:ext cx="313050" cy="235150"/>
            </a:xfrm>
            <a:custGeom>
              <a:avLst/>
              <a:gdLst/>
              <a:ahLst/>
              <a:cxnLst/>
              <a:rect l="l" t="t" r="r" b="b"/>
              <a:pathLst>
                <a:path w="12522" h="9406" extrusionOk="0">
                  <a:moveTo>
                    <a:pt x="12522" y="0"/>
                  </a:moveTo>
                  <a:lnTo>
                    <a:pt x="2" y="655"/>
                  </a:lnTo>
                  <a:lnTo>
                    <a:pt x="2" y="6218"/>
                  </a:lnTo>
                  <a:cubicBezTo>
                    <a:pt x="0" y="6782"/>
                    <a:pt x="274" y="7310"/>
                    <a:pt x="736" y="7634"/>
                  </a:cubicBezTo>
                  <a:cubicBezTo>
                    <a:pt x="1845" y="8415"/>
                    <a:pt x="4631" y="9405"/>
                    <a:pt x="11624" y="9405"/>
                  </a:cubicBezTo>
                  <a:cubicBezTo>
                    <a:pt x="12120" y="9405"/>
                    <a:pt x="12522" y="9003"/>
                    <a:pt x="12522" y="8507"/>
                  </a:cubicBezTo>
                  <a:lnTo>
                    <a:pt x="12522"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8" name="Google Shape;3118;p44"/>
            <p:cNvSpPr/>
            <p:nvPr/>
          </p:nvSpPr>
          <p:spPr>
            <a:xfrm>
              <a:off x="5965575" y="2704075"/>
              <a:ext cx="40875" cy="136300"/>
            </a:xfrm>
            <a:custGeom>
              <a:avLst/>
              <a:gdLst/>
              <a:ahLst/>
              <a:cxnLst/>
              <a:rect l="l" t="t" r="r" b="b"/>
              <a:pathLst>
                <a:path w="1635" h="5452" extrusionOk="0">
                  <a:moveTo>
                    <a:pt x="1" y="0"/>
                  </a:moveTo>
                  <a:lnTo>
                    <a:pt x="1" y="5452"/>
                  </a:lnTo>
                  <a:lnTo>
                    <a:pt x="1635" y="5452"/>
                  </a:lnTo>
                  <a:lnTo>
                    <a:pt x="1635"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9" name="Google Shape;3119;p44"/>
            <p:cNvSpPr/>
            <p:nvPr/>
          </p:nvSpPr>
          <p:spPr>
            <a:xfrm>
              <a:off x="6105800" y="2704075"/>
              <a:ext cx="69600" cy="136300"/>
            </a:xfrm>
            <a:custGeom>
              <a:avLst/>
              <a:gdLst/>
              <a:ahLst/>
              <a:cxnLst/>
              <a:rect l="l" t="t" r="r" b="b"/>
              <a:pathLst>
                <a:path w="2784" h="5452" extrusionOk="0">
                  <a:moveTo>
                    <a:pt x="1" y="0"/>
                  </a:moveTo>
                  <a:lnTo>
                    <a:pt x="1" y="5452"/>
                  </a:lnTo>
                  <a:lnTo>
                    <a:pt x="2783" y="5452"/>
                  </a:lnTo>
                  <a:lnTo>
                    <a:pt x="2783"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0" name="Google Shape;3120;p44"/>
            <p:cNvSpPr/>
            <p:nvPr/>
          </p:nvSpPr>
          <p:spPr>
            <a:xfrm>
              <a:off x="6006425" y="2704075"/>
              <a:ext cx="27650" cy="136300"/>
            </a:xfrm>
            <a:custGeom>
              <a:avLst/>
              <a:gdLst/>
              <a:ahLst/>
              <a:cxnLst/>
              <a:rect l="l" t="t" r="r" b="b"/>
              <a:pathLst>
                <a:path w="1106" h="5452" extrusionOk="0">
                  <a:moveTo>
                    <a:pt x="1" y="0"/>
                  </a:moveTo>
                  <a:lnTo>
                    <a:pt x="1" y="5452"/>
                  </a:lnTo>
                  <a:lnTo>
                    <a:pt x="1105" y="5452"/>
                  </a:lnTo>
                  <a:lnTo>
                    <a:pt x="1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1" name="Google Shape;3121;p44"/>
            <p:cNvSpPr/>
            <p:nvPr/>
          </p:nvSpPr>
          <p:spPr>
            <a:xfrm>
              <a:off x="6066050" y="2704075"/>
              <a:ext cx="39775" cy="136300"/>
            </a:xfrm>
            <a:custGeom>
              <a:avLst/>
              <a:gdLst/>
              <a:ahLst/>
              <a:cxnLst/>
              <a:rect l="l" t="t" r="r" b="b"/>
              <a:pathLst>
                <a:path w="1591" h="5452" extrusionOk="0">
                  <a:moveTo>
                    <a:pt x="1" y="0"/>
                  </a:moveTo>
                  <a:lnTo>
                    <a:pt x="1" y="5452"/>
                  </a:lnTo>
                  <a:lnTo>
                    <a:pt x="1591" y="5452"/>
                  </a:lnTo>
                  <a:lnTo>
                    <a:pt x="1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22" name="Google Shape;3122;p44"/>
          <p:cNvGrpSpPr/>
          <p:nvPr/>
        </p:nvGrpSpPr>
        <p:grpSpPr>
          <a:xfrm rot="287805" flipH="1">
            <a:off x="6803450" y="2276690"/>
            <a:ext cx="326418" cy="253712"/>
            <a:chOff x="3719725" y="-973000"/>
            <a:chExt cx="113025" cy="87850"/>
          </a:xfrm>
        </p:grpSpPr>
        <p:sp>
          <p:nvSpPr>
            <p:cNvPr id="3123" name="Google Shape;3123;p44"/>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4" name="Google Shape;3124;p44"/>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9" name="TextBox 128"/>
          <p:cNvSpPr txBox="1"/>
          <p:nvPr/>
        </p:nvSpPr>
        <p:spPr>
          <a:xfrm>
            <a:off x="289557" y="98794"/>
            <a:ext cx="8079287" cy="830997"/>
          </a:xfrm>
          <a:prstGeom prst="rect">
            <a:avLst/>
          </a:prstGeom>
          <a:noFill/>
        </p:spPr>
        <p:txBody>
          <a:bodyPr wrap="square">
            <a:spAutoFit/>
          </a:bodyPr>
          <a:lstStyle/>
          <a:p>
            <a:pPr marL="0" marR="0" algn="just">
              <a:spcBef>
                <a:spcPts val="0"/>
              </a:spcBef>
              <a:spcAft>
                <a:spcPts val="0"/>
              </a:spcAft>
            </a:pP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II. </a:t>
            </a:r>
            <a:r>
              <a:rPr lang="vi-VN" sz="24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Ngữ liệu </a:t>
            </a:r>
            <a:r>
              <a:rPr lang="en-US" sz="2400" b="1"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tham</a:t>
            </a:r>
            <a:r>
              <a:rPr lang="en-US" sz="24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khảo</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0"/>
              </a:spcAft>
            </a:pPr>
            <a:r>
              <a:rPr lang="vi-VN" sz="2400" b="1" dirty="0" smtClean="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Bài phát biểu hưởng ứng Tết trồng cây năm Quý Mão 2023</a:t>
            </a:r>
            <a:endParaRPr lang="en-US" sz="2400"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0" name="Google Shape;3052;p44"/>
          <p:cNvSpPr txBox="1"/>
          <p:nvPr/>
        </p:nvSpPr>
        <p:spPr>
          <a:xfrm>
            <a:off x="339600" y="1337120"/>
            <a:ext cx="7450486" cy="14499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139700" indent="0">
              <a:buFont typeface="Nunito Light"/>
              <a:buNone/>
            </a:pPr>
            <a:r>
              <a:rPr lang="en-US" sz="2000" b="1" dirty="0" err="1" smtClean="0">
                <a:latin typeface="Calibri" panose="020F0502020204030204" pitchFamily="34" charset="0"/>
                <a:ea typeface="Calibri" panose="020F0502020204030204" pitchFamily="34" charset="0"/>
                <a:cs typeface="Calibri" panose="020F0502020204030204" pitchFamily="34" charset="0"/>
              </a:rPr>
              <a:t>Câu</a:t>
            </a:r>
            <a:r>
              <a:rPr lang="en-US" sz="2000" b="1" dirty="0" smtClean="0">
                <a:latin typeface="Calibri" panose="020F0502020204030204" pitchFamily="34" charset="0"/>
                <a:ea typeface="Calibri" panose="020F0502020204030204" pitchFamily="34" charset="0"/>
                <a:cs typeface="Calibri" panose="020F0502020204030204" pitchFamily="34" charset="0"/>
              </a:rPr>
              <a:t> 2:</a:t>
            </a:r>
            <a:r>
              <a:rPr lang="vi-VN" sz="2000" b="1" dirty="0" smtClean="0">
                <a:latin typeface="Calibri" panose="020F0502020204030204" pitchFamily="34" charset="0"/>
                <a:ea typeface="Calibri" panose="020F0502020204030204" pitchFamily="34" charset="0"/>
                <a:cs typeface="Calibri" panose="020F0502020204030204" pitchFamily="34" charset="0"/>
              </a:rPr>
              <a:t> Xác định đối tượng mà bài viết hướng đến. Ngôn ngữ trong bài viết có phù hợp với đối tượng này không? Vì sao?</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fill="hold"/>
                                        <p:tgtEl>
                                          <p:spTgt spid="129"/>
                                        </p:tgtEl>
                                        <p:attrNameLst>
                                          <p:attrName>ppt_x</p:attrName>
                                        </p:attrNameLst>
                                      </p:cBhvr>
                                      <p:tavLst>
                                        <p:tav tm="0">
                                          <p:val>
                                            <p:strVal val="#ppt_x"/>
                                          </p:val>
                                        </p:tav>
                                        <p:tav tm="100000">
                                          <p:val>
                                            <p:strVal val="#ppt_x"/>
                                          </p:val>
                                        </p:tav>
                                      </p:tavLst>
                                    </p:anim>
                                    <p:anim calcmode="lin" valueType="num">
                                      <p:cBhvr additive="base">
                                        <p:cTn id="8"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0"/>
                                        </p:tgtEl>
                                        <p:attrNameLst>
                                          <p:attrName>style.visibility</p:attrName>
                                        </p:attrNameLst>
                                      </p:cBhvr>
                                      <p:to>
                                        <p:strVal val="visible"/>
                                      </p:to>
                                    </p:set>
                                    <p:animEffect transition="in" filter="fade">
                                      <p:cBhvr>
                                        <p:cTn id="13" dur="1000"/>
                                        <p:tgtEl>
                                          <p:spTgt spid="130"/>
                                        </p:tgtEl>
                                      </p:cBhvr>
                                    </p:animEffect>
                                    <p:anim calcmode="lin" valueType="num">
                                      <p:cBhvr>
                                        <p:cTn id="14" dur="1000" fill="hold"/>
                                        <p:tgtEl>
                                          <p:spTgt spid="130"/>
                                        </p:tgtEl>
                                        <p:attrNameLst>
                                          <p:attrName>ppt_x</p:attrName>
                                        </p:attrNameLst>
                                      </p:cBhvr>
                                      <p:tavLst>
                                        <p:tav tm="0">
                                          <p:val>
                                            <p:strVal val="#ppt_x"/>
                                          </p:val>
                                        </p:tav>
                                        <p:tav tm="100000">
                                          <p:val>
                                            <p:strVal val="#ppt_x"/>
                                          </p:val>
                                        </p:tav>
                                      </p:tavLst>
                                    </p:anim>
                                    <p:anim calcmode="lin" valueType="num">
                                      <p:cBhvr>
                                        <p:cTn id="15"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052">
                                            <p:txEl>
                                              <p:pRg st="0" end="0"/>
                                            </p:txEl>
                                          </p:spTgt>
                                        </p:tgtEl>
                                        <p:attrNameLst>
                                          <p:attrName>style.visibility</p:attrName>
                                        </p:attrNameLst>
                                      </p:cBhvr>
                                      <p:to>
                                        <p:strVal val="visible"/>
                                      </p:to>
                                    </p:set>
                                    <p:animEffect transition="in" filter="fade">
                                      <p:cBhvr>
                                        <p:cTn id="20" dur="1000"/>
                                        <p:tgtEl>
                                          <p:spTgt spid="3052">
                                            <p:txEl>
                                              <p:pRg st="0" end="0"/>
                                            </p:txEl>
                                          </p:spTgt>
                                        </p:tgtEl>
                                      </p:cBhvr>
                                    </p:animEffect>
                                    <p:anim calcmode="lin" valueType="num">
                                      <p:cBhvr>
                                        <p:cTn id="21" dur="1000" fill="hold"/>
                                        <p:tgtEl>
                                          <p:spTgt spid="305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05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52">
                                            <p:txEl>
                                              <p:pRg st="1" end="1"/>
                                            </p:txEl>
                                          </p:spTgt>
                                        </p:tgtEl>
                                        <p:attrNameLst>
                                          <p:attrName>style.visibility</p:attrName>
                                        </p:attrNameLst>
                                      </p:cBhvr>
                                      <p:to>
                                        <p:strVal val="visible"/>
                                      </p:to>
                                    </p:set>
                                    <p:animEffect transition="in" filter="fade">
                                      <p:cBhvr>
                                        <p:cTn id="27" dur="1000"/>
                                        <p:tgtEl>
                                          <p:spTgt spid="3052">
                                            <p:txEl>
                                              <p:pRg st="1" end="1"/>
                                            </p:txEl>
                                          </p:spTgt>
                                        </p:tgtEl>
                                      </p:cBhvr>
                                    </p:animEffect>
                                    <p:anim calcmode="lin" valueType="num">
                                      <p:cBhvr>
                                        <p:cTn id="28" dur="1000" fill="hold"/>
                                        <p:tgtEl>
                                          <p:spTgt spid="3052">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05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2" grpId="0" build="p"/>
      <p:bldP spid="129" grpId="0"/>
      <p:bldP spid="1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7"/>
        <p:cNvGrpSpPr/>
        <p:nvPr/>
      </p:nvGrpSpPr>
      <p:grpSpPr>
        <a:xfrm>
          <a:off x="0" y="0"/>
          <a:ext cx="0" cy="0"/>
          <a:chOff x="0" y="0"/>
          <a:chExt cx="0" cy="0"/>
        </a:xfrm>
      </p:grpSpPr>
      <p:grpSp>
        <p:nvGrpSpPr>
          <p:cNvPr id="2998" name="Google Shape;2998;p44"/>
          <p:cNvGrpSpPr/>
          <p:nvPr/>
        </p:nvGrpSpPr>
        <p:grpSpPr>
          <a:xfrm rot="-2250938" flipH="1">
            <a:off x="7131690" y="208911"/>
            <a:ext cx="678801" cy="1482742"/>
            <a:chOff x="2325375" y="2997525"/>
            <a:chExt cx="175300" cy="382925"/>
          </a:xfrm>
        </p:grpSpPr>
        <p:sp>
          <p:nvSpPr>
            <p:cNvPr id="2999" name="Google Shape;2999;p44"/>
            <p:cNvSpPr/>
            <p:nvPr/>
          </p:nvSpPr>
          <p:spPr>
            <a:xfrm>
              <a:off x="2325375" y="3035450"/>
              <a:ext cx="114800" cy="345000"/>
            </a:xfrm>
            <a:custGeom>
              <a:avLst/>
              <a:gdLst/>
              <a:ahLst/>
              <a:cxnLst/>
              <a:rect l="l" t="t" r="r" b="b"/>
              <a:pathLst>
                <a:path w="4592" h="13800" extrusionOk="0">
                  <a:moveTo>
                    <a:pt x="4465" y="1"/>
                  </a:moveTo>
                  <a:cubicBezTo>
                    <a:pt x="4366" y="627"/>
                    <a:pt x="4344" y="1265"/>
                    <a:pt x="4344" y="1898"/>
                  </a:cubicBezTo>
                  <a:cubicBezTo>
                    <a:pt x="4345" y="2215"/>
                    <a:pt x="4354" y="2531"/>
                    <a:pt x="4363" y="2847"/>
                  </a:cubicBezTo>
                  <a:cubicBezTo>
                    <a:pt x="4366" y="3005"/>
                    <a:pt x="4373" y="3161"/>
                    <a:pt x="4378" y="3319"/>
                  </a:cubicBezTo>
                  <a:cubicBezTo>
                    <a:pt x="4383" y="3479"/>
                    <a:pt x="4388" y="3635"/>
                    <a:pt x="4392" y="3792"/>
                  </a:cubicBezTo>
                  <a:cubicBezTo>
                    <a:pt x="4396" y="3950"/>
                    <a:pt x="4398" y="4107"/>
                    <a:pt x="4399" y="4264"/>
                  </a:cubicBezTo>
                  <a:lnTo>
                    <a:pt x="4402" y="4499"/>
                  </a:lnTo>
                  <a:lnTo>
                    <a:pt x="4402" y="4617"/>
                  </a:lnTo>
                  <a:lnTo>
                    <a:pt x="4400" y="4733"/>
                  </a:lnTo>
                  <a:cubicBezTo>
                    <a:pt x="4398" y="5046"/>
                    <a:pt x="4386" y="5358"/>
                    <a:pt x="4360" y="5667"/>
                  </a:cubicBezTo>
                  <a:lnTo>
                    <a:pt x="4339" y="5899"/>
                  </a:lnTo>
                  <a:cubicBezTo>
                    <a:pt x="4330" y="5976"/>
                    <a:pt x="4323" y="6053"/>
                    <a:pt x="4313" y="6130"/>
                  </a:cubicBezTo>
                  <a:cubicBezTo>
                    <a:pt x="4294" y="6283"/>
                    <a:pt x="4270" y="6437"/>
                    <a:pt x="4243" y="6588"/>
                  </a:cubicBezTo>
                  <a:cubicBezTo>
                    <a:pt x="4228" y="6664"/>
                    <a:pt x="4214" y="6739"/>
                    <a:pt x="4197" y="6815"/>
                  </a:cubicBezTo>
                  <a:lnTo>
                    <a:pt x="4171" y="6927"/>
                  </a:lnTo>
                  <a:cubicBezTo>
                    <a:pt x="4164" y="6965"/>
                    <a:pt x="4154" y="7002"/>
                    <a:pt x="4144" y="7040"/>
                  </a:cubicBezTo>
                  <a:lnTo>
                    <a:pt x="4115" y="7151"/>
                  </a:lnTo>
                  <a:cubicBezTo>
                    <a:pt x="4106" y="7188"/>
                    <a:pt x="4096" y="7225"/>
                    <a:pt x="4085" y="7262"/>
                  </a:cubicBezTo>
                  <a:lnTo>
                    <a:pt x="4018" y="7484"/>
                  </a:lnTo>
                  <a:cubicBezTo>
                    <a:pt x="3923" y="7777"/>
                    <a:pt x="3814" y="8066"/>
                    <a:pt x="3691" y="8350"/>
                  </a:cubicBezTo>
                  <a:cubicBezTo>
                    <a:pt x="3568" y="8635"/>
                    <a:pt x="3425" y="8911"/>
                    <a:pt x="3278" y="9185"/>
                  </a:cubicBezTo>
                  <a:cubicBezTo>
                    <a:pt x="2984" y="9734"/>
                    <a:pt x="2639" y="10257"/>
                    <a:pt x="2287" y="10777"/>
                  </a:cubicBezTo>
                  <a:cubicBezTo>
                    <a:pt x="1571" y="11811"/>
                    <a:pt x="803" y="12809"/>
                    <a:pt x="1" y="13786"/>
                  </a:cubicBezTo>
                  <a:lnTo>
                    <a:pt x="15" y="13799"/>
                  </a:lnTo>
                  <a:cubicBezTo>
                    <a:pt x="872" y="12870"/>
                    <a:pt x="1673" y="11891"/>
                    <a:pt x="2414" y="10868"/>
                  </a:cubicBezTo>
                  <a:cubicBezTo>
                    <a:pt x="2599" y="10612"/>
                    <a:pt x="2778" y="10352"/>
                    <a:pt x="2951" y="10087"/>
                  </a:cubicBezTo>
                  <a:lnTo>
                    <a:pt x="3015" y="9988"/>
                  </a:lnTo>
                  <a:cubicBezTo>
                    <a:pt x="3038" y="9954"/>
                    <a:pt x="3059" y="9921"/>
                    <a:pt x="3079" y="9888"/>
                  </a:cubicBezTo>
                  <a:lnTo>
                    <a:pt x="3205" y="9686"/>
                  </a:lnTo>
                  <a:lnTo>
                    <a:pt x="3325" y="9482"/>
                  </a:lnTo>
                  <a:lnTo>
                    <a:pt x="3355" y="9430"/>
                  </a:lnTo>
                  <a:lnTo>
                    <a:pt x="3385" y="9380"/>
                  </a:lnTo>
                  <a:lnTo>
                    <a:pt x="3443" y="9277"/>
                  </a:lnTo>
                  <a:lnTo>
                    <a:pt x="3500" y="9173"/>
                  </a:lnTo>
                  <a:lnTo>
                    <a:pt x="3556" y="9069"/>
                  </a:lnTo>
                  <a:lnTo>
                    <a:pt x="3612" y="8963"/>
                  </a:lnTo>
                  <a:lnTo>
                    <a:pt x="3640" y="8911"/>
                  </a:lnTo>
                  <a:lnTo>
                    <a:pt x="3666" y="8859"/>
                  </a:lnTo>
                  <a:lnTo>
                    <a:pt x="3771" y="8645"/>
                  </a:lnTo>
                  <a:lnTo>
                    <a:pt x="3869" y="8429"/>
                  </a:lnTo>
                  <a:cubicBezTo>
                    <a:pt x="3998" y="8140"/>
                    <a:pt x="4111" y="7845"/>
                    <a:pt x="4208" y="7544"/>
                  </a:cubicBezTo>
                  <a:lnTo>
                    <a:pt x="4276" y="7316"/>
                  </a:lnTo>
                  <a:cubicBezTo>
                    <a:pt x="4288" y="7278"/>
                    <a:pt x="4297" y="7240"/>
                    <a:pt x="4307" y="7201"/>
                  </a:cubicBezTo>
                  <a:lnTo>
                    <a:pt x="4336" y="7086"/>
                  </a:lnTo>
                  <a:cubicBezTo>
                    <a:pt x="4345" y="7047"/>
                    <a:pt x="4355" y="7010"/>
                    <a:pt x="4364" y="6971"/>
                  </a:cubicBezTo>
                  <a:lnTo>
                    <a:pt x="4388" y="6855"/>
                  </a:lnTo>
                  <a:cubicBezTo>
                    <a:pt x="4406" y="6778"/>
                    <a:pt x="4421" y="6699"/>
                    <a:pt x="4434" y="6621"/>
                  </a:cubicBezTo>
                  <a:cubicBezTo>
                    <a:pt x="4489" y="6310"/>
                    <a:pt x="4527" y="5996"/>
                    <a:pt x="4548" y="5680"/>
                  </a:cubicBezTo>
                  <a:cubicBezTo>
                    <a:pt x="4592" y="5049"/>
                    <a:pt x="4578" y="4416"/>
                    <a:pt x="4548" y="3786"/>
                  </a:cubicBezTo>
                  <a:cubicBezTo>
                    <a:pt x="4518" y="3155"/>
                    <a:pt x="4473" y="2525"/>
                    <a:pt x="4448" y="1894"/>
                  </a:cubicBezTo>
                  <a:cubicBezTo>
                    <a:pt x="4425" y="1264"/>
                    <a:pt x="4424" y="631"/>
                    <a:pt x="4485" y="3"/>
                  </a:cubicBezTo>
                  <a:lnTo>
                    <a:pt x="4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00" name="Google Shape;3000;p44"/>
            <p:cNvSpPr/>
            <p:nvPr/>
          </p:nvSpPr>
          <p:spPr>
            <a:xfrm>
              <a:off x="2375700" y="3128700"/>
              <a:ext cx="43550" cy="49250"/>
            </a:xfrm>
            <a:custGeom>
              <a:avLst/>
              <a:gdLst/>
              <a:ahLst/>
              <a:cxnLst/>
              <a:rect l="l" t="t" r="r" b="b"/>
              <a:pathLst>
                <a:path w="1742" h="1970" extrusionOk="0">
                  <a:moveTo>
                    <a:pt x="707" y="1"/>
                  </a:moveTo>
                  <a:cubicBezTo>
                    <a:pt x="651" y="1"/>
                    <a:pt x="595" y="22"/>
                    <a:pt x="545" y="48"/>
                  </a:cubicBezTo>
                  <a:cubicBezTo>
                    <a:pt x="382" y="131"/>
                    <a:pt x="247" y="261"/>
                    <a:pt x="131" y="406"/>
                  </a:cubicBezTo>
                  <a:cubicBezTo>
                    <a:pt x="71" y="483"/>
                    <a:pt x="13" y="568"/>
                    <a:pt x="7" y="670"/>
                  </a:cubicBezTo>
                  <a:cubicBezTo>
                    <a:pt x="0" y="765"/>
                    <a:pt x="41" y="860"/>
                    <a:pt x="89" y="946"/>
                  </a:cubicBezTo>
                  <a:cubicBezTo>
                    <a:pt x="277" y="1279"/>
                    <a:pt x="581" y="1526"/>
                    <a:pt x="878" y="1764"/>
                  </a:cubicBezTo>
                  <a:cubicBezTo>
                    <a:pt x="946" y="1820"/>
                    <a:pt x="1015" y="1876"/>
                    <a:pt x="1094" y="1912"/>
                  </a:cubicBezTo>
                  <a:cubicBezTo>
                    <a:pt x="1178" y="1953"/>
                    <a:pt x="1270" y="1969"/>
                    <a:pt x="1362" y="1969"/>
                  </a:cubicBezTo>
                  <a:cubicBezTo>
                    <a:pt x="1414" y="1969"/>
                    <a:pt x="1466" y="1964"/>
                    <a:pt x="1516" y="1955"/>
                  </a:cubicBezTo>
                  <a:cubicBezTo>
                    <a:pt x="1592" y="1941"/>
                    <a:pt x="1668" y="1925"/>
                    <a:pt x="1741" y="1903"/>
                  </a:cubicBezTo>
                  <a:cubicBezTo>
                    <a:pt x="1652" y="1901"/>
                    <a:pt x="1563" y="1897"/>
                    <a:pt x="1474" y="1890"/>
                  </a:cubicBezTo>
                  <a:cubicBezTo>
                    <a:pt x="1358" y="1882"/>
                    <a:pt x="1241" y="1870"/>
                    <a:pt x="1130" y="1823"/>
                  </a:cubicBezTo>
                  <a:cubicBezTo>
                    <a:pt x="972" y="1757"/>
                    <a:pt x="847" y="1626"/>
                    <a:pt x="728" y="1497"/>
                  </a:cubicBezTo>
                  <a:cubicBezTo>
                    <a:pt x="575" y="1334"/>
                    <a:pt x="424" y="1164"/>
                    <a:pt x="310" y="969"/>
                  </a:cubicBezTo>
                  <a:cubicBezTo>
                    <a:pt x="240" y="850"/>
                    <a:pt x="184" y="709"/>
                    <a:pt x="213" y="577"/>
                  </a:cubicBezTo>
                  <a:cubicBezTo>
                    <a:pt x="240" y="451"/>
                    <a:pt x="339" y="359"/>
                    <a:pt x="442" y="288"/>
                  </a:cubicBezTo>
                  <a:cubicBezTo>
                    <a:pt x="524" y="231"/>
                    <a:pt x="616" y="180"/>
                    <a:pt x="718" y="177"/>
                  </a:cubicBezTo>
                  <a:cubicBezTo>
                    <a:pt x="722" y="177"/>
                    <a:pt x="726" y="177"/>
                    <a:pt x="730" y="177"/>
                  </a:cubicBezTo>
                  <a:cubicBezTo>
                    <a:pt x="908" y="177"/>
                    <a:pt x="1066" y="317"/>
                    <a:pt x="1180" y="466"/>
                  </a:cubicBezTo>
                  <a:cubicBezTo>
                    <a:pt x="1254" y="562"/>
                    <a:pt x="1321" y="667"/>
                    <a:pt x="1398" y="759"/>
                  </a:cubicBezTo>
                  <a:cubicBezTo>
                    <a:pt x="1255" y="507"/>
                    <a:pt x="1107" y="260"/>
                    <a:pt x="887" y="81"/>
                  </a:cubicBezTo>
                  <a:cubicBezTo>
                    <a:pt x="849" y="50"/>
                    <a:pt x="807" y="20"/>
                    <a:pt x="760" y="8"/>
                  </a:cubicBezTo>
                  <a:cubicBezTo>
                    <a:pt x="742" y="3"/>
                    <a:pt x="725" y="1"/>
                    <a:pt x="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01" name="Google Shape;3001;p44"/>
            <p:cNvSpPr/>
            <p:nvPr/>
          </p:nvSpPr>
          <p:spPr>
            <a:xfrm>
              <a:off x="2380300" y="3133125"/>
              <a:ext cx="44375" cy="43200"/>
            </a:xfrm>
            <a:custGeom>
              <a:avLst/>
              <a:gdLst/>
              <a:ahLst/>
              <a:cxnLst/>
              <a:rect l="l" t="t" r="r" b="b"/>
              <a:pathLst>
                <a:path w="1775" h="1728" extrusionOk="0">
                  <a:moveTo>
                    <a:pt x="549" y="1"/>
                  </a:moveTo>
                  <a:cubicBezTo>
                    <a:pt x="544" y="1"/>
                    <a:pt x="539" y="1"/>
                    <a:pt x="535" y="1"/>
                  </a:cubicBezTo>
                  <a:cubicBezTo>
                    <a:pt x="432" y="4"/>
                    <a:pt x="341" y="54"/>
                    <a:pt x="258" y="112"/>
                  </a:cubicBezTo>
                  <a:cubicBezTo>
                    <a:pt x="155" y="183"/>
                    <a:pt x="57" y="276"/>
                    <a:pt x="30" y="401"/>
                  </a:cubicBezTo>
                  <a:cubicBezTo>
                    <a:pt x="1" y="533"/>
                    <a:pt x="57" y="674"/>
                    <a:pt x="126" y="793"/>
                  </a:cubicBezTo>
                  <a:cubicBezTo>
                    <a:pt x="240" y="988"/>
                    <a:pt x="391" y="1157"/>
                    <a:pt x="544" y="1321"/>
                  </a:cubicBezTo>
                  <a:cubicBezTo>
                    <a:pt x="663" y="1451"/>
                    <a:pt x="790" y="1581"/>
                    <a:pt x="947" y="1647"/>
                  </a:cubicBezTo>
                  <a:cubicBezTo>
                    <a:pt x="1057" y="1694"/>
                    <a:pt x="1174" y="1706"/>
                    <a:pt x="1290" y="1714"/>
                  </a:cubicBezTo>
                  <a:cubicBezTo>
                    <a:pt x="1380" y="1721"/>
                    <a:pt x="1469" y="1725"/>
                    <a:pt x="1557" y="1728"/>
                  </a:cubicBezTo>
                  <a:cubicBezTo>
                    <a:pt x="1669" y="1692"/>
                    <a:pt x="1774" y="1637"/>
                    <a:pt x="1771" y="1553"/>
                  </a:cubicBezTo>
                  <a:cubicBezTo>
                    <a:pt x="1764" y="1360"/>
                    <a:pt x="1572" y="1156"/>
                    <a:pt x="1468" y="1006"/>
                  </a:cubicBezTo>
                  <a:cubicBezTo>
                    <a:pt x="1377" y="870"/>
                    <a:pt x="1296" y="725"/>
                    <a:pt x="1214" y="582"/>
                  </a:cubicBezTo>
                  <a:cubicBezTo>
                    <a:pt x="1137" y="490"/>
                    <a:pt x="1070" y="385"/>
                    <a:pt x="996" y="289"/>
                  </a:cubicBezTo>
                  <a:cubicBezTo>
                    <a:pt x="883" y="141"/>
                    <a:pt x="72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02" name="Google Shape;3002;p44"/>
            <p:cNvSpPr/>
            <p:nvPr/>
          </p:nvSpPr>
          <p:spPr>
            <a:xfrm>
              <a:off x="2391550" y="3143525"/>
              <a:ext cx="46725" cy="34950"/>
            </a:xfrm>
            <a:custGeom>
              <a:avLst/>
              <a:gdLst/>
              <a:ahLst/>
              <a:cxnLst/>
              <a:rect l="l" t="t" r="r" b="b"/>
              <a:pathLst>
                <a:path w="1869" h="1398" extrusionOk="0">
                  <a:moveTo>
                    <a:pt x="42" y="1"/>
                  </a:moveTo>
                  <a:cubicBezTo>
                    <a:pt x="21" y="1"/>
                    <a:pt x="1" y="23"/>
                    <a:pt x="17" y="48"/>
                  </a:cubicBezTo>
                  <a:cubicBezTo>
                    <a:pt x="615" y="1139"/>
                    <a:pt x="1820" y="1395"/>
                    <a:pt x="1832" y="1397"/>
                  </a:cubicBezTo>
                  <a:cubicBezTo>
                    <a:pt x="1835" y="1398"/>
                    <a:pt x="1837" y="1398"/>
                    <a:pt x="1840" y="1398"/>
                  </a:cubicBezTo>
                  <a:cubicBezTo>
                    <a:pt x="1844" y="1398"/>
                    <a:pt x="1848" y="1397"/>
                    <a:pt x="1851" y="1395"/>
                  </a:cubicBezTo>
                  <a:cubicBezTo>
                    <a:pt x="1859" y="1391"/>
                    <a:pt x="1865" y="1383"/>
                    <a:pt x="1866" y="1374"/>
                  </a:cubicBezTo>
                  <a:cubicBezTo>
                    <a:pt x="1868" y="1357"/>
                    <a:pt x="1858" y="1342"/>
                    <a:pt x="1841" y="1337"/>
                  </a:cubicBezTo>
                  <a:cubicBezTo>
                    <a:pt x="1829" y="1335"/>
                    <a:pt x="652" y="1085"/>
                    <a:pt x="68" y="20"/>
                  </a:cubicBezTo>
                  <a:cubicBezTo>
                    <a:pt x="63" y="6"/>
                    <a:pt x="52"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03" name="Google Shape;3003;p44"/>
            <p:cNvSpPr/>
            <p:nvPr/>
          </p:nvSpPr>
          <p:spPr>
            <a:xfrm>
              <a:off x="2453150" y="3139550"/>
              <a:ext cx="47525" cy="46650"/>
            </a:xfrm>
            <a:custGeom>
              <a:avLst/>
              <a:gdLst/>
              <a:ahLst/>
              <a:cxnLst/>
              <a:rect l="l" t="t" r="r" b="b"/>
              <a:pathLst>
                <a:path w="1901" h="1866" extrusionOk="0">
                  <a:moveTo>
                    <a:pt x="1264" y="1"/>
                  </a:moveTo>
                  <a:cubicBezTo>
                    <a:pt x="1256" y="1"/>
                    <a:pt x="1248" y="1"/>
                    <a:pt x="1241" y="2"/>
                  </a:cubicBezTo>
                  <a:cubicBezTo>
                    <a:pt x="1192" y="7"/>
                    <a:pt x="1147" y="30"/>
                    <a:pt x="1105" y="55"/>
                  </a:cubicBezTo>
                  <a:cubicBezTo>
                    <a:pt x="861" y="201"/>
                    <a:pt x="680" y="425"/>
                    <a:pt x="502" y="654"/>
                  </a:cubicBezTo>
                  <a:cubicBezTo>
                    <a:pt x="592" y="574"/>
                    <a:pt x="673" y="479"/>
                    <a:pt x="760" y="395"/>
                  </a:cubicBezTo>
                  <a:cubicBezTo>
                    <a:pt x="882" y="275"/>
                    <a:pt x="1038" y="168"/>
                    <a:pt x="1198" y="168"/>
                  </a:cubicBezTo>
                  <a:cubicBezTo>
                    <a:pt x="1218" y="168"/>
                    <a:pt x="1238" y="170"/>
                    <a:pt x="1259" y="173"/>
                  </a:cubicBezTo>
                  <a:cubicBezTo>
                    <a:pt x="1359" y="192"/>
                    <a:pt x="1442" y="255"/>
                    <a:pt x="1517" y="324"/>
                  </a:cubicBezTo>
                  <a:cubicBezTo>
                    <a:pt x="1608" y="408"/>
                    <a:pt x="1692" y="514"/>
                    <a:pt x="1701" y="642"/>
                  </a:cubicBezTo>
                  <a:cubicBezTo>
                    <a:pt x="1711" y="777"/>
                    <a:pt x="1636" y="908"/>
                    <a:pt x="1550" y="1018"/>
                  </a:cubicBezTo>
                  <a:cubicBezTo>
                    <a:pt x="1410" y="1195"/>
                    <a:pt x="1235" y="1340"/>
                    <a:pt x="1061" y="1482"/>
                  </a:cubicBezTo>
                  <a:cubicBezTo>
                    <a:pt x="925" y="1592"/>
                    <a:pt x="781" y="1703"/>
                    <a:pt x="616" y="1748"/>
                  </a:cubicBezTo>
                  <a:cubicBezTo>
                    <a:pt x="549" y="1765"/>
                    <a:pt x="481" y="1771"/>
                    <a:pt x="412" y="1771"/>
                  </a:cubicBezTo>
                  <a:cubicBezTo>
                    <a:pt x="364" y="1771"/>
                    <a:pt x="315" y="1768"/>
                    <a:pt x="266" y="1764"/>
                  </a:cubicBezTo>
                  <a:cubicBezTo>
                    <a:pt x="177" y="1759"/>
                    <a:pt x="89" y="1750"/>
                    <a:pt x="0" y="1739"/>
                  </a:cubicBezTo>
                  <a:lnTo>
                    <a:pt x="0" y="1739"/>
                  </a:lnTo>
                  <a:cubicBezTo>
                    <a:pt x="70" y="1771"/>
                    <a:pt x="142" y="1799"/>
                    <a:pt x="215" y="1822"/>
                  </a:cubicBezTo>
                  <a:cubicBezTo>
                    <a:pt x="295" y="1849"/>
                    <a:pt x="380" y="1866"/>
                    <a:pt x="465" y="1866"/>
                  </a:cubicBezTo>
                  <a:cubicBezTo>
                    <a:pt x="524" y="1866"/>
                    <a:pt x="583" y="1858"/>
                    <a:pt x="640" y="1840"/>
                  </a:cubicBezTo>
                  <a:cubicBezTo>
                    <a:pt x="723" y="1814"/>
                    <a:pt x="799" y="1770"/>
                    <a:pt x="875" y="1724"/>
                  </a:cubicBezTo>
                  <a:cubicBezTo>
                    <a:pt x="1202" y="1531"/>
                    <a:pt x="1538" y="1329"/>
                    <a:pt x="1773" y="1026"/>
                  </a:cubicBezTo>
                  <a:cubicBezTo>
                    <a:pt x="1832" y="948"/>
                    <a:pt x="1886" y="860"/>
                    <a:pt x="1893" y="764"/>
                  </a:cubicBezTo>
                  <a:cubicBezTo>
                    <a:pt x="1901" y="663"/>
                    <a:pt x="1855" y="569"/>
                    <a:pt x="1806" y="486"/>
                  </a:cubicBezTo>
                  <a:cubicBezTo>
                    <a:pt x="1713" y="326"/>
                    <a:pt x="1597" y="178"/>
                    <a:pt x="1447" y="72"/>
                  </a:cubicBezTo>
                  <a:cubicBezTo>
                    <a:pt x="1393" y="34"/>
                    <a:pt x="1330"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04" name="Google Shape;3004;p44"/>
            <p:cNvSpPr/>
            <p:nvPr/>
          </p:nvSpPr>
          <p:spPr>
            <a:xfrm>
              <a:off x="2448125" y="3143750"/>
              <a:ext cx="47825" cy="40075"/>
            </a:xfrm>
            <a:custGeom>
              <a:avLst/>
              <a:gdLst/>
              <a:ahLst/>
              <a:cxnLst/>
              <a:rect l="l" t="t" r="r" b="b"/>
              <a:pathLst>
                <a:path w="1913" h="1603" extrusionOk="0">
                  <a:moveTo>
                    <a:pt x="1399" y="0"/>
                  </a:moveTo>
                  <a:cubicBezTo>
                    <a:pt x="1239" y="0"/>
                    <a:pt x="1083" y="107"/>
                    <a:pt x="961" y="227"/>
                  </a:cubicBezTo>
                  <a:cubicBezTo>
                    <a:pt x="874" y="311"/>
                    <a:pt x="794" y="406"/>
                    <a:pt x="703" y="486"/>
                  </a:cubicBezTo>
                  <a:cubicBezTo>
                    <a:pt x="602" y="616"/>
                    <a:pt x="502" y="747"/>
                    <a:pt x="392" y="869"/>
                  </a:cubicBezTo>
                  <a:cubicBezTo>
                    <a:pt x="268" y="1003"/>
                    <a:pt x="49" y="1178"/>
                    <a:pt x="14" y="1367"/>
                  </a:cubicBezTo>
                  <a:cubicBezTo>
                    <a:pt x="0" y="1451"/>
                    <a:pt x="96" y="1521"/>
                    <a:pt x="201" y="1571"/>
                  </a:cubicBezTo>
                  <a:cubicBezTo>
                    <a:pt x="289" y="1581"/>
                    <a:pt x="378" y="1590"/>
                    <a:pt x="467" y="1596"/>
                  </a:cubicBezTo>
                  <a:cubicBezTo>
                    <a:pt x="514" y="1599"/>
                    <a:pt x="561" y="1602"/>
                    <a:pt x="609" y="1602"/>
                  </a:cubicBezTo>
                  <a:cubicBezTo>
                    <a:pt x="678" y="1602"/>
                    <a:pt x="748" y="1596"/>
                    <a:pt x="817" y="1578"/>
                  </a:cubicBezTo>
                  <a:cubicBezTo>
                    <a:pt x="982" y="1535"/>
                    <a:pt x="1126" y="1424"/>
                    <a:pt x="1262" y="1314"/>
                  </a:cubicBezTo>
                  <a:cubicBezTo>
                    <a:pt x="1436" y="1171"/>
                    <a:pt x="1610" y="1026"/>
                    <a:pt x="1750" y="849"/>
                  </a:cubicBezTo>
                  <a:cubicBezTo>
                    <a:pt x="1837" y="740"/>
                    <a:pt x="1912" y="609"/>
                    <a:pt x="1902" y="474"/>
                  </a:cubicBezTo>
                  <a:cubicBezTo>
                    <a:pt x="1892" y="345"/>
                    <a:pt x="1808" y="240"/>
                    <a:pt x="1717" y="156"/>
                  </a:cubicBezTo>
                  <a:cubicBezTo>
                    <a:pt x="1643" y="87"/>
                    <a:pt x="1560" y="23"/>
                    <a:pt x="1460" y="5"/>
                  </a:cubicBezTo>
                  <a:cubicBezTo>
                    <a:pt x="1439" y="2"/>
                    <a:pt x="1419" y="0"/>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05" name="Google Shape;3005;p44"/>
            <p:cNvSpPr/>
            <p:nvPr/>
          </p:nvSpPr>
          <p:spPr>
            <a:xfrm>
              <a:off x="2434150" y="3154325"/>
              <a:ext cx="50975" cy="28250"/>
            </a:xfrm>
            <a:custGeom>
              <a:avLst/>
              <a:gdLst/>
              <a:ahLst/>
              <a:cxnLst/>
              <a:rect l="l" t="t" r="r" b="b"/>
              <a:pathLst>
                <a:path w="2039" h="1130" extrusionOk="0">
                  <a:moveTo>
                    <a:pt x="1996" y="1"/>
                  </a:moveTo>
                  <a:cubicBezTo>
                    <a:pt x="1987" y="1"/>
                    <a:pt x="1978" y="5"/>
                    <a:pt x="1972" y="15"/>
                  </a:cubicBezTo>
                  <a:cubicBezTo>
                    <a:pt x="1242" y="986"/>
                    <a:pt x="43" y="1068"/>
                    <a:pt x="31" y="1069"/>
                  </a:cubicBezTo>
                  <a:cubicBezTo>
                    <a:pt x="13" y="1070"/>
                    <a:pt x="1" y="1084"/>
                    <a:pt x="1" y="1101"/>
                  </a:cubicBezTo>
                  <a:cubicBezTo>
                    <a:pt x="1" y="1110"/>
                    <a:pt x="4" y="1119"/>
                    <a:pt x="12" y="1124"/>
                  </a:cubicBezTo>
                  <a:cubicBezTo>
                    <a:pt x="17" y="1128"/>
                    <a:pt x="24" y="1130"/>
                    <a:pt x="31" y="1130"/>
                  </a:cubicBezTo>
                  <a:cubicBezTo>
                    <a:pt x="43" y="1129"/>
                    <a:pt x="1271" y="1046"/>
                    <a:pt x="2019" y="51"/>
                  </a:cubicBezTo>
                  <a:cubicBezTo>
                    <a:pt x="2039" y="28"/>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06" name="Google Shape;3006;p44"/>
            <p:cNvSpPr/>
            <p:nvPr/>
          </p:nvSpPr>
          <p:spPr>
            <a:xfrm>
              <a:off x="2444325" y="3187125"/>
              <a:ext cx="47525" cy="46650"/>
            </a:xfrm>
            <a:custGeom>
              <a:avLst/>
              <a:gdLst/>
              <a:ahLst/>
              <a:cxnLst/>
              <a:rect l="l" t="t" r="r" b="b"/>
              <a:pathLst>
                <a:path w="1901" h="1866" extrusionOk="0">
                  <a:moveTo>
                    <a:pt x="1264" y="0"/>
                  </a:moveTo>
                  <a:cubicBezTo>
                    <a:pt x="1257" y="0"/>
                    <a:pt x="1249" y="1"/>
                    <a:pt x="1241" y="1"/>
                  </a:cubicBezTo>
                  <a:cubicBezTo>
                    <a:pt x="1193" y="7"/>
                    <a:pt x="1148" y="30"/>
                    <a:pt x="1105" y="56"/>
                  </a:cubicBezTo>
                  <a:cubicBezTo>
                    <a:pt x="863" y="202"/>
                    <a:pt x="682" y="425"/>
                    <a:pt x="504" y="653"/>
                  </a:cubicBezTo>
                  <a:cubicBezTo>
                    <a:pt x="594" y="574"/>
                    <a:pt x="674" y="479"/>
                    <a:pt x="761" y="394"/>
                  </a:cubicBezTo>
                  <a:cubicBezTo>
                    <a:pt x="882" y="276"/>
                    <a:pt x="1039" y="168"/>
                    <a:pt x="1197" y="168"/>
                  </a:cubicBezTo>
                  <a:cubicBezTo>
                    <a:pt x="1218" y="168"/>
                    <a:pt x="1238" y="170"/>
                    <a:pt x="1259" y="174"/>
                  </a:cubicBezTo>
                  <a:cubicBezTo>
                    <a:pt x="1359" y="192"/>
                    <a:pt x="1444" y="255"/>
                    <a:pt x="1517" y="323"/>
                  </a:cubicBezTo>
                  <a:cubicBezTo>
                    <a:pt x="1608" y="409"/>
                    <a:pt x="1693" y="513"/>
                    <a:pt x="1703" y="642"/>
                  </a:cubicBezTo>
                  <a:cubicBezTo>
                    <a:pt x="1712" y="777"/>
                    <a:pt x="1637" y="908"/>
                    <a:pt x="1550" y="1017"/>
                  </a:cubicBezTo>
                  <a:cubicBezTo>
                    <a:pt x="1410" y="1194"/>
                    <a:pt x="1237" y="1340"/>
                    <a:pt x="1062" y="1482"/>
                  </a:cubicBezTo>
                  <a:cubicBezTo>
                    <a:pt x="925" y="1592"/>
                    <a:pt x="783" y="1704"/>
                    <a:pt x="617" y="1747"/>
                  </a:cubicBezTo>
                  <a:cubicBezTo>
                    <a:pt x="549" y="1765"/>
                    <a:pt x="479" y="1770"/>
                    <a:pt x="409" y="1770"/>
                  </a:cubicBezTo>
                  <a:cubicBezTo>
                    <a:pt x="362" y="1770"/>
                    <a:pt x="314" y="1768"/>
                    <a:pt x="268" y="1765"/>
                  </a:cubicBezTo>
                  <a:cubicBezTo>
                    <a:pt x="179" y="1758"/>
                    <a:pt x="90" y="1749"/>
                    <a:pt x="1" y="1739"/>
                  </a:cubicBezTo>
                  <a:lnTo>
                    <a:pt x="1" y="1739"/>
                  </a:lnTo>
                  <a:cubicBezTo>
                    <a:pt x="71" y="1770"/>
                    <a:pt x="143" y="1798"/>
                    <a:pt x="217" y="1821"/>
                  </a:cubicBezTo>
                  <a:cubicBezTo>
                    <a:pt x="297" y="1849"/>
                    <a:pt x="382" y="1866"/>
                    <a:pt x="468" y="1866"/>
                  </a:cubicBezTo>
                  <a:cubicBezTo>
                    <a:pt x="526" y="1866"/>
                    <a:pt x="585" y="1858"/>
                    <a:pt x="642" y="1840"/>
                  </a:cubicBezTo>
                  <a:cubicBezTo>
                    <a:pt x="724" y="1815"/>
                    <a:pt x="801" y="1769"/>
                    <a:pt x="876" y="1725"/>
                  </a:cubicBezTo>
                  <a:cubicBezTo>
                    <a:pt x="1203" y="1530"/>
                    <a:pt x="1539" y="1329"/>
                    <a:pt x="1773" y="1025"/>
                  </a:cubicBezTo>
                  <a:cubicBezTo>
                    <a:pt x="1833" y="947"/>
                    <a:pt x="1886" y="859"/>
                    <a:pt x="1894" y="763"/>
                  </a:cubicBezTo>
                  <a:cubicBezTo>
                    <a:pt x="1901" y="663"/>
                    <a:pt x="1856" y="569"/>
                    <a:pt x="1806" y="485"/>
                  </a:cubicBezTo>
                  <a:cubicBezTo>
                    <a:pt x="1713" y="326"/>
                    <a:pt x="1598" y="177"/>
                    <a:pt x="1448" y="72"/>
                  </a:cubicBezTo>
                  <a:cubicBezTo>
                    <a:pt x="1393" y="34"/>
                    <a:pt x="1331"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07" name="Google Shape;3007;p44"/>
            <p:cNvSpPr/>
            <p:nvPr/>
          </p:nvSpPr>
          <p:spPr>
            <a:xfrm>
              <a:off x="2439300" y="3191325"/>
              <a:ext cx="47825" cy="40075"/>
            </a:xfrm>
            <a:custGeom>
              <a:avLst/>
              <a:gdLst/>
              <a:ahLst/>
              <a:cxnLst/>
              <a:rect l="l" t="t" r="r" b="b"/>
              <a:pathLst>
                <a:path w="1913" h="1603" extrusionOk="0">
                  <a:moveTo>
                    <a:pt x="1400" y="1"/>
                  </a:moveTo>
                  <a:cubicBezTo>
                    <a:pt x="1240" y="1"/>
                    <a:pt x="1083" y="108"/>
                    <a:pt x="962" y="227"/>
                  </a:cubicBezTo>
                  <a:cubicBezTo>
                    <a:pt x="875" y="312"/>
                    <a:pt x="795" y="406"/>
                    <a:pt x="705" y="486"/>
                  </a:cubicBezTo>
                  <a:cubicBezTo>
                    <a:pt x="602" y="617"/>
                    <a:pt x="502" y="748"/>
                    <a:pt x="392" y="869"/>
                  </a:cubicBezTo>
                  <a:cubicBezTo>
                    <a:pt x="270" y="1004"/>
                    <a:pt x="49" y="1178"/>
                    <a:pt x="16" y="1368"/>
                  </a:cubicBezTo>
                  <a:cubicBezTo>
                    <a:pt x="0" y="1451"/>
                    <a:pt x="96" y="1521"/>
                    <a:pt x="202" y="1571"/>
                  </a:cubicBezTo>
                  <a:cubicBezTo>
                    <a:pt x="291" y="1581"/>
                    <a:pt x="379" y="1590"/>
                    <a:pt x="468" y="1597"/>
                  </a:cubicBezTo>
                  <a:cubicBezTo>
                    <a:pt x="515" y="1600"/>
                    <a:pt x="562" y="1602"/>
                    <a:pt x="609" y="1602"/>
                  </a:cubicBezTo>
                  <a:cubicBezTo>
                    <a:pt x="679" y="1602"/>
                    <a:pt x="749" y="1597"/>
                    <a:pt x="817" y="1579"/>
                  </a:cubicBezTo>
                  <a:cubicBezTo>
                    <a:pt x="984" y="1536"/>
                    <a:pt x="1126" y="1424"/>
                    <a:pt x="1262" y="1314"/>
                  </a:cubicBezTo>
                  <a:cubicBezTo>
                    <a:pt x="1437" y="1172"/>
                    <a:pt x="1611" y="1026"/>
                    <a:pt x="1751" y="849"/>
                  </a:cubicBezTo>
                  <a:cubicBezTo>
                    <a:pt x="1837" y="740"/>
                    <a:pt x="1913" y="610"/>
                    <a:pt x="1903" y="474"/>
                  </a:cubicBezTo>
                  <a:cubicBezTo>
                    <a:pt x="1894" y="345"/>
                    <a:pt x="1809" y="241"/>
                    <a:pt x="1718" y="155"/>
                  </a:cubicBezTo>
                  <a:cubicBezTo>
                    <a:pt x="1644" y="87"/>
                    <a:pt x="1560" y="24"/>
                    <a:pt x="1460" y="6"/>
                  </a:cubicBezTo>
                  <a:cubicBezTo>
                    <a:pt x="1440" y="2"/>
                    <a:pt x="1420" y="1"/>
                    <a:pt x="1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08" name="Google Shape;3008;p44"/>
            <p:cNvSpPr/>
            <p:nvPr/>
          </p:nvSpPr>
          <p:spPr>
            <a:xfrm>
              <a:off x="2425325" y="3201925"/>
              <a:ext cx="50975" cy="28250"/>
            </a:xfrm>
            <a:custGeom>
              <a:avLst/>
              <a:gdLst/>
              <a:ahLst/>
              <a:cxnLst/>
              <a:rect l="l" t="t" r="r" b="b"/>
              <a:pathLst>
                <a:path w="2039" h="1130" extrusionOk="0">
                  <a:moveTo>
                    <a:pt x="1996" y="1"/>
                  </a:moveTo>
                  <a:cubicBezTo>
                    <a:pt x="1988" y="1"/>
                    <a:pt x="1980" y="5"/>
                    <a:pt x="1973" y="15"/>
                  </a:cubicBezTo>
                  <a:cubicBezTo>
                    <a:pt x="1244" y="986"/>
                    <a:pt x="43" y="1067"/>
                    <a:pt x="31" y="1068"/>
                  </a:cubicBezTo>
                  <a:cubicBezTo>
                    <a:pt x="14" y="1069"/>
                    <a:pt x="1" y="1084"/>
                    <a:pt x="1" y="1100"/>
                  </a:cubicBezTo>
                  <a:cubicBezTo>
                    <a:pt x="1" y="1109"/>
                    <a:pt x="5" y="1118"/>
                    <a:pt x="12" y="1124"/>
                  </a:cubicBezTo>
                  <a:cubicBezTo>
                    <a:pt x="18" y="1127"/>
                    <a:pt x="24" y="1129"/>
                    <a:pt x="31" y="1129"/>
                  </a:cubicBezTo>
                  <a:cubicBezTo>
                    <a:pt x="43" y="1128"/>
                    <a:pt x="1272" y="1046"/>
                    <a:pt x="2020" y="50"/>
                  </a:cubicBezTo>
                  <a:cubicBezTo>
                    <a:pt x="2038" y="27"/>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09" name="Google Shape;3009;p44"/>
            <p:cNvSpPr/>
            <p:nvPr/>
          </p:nvSpPr>
          <p:spPr>
            <a:xfrm>
              <a:off x="2427175" y="3239550"/>
              <a:ext cx="60250" cy="47025"/>
            </a:xfrm>
            <a:custGeom>
              <a:avLst/>
              <a:gdLst/>
              <a:ahLst/>
              <a:cxnLst/>
              <a:rect l="l" t="t" r="r" b="b"/>
              <a:pathLst>
                <a:path w="2410" h="1881" extrusionOk="0">
                  <a:moveTo>
                    <a:pt x="1760" y="1"/>
                  </a:moveTo>
                  <a:cubicBezTo>
                    <a:pt x="1720" y="1"/>
                    <a:pt x="1680" y="9"/>
                    <a:pt x="1641" y="19"/>
                  </a:cubicBezTo>
                  <a:cubicBezTo>
                    <a:pt x="1331" y="99"/>
                    <a:pt x="1073" y="289"/>
                    <a:pt x="819" y="485"/>
                  </a:cubicBezTo>
                  <a:cubicBezTo>
                    <a:pt x="939" y="426"/>
                    <a:pt x="1053" y="347"/>
                    <a:pt x="1171" y="282"/>
                  </a:cubicBezTo>
                  <a:cubicBezTo>
                    <a:pt x="1294" y="214"/>
                    <a:pt x="1437" y="159"/>
                    <a:pt x="1578" y="159"/>
                  </a:cubicBezTo>
                  <a:cubicBezTo>
                    <a:pt x="1650" y="159"/>
                    <a:pt x="1722" y="174"/>
                    <a:pt x="1789" y="208"/>
                  </a:cubicBezTo>
                  <a:cubicBezTo>
                    <a:pt x="1899" y="264"/>
                    <a:pt x="1981" y="366"/>
                    <a:pt x="2048" y="470"/>
                  </a:cubicBezTo>
                  <a:cubicBezTo>
                    <a:pt x="2134" y="599"/>
                    <a:pt x="2206" y="748"/>
                    <a:pt x="2187" y="897"/>
                  </a:cubicBezTo>
                  <a:cubicBezTo>
                    <a:pt x="2169" y="1054"/>
                    <a:pt x="2053" y="1175"/>
                    <a:pt x="1929" y="1269"/>
                  </a:cubicBezTo>
                  <a:cubicBezTo>
                    <a:pt x="1730" y="1420"/>
                    <a:pt x="1499" y="1525"/>
                    <a:pt x="1269" y="1622"/>
                  </a:cubicBezTo>
                  <a:cubicBezTo>
                    <a:pt x="1098" y="1695"/>
                    <a:pt x="922" y="1767"/>
                    <a:pt x="735" y="1767"/>
                  </a:cubicBezTo>
                  <a:cubicBezTo>
                    <a:pt x="724" y="1767"/>
                    <a:pt x="712" y="1767"/>
                    <a:pt x="700" y="1766"/>
                  </a:cubicBezTo>
                  <a:cubicBezTo>
                    <a:pt x="562" y="1759"/>
                    <a:pt x="429" y="1713"/>
                    <a:pt x="298" y="1661"/>
                  </a:cubicBezTo>
                  <a:cubicBezTo>
                    <a:pt x="198" y="1624"/>
                    <a:pt x="99" y="1581"/>
                    <a:pt x="0" y="1538"/>
                  </a:cubicBezTo>
                  <a:lnTo>
                    <a:pt x="0" y="1538"/>
                  </a:lnTo>
                  <a:cubicBezTo>
                    <a:pt x="73" y="1599"/>
                    <a:pt x="148" y="1656"/>
                    <a:pt x="226" y="1708"/>
                  </a:cubicBezTo>
                  <a:cubicBezTo>
                    <a:pt x="370" y="1808"/>
                    <a:pt x="537" y="1879"/>
                    <a:pt x="707" y="1881"/>
                  </a:cubicBezTo>
                  <a:cubicBezTo>
                    <a:pt x="807" y="1881"/>
                    <a:pt x="905" y="1856"/>
                    <a:pt x="1000" y="1833"/>
                  </a:cubicBezTo>
                  <a:cubicBezTo>
                    <a:pt x="1418" y="1728"/>
                    <a:pt x="1846" y="1618"/>
                    <a:pt x="2182" y="1357"/>
                  </a:cubicBezTo>
                  <a:cubicBezTo>
                    <a:pt x="2266" y="1290"/>
                    <a:pt x="2349" y="1209"/>
                    <a:pt x="2378" y="1103"/>
                  </a:cubicBezTo>
                  <a:cubicBezTo>
                    <a:pt x="2410" y="992"/>
                    <a:pt x="2379" y="869"/>
                    <a:pt x="2342" y="756"/>
                  </a:cubicBezTo>
                  <a:cubicBezTo>
                    <a:pt x="2271" y="541"/>
                    <a:pt x="2173" y="332"/>
                    <a:pt x="2026" y="158"/>
                  </a:cubicBezTo>
                  <a:cubicBezTo>
                    <a:pt x="1967" y="88"/>
                    <a:pt x="1895" y="22"/>
                    <a:pt x="1807" y="5"/>
                  </a:cubicBezTo>
                  <a:cubicBezTo>
                    <a:pt x="1791" y="2"/>
                    <a:pt x="1776"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10" name="Google Shape;3010;p44"/>
            <p:cNvSpPr/>
            <p:nvPr/>
          </p:nvSpPr>
          <p:spPr>
            <a:xfrm>
              <a:off x="2422125" y="3243525"/>
              <a:ext cx="60250" cy="40200"/>
            </a:xfrm>
            <a:custGeom>
              <a:avLst/>
              <a:gdLst/>
              <a:ahLst/>
              <a:cxnLst/>
              <a:rect l="l" t="t" r="r" b="b"/>
              <a:pathLst>
                <a:path w="2410" h="1608" extrusionOk="0">
                  <a:moveTo>
                    <a:pt x="1780" y="0"/>
                  </a:moveTo>
                  <a:cubicBezTo>
                    <a:pt x="1639" y="0"/>
                    <a:pt x="1496" y="55"/>
                    <a:pt x="1373" y="123"/>
                  </a:cubicBezTo>
                  <a:cubicBezTo>
                    <a:pt x="1255" y="188"/>
                    <a:pt x="1141" y="267"/>
                    <a:pt x="1021" y="326"/>
                  </a:cubicBezTo>
                  <a:cubicBezTo>
                    <a:pt x="875" y="438"/>
                    <a:pt x="732" y="552"/>
                    <a:pt x="578" y="650"/>
                  </a:cubicBezTo>
                  <a:cubicBezTo>
                    <a:pt x="408" y="759"/>
                    <a:pt x="118" y="879"/>
                    <a:pt x="37" y="1083"/>
                  </a:cubicBezTo>
                  <a:cubicBezTo>
                    <a:pt x="1" y="1173"/>
                    <a:pt x="94" y="1284"/>
                    <a:pt x="203" y="1379"/>
                  </a:cubicBezTo>
                  <a:cubicBezTo>
                    <a:pt x="301" y="1422"/>
                    <a:pt x="400" y="1463"/>
                    <a:pt x="500" y="1502"/>
                  </a:cubicBezTo>
                  <a:cubicBezTo>
                    <a:pt x="632" y="1554"/>
                    <a:pt x="765" y="1600"/>
                    <a:pt x="903" y="1607"/>
                  </a:cubicBezTo>
                  <a:cubicBezTo>
                    <a:pt x="914" y="1607"/>
                    <a:pt x="925" y="1608"/>
                    <a:pt x="935" y="1608"/>
                  </a:cubicBezTo>
                  <a:cubicBezTo>
                    <a:pt x="1123" y="1608"/>
                    <a:pt x="1300" y="1536"/>
                    <a:pt x="1471" y="1463"/>
                  </a:cubicBezTo>
                  <a:cubicBezTo>
                    <a:pt x="1702" y="1366"/>
                    <a:pt x="1933" y="1261"/>
                    <a:pt x="2132" y="1110"/>
                  </a:cubicBezTo>
                  <a:cubicBezTo>
                    <a:pt x="2256" y="1016"/>
                    <a:pt x="2372" y="895"/>
                    <a:pt x="2391" y="738"/>
                  </a:cubicBezTo>
                  <a:cubicBezTo>
                    <a:pt x="2409" y="589"/>
                    <a:pt x="2336" y="440"/>
                    <a:pt x="2252" y="311"/>
                  </a:cubicBezTo>
                  <a:cubicBezTo>
                    <a:pt x="2183" y="207"/>
                    <a:pt x="2101" y="105"/>
                    <a:pt x="1991" y="49"/>
                  </a:cubicBezTo>
                  <a:cubicBezTo>
                    <a:pt x="1924" y="15"/>
                    <a:pt x="1852"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11" name="Google Shape;3011;p44"/>
            <p:cNvSpPr/>
            <p:nvPr/>
          </p:nvSpPr>
          <p:spPr>
            <a:xfrm>
              <a:off x="2405750" y="3256450"/>
              <a:ext cx="64200" cy="16325"/>
            </a:xfrm>
            <a:custGeom>
              <a:avLst/>
              <a:gdLst/>
              <a:ahLst/>
              <a:cxnLst/>
              <a:rect l="l" t="t" r="r" b="b"/>
              <a:pathLst>
                <a:path w="2568" h="653" extrusionOk="0">
                  <a:moveTo>
                    <a:pt x="2517" y="0"/>
                  </a:moveTo>
                  <a:cubicBezTo>
                    <a:pt x="2510" y="0"/>
                    <a:pt x="2502" y="2"/>
                    <a:pt x="2495" y="7"/>
                  </a:cubicBezTo>
                  <a:cubicBezTo>
                    <a:pt x="1910" y="477"/>
                    <a:pt x="1221" y="582"/>
                    <a:pt x="723" y="582"/>
                  </a:cubicBezTo>
                  <a:cubicBezTo>
                    <a:pt x="326" y="582"/>
                    <a:pt x="50" y="515"/>
                    <a:pt x="44" y="514"/>
                  </a:cubicBezTo>
                  <a:cubicBezTo>
                    <a:pt x="41" y="513"/>
                    <a:pt x="38" y="512"/>
                    <a:pt x="35" y="512"/>
                  </a:cubicBezTo>
                  <a:cubicBezTo>
                    <a:pt x="19" y="512"/>
                    <a:pt x="6" y="523"/>
                    <a:pt x="2" y="539"/>
                  </a:cubicBezTo>
                  <a:cubicBezTo>
                    <a:pt x="1" y="550"/>
                    <a:pt x="3" y="561"/>
                    <a:pt x="10" y="570"/>
                  </a:cubicBezTo>
                  <a:cubicBezTo>
                    <a:pt x="15" y="576"/>
                    <a:pt x="22" y="580"/>
                    <a:pt x="30" y="583"/>
                  </a:cubicBezTo>
                  <a:cubicBezTo>
                    <a:pt x="36" y="584"/>
                    <a:pt x="319" y="652"/>
                    <a:pt x="726" y="652"/>
                  </a:cubicBezTo>
                  <a:cubicBezTo>
                    <a:pt x="1236" y="652"/>
                    <a:pt x="1941" y="545"/>
                    <a:pt x="2541" y="64"/>
                  </a:cubicBezTo>
                  <a:cubicBezTo>
                    <a:pt x="2567" y="39"/>
                    <a:pt x="2546" y="0"/>
                    <a:pt x="2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12" name="Google Shape;3012;p44"/>
            <p:cNvSpPr/>
            <p:nvPr/>
          </p:nvSpPr>
          <p:spPr>
            <a:xfrm>
              <a:off x="2364750" y="3166225"/>
              <a:ext cx="43850" cy="53025"/>
            </a:xfrm>
            <a:custGeom>
              <a:avLst/>
              <a:gdLst/>
              <a:ahLst/>
              <a:cxnLst/>
              <a:rect l="l" t="t" r="r" b="b"/>
              <a:pathLst>
                <a:path w="1754" h="2121" extrusionOk="0">
                  <a:moveTo>
                    <a:pt x="733" y="1"/>
                  </a:moveTo>
                  <a:cubicBezTo>
                    <a:pt x="692" y="1"/>
                    <a:pt x="651" y="9"/>
                    <a:pt x="614" y="20"/>
                  </a:cubicBezTo>
                  <a:cubicBezTo>
                    <a:pt x="439" y="71"/>
                    <a:pt x="289" y="174"/>
                    <a:pt x="161" y="296"/>
                  </a:cubicBezTo>
                  <a:cubicBezTo>
                    <a:pt x="92" y="359"/>
                    <a:pt x="26" y="434"/>
                    <a:pt x="14" y="533"/>
                  </a:cubicBezTo>
                  <a:cubicBezTo>
                    <a:pt x="1" y="627"/>
                    <a:pt x="39" y="731"/>
                    <a:pt x="83" y="825"/>
                  </a:cubicBezTo>
                  <a:cubicBezTo>
                    <a:pt x="261" y="1197"/>
                    <a:pt x="564" y="1504"/>
                    <a:pt x="859" y="1802"/>
                  </a:cubicBezTo>
                  <a:cubicBezTo>
                    <a:pt x="928" y="1870"/>
                    <a:pt x="997" y="1940"/>
                    <a:pt x="1076" y="1992"/>
                  </a:cubicBezTo>
                  <a:cubicBezTo>
                    <a:pt x="1211" y="2082"/>
                    <a:pt x="1368" y="2118"/>
                    <a:pt x="1515" y="2119"/>
                  </a:cubicBezTo>
                  <a:cubicBezTo>
                    <a:pt x="1540" y="2120"/>
                    <a:pt x="1564" y="2121"/>
                    <a:pt x="1589" y="2121"/>
                  </a:cubicBezTo>
                  <a:cubicBezTo>
                    <a:pt x="1644" y="2121"/>
                    <a:pt x="1699" y="2118"/>
                    <a:pt x="1753" y="2113"/>
                  </a:cubicBezTo>
                  <a:cubicBezTo>
                    <a:pt x="1660" y="2093"/>
                    <a:pt x="1567" y="2071"/>
                    <a:pt x="1475" y="2047"/>
                  </a:cubicBezTo>
                  <a:cubicBezTo>
                    <a:pt x="1354" y="2016"/>
                    <a:pt x="1231" y="1980"/>
                    <a:pt x="1120" y="1911"/>
                  </a:cubicBezTo>
                  <a:cubicBezTo>
                    <a:pt x="959" y="1813"/>
                    <a:pt x="835" y="1657"/>
                    <a:pt x="718" y="1505"/>
                  </a:cubicBezTo>
                  <a:cubicBezTo>
                    <a:pt x="568" y="1310"/>
                    <a:pt x="420" y="1111"/>
                    <a:pt x="312" y="893"/>
                  </a:cubicBezTo>
                  <a:cubicBezTo>
                    <a:pt x="247" y="760"/>
                    <a:pt x="197" y="608"/>
                    <a:pt x="234" y="481"/>
                  </a:cubicBezTo>
                  <a:cubicBezTo>
                    <a:pt x="270" y="361"/>
                    <a:pt x="379" y="290"/>
                    <a:pt x="490" y="239"/>
                  </a:cubicBezTo>
                  <a:cubicBezTo>
                    <a:pt x="563" y="206"/>
                    <a:pt x="641" y="179"/>
                    <a:pt x="726" y="179"/>
                  </a:cubicBezTo>
                  <a:cubicBezTo>
                    <a:pt x="745" y="179"/>
                    <a:pt x="765" y="180"/>
                    <a:pt x="785" y="183"/>
                  </a:cubicBezTo>
                  <a:cubicBezTo>
                    <a:pt x="977" y="212"/>
                    <a:pt x="1138" y="389"/>
                    <a:pt x="1250" y="565"/>
                  </a:cubicBezTo>
                  <a:cubicBezTo>
                    <a:pt x="1321" y="675"/>
                    <a:pt x="1385" y="794"/>
                    <a:pt x="1460" y="901"/>
                  </a:cubicBezTo>
                  <a:cubicBezTo>
                    <a:pt x="1326" y="620"/>
                    <a:pt x="1186" y="345"/>
                    <a:pt x="967" y="121"/>
                  </a:cubicBezTo>
                  <a:cubicBezTo>
                    <a:pt x="929" y="82"/>
                    <a:pt x="888" y="44"/>
                    <a:pt x="840" y="23"/>
                  </a:cubicBezTo>
                  <a:cubicBezTo>
                    <a:pt x="804" y="7"/>
                    <a:pt x="768"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13" name="Google Shape;3013;p44"/>
            <p:cNvSpPr/>
            <p:nvPr/>
          </p:nvSpPr>
          <p:spPr>
            <a:xfrm>
              <a:off x="2369650" y="3170650"/>
              <a:ext cx="44850" cy="48400"/>
            </a:xfrm>
            <a:custGeom>
              <a:avLst/>
              <a:gdLst/>
              <a:ahLst/>
              <a:cxnLst/>
              <a:rect l="l" t="t" r="r" b="b"/>
              <a:pathLst>
                <a:path w="1794" h="1936" extrusionOk="0">
                  <a:moveTo>
                    <a:pt x="531" y="1"/>
                  </a:moveTo>
                  <a:cubicBezTo>
                    <a:pt x="446" y="1"/>
                    <a:pt x="367" y="28"/>
                    <a:pt x="293" y="62"/>
                  </a:cubicBezTo>
                  <a:cubicBezTo>
                    <a:pt x="183" y="112"/>
                    <a:pt x="74" y="184"/>
                    <a:pt x="38" y="304"/>
                  </a:cubicBezTo>
                  <a:cubicBezTo>
                    <a:pt x="1" y="430"/>
                    <a:pt x="51" y="583"/>
                    <a:pt x="116" y="716"/>
                  </a:cubicBezTo>
                  <a:cubicBezTo>
                    <a:pt x="224" y="933"/>
                    <a:pt x="372" y="1132"/>
                    <a:pt x="521" y="1328"/>
                  </a:cubicBezTo>
                  <a:cubicBezTo>
                    <a:pt x="639" y="1480"/>
                    <a:pt x="763" y="1636"/>
                    <a:pt x="924" y="1734"/>
                  </a:cubicBezTo>
                  <a:cubicBezTo>
                    <a:pt x="1035" y="1802"/>
                    <a:pt x="1158" y="1839"/>
                    <a:pt x="1279" y="1870"/>
                  </a:cubicBezTo>
                  <a:cubicBezTo>
                    <a:pt x="1371" y="1894"/>
                    <a:pt x="1464" y="1916"/>
                    <a:pt x="1557" y="1935"/>
                  </a:cubicBezTo>
                  <a:cubicBezTo>
                    <a:pt x="1675" y="1923"/>
                    <a:pt x="1787" y="1890"/>
                    <a:pt x="1790" y="1804"/>
                  </a:cubicBezTo>
                  <a:cubicBezTo>
                    <a:pt x="1794" y="1611"/>
                    <a:pt x="1604" y="1368"/>
                    <a:pt x="1506" y="1197"/>
                  </a:cubicBezTo>
                  <a:cubicBezTo>
                    <a:pt x="1418" y="1044"/>
                    <a:pt x="1342" y="884"/>
                    <a:pt x="1264" y="724"/>
                  </a:cubicBezTo>
                  <a:cubicBezTo>
                    <a:pt x="1189" y="617"/>
                    <a:pt x="1125" y="499"/>
                    <a:pt x="1054" y="388"/>
                  </a:cubicBezTo>
                  <a:cubicBezTo>
                    <a:pt x="942" y="212"/>
                    <a:pt x="781" y="35"/>
                    <a:pt x="589" y="5"/>
                  </a:cubicBezTo>
                  <a:cubicBezTo>
                    <a:pt x="569" y="2"/>
                    <a:pt x="550"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14" name="Google Shape;3014;p44"/>
            <p:cNvSpPr/>
            <p:nvPr/>
          </p:nvSpPr>
          <p:spPr>
            <a:xfrm>
              <a:off x="2381725" y="3181000"/>
              <a:ext cx="46650" cy="43925"/>
            </a:xfrm>
            <a:custGeom>
              <a:avLst/>
              <a:gdLst/>
              <a:ahLst/>
              <a:cxnLst/>
              <a:rect l="l" t="t" r="r" b="b"/>
              <a:pathLst>
                <a:path w="1866" h="1757" extrusionOk="0">
                  <a:moveTo>
                    <a:pt x="31" y="1"/>
                  </a:moveTo>
                  <a:cubicBezTo>
                    <a:pt x="28" y="1"/>
                    <a:pt x="26" y="1"/>
                    <a:pt x="23" y="2"/>
                  </a:cubicBezTo>
                  <a:cubicBezTo>
                    <a:pt x="7" y="8"/>
                    <a:pt x="0" y="26"/>
                    <a:pt x="9" y="41"/>
                  </a:cubicBezTo>
                  <a:cubicBezTo>
                    <a:pt x="570" y="1252"/>
                    <a:pt x="1813" y="1748"/>
                    <a:pt x="1825" y="1754"/>
                  </a:cubicBezTo>
                  <a:cubicBezTo>
                    <a:pt x="1829" y="1755"/>
                    <a:pt x="1833" y="1756"/>
                    <a:pt x="1838" y="1756"/>
                  </a:cubicBezTo>
                  <a:cubicBezTo>
                    <a:pt x="1840" y="1756"/>
                    <a:pt x="1843" y="1756"/>
                    <a:pt x="1846" y="1755"/>
                  </a:cubicBezTo>
                  <a:cubicBezTo>
                    <a:pt x="1854" y="1753"/>
                    <a:pt x="1861" y="1745"/>
                    <a:pt x="1863" y="1737"/>
                  </a:cubicBezTo>
                  <a:cubicBezTo>
                    <a:pt x="1865" y="1719"/>
                    <a:pt x="1855" y="1702"/>
                    <a:pt x="1838" y="1695"/>
                  </a:cubicBezTo>
                  <a:cubicBezTo>
                    <a:pt x="1826" y="1690"/>
                    <a:pt x="612" y="1204"/>
                    <a:pt x="65" y="23"/>
                  </a:cubicBezTo>
                  <a:cubicBezTo>
                    <a:pt x="58" y="10"/>
                    <a:pt x="46"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15" name="Google Shape;3015;p44"/>
            <p:cNvSpPr/>
            <p:nvPr/>
          </p:nvSpPr>
          <p:spPr>
            <a:xfrm>
              <a:off x="2357075" y="3207825"/>
              <a:ext cx="35550" cy="49925"/>
            </a:xfrm>
            <a:custGeom>
              <a:avLst/>
              <a:gdLst/>
              <a:ahLst/>
              <a:cxnLst/>
              <a:rect l="l" t="t" r="r" b="b"/>
              <a:pathLst>
                <a:path w="1422" h="1997" extrusionOk="0">
                  <a:moveTo>
                    <a:pt x="826" y="1"/>
                  </a:moveTo>
                  <a:cubicBezTo>
                    <a:pt x="788" y="1"/>
                    <a:pt x="749" y="8"/>
                    <a:pt x="712" y="17"/>
                  </a:cubicBezTo>
                  <a:cubicBezTo>
                    <a:pt x="531" y="61"/>
                    <a:pt x="367" y="156"/>
                    <a:pt x="219" y="267"/>
                  </a:cubicBezTo>
                  <a:cubicBezTo>
                    <a:pt x="140" y="326"/>
                    <a:pt x="62" y="395"/>
                    <a:pt x="31" y="487"/>
                  </a:cubicBezTo>
                  <a:cubicBezTo>
                    <a:pt x="1" y="575"/>
                    <a:pt x="17" y="672"/>
                    <a:pt x="43" y="761"/>
                  </a:cubicBezTo>
                  <a:cubicBezTo>
                    <a:pt x="145" y="1111"/>
                    <a:pt x="381" y="1405"/>
                    <a:pt x="612" y="1688"/>
                  </a:cubicBezTo>
                  <a:cubicBezTo>
                    <a:pt x="665" y="1753"/>
                    <a:pt x="719" y="1819"/>
                    <a:pt x="786" y="1870"/>
                  </a:cubicBezTo>
                  <a:cubicBezTo>
                    <a:pt x="901" y="1955"/>
                    <a:pt x="1047" y="1990"/>
                    <a:pt x="1190" y="1995"/>
                  </a:cubicBezTo>
                  <a:cubicBezTo>
                    <a:pt x="1224" y="1996"/>
                    <a:pt x="1257" y="1997"/>
                    <a:pt x="1291" y="1997"/>
                  </a:cubicBezTo>
                  <a:cubicBezTo>
                    <a:pt x="1335" y="1997"/>
                    <a:pt x="1378" y="1996"/>
                    <a:pt x="1421" y="1993"/>
                  </a:cubicBezTo>
                  <a:cubicBezTo>
                    <a:pt x="1335" y="1972"/>
                    <a:pt x="1249" y="1951"/>
                    <a:pt x="1163" y="1927"/>
                  </a:cubicBezTo>
                  <a:cubicBezTo>
                    <a:pt x="1052" y="1896"/>
                    <a:pt x="940" y="1859"/>
                    <a:pt x="844" y="1793"/>
                  </a:cubicBezTo>
                  <a:cubicBezTo>
                    <a:pt x="706" y="1700"/>
                    <a:pt x="616" y="1552"/>
                    <a:pt x="531" y="1407"/>
                  </a:cubicBezTo>
                  <a:cubicBezTo>
                    <a:pt x="421" y="1223"/>
                    <a:pt x="316" y="1034"/>
                    <a:pt x="253" y="829"/>
                  </a:cubicBezTo>
                  <a:cubicBezTo>
                    <a:pt x="214" y="702"/>
                    <a:pt x="194" y="560"/>
                    <a:pt x="254" y="442"/>
                  </a:cubicBezTo>
                  <a:cubicBezTo>
                    <a:pt x="313" y="330"/>
                    <a:pt x="432" y="265"/>
                    <a:pt x="549" y="219"/>
                  </a:cubicBezTo>
                  <a:cubicBezTo>
                    <a:pt x="625" y="190"/>
                    <a:pt x="705" y="166"/>
                    <a:pt x="786" y="166"/>
                  </a:cubicBezTo>
                  <a:cubicBezTo>
                    <a:pt x="806" y="166"/>
                    <a:pt x="827" y="168"/>
                    <a:pt x="847" y="171"/>
                  </a:cubicBezTo>
                  <a:cubicBezTo>
                    <a:pt x="1028" y="202"/>
                    <a:pt x="1151" y="369"/>
                    <a:pt x="1227" y="536"/>
                  </a:cubicBezTo>
                  <a:cubicBezTo>
                    <a:pt x="1276" y="641"/>
                    <a:pt x="1315" y="753"/>
                    <a:pt x="1368" y="854"/>
                  </a:cubicBezTo>
                  <a:cubicBezTo>
                    <a:pt x="1290" y="590"/>
                    <a:pt x="1207" y="330"/>
                    <a:pt x="1035" y="117"/>
                  </a:cubicBezTo>
                  <a:cubicBezTo>
                    <a:pt x="1005" y="80"/>
                    <a:pt x="973" y="45"/>
                    <a:pt x="931" y="23"/>
                  </a:cubicBezTo>
                  <a:cubicBezTo>
                    <a:pt x="898" y="7"/>
                    <a:pt x="862" y="1"/>
                    <a:pt x="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16" name="Google Shape;3016;p44"/>
            <p:cNvSpPr/>
            <p:nvPr/>
          </p:nvSpPr>
          <p:spPr>
            <a:xfrm>
              <a:off x="2361900" y="3212000"/>
              <a:ext cx="38000" cy="45675"/>
            </a:xfrm>
            <a:custGeom>
              <a:avLst/>
              <a:gdLst/>
              <a:ahLst/>
              <a:cxnLst/>
              <a:rect l="l" t="t" r="r" b="b"/>
              <a:pathLst>
                <a:path w="1520" h="1827" extrusionOk="0">
                  <a:moveTo>
                    <a:pt x="592" y="0"/>
                  </a:moveTo>
                  <a:cubicBezTo>
                    <a:pt x="512" y="0"/>
                    <a:pt x="432" y="24"/>
                    <a:pt x="356" y="53"/>
                  </a:cubicBezTo>
                  <a:cubicBezTo>
                    <a:pt x="238" y="99"/>
                    <a:pt x="119" y="165"/>
                    <a:pt x="61" y="276"/>
                  </a:cubicBezTo>
                  <a:cubicBezTo>
                    <a:pt x="0" y="394"/>
                    <a:pt x="20" y="536"/>
                    <a:pt x="59" y="662"/>
                  </a:cubicBezTo>
                  <a:cubicBezTo>
                    <a:pt x="123" y="868"/>
                    <a:pt x="228" y="1057"/>
                    <a:pt x="337" y="1241"/>
                  </a:cubicBezTo>
                  <a:cubicBezTo>
                    <a:pt x="422" y="1386"/>
                    <a:pt x="513" y="1533"/>
                    <a:pt x="651" y="1627"/>
                  </a:cubicBezTo>
                  <a:cubicBezTo>
                    <a:pt x="747" y="1693"/>
                    <a:pt x="859" y="1729"/>
                    <a:pt x="970" y="1761"/>
                  </a:cubicBezTo>
                  <a:cubicBezTo>
                    <a:pt x="1055" y="1784"/>
                    <a:pt x="1142" y="1807"/>
                    <a:pt x="1228" y="1827"/>
                  </a:cubicBezTo>
                  <a:cubicBezTo>
                    <a:pt x="1345" y="1817"/>
                    <a:pt x="1461" y="1788"/>
                    <a:pt x="1480" y="1708"/>
                  </a:cubicBezTo>
                  <a:cubicBezTo>
                    <a:pt x="1520" y="1526"/>
                    <a:pt x="1382" y="1296"/>
                    <a:pt x="1319" y="1135"/>
                  </a:cubicBezTo>
                  <a:cubicBezTo>
                    <a:pt x="1263" y="990"/>
                    <a:pt x="1220" y="839"/>
                    <a:pt x="1175" y="687"/>
                  </a:cubicBezTo>
                  <a:cubicBezTo>
                    <a:pt x="1122" y="586"/>
                    <a:pt x="1083" y="475"/>
                    <a:pt x="1034" y="369"/>
                  </a:cubicBezTo>
                  <a:cubicBezTo>
                    <a:pt x="958" y="203"/>
                    <a:pt x="835" y="37"/>
                    <a:pt x="653" y="5"/>
                  </a:cubicBezTo>
                  <a:cubicBezTo>
                    <a:pt x="633" y="2"/>
                    <a:pt x="612" y="0"/>
                    <a:pt x="5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17" name="Google Shape;3017;p44"/>
            <p:cNvSpPr/>
            <p:nvPr/>
          </p:nvSpPr>
          <p:spPr>
            <a:xfrm>
              <a:off x="2373675" y="3221725"/>
              <a:ext cx="37300" cy="41725"/>
            </a:xfrm>
            <a:custGeom>
              <a:avLst/>
              <a:gdLst/>
              <a:ahLst/>
              <a:cxnLst/>
              <a:rect l="l" t="t" r="r" b="b"/>
              <a:pathLst>
                <a:path w="1492" h="1669" extrusionOk="0">
                  <a:moveTo>
                    <a:pt x="33" y="1"/>
                  </a:moveTo>
                  <a:cubicBezTo>
                    <a:pt x="17" y="1"/>
                    <a:pt x="1" y="14"/>
                    <a:pt x="3" y="35"/>
                  </a:cubicBezTo>
                  <a:cubicBezTo>
                    <a:pt x="319" y="1176"/>
                    <a:pt x="1433" y="1661"/>
                    <a:pt x="1444" y="1666"/>
                  </a:cubicBezTo>
                  <a:cubicBezTo>
                    <a:pt x="1448" y="1668"/>
                    <a:pt x="1452" y="1669"/>
                    <a:pt x="1457" y="1669"/>
                  </a:cubicBezTo>
                  <a:cubicBezTo>
                    <a:pt x="1459" y="1669"/>
                    <a:pt x="1461" y="1668"/>
                    <a:pt x="1464" y="1668"/>
                  </a:cubicBezTo>
                  <a:lnTo>
                    <a:pt x="1463" y="1667"/>
                  </a:lnTo>
                  <a:cubicBezTo>
                    <a:pt x="1489" y="1660"/>
                    <a:pt x="1492" y="1622"/>
                    <a:pt x="1467" y="1611"/>
                  </a:cubicBezTo>
                  <a:cubicBezTo>
                    <a:pt x="1456" y="1607"/>
                    <a:pt x="368" y="1133"/>
                    <a:pt x="60" y="19"/>
                  </a:cubicBezTo>
                  <a:cubicBezTo>
                    <a:pt x="55" y="6"/>
                    <a:pt x="4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18" name="Google Shape;3018;p44"/>
            <p:cNvSpPr/>
            <p:nvPr/>
          </p:nvSpPr>
          <p:spPr>
            <a:xfrm>
              <a:off x="2346550" y="3248225"/>
              <a:ext cx="29725" cy="45875"/>
            </a:xfrm>
            <a:custGeom>
              <a:avLst/>
              <a:gdLst/>
              <a:ahLst/>
              <a:cxnLst/>
              <a:rect l="l" t="t" r="r" b="b"/>
              <a:pathLst>
                <a:path w="1189" h="1835" extrusionOk="0">
                  <a:moveTo>
                    <a:pt x="753" y="0"/>
                  </a:moveTo>
                  <a:cubicBezTo>
                    <a:pt x="731" y="0"/>
                    <a:pt x="710" y="2"/>
                    <a:pt x="689" y="5"/>
                  </a:cubicBezTo>
                  <a:cubicBezTo>
                    <a:pt x="523" y="27"/>
                    <a:pt x="367" y="94"/>
                    <a:pt x="225" y="178"/>
                  </a:cubicBezTo>
                  <a:cubicBezTo>
                    <a:pt x="149" y="223"/>
                    <a:pt x="72" y="275"/>
                    <a:pt x="36" y="355"/>
                  </a:cubicBezTo>
                  <a:cubicBezTo>
                    <a:pt x="0" y="430"/>
                    <a:pt x="6" y="518"/>
                    <a:pt x="19" y="600"/>
                  </a:cubicBezTo>
                  <a:cubicBezTo>
                    <a:pt x="75" y="922"/>
                    <a:pt x="255" y="1206"/>
                    <a:pt x="432" y="1481"/>
                  </a:cubicBezTo>
                  <a:cubicBezTo>
                    <a:pt x="473" y="1545"/>
                    <a:pt x="514" y="1609"/>
                    <a:pt x="569" y="1660"/>
                  </a:cubicBezTo>
                  <a:cubicBezTo>
                    <a:pt x="662" y="1749"/>
                    <a:pt x="788" y="1795"/>
                    <a:pt x="915" y="1814"/>
                  </a:cubicBezTo>
                  <a:cubicBezTo>
                    <a:pt x="984" y="1824"/>
                    <a:pt x="1053" y="1832"/>
                    <a:pt x="1122" y="1835"/>
                  </a:cubicBezTo>
                  <a:cubicBezTo>
                    <a:pt x="1046" y="1808"/>
                    <a:pt x="972" y="1780"/>
                    <a:pt x="899" y="1750"/>
                  </a:cubicBezTo>
                  <a:cubicBezTo>
                    <a:pt x="803" y="1712"/>
                    <a:pt x="707" y="1668"/>
                    <a:pt x="629" y="1600"/>
                  </a:cubicBezTo>
                  <a:cubicBezTo>
                    <a:pt x="515" y="1502"/>
                    <a:pt x="450" y="1361"/>
                    <a:pt x="388" y="1224"/>
                  </a:cubicBezTo>
                  <a:cubicBezTo>
                    <a:pt x="311" y="1050"/>
                    <a:pt x="235" y="870"/>
                    <a:pt x="199" y="681"/>
                  </a:cubicBezTo>
                  <a:cubicBezTo>
                    <a:pt x="178" y="566"/>
                    <a:pt x="174" y="437"/>
                    <a:pt x="239" y="339"/>
                  </a:cubicBezTo>
                  <a:cubicBezTo>
                    <a:pt x="302" y="244"/>
                    <a:pt x="415" y="199"/>
                    <a:pt x="524" y="170"/>
                  </a:cubicBezTo>
                  <a:cubicBezTo>
                    <a:pt x="580" y="155"/>
                    <a:pt x="637" y="144"/>
                    <a:pt x="694" y="144"/>
                  </a:cubicBezTo>
                  <a:cubicBezTo>
                    <a:pt x="728" y="144"/>
                    <a:pt x="762" y="148"/>
                    <a:pt x="794" y="157"/>
                  </a:cubicBezTo>
                  <a:cubicBezTo>
                    <a:pt x="951" y="203"/>
                    <a:pt x="1044" y="364"/>
                    <a:pt x="1095" y="519"/>
                  </a:cubicBezTo>
                  <a:cubicBezTo>
                    <a:pt x="1128" y="617"/>
                    <a:pt x="1152" y="720"/>
                    <a:pt x="1188" y="816"/>
                  </a:cubicBezTo>
                  <a:cubicBezTo>
                    <a:pt x="1146" y="573"/>
                    <a:pt x="1097" y="333"/>
                    <a:pt x="967" y="127"/>
                  </a:cubicBezTo>
                  <a:cubicBezTo>
                    <a:pt x="946" y="89"/>
                    <a:pt x="918" y="58"/>
                    <a:pt x="883" y="33"/>
                  </a:cubicBezTo>
                  <a:cubicBezTo>
                    <a:pt x="845" y="9"/>
                    <a:pt x="799"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19" name="Google Shape;3019;p44"/>
            <p:cNvSpPr/>
            <p:nvPr/>
          </p:nvSpPr>
          <p:spPr>
            <a:xfrm>
              <a:off x="2350900" y="3251800"/>
              <a:ext cx="30950" cy="42325"/>
            </a:xfrm>
            <a:custGeom>
              <a:avLst/>
              <a:gdLst/>
              <a:ahLst/>
              <a:cxnLst/>
              <a:rect l="l" t="t" r="r" b="b"/>
              <a:pathLst>
                <a:path w="1238" h="1693" extrusionOk="0">
                  <a:moveTo>
                    <a:pt x="520" y="1"/>
                  </a:moveTo>
                  <a:cubicBezTo>
                    <a:pt x="464" y="1"/>
                    <a:pt x="406" y="12"/>
                    <a:pt x="351" y="27"/>
                  </a:cubicBezTo>
                  <a:cubicBezTo>
                    <a:pt x="241" y="56"/>
                    <a:pt x="129" y="101"/>
                    <a:pt x="66" y="196"/>
                  </a:cubicBezTo>
                  <a:cubicBezTo>
                    <a:pt x="1" y="294"/>
                    <a:pt x="4" y="423"/>
                    <a:pt x="25" y="538"/>
                  </a:cubicBezTo>
                  <a:cubicBezTo>
                    <a:pt x="62" y="727"/>
                    <a:pt x="137" y="907"/>
                    <a:pt x="214" y="1081"/>
                  </a:cubicBezTo>
                  <a:cubicBezTo>
                    <a:pt x="276" y="1219"/>
                    <a:pt x="341" y="1359"/>
                    <a:pt x="455" y="1457"/>
                  </a:cubicBezTo>
                  <a:cubicBezTo>
                    <a:pt x="534" y="1525"/>
                    <a:pt x="629" y="1569"/>
                    <a:pt x="725" y="1607"/>
                  </a:cubicBezTo>
                  <a:cubicBezTo>
                    <a:pt x="798" y="1637"/>
                    <a:pt x="873" y="1665"/>
                    <a:pt x="948" y="1692"/>
                  </a:cubicBezTo>
                  <a:cubicBezTo>
                    <a:pt x="955" y="1692"/>
                    <a:pt x="961" y="1692"/>
                    <a:pt x="968" y="1692"/>
                  </a:cubicBezTo>
                  <a:cubicBezTo>
                    <a:pt x="1067" y="1692"/>
                    <a:pt x="1161" y="1676"/>
                    <a:pt x="1183" y="1611"/>
                  </a:cubicBezTo>
                  <a:cubicBezTo>
                    <a:pt x="1238" y="1454"/>
                    <a:pt x="1138" y="1236"/>
                    <a:pt x="1098" y="1086"/>
                  </a:cubicBezTo>
                  <a:cubicBezTo>
                    <a:pt x="1062" y="952"/>
                    <a:pt x="1040" y="812"/>
                    <a:pt x="1014" y="674"/>
                  </a:cubicBezTo>
                  <a:cubicBezTo>
                    <a:pt x="978" y="577"/>
                    <a:pt x="954" y="474"/>
                    <a:pt x="922" y="377"/>
                  </a:cubicBezTo>
                  <a:cubicBezTo>
                    <a:pt x="870" y="221"/>
                    <a:pt x="776" y="60"/>
                    <a:pt x="620" y="14"/>
                  </a:cubicBezTo>
                  <a:cubicBezTo>
                    <a:pt x="588" y="5"/>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20" name="Google Shape;3020;p44"/>
            <p:cNvSpPr/>
            <p:nvPr/>
          </p:nvSpPr>
          <p:spPr>
            <a:xfrm>
              <a:off x="2361300" y="3260250"/>
              <a:ext cx="29200" cy="40750"/>
            </a:xfrm>
            <a:custGeom>
              <a:avLst/>
              <a:gdLst/>
              <a:ahLst/>
              <a:cxnLst/>
              <a:rect l="l" t="t" r="r" b="b"/>
              <a:pathLst>
                <a:path w="1168" h="1630" extrusionOk="0">
                  <a:moveTo>
                    <a:pt x="29" y="1"/>
                  </a:moveTo>
                  <a:cubicBezTo>
                    <a:pt x="15" y="1"/>
                    <a:pt x="0" y="12"/>
                    <a:pt x="2" y="30"/>
                  </a:cubicBezTo>
                  <a:cubicBezTo>
                    <a:pt x="169" y="1078"/>
                    <a:pt x="1110" y="1621"/>
                    <a:pt x="1120" y="1627"/>
                  </a:cubicBezTo>
                  <a:cubicBezTo>
                    <a:pt x="1123" y="1628"/>
                    <a:pt x="1128" y="1629"/>
                    <a:pt x="1132" y="1629"/>
                  </a:cubicBezTo>
                  <a:cubicBezTo>
                    <a:pt x="1134" y="1629"/>
                    <a:pt x="1135" y="1629"/>
                    <a:pt x="1137" y="1629"/>
                  </a:cubicBezTo>
                  <a:cubicBezTo>
                    <a:pt x="1161" y="1625"/>
                    <a:pt x="1168" y="1592"/>
                    <a:pt x="1146" y="1580"/>
                  </a:cubicBezTo>
                  <a:cubicBezTo>
                    <a:pt x="1137" y="1574"/>
                    <a:pt x="217" y="1044"/>
                    <a:pt x="54" y="22"/>
                  </a:cubicBezTo>
                  <a:cubicBezTo>
                    <a:pt x="51" y="8"/>
                    <a:pt x="40"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21" name="Google Shape;3021;p44"/>
            <p:cNvSpPr/>
            <p:nvPr/>
          </p:nvSpPr>
          <p:spPr>
            <a:xfrm>
              <a:off x="2399475" y="3292025"/>
              <a:ext cx="47050" cy="29800"/>
            </a:xfrm>
            <a:custGeom>
              <a:avLst/>
              <a:gdLst/>
              <a:ahLst/>
              <a:cxnLst/>
              <a:rect l="l" t="t" r="r" b="b"/>
              <a:pathLst>
                <a:path w="1882" h="1192" extrusionOk="0">
                  <a:moveTo>
                    <a:pt x="1528" y="0"/>
                  </a:moveTo>
                  <a:cubicBezTo>
                    <a:pt x="1523" y="0"/>
                    <a:pt x="1518" y="0"/>
                    <a:pt x="1512" y="1"/>
                  </a:cubicBezTo>
                  <a:cubicBezTo>
                    <a:pt x="1269" y="5"/>
                    <a:pt x="1042" y="96"/>
                    <a:pt x="815" y="193"/>
                  </a:cubicBezTo>
                  <a:cubicBezTo>
                    <a:pt x="915" y="172"/>
                    <a:pt x="1015" y="135"/>
                    <a:pt x="1114" y="109"/>
                  </a:cubicBezTo>
                  <a:cubicBezTo>
                    <a:pt x="1181" y="91"/>
                    <a:pt x="1254" y="79"/>
                    <a:pt x="1325" y="79"/>
                  </a:cubicBezTo>
                  <a:cubicBezTo>
                    <a:pt x="1420" y="79"/>
                    <a:pt x="1511" y="101"/>
                    <a:pt x="1582" y="162"/>
                  </a:cubicBezTo>
                  <a:cubicBezTo>
                    <a:pt x="1652" y="221"/>
                    <a:pt x="1691" y="308"/>
                    <a:pt x="1720" y="394"/>
                  </a:cubicBezTo>
                  <a:cubicBezTo>
                    <a:pt x="1756" y="501"/>
                    <a:pt x="1779" y="621"/>
                    <a:pt x="1735" y="725"/>
                  </a:cubicBezTo>
                  <a:cubicBezTo>
                    <a:pt x="1688" y="834"/>
                    <a:pt x="1579" y="902"/>
                    <a:pt x="1470" y="947"/>
                  </a:cubicBezTo>
                  <a:cubicBezTo>
                    <a:pt x="1292" y="1022"/>
                    <a:pt x="1102" y="1056"/>
                    <a:pt x="913" y="1088"/>
                  </a:cubicBezTo>
                  <a:cubicBezTo>
                    <a:pt x="824" y="1101"/>
                    <a:pt x="735" y="1115"/>
                    <a:pt x="646" y="1115"/>
                  </a:cubicBezTo>
                  <a:cubicBezTo>
                    <a:pt x="585" y="1115"/>
                    <a:pt x="526" y="1109"/>
                    <a:pt x="468" y="1092"/>
                  </a:cubicBezTo>
                  <a:cubicBezTo>
                    <a:pt x="367" y="1064"/>
                    <a:pt x="278" y="1007"/>
                    <a:pt x="193" y="949"/>
                  </a:cubicBezTo>
                  <a:cubicBezTo>
                    <a:pt x="128" y="903"/>
                    <a:pt x="64" y="857"/>
                    <a:pt x="0" y="808"/>
                  </a:cubicBezTo>
                  <a:lnTo>
                    <a:pt x="0" y="808"/>
                  </a:lnTo>
                  <a:cubicBezTo>
                    <a:pt x="41" y="864"/>
                    <a:pt x="85" y="918"/>
                    <a:pt x="132" y="970"/>
                  </a:cubicBezTo>
                  <a:cubicBezTo>
                    <a:pt x="216" y="1065"/>
                    <a:pt x="324" y="1145"/>
                    <a:pt x="449" y="1175"/>
                  </a:cubicBezTo>
                  <a:cubicBezTo>
                    <a:pt x="504" y="1189"/>
                    <a:pt x="562" y="1192"/>
                    <a:pt x="619" y="1192"/>
                  </a:cubicBezTo>
                  <a:cubicBezTo>
                    <a:pt x="637" y="1192"/>
                    <a:pt x="655" y="1191"/>
                    <a:pt x="673" y="1191"/>
                  </a:cubicBezTo>
                  <a:cubicBezTo>
                    <a:pt x="1000" y="1189"/>
                    <a:pt x="1336" y="1183"/>
                    <a:pt x="1637" y="1053"/>
                  </a:cubicBezTo>
                  <a:cubicBezTo>
                    <a:pt x="1712" y="1021"/>
                    <a:pt x="1789" y="976"/>
                    <a:pt x="1833" y="905"/>
                  </a:cubicBezTo>
                  <a:cubicBezTo>
                    <a:pt x="1878" y="831"/>
                    <a:pt x="1881" y="738"/>
                    <a:pt x="1877" y="650"/>
                  </a:cubicBezTo>
                  <a:cubicBezTo>
                    <a:pt x="1869" y="485"/>
                    <a:pt x="1839" y="317"/>
                    <a:pt x="1767" y="168"/>
                  </a:cubicBezTo>
                  <a:cubicBezTo>
                    <a:pt x="1738" y="107"/>
                    <a:pt x="1699" y="47"/>
                    <a:pt x="1638" y="21"/>
                  </a:cubicBezTo>
                  <a:cubicBezTo>
                    <a:pt x="1603" y="7"/>
                    <a:pt x="1566" y="0"/>
                    <a:pt x="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22" name="Google Shape;3022;p44"/>
            <p:cNvSpPr/>
            <p:nvPr/>
          </p:nvSpPr>
          <p:spPr>
            <a:xfrm>
              <a:off x="2396800" y="3293975"/>
              <a:ext cx="47150" cy="25925"/>
            </a:xfrm>
            <a:custGeom>
              <a:avLst/>
              <a:gdLst/>
              <a:ahLst/>
              <a:cxnLst/>
              <a:rect l="l" t="t" r="r" b="b"/>
              <a:pathLst>
                <a:path w="1886" h="1037" extrusionOk="0">
                  <a:moveTo>
                    <a:pt x="1431" y="0"/>
                  </a:moveTo>
                  <a:cubicBezTo>
                    <a:pt x="1361" y="0"/>
                    <a:pt x="1288" y="13"/>
                    <a:pt x="1221" y="31"/>
                  </a:cubicBezTo>
                  <a:cubicBezTo>
                    <a:pt x="1122" y="57"/>
                    <a:pt x="1022" y="94"/>
                    <a:pt x="922" y="115"/>
                  </a:cubicBezTo>
                  <a:cubicBezTo>
                    <a:pt x="793" y="171"/>
                    <a:pt x="664" y="227"/>
                    <a:pt x="531" y="272"/>
                  </a:cubicBezTo>
                  <a:cubicBezTo>
                    <a:pt x="384" y="321"/>
                    <a:pt x="146" y="357"/>
                    <a:pt x="45" y="489"/>
                  </a:cubicBezTo>
                  <a:cubicBezTo>
                    <a:pt x="0" y="547"/>
                    <a:pt x="46" y="644"/>
                    <a:pt x="106" y="730"/>
                  </a:cubicBezTo>
                  <a:cubicBezTo>
                    <a:pt x="170" y="778"/>
                    <a:pt x="234" y="825"/>
                    <a:pt x="300" y="869"/>
                  </a:cubicBezTo>
                  <a:cubicBezTo>
                    <a:pt x="384" y="928"/>
                    <a:pt x="473" y="985"/>
                    <a:pt x="573" y="1014"/>
                  </a:cubicBezTo>
                  <a:cubicBezTo>
                    <a:pt x="631" y="1031"/>
                    <a:pt x="691" y="1037"/>
                    <a:pt x="751" y="1037"/>
                  </a:cubicBezTo>
                  <a:cubicBezTo>
                    <a:pt x="840" y="1037"/>
                    <a:pt x="930" y="1023"/>
                    <a:pt x="1018" y="1008"/>
                  </a:cubicBezTo>
                  <a:cubicBezTo>
                    <a:pt x="1208" y="978"/>
                    <a:pt x="1399" y="943"/>
                    <a:pt x="1576" y="869"/>
                  </a:cubicBezTo>
                  <a:cubicBezTo>
                    <a:pt x="1685" y="824"/>
                    <a:pt x="1795" y="756"/>
                    <a:pt x="1841" y="647"/>
                  </a:cubicBezTo>
                  <a:cubicBezTo>
                    <a:pt x="1885" y="542"/>
                    <a:pt x="1862" y="423"/>
                    <a:pt x="1826" y="316"/>
                  </a:cubicBezTo>
                  <a:cubicBezTo>
                    <a:pt x="1797" y="230"/>
                    <a:pt x="1758" y="143"/>
                    <a:pt x="1689" y="84"/>
                  </a:cubicBezTo>
                  <a:cubicBezTo>
                    <a:pt x="1618" y="23"/>
                    <a:pt x="1527" y="0"/>
                    <a:pt x="1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23" name="Google Shape;3023;p44"/>
            <p:cNvSpPr/>
            <p:nvPr/>
          </p:nvSpPr>
          <p:spPr>
            <a:xfrm>
              <a:off x="2385300" y="3302375"/>
              <a:ext cx="49800" cy="7300"/>
            </a:xfrm>
            <a:custGeom>
              <a:avLst/>
              <a:gdLst/>
              <a:ahLst/>
              <a:cxnLst/>
              <a:rect l="l" t="t" r="r" b="b"/>
              <a:pathLst>
                <a:path w="1992" h="292" extrusionOk="0">
                  <a:moveTo>
                    <a:pt x="29" y="1"/>
                  </a:moveTo>
                  <a:cubicBezTo>
                    <a:pt x="19" y="1"/>
                    <a:pt x="10" y="6"/>
                    <a:pt x="5" y="15"/>
                  </a:cubicBezTo>
                  <a:cubicBezTo>
                    <a:pt x="1" y="23"/>
                    <a:pt x="1" y="32"/>
                    <a:pt x="4" y="38"/>
                  </a:cubicBezTo>
                  <a:cubicBezTo>
                    <a:pt x="8" y="44"/>
                    <a:pt x="11" y="48"/>
                    <a:pt x="17" y="52"/>
                  </a:cubicBezTo>
                  <a:cubicBezTo>
                    <a:pt x="24" y="55"/>
                    <a:pt x="491" y="291"/>
                    <a:pt x="1099" y="291"/>
                  </a:cubicBezTo>
                  <a:cubicBezTo>
                    <a:pt x="1369" y="291"/>
                    <a:pt x="1666" y="245"/>
                    <a:pt x="1963" y="111"/>
                  </a:cubicBezTo>
                  <a:cubicBezTo>
                    <a:pt x="1992" y="98"/>
                    <a:pt x="1979" y="60"/>
                    <a:pt x="1954" y="60"/>
                  </a:cubicBezTo>
                  <a:cubicBezTo>
                    <a:pt x="1950" y="60"/>
                    <a:pt x="1946" y="61"/>
                    <a:pt x="1942" y="63"/>
                  </a:cubicBezTo>
                  <a:cubicBezTo>
                    <a:pt x="1653" y="193"/>
                    <a:pt x="1363" y="238"/>
                    <a:pt x="1100" y="238"/>
                  </a:cubicBezTo>
                  <a:cubicBezTo>
                    <a:pt x="505" y="238"/>
                    <a:pt x="48" y="8"/>
                    <a:pt x="41" y="4"/>
                  </a:cubicBezTo>
                  <a:cubicBezTo>
                    <a:pt x="37"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24" name="Google Shape;3024;p44"/>
            <p:cNvSpPr/>
            <p:nvPr/>
          </p:nvSpPr>
          <p:spPr>
            <a:xfrm>
              <a:off x="2335450" y="3284350"/>
              <a:ext cx="23325" cy="39150"/>
            </a:xfrm>
            <a:custGeom>
              <a:avLst/>
              <a:gdLst/>
              <a:ahLst/>
              <a:cxnLst/>
              <a:rect l="l" t="t" r="r" b="b"/>
              <a:pathLst>
                <a:path w="933" h="1566" extrusionOk="0">
                  <a:moveTo>
                    <a:pt x="604" y="0"/>
                  </a:moveTo>
                  <a:cubicBezTo>
                    <a:pt x="475" y="0"/>
                    <a:pt x="348" y="33"/>
                    <a:pt x="227" y="78"/>
                  </a:cubicBezTo>
                  <a:cubicBezTo>
                    <a:pt x="158" y="105"/>
                    <a:pt x="89" y="139"/>
                    <a:pt x="47" y="199"/>
                  </a:cubicBezTo>
                  <a:cubicBezTo>
                    <a:pt x="8" y="255"/>
                    <a:pt x="0" y="328"/>
                    <a:pt x="0" y="398"/>
                  </a:cubicBezTo>
                  <a:cubicBezTo>
                    <a:pt x="1" y="670"/>
                    <a:pt x="110" y="930"/>
                    <a:pt x="218" y="1180"/>
                  </a:cubicBezTo>
                  <a:cubicBezTo>
                    <a:pt x="243" y="1238"/>
                    <a:pt x="268" y="1297"/>
                    <a:pt x="306" y="1347"/>
                  </a:cubicBezTo>
                  <a:cubicBezTo>
                    <a:pt x="371" y="1432"/>
                    <a:pt x="469" y="1488"/>
                    <a:pt x="571" y="1520"/>
                  </a:cubicBezTo>
                  <a:cubicBezTo>
                    <a:pt x="626" y="1538"/>
                    <a:pt x="681" y="1554"/>
                    <a:pt x="738" y="1566"/>
                  </a:cubicBezTo>
                  <a:cubicBezTo>
                    <a:pt x="679" y="1534"/>
                    <a:pt x="622" y="1500"/>
                    <a:pt x="565" y="1466"/>
                  </a:cubicBezTo>
                  <a:cubicBezTo>
                    <a:pt x="492" y="1420"/>
                    <a:pt x="420" y="1371"/>
                    <a:pt x="364" y="1304"/>
                  </a:cubicBezTo>
                  <a:cubicBezTo>
                    <a:pt x="284" y="1209"/>
                    <a:pt x="249" y="1084"/>
                    <a:pt x="217" y="963"/>
                  </a:cubicBezTo>
                  <a:cubicBezTo>
                    <a:pt x="177" y="808"/>
                    <a:pt x="140" y="650"/>
                    <a:pt x="137" y="490"/>
                  </a:cubicBezTo>
                  <a:cubicBezTo>
                    <a:pt x="135" y="391"/>
                    <a:pt x="150" y="284"/>
                    <a:pt x="218" y="213"/>
                  </a:cubicBezTo>
                  <a:cubicBezTo>
                    <a:pt x="283" y="144"/>
                    <a:pt x="382" y="122"/>
                    <a:pt x="475" y="113"/>
                  </a:cubicBezTo>
                  <a:cubicBezTo>
                    <a:pt x="499" y="111"/>
                    <a:pt x="522" y="109"/>
                    <a:pt x="546" y="109"/>
                  </a:cubicBezTo>
                  <a:cubicBezTo>
                    <a:pt x="599" y="109"/>
                    <a:pt x="651" y="117"/>
                    <a:pt x="699" y="140"/>
                  </a:cubicBezTo>
                  <a:cubicBezTo>
                    <a:pt x="822" y="199"/>
                    <a:pt x="877" y="344"/>
                    <a:pt x="897" y="480"/>
                  </a:cubicBezTo>
                  <a:cubicBezTo>
                    <a:pt x="910" y="565"/>
                    <a:pt x="916" y="654"/>
                    <a:pt x="933" y="737"/>
                  </a:cubicBezTo>
                  <a:cubicBezTo>
                    <a:pt x="931" y="531"/>
                    <a:pt x="925" y="327"/>
                    <a:pt x="846" y="140"/>
                  </a:cubicBezTo>
                  <a:cubicBezTo>
                    <a:pt x="834" y="105"/>
                    <a:pt x="815" y="75"/>
                    <a:pt x="789" y="50"/>
                  </a:cubicBezTo>
                  <a:cubicBezTo>
                    <a:pt x="748" y="12"/>
                    <a:pt x="689" y="2"/>
                    <a:pt x="633" y="1"/>
                  </a:cubicBezTo>
                  <a:cubicBezTo>
                    <a:pt x="623" y="0"/>
                    <a:pt x="61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25" name="Google Shape;3025;p44"/>
            <p:cNvSpPr/>
            <p:nvPr/>
          </p:nvSpPr>
          <p:spPr>
            <a:xfrm>
              <a:off x="2338800" y="3287100"/>
              <a:ext cx="21900" cy="36700"/>
            </a:xfrm>
            <a:custGeom>
              <a:avLst/>
              <a:gdLst/>
              <a:ahLst/>
              <a:cxnLst/>
              <a:rect l="l" t="t" r="r" b="b"/>
              <a:pathLst>
                <a:path w="876" h="1468" extrusionOk="0">
                  <a:moveTo>
                    <a:pt x="412" y="1"/>
                  </a:moveTo>
                  <a:cubicBezTo>
                    <a:pt x="388" y="1"/>
                    <a:pt x="365" y="2"/>
                    <a:pt x="341" y="4"/>
                  </a:cubicBezTo>
                  <a:cubicBezTo>
                    <a:pt x="248" y="13"/>
                    <a:pt x="149" y="35"/>
                    <a:pt x="84" y="103"/>
                  </a:cubicBezTo>
                  <a:cubicBezTo>
                    <a:pt x="16" y="175"/>
                    <a:pt x="1" y="282"/>
                    <a:pt x="3" y="381"/>
                  </a:cubicBezTo>
                  <a:cubicBezTo>
                    <a:pt x="6" y="540"/>
                    <a:pt x="43" y="698"/>
                    <a:pt x="83" y="854"/>
                  </a:cubicBezTo>
                  <a:cubicBezTo>
                    <a:pt x="115" y="974"/>
                    <a:pt x="150" y="1099"/>
                    <a:pt x="230" y="1196"/>
                  </a:cubicBezTo>
                  <a:cubicBezTo>
                    <a:pt x="285" y="1262"/>
                    <a:pt x="358" y="1311"/>
                    <a:pt x="431" y="1357"/>
                  </a:cubicBezTo>
                  <a:cubicBezTo>
                    <a:pt x="488" y="1391"/>
                    <a:pt x="545" y="1425"/>
                    <a:pt x="604" y="1457"/>
                  </a:cubicBezTo>
                  <a:cubicBezTo>
                    <a:pt x="637" y="1463"/>
                    <a:pt x="670" y="1468"/>
                    <a:pt x="700" y="1468"/>
                  </a:cubicBezTo>
                  <a:cubicBezTo>
                    <a:pt x="749" y="1468"/>
                    <a:pt x="790" y="1456"/>
                    <a:pt x="809" y="1423"/>
                  </a:cubicBezTo>
                  <a:cubicBezTo>
                    <a:pt x="875" y="1300"/>
                    <a:pt x="823" y="1107"/>
                    <a:pt x="811" y="978"/>
                  </a:cubicBezTo>
                  <a:cubicBezTo>
                    <a:pt x="800" y="862"/>
                    <a:pt x="801" y="745"/>
                    <a:pt x="799" y="627"/>
                  </a:cubicBezTo>
                  <a:cubicBezTo>
                    <a:pt x="782" y="544"/>
                    <a:pt x="776" y="455"/>
                    <a:pt x="763" y="370"/>
                  </a:cubicBezTo>
                  <a:cubicBezTo>
                    <a:pt x="743" y="234"/>
                    <a:pt x="688" y="89"/>
                    <a:pt x="565" y="31"/>
                  </a:cubicBezTo>
                  <a:cubicBezTo>
                    <a:pt x="517" y="8"/>
                    <a:pt x="465" y="1"/>
                    <a:pt x="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26" name="Google Shape;3026;p44"/>
            <p:cNvSpPr/>
            <p:nvPr/>
          </p:nvSpPr>
          <p:spPr>
            <a:xfrm>
              <a:off x="2347350" y="3293825"/>
              <a:ext cx="18825" cy="37450"/>
            </a:xfrm>
            <a:custGeom>
              <a:avLst/>
              <a:gdLst/>
              <a:ahLst/>
              <a:cxnLst/>
              <a:rect l="l" t="t" r="r" b="b"/>
              <a:pathLst>
                <a:path w="753" h="1498" extrusionOk="0">
                  <a:moveTo>
                    <a:pt x="30" y="0"/>
                  </a:moveTo>
                  <a:cubicBezTo>
                    <a:pt x="18" y="0"/>
                    <a:pt x="7" y="8"/>
                    <a:pt x="8" y="24"/>
                  </a:cubicBezTo>
                  <a:cubicBezTo>
                    <a:pt x="0" y="910"/>
                    <a:pt x="700" y="1486"/>
                    <a:pt x="708" y="1493"/>
                  </a:cubicBezTo>
                  <a:cubicBezTo>
                    <a:pt x="711" y="1495"/>
                    <a:pt x="717" y="1497"/>
                    <a:pt x="721" y="1497"/>
                  </a:cubicBezTo>
                  <a:lnTo>
                    <a:pt x="721" y="1496"/>
                  </a:lnTo>
                  <a:cubicBezTo>
                    <a:pt x="742" y="1496"/>
                    <a:pt x="752" y="1471"/>
                    <a:pt x="736" y="1457"/>
                  </a:cubicBezTo>
                  <a:cubicBezTo>
                    <a:pt x="729" y="1452"/>
                    <a:pt x="45" y="888"/>
                    <a:pt x="53" y="24"/>
                  </a:cubicBezTo>
                  <a:cubicBezTo>
                    <a:pt x="54" y="8"/>
                    <a:pt x="4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27" name="Google Shape;3027;p44"/>
            <p:cNvSpPr/>
            <p:nvPr/>
          </p:nvSpPr>
          <p:spPr>
            <a:xfrm>
              <a:off x="2372250" y="3322100"/>
              <a:ext cx="38675" cy="28175"/>
            </a:xfrm>
            <a:custGeom>
              <a:avLst/>
              <a:gdLst/>
              <a:ahLst/>
              <a:cxnLst/>
              <a:rect l="l" t="t" r="r" b="b"/>
              <a:pathLst>
                <a:path w="1547" h="1127" extrusionOk="0">
                  <a:moveTo>
                    <a:pt x="1187" y="0"/>
                  </a:moveTo>
                  <a:cubicBezTo>
                    <a:pt x="1167" y="0"/>
                    <a:pt x="1147" y="3"/>
                    <a:pt x="1127" y="8"/>
                  </a:cubicBezTo>
                  <a:cubicBezTo>
                    <a:pt x="927" y="46"/>
                    <a:pt x="753" y="154"/>
                    <a:pt x="581" y="266"/>
                  </a:cubicBezTo>
                  <a:cubicBezTo>
                    <a:pt x="661" y="235"/>
                    <a:pt x="737" y="189"/>
                    <a:pt x="816" y="154"/>
                  </a:cubicBezTo>
                  <a:cubicBezTo>
                    <a:pt x="891" y="119"/>
                    <a:pt x="976" y="92"/>
                    <a:pt x="1058" y="92"/>
                  </a:cubicBezTo>
                  <a:cubicBezTo>
                    <a:pt x="1111" y="92"/>
                    <a:pt x="1162" y="103"/>
                    <a:pt x="1208" y="130"/>
                  </a:cubicBezTo>
                  <a:cubicBezTo>
                    <a:pt x="1274" y="169"/>
                    <a:pt x="1318" y="235"/>
                    <a:pt x="1354" y="302"/>
                  </a:cubicBezTo>
                  <a:cubicBezTo>
                    <a:pt x="1400" y="385"/>
                    <a:pt x="1435" y="480"/>
                    <a:pt x="1414" y="571"/>
                  </a:cubicBezTo>
                  <a:cubicBezTo>
                    <a:pt x="1392" y="668"/>
                    <a:pt x="1312" y="738"/>
                    <a:pt x="1228" y="791"/>
                  </a:cubicBezTo>
                  <a:cubicBezTo>
                    <a:pt x="1093" y="878"/>
                    <a:pt x="941" y="934"/>
                    <a:pt x="790" y="986"/>
                  </a:cubicBezTo>
                  <a:cubicBezTo>
                    <a:pt x="687" y="1023"/>
                    <a:pt x="580" y="1057"/>
                    <a:pt x="471" y="1057"/>
                  </a:cubicBezTo>
                  <a:cubicBezTo>
                    <a:pt x="456" y="1057"/>
                    <a:pt x="440" y="1056"/>
                    <a:pt x="424" y="1055"/>
                  </a:cubicBezTo>
                  <a:cubicBezTo>
                    <a:pt x="338" y="1046"/>
                    <a:pt x="257" y="1012"/>
                    <a:pt x="178" y="976"/>
                  </a:cubicBezTo>
                  <a:cubicBezTo>
                    <a:pt x="118" y="948"/>
                    <a:pt x="58" y="919"/>
                    <a:pt x="0" y="888"/>
                  </a:cubicBezTo>
                  <a:lnTo>
                    <a:pt x="0" y="888"/>
                  </a:lnTo>
                  <a:cubicBezTo>
                    <a:pt x="41" y="929"/>
                    <a:pt x="85" y="967"/>
                    <a:pt x="130" y="1002"/>
                  </a:cubicBezTo>
                  <a:cubicBezTo>
                    <a:pt x="214" y="1069"/>
                    <a:pt x="314" y="1119"/>
                    <a:pt x="422" y="1126"/>
                  </a:cubicBezTo>
                  <a:cubicBezTo>
                    <a:pt x="429" y="1127"/>
                    <a:pt x="437" y="1127"/>
                    <a:pt x="445" y="1127"/>
                  </a:cubicBezTo>
                  <a:cubicBezTo>
                    <a:pt x="499" y="1127"/>
                    <a:pt x="554" y="1117"/>
                    <a:pt x="609" y="1106"/>
                  </a:cubicBezTo>
                  <a:cubicBezTo>
                    <a:pt x="877" y="1057"/>
                    <a:pt x="1153" y="1005"/>
                    <a:pt x="1381" y="855"/>
                  </a:cubicBezTo>
                  <a:cubicBezTo>
                    <a:pt x="1439" y="816"/>
                    <a:pt x="1494" y="769"/>
                    <a:pt x="1520" y="704"/>
                  </a:cubicBezTo>
                  <a:cubicBezTo>
                    <a:pt x="1546" y="637"/>
                    <a:pt x="1535" y="560"/>
                    <a:pt x="1520" y="489"/>
                  </a:cubicBezTo>
                  <a:cubicBezTo>
                    <a:pt x="1489" y="353"/>
                    <a:pt x="1441" y="219"/>
                    <a:pt x="1360" y="107"/>
                  </a:cubicBezTo>
                  <a:cubicBezTo>
                    <a:pt x="1327" y="61"/>
                    <a:pt x="1286" y="18"/>
                    <a:pt x="1233" y="5"/>
                  </a:cubicBezTo>
                  <a:cubicBezTo>
                    <a:pt x="1218" y="2"/>
                    <a:pt x="1202" y="0"/>
                    <a:pt x="1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28" name="Google Shape;3028;p44"/>
            <p:cNvSpPr/>
            <p:nvPr/>
          </p:nvSpPr>
          <p:spPr>
            <a:xfrm>
              <a:off x="2369400" y="3324375"/>
              <a:ext cx="38750" cy="24175"/>
            </a:xfrm>
            <a:custGeom>
              <a:avLst/>
              <a:gdLst/>
              <a:ahLst/>
              <a:cxnLst/>
              <a:rect l="l" t="t" r="r" b="b"/>
              <a:pathLst>
                <a:path w="1550" h="967" extrusionOk="0">
                  <a:moveTo>
                    <a:pt x="1172" y="1"/>
                  </a:moveTo>
                  <a:cubicBezTo>
                    <a:pt x="1090" y="1"/>
                    <a:pt x="1005" y="28"/>
                    <a:pt x="930" y="63"/>
                  </a:cubicBezTo>
                  <a:cubicBezTo>
                    <a:pt x="851" y="98"/>
                    <a:pt x="775" y="144"/>
                    <a:pt x="695" y="175"/>
                  </a:cubicBezTo>
                  <a:cubicBezTo>
                    <a:pt x="597" y="240"/>
                    <a:pt x="499" y="305"/>
                    <a:pt x="397" y="360"/>
                  </a:cubicBezTo>
                  <a:cubicBezTo>
                    <a:pt x="282" y="422"/>
                    <a:pt x="93" y="486"/>
                    <a:pt x="28" y="609"/>
                  </a:cubicBezTo>
                  <a:cubicBezTo>
                    <a:pt x="1" y="664"/>
                    <a:pt x="52" y="736"/>
                    <a:pt x="114" y="798"/>
                  </a:cubicBezTo>
                  <a:cubicBezTo>
                    <a:pt x="172" y="828"/>
                    <a:pt x="232" y="857"/>
                    <a:pt x="292" y="885"/>
                  </a:cubicBezTo>
                  <a:cubicBezTo>
                    <a:pt x="371" y="922"/>
                    <a:pt x="452" y="955"/>
                    <a:pt x="538" y="964"/>
                  </a:cubicBezTo>
                  <a:cubicBezTo>
                    <a:pt x="555" y="966"/>
                    <a:pt x="571" y="967"/>
                    <a:pt x="588" y="967"/>
                  </a:cubicBezTo>
                  <a:cubicBezTo>
                    <a:pt x="696" y="967"/>
                    <a:pt x="802" y="932"/>
                    <a:pt x="904" y="896"/>
                  </a:cubicBezTo>
                  <a:cubicBezTo>
                    <a:pt x="1055" y="844"/>
                    <a:pt x="1207" y="787"/>
                    <a:pt x="1342" y="701"/>
                  </a:cubicBezTo>
                  <a:cubicBezTo>
                    <a:pt x="1426" y="648"/>
                    <a:pt x="1506" y="577"/>
                    <a:pt x="1528" y="481"/>
                  </a:cubicBezTo>
                  <a:cubicBezTo>
                    <a:pt x="1549" y="389"/>
                    <a:pt x="1514" y="294"/>
                    <a:pt x="1468" y="211"/>
                  </a:cubicBezTo>
                  <a:cubicBezTo>
                    <a:pt x="1431" y="144"/>
                    <a:pt x="1388" y="78"/>
                    <a:pt x="1322" y="39"/>
                  </a:cubicBezTo>
                  <a:cubicBezTo>
                    <a:pt x="1276" y="12"/>
                    <a:pt x="1225" y="1"/>
                    <a:pt x="1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29" name="Google Shape;3029;p44"/>
            <p:cNvSpPr/>
            <p:nvPr/>
          </p:nvSpPr>
          <p:spPr>
            <a:xfrm>
              <a:off x="2359150" y="3332450"/>
              <a:ext cx="41300" cy="8625"/>
            </a:xfrm>
            <a:custGeom>
              <a:avLst/>
              <a:gdLst/>
              <a:ahLst/>
              <a:cxnLst/>
              <a:rect l="l" t="t" r="r" b="b"/>
              <a:pathLst>
                <a:path w="1652" h="345" extrusionOk="0">
                  <a:moveTo>
                    <a:pt x="1619" y="0"/>
                  </a:moveTo>
                  <a:cubicBezTo>
                    <a:pt x="1615" y="0"/>
                    <a:pt x="1611" y="2"/>
                    <a:pt x="1607" y="5"/>
                  </a:cubicBezTo>
                  <a:cubicBezTo>
                    <a:pt x="1261" y="240"/>
                    <a:pt x="883" y="300"/>
                    <a:pt x="585" y="300"/>
                  </a:cubicBezTo>
                  <a:cubicBezTo>
                    <a:pt x="267" y="300"/>
                    <a:pt x="40" y="232"/>
                    <a:pt x="36" y="230"/>
                  </a:cubicBezTo>
                  <a:cubicBezTo>
                    <a:pt x="34" y="230"/>
                    <a:pt x="31" y="230"/>
                    <a:pt x="29" y="230"/>
                  </a:cubicBezTo>
                  <a:cubicBezTo>
                    <a:pt x="12" y="230"/>
                    <a:pt x="0" y="249"/>
                    <a:pt x="10" y="264"/>
                  </a:cubicBezTo>
                  <a:cubicBezTo>
                    <a:pt x="13" y="268"/>
                    <a:pt x="17" y="272"/>
                    <a:pt x="22" y="273"/>
                  </a:cubicBezTo>
                  <a:cubicBezTo>
                    <a:pt x="26" y="274"/>
                    <a:pt x="259" y="344"/>
                    <a:pt x="585" y="344"/>
                  </a:cubicBezTo>
                  <a:cubicBezTo>
                    <a:pt x="890" y="344"/>
                    <a:pt x="1277" y="282"/>
                    <a:pt x="1632" y="41"/>
                  </a:cubicBezTo>
                  <a:cubicBezTo>
                    <a:pt x="1651" y="28"/>
                    <a:pt x="1638" y="0"/>
                    <a:pt x="1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30" name="Google Shape;3030;p44"/>
            <p:cNvSpPr/>
            <p:nvPr/>
          </p:nvSpPr>
          <p:spPr>
            <a:xfrm>
              <a:off x="2382275" y="3092900"/>
              <a:ext cx="39375" cy="41900"/>
            </a:xfrm>
            <a:custGeom>
              <a:avLst/>
              <a:gdLst/>
              <a:ahLst/>
              <a:cxnLst/>
              <a:rect l="l" t="t" r="r" b="b"/>
              <a:pathLst>
                <a:path w="1575" h="1676" extrusionOk="0">
                  <a:moveTo>
                    <a:pt x="585" y="0"/>
                  </a:moveTo>
                  <a:cubicBezTo>
                    <a:pt x="532" y="0"/>
                    <a:pt x="481" y="23"/>
                    <a:pt x="435" y="50"/>
                  </a:cubicBezTo>
                  <a:cubicBezTo>
                    <a:pt x="298" y="131"/>
                    <a:pt x="188" y="253"/>
                    <a:pt x="95" y="384"/>
                  </a:cubicBezTo>
                  <a:cubicBezTo>
                    <a:pt x="47" y="454"/>
                    <a:pt x="1" y="532"/>
                    <a:pt x="1" y="620"/>
                  </a:cubicBezTo>
                  <a:cubicBezTo>
                    <a:pt x="1" y="703"/>
                    <a:pt x="42" y="783"/>
                    <a:pt x="88" y="855"/>
                  </a:cubicBezTo>
                  <a:cubicBezTo>
                    <a:pt x="270" y="1134"/>
                    <a:pt x="547" y="1332"/>
                    <a:pt x="817" y="1523"/>
                  </a:cubicBezTo>
                  <a:cubicBezTo>
                    <a:pt x="880" y="1567"/>
                    <a:pt x="943" y="1612"/>
                    <a:pt x="1013" y="1640"/>
                  </a:cubicBezTo>
                  <a:cubicBezTo>
                    <a:pt x="1076" y="1665"/>
                    <a:pt x="1142" y="1676"/>
                    <a:pt x="1208" y="1676"/>
                  </a:cubicBezTo>
                  <a:cubicBezTo>
                    <a:pt x="1267" y="1676"/>
                    <a:pt x="1326" y="1668"/>
                    <a:pt x="1382" y="1653"/>
                  </a:cubicBezTo>
                  <a:cubicBezTo>
                    <a:pt x="1448" y="1639"/>
                    <a:pt x="1512" y="1620"/>
                    <a:pt x="1575" y="1597"/>
                  </a:cubicBezTo>
                  <a:lnTo>
                    <a:pt x="1575" y="1597"/>
                  </a:lnTo>
                  <a:cubicBezTo>
                    <a:pt x="1497" y="1600"/>
                    <a:pt x="1419" y="1601"/>
                    <a:pt x="1342" y="1601"/>
                  </a:cubicBezTo>
                  <a:cubicBezTo>
                    <a:pt x="1241" y="1600"/>
                    <a:pt x="1138" y="1596"/>
                    <a:pt x="1041" y="1561"/>
                  </a:cubicBezTo>
                  <a:cubicBezTo>
                    <a:pt x="900" y="1512"/>
                    <a:pt x="783" y="1405"/>
                    <a:pt x="673" y="1301"/>
                  </a:cubicBezTo>
                  <a:cubicBezTo>
                    <a:pt x="531" y="1166"/>
                    <a:pt x="390" y="1027"/>
                    <a:pt x="281" y="863"/>
                  </a:cubicBezTo>
                  <a:cubicBezTo>
                    <a:pt x="213" y="763"/>
                    <a:pt x="158" y="644"/>
                    <a:pt x="175" y="529"/>
                  </a:cubicBezTo>
                  <a:cubicBezTo>
                    <a:pt x="192" y="418"/>
                    <a:pt x="272" y="333"/>
                    <a:pt x="358" y="265"/>
                  </a:cubicBezTo>
                  <a:cubicBezTo>
                    <a:pt x="426" y="210"/>
                    <a:pt x="504" y="161"/>
                    <a:pt x="591" y="153"/>
                  </a:cubicBezTo>
                  <a:cubicBezTo>
                    <a:pt x="601" y="152"/>
                    <a:pt x="611" y="151"/>
                    <a:pt x="620" y="151"/>
                  </a:cubicBezTo>
                  <a:cubicBezTo>
                    <a:pt x="767" y="151"/>
                    <a:pt x="905" y="260"/>
                    <a:pt x="1009" y="380"/>
                  </a:cubicBezTo>
                  <a:cubicBezTo>
                    <a:pt x="1078" y="459"/>
                    <a:pt x="1141" y="546"/>
                    <a:pt x="1213" y="622"/>
                  </a:cubicBezTo>
                  <a:cubicBezTo>
                    <a:pt x="1075" y="411"/>
                    <a:pt x="933" y="205"/>
                    <a:pt x="733" y="60"/>
                  </a:cubicBezTo>
                  <a:cubicBezTo>
                    <a:pt x="699" y="34"/>
                    <a:pt x="660" y="15"/>
                    <a:pt x="618" y="4"/>
                  </a:cubicBezTo>
                  <a:cubicBezTo>
                    <a:pt x="607" y="1"/>
                    <a:pt x="596"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31" name="Google Shape;3031;p44"/>
            <p:cNvSpPr/>
            <p:nvPr/>
          </p:nvSpPr>
          <p:spPr>
            <a:xfrm>
              <a:off x="2386175" y="3096675"/>
              <a:ext cx="40050" cy="36275"/>
            </a:xfrm>
            <a:custGeom>
              <a:avLst/>
              <a:gdLst/>
              <a:ahLst/>
              <a:cxnLst/>
              <a:rect l="l" t="t" r="r" b="b"/>
              <a:pathLst>
                <a:path w="1602" h="1451" extrusionOk="0">
                  <a:moveTo>
                    <a:pt x="463" y="0"/>
                  </a:moveTo>
                  <a:cubicBezTo>
                    <a:pt x="454" y="0"/>
                    <a:pt x="444" y="1"/>
                    <a:pt x="434" y="2"/>
                  </a:cubicBezTo>
                  <a:cubicBezTo>
                    <a:pt x="346" y="10"/>
                    <a:pt x="270" y="59"/>
                    <a:pt x="201" y="114"/>
                  </a:cubicBezTo>
                  <a:cubicBezTo>
                    <a:pt x="116" y="182"/>
                    <a:pt x="35" y="266"/>
                    <a:pt x="18" y="378"/>
                  </a:cubicBezTo>
                  <a:cubicBezTo>
                    <a:pt x="0" y="493"/>
                    <a:pt x="57" y="612"/>
                    <a:pt x="125" y="712"/>
                  </a:cubicBezTo>
                  <a:cubicBezTo>
                    <a:pt x="234" y="876"/>
                    <a:pt x="374" y="1015"/>
                    <a:pt x="517" y="1150"/>
                  </a:cubicBezTo>
                  <a:cubicBezTo>
                    <a:pt x="627" y="1254"/>
                    <a:pt x="744" y="1361"/>
                    <a:pt x="884" y="1410"/>
                  </a:cubicBezTo>
                  <a:cubicBezTo>
                    <a:pt x="982" y="1445"/>
                    <a:pt x="1085" y="1449"/>
                    <a:pt x="1186" y="1450"/>
                  </a:cubicBezTo>
                  <a:cubicBezTo>
                    <a:pt x="1263" y="1450"/>
                    <a:pt x="1341" y="1449"/>
                    <a:pt x="1418" y="1446"/>
                  </a:cubicBezTo>
                  <a:cubicBezTo>
                    <a:pt x="1513" y="1410"/>
                    <a:pt x="1601" y="1357"/>
                    <a:pt x="1594" y="1283"/>
                  </a:cubicBezTo>
                  <a:cubicBezTo>
                    <a:pt x="1578" y="1116"/>
                    <a:pt x="1399" y="949"/>
                    <a:pt x="1302" y="824"/>
                  </a:cubicBezTo>
                  <a:cubicBezTo>
                    <a:pt x="1214" y="711"/>
                    <a:pt x="1136" y="590"/>
                    <a:pt x="1057" y="471"/>
                  </a:cubicBezTo>
                  <a:cubicBezTo>
                    <a:pt x="985" y="395"/>
                    <a:pt x="922" y="308"/>
                    <a:pt x="853" y="229"/>
                  </a:cubicBezTo>
                  <a:cubicBezTo>
                    <a:pt x="749" y="109"/>
                    <a:pt x="611" y="0"/>
                    <a:pt x="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32" name="Google Shape;3032;p44"/>
            <p:cNvSpPr/>
            <p:nvPr/>
          </p:nvSpPr>
          <p:spPr>
            <a:xfrm>
              <a:off x="2395900" y="3105850"/>
              <a:ext cx="42325" cy="27875"/>
            </a:xfrm>
            <a:custGeom>
              <a:avLst/>
              <a:gdLst/>
              <a:ahLst/>
              <a:cxnLst/>
              <a:rect l="l" t="t" r="r" b="b"/>
              <a:pathLst>
                <a:path w="1693" h="1115" extrusionOk="0">
                  <a:moveTo>
                    <a:pt x="36" y="1"/>
                  </a:moveTo>
                  <a:cubicBezTo>
                    <a:pt x="18" y="1"/>
                    <a:pt x="1" y="20"/>
                    <a:pt x="14" y="41"/>
                  </a:cubicBezTo>
                  <a:cubicBezTo>
                    <a:pt x="594" y="956"/>
                    <a:pt x="1653" y="1112"/>
                    <a:pt x="1664" y="1114"/>
                  </a:cubicBezTo>
                  <a:cubicBezTo>
                    <a:pt x="1670" y="1114"/>
                    <a:pt x="1675" y="1113"/>
                    <a:pt x="1681" y="1111"/>
                  </a:cubicBezTo>
                  <a:cubicBezTo>
                    <a:pt x="1687" y="1106"/>
                    <a:pt x="1691" y="1099"/>
                    <a:pt x="1692" y="1091"/>
                  </a:cubicBezTo>
                  <a:cubicBezTo>
                    <a:pt x="1693" y="1075"/>
                    <a:pt x="1682" y="1063"/>
                    <a:pt x="1667" y="1061"/>
                  </a:cubicBezTo>
                  <a:cubicBezTo>
                    <a:pt x="1657" y="1059"/>
                    <a:pt x="623" y="905"/>
                    <a:pt x="56" y="13"/>
                  </a:cubicBezTo>
                  <a:cubicBezTo>
                    <a:pt x="51" y="4"/>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33" name="Google Shape;3033;p44"/>
            <p:cNvSpPr/>
            <p:nvPr/>
          </p:nvSpPr>
          <p:spPr>
            <a:xfrm>
              <a:off x="2453200" y="3101325"/>
              <a:ext cx="36100" cy="43750"/>
            </a:xfrm>
            <a:custGeom>
              <a:avLst/>
              <a:gdLst/>
              <a:ahLst/>
              <a:cxnLst/>
              <a:rect l="l" t="t" r="r" b="b"/>
              <a:pathLst>
                <a:path w="1444" h="1750" extrusionOk="0">
                  <a:moveTo>
                    <a:pt x="797" y="0"/>
                  </a:moveTo>
                  <a:cubicBezTo>
                    <a:pt x="778" y="0"/>
                    <a:pt x="758" y="3"/>
                    <a:pt x="739" y="9"/>
                  </a:cubicBezTo>
                  <a:cubicBezTo>
                    <a:pt x="699" y="26"/>
                    <a:pt x="664" y="50"/>
                    <a:pt x="634" y="81"/>
                  </a:cubicBezTo>
                  <a:cubicBezTo>
                    <a:pt x="453" y="251"/>
                    <a:pt x="340" y="473"/>
                    <a:pt x="231" y="700"/>
                  </a:cubicBezTo>
                  <a:cubicBezTo>
                    <a:pt x="293" y="615"/>
                    <a:pt x="344" y="521"/>
                    <a:pt x="402" y="433"/>
                  </a:cubicBezTo>
                  <a:cubicBezTo>
                    <a:pt x="495" y="294"/>
                    <a:pt x="627" y="159"/>
                    <a:pt x="786" y="154"/>
                  </a:cubicBezTo>
                  <a:cubicBezTo>
                    <a:pt x="789" y="154"/>
                    <a:pt x="791" y="154"/>
                    <a:pt x="794" y="154"/>
                  </a:cubicBezTo>
                  <a:cubicBezTo>
                    <a:pt x="880" y="154"/>
                    <a:pt x="959" y="191"/>
                    <a:pt x="1032" y="234"/>
                  </a:cubicBezTo>
                  <a:cubicBezTo>
                    <a:pt x="1125" y="290"/>
                    <a:pt x="1217" y="364"/>
                    <a:pt x="1248" y="471"/>
                  </a:cubicBezTo>
                  <a:cubicBezTo>
                    <a:pt x="1281" y="583"/>
                    <a:pt x="1240" y="709"/>
                    <a:pt x="1187" y="817"/>
                  </a:cubicBezTo>
                  <a:cubicBezTo>
                    <a:pt x="1100" y="994"/>
                    <a:pt x="978" y="1149"/>
                    <a:pt x="856" y="1302"/>
                  </a:cubicBezTo>
                  <a:cubicBezTo>
                    <a:pt x="760" y="1420"/>
                    <a:pt x="659" y="1541"/>
                    <a:pt x="526" y="1609"/>
                  </a:cubicBezTo>
                  <a:cubicBezTo>
                    <a:pt x="433" y="1656"/>
                    <a:pt x="332" y="1673"/>
                    <a:pt x="232" y="1687"/>
                  </a:cubicBezTo>
                  <a:cubicBezTo>
                    <a:pt x="155" y="1698"/>
                    <a:pt x="77" y="1707"/>
                    <a:pt x="1" y="1714"/>
                  </a:cubicBezTo>
                  <a:cubicBezTo>
                    <a:pt x="66" y="1728"/>
                    <a:pt x="132" y="1738"/>
                    <a:pt x="199" y="1745"/>
                  </a:cubicBezTo>
                  <a:cubicBezTo>
                    <a:pt x="228" y="1748"/>
                    <a:pt x="257" y="1750"/>
                    <a:pt x="287" y="1750"/>
                  </a:cubicBezTo>
                  <a:cubicBezTo>
                    <a:pt x="382" y="1750"/>
                    <a:pt x="478" y="1731"/>
                    <a:pt x="564" y="1683"/>
                  </a:cubicBezTo>
                  <a:cubicBezTo>
                    <a:pt x="629" y="1647"/>
                    <a:pt x="686" y="1593"/>
                    <a:pt x="742" y="1542"/>
                  </a:cubicBezTo>
                  <a:cubicBezTo>
                    <a:pt x="984" y="1317"/>
                    <a:pt x="1233" y="1085"/>
                    <a:pt x="1377" y="783"/>
                  </a:cubicBezTo>
                  <a:cubicBezTo>
                    <a:pt x="1413" y="707"/>
                    <a:pt x="1444" y="622"/>
                    <a:pt x="1432" y="539"/>
                  </a:cubicBezTo>
                  <a:cubicBezTo>
                    <a:pt x="1421" y="452"/>
                    <a:pt x="1366" y="381"/>
                    <a:pt x="1308" y="318"/>
                  </a:cubicBezTo>
                  <a:cubicBezTo>
                    <a:pt x="1199" y="199"/>
                    <a:pt x="1074" y="95"/>
                    <a:pt x="927" y="31"/>
                  </a:cubicBezTo>
                  <a:cubicBezTo>
                    <a:pt x="886" y="14"/>
                    <a:pt x="841"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34" name="Google Shape;3034;p44"/>
            <p:cNvSpPr/>
            <p:nvPr/>
          </p:nvSpPr>
          <p:spPr>
            <a:xfrm>
              <a:off x="2448175" y="3105175"/>
              <a:ext cx="37025" cy="39025"/>
            </a:xfrm>
            <a:custGeom>
              <a:avLst/>
              <a:gdLst/>
              <a:ahLst/>
              <a:cxnLst/>
              <a:rect l="l" t="t" r="r" b="b"/>
              <a:pathLst>
                <a:path w="1481" h="1561" extrusionOk="0">
                  <a:moveTo>
                    <a:pt x="998" y="1"/>
                  </a:moveTo>
                  <a:cubicBezTo>
                    <a:pt x="994" y="1"/>
                    <a:pt x="991" y="1"/>
                    <a:pt x="987" y="1"/>
                  </a:cubicBezTo>
                  <a:cubicBezTo>
                    <a:pt x="828" y="5"/>
                    <a:pt x="696" y="140"/>
                    <a:pt x="603" y="279"/>
                  </a:cubicBezTo>
                  <a:cubicBezTo>
                    <a:pt x="545" y="367"/>
                    <a:pt x="493" y="461"/>
                    <a:pt x="431" y="546"/>
                  </a:cubicBezTo>
                  <a:cubicBezTo>
                    <a:pt x="368" y="675"/>
                    <a:pt x="307" y="806"/>
                    <a:pt x="236" y="929"/>
                  </a:cubicBezTo>
                  <a:cubicBezTo>
                    <a:pt x="156" y="1066"/>
                    <a:pt x="0" y="1255"/>
                    <a:pt x="6" y="1422"/>
                  </a:cubicBezTo>
                  <a:cubicBezTo>
                    <a:pt x="8" y="1496"/>
                    <a:pt x="103" y="1537"/>
                    <a:pt x="202" y="1561"/>
                  </a:cubicBezTo>
                  <a:cubicBezTo>
                    <a:pt x="278" y="1554"/>
                    <a:pt x="355" y="1545"/>
                    <a:pt x="432" y="1534"/>
                  </a:cubicBezTo>
                  <a:cubicBezTo>
                    <a:pt x="532" y="1521"/>
                    <a:pt x="634" y="1503"/>
                    <a:pt x="727" y="1456"/>
                  </a:cubicBezTo>
                  <a:cubicBezTo>
                    <a:pt x="859" y="1388"/>
                    <a:pt x="961" y="1267"/>
                    <a:pt x="1057" y="1149"/>
                  </a:cubicBezTo>
                  <a:cubicBezTo>
                    <a:pt x="1179" y="995"/>
                    <a:pt x="1301" y="841"/>
                    <a:pt x="1388" y="664"/>
                  </a:cubicBezTo>
                  <a:cubicBezTo>
                    <a:pt x="1441" y="556"/>
                    <a:pt x="1481" y="430"/>
                    <a:pt x="1449" y="318"/>
                  </a:cubicBezTo>
                  <a:cubicBezTo>
                    <a:pt x="1418" y="210"/>
                    <a:pt x="1326" y="137"/>
                    <a:pt x="1233" y="81"/>
                  </a:cubicBezTo>
                  <a:cubicBezTo>
                    <a:pt x="1161" y="38"/>
                    <a:pt x="1082" y="1"/>
                    <a:pt x="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35" name="Google Shape;3035;p44"/>
            <p:cNvSpPr/>
            <p:nvPr/>
          </p:nvSpPr>
          <p:spPr>
            <a:xfrm>
              <a:off x="2436775" y="3114150"/>
              <a:ext cx="38525" cy="33025"/>
            </a:xfrm>
            <a:custGeom>
              <a:avLst/>
              <a:gdLst/>
              <a:ahLst/>
              <a:cxnLst/>
              <a:rect l="l" t="t" r="r" b="b"/>
              <a:pathLst>
                <a:path w="1541" h="1321" extrusionOk="0">
                  <a:moveTo>
                    <a:pt x="1505" y="0"/>
                  </a:moveTo>
                  <a:cubicBezTo>
                    <a:pt x="1496" y="0"/>
                    <a:pt x="1487" y="5"/>
                    <a:pt x="1482" y="17"/>
                  </a:cubicBezTo>
                  <a:cubicBezTo>
                    <a:pt x="1038" y="977"/>
                    <a:pt x="33" y="1265"/>
                    <a:pt x="22" y="1267"/>
                  </a:cubicBezTo>
                  <a:cubicBezTo>
                    <a:pt x="8" y="1272"/>
                    <a:pt x="0" y="1286"/>
                    <a:pt x="3" y="1301"/>
                  </a:cubicBezTo>
                  <a:cubicBezTo>
                    <a:pt x="5" y="1308"/>
                    <a:pt x="10" y="1315"/>
                    <a:pt x="17" y="1318"/>
                  </a:cubicBezTo>
                  <a:cubicBezTo>
                    <a:pt x="20" y="1320"/>
                    <a:pt x="23" y="1320"/>
                    <a:pt x="27" y="1320"/>
                  </a:cubicBezTo>
                  <a:cubicBezTo>
                    <a:pt x="29" y="1320"/>
                    <a:pt x="31" y="1320"/>
                    <a:pt x="33" y="1320"/>
                  </a:cubicBezTo>
                  <a:cubicBezTo>
                    <a:pt x="45" y="1316"/>
                    <a:pt x="1074" y="1023"/>
                    <a:pt x="1529" y="39"/>
                  </a:cubicBezTo>
                  <a:cubicBezTo>
                    <a:pt x="1540" y="18"/>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36" name="Google Shape;3036;p44"/>
            <p:cNvSpPr/>
            <p:nvPr/>
          </p:nvSpPr>
          <p:spPr>
            <a:xfrm>
              <a:off x="2386675" y="3052650"/>
              <a:ext cx="33850" cy="41875"/>
            </a:xfrm>
            <a:custGeom>
              <a:avLst/>
              <a:gdLst/>
              <a:ahLst/>
              <a:cxnLst/>
              <a:rect l="l" t="t" r="r" b="b"/>
              <a:pathLst>
                <a:path w="1354" h="1675" extrusionOk="0">
                  <a:moveTo>
                    <a:pt x="651" y="0"/>
                  </a:moveTo>
                  <a:cubicBezTo>
                    <a:pt x="610" y="0"/>
                    <a:pt x="568" y="13"/>
                    <a:pt x="529" y="28"/>
                  </a:cubicBezTo>
                  <a:cubicBezTo>
                    <a:pt x="383" y="84"/>
                    <a:pt x="257" y="182"/>
                    <a:pt x="146" y="292"/>
                  </a:cubicBezTo>
                  <a:cubicBezTo>
                    <a:pt x="87" y="350"/>
                    <a:pt x="31" y="416"/>
                    <a:pt x="15" y="499"/>
                  </a:cubicBezTo>
                  <a:cubicBezTo>
                    <a:pt x="1" y="578"/>
                    <a:pt x="25" y="659"/>
                    <a:pt x="57" y="732"/>
                  </a:cubicBezTo>
                  <a:cubicBezTo>
                    <a:pt x="184" y="1022"/>
                    <a:pt x="415" y="1248"/>
                    <a:pt x="640" y="1467"/>
                  </a:cubicBezTo>
                  <a:cubicBezTo>
                    <a:pt x="692" y="1517"/>
                    <a:pt x="746" y="1568"/>
                    <a:pt x="807" y="1605"/>
                  </a:cubicBezTo>
                  <a:cubicBezTo>
                    <a:pt x="892" y="1655"/>
                    <a:pt x="991" y="1675"/>
                    <a:pt x="1089" y="1675"/>
                  </a:cubicBezTo>
                  <a:cubicBezTo>
                    <a:pt x="1113" y="1675"/>
                    <a:pt x="1136" y="1674"/>
                    <a:pt x="1160" y="1671"/>
                  </a:cubicBezTo>
                  <a:cubicBezTo>
                    <a:pt x="1224" y="1666"/>
                    <a:pt x="1289" y="1658"/>
                    <a:pt x="1353" y="1646"/>
                  </a:cubicBezTo>
                  <a:cubicBezTo>
                    <a:pt x="1278" y="1637"/>
                    <a:pt x="1204" y="1627"/>
                    <a:pt x="1130" y="1616"/>
                  </a:cubicBezTo>
                  <a:cubicBezTo>
                    <a:pt x="1033" y="1600"/>
                    <a:pt x="935" y="1580"/>
                    <a:pt x="847" y="1535"/>
                  </a:cubicBezTo>
                  <a:cubicBezTo>
                    <a:pt x="721" y="1468"/>
                    <a:pt x="628" y="1350"/>
                    <a:pt x="540" y="1235"/>
                  </a:cubicBezTo>
                  <a:cubicBezTo>
                    <a:pt x="428" y="1088"/>
                    <a:pt x="318" y="938"/>
                    <a:pt x="241" y="769"/>
                  </a:cubicBezTo>
                  <a:cubicBezTo>
                    <a:pt x="194" y="665"/>
                    <a:pt x="160" y="544"/>
                    <a:pt x="197" y="438"/>
                  </a:cubicBezTo>
                  <a:cubicBezTo>
                    <a:pt x="232" y="336"/>
                    <a:pt x="324" y="269"/>
                    <a:pt x="418" y="217"/>
                  </a:cubicBezTo>
                  <a:cubicBezTo>
                    <a:pt x="488" y="179"/>
                    <a:pt x="565" y="146"/>
                    <a:pt x="645" y="146"/>
                  </a:cubicBezTo>
                  <a:cubicBezTo>
                    <a:pt x="650" y="146"/>
                    <a:pt x="655" y="146"/>
                    <a:pt x="660" y="146"/>
                  </a:cubicBezTo>
                  <a:cubicBezTo>
                    <a:pt x="815" y="155"/>
                    <a:pt x="937" y="285"/>
                    <a:pt x="1021" y="420"/>
                  </a:cubicBezTo>
                  <a:cubicBezTo>
                    <a:pt x="1073" y="504"/>
                    <a:pt x="1119" y="596"/>
                    <a:pt x="1175" y="677"/>
                  </a:cubicBezTo>
                  <a:cubicBezTo>
                    <a:pt x="1080" y="459"/>
                    <a:pt x="978" y="245"/>
                    <a:pt x="812" y="80"/>
                  </a:cubicBezTo>
                  <a:cubicBezTo>
                    <a:pt x="784" y="50"/>
                    <a:pt x="750" y="27"/>
                    <a:pt x="713" y="10"/>
                  </a:cubicBezTo>
                  <a:cubicBezTo>
                    <a:pt x="693" y="3"/>
                    <a:pt x="672"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37" name="Google Shape;3037;p44"/>
            <p:cNvSpPr/>
            <p:nvPr/>
          </p:nvSpPr>
          <p:spPr>
            <a:xfrm>
              <a:off x="2390650" y="3056275"/>
              <a:ext cx="35100" cy="37525"/>
            </a:xfrm>
            <a:custGeom>
              <a:avLst/>
              <a:gdLst/>
              <a:ahLst/>
              <a:cxnLst/>
              <a:rect l="l" t="t" r="r" b="b"/>
              <a:pathLst>
                <a:path w="1404" h="1501" extrusionOk="0">
                  <a:moveTo>
                    <a:pt x="486" y="1"/>
                  </a:moveTo>
                  <a:cubicBezTo>
                    <a:pt x="406" y="1"/>
                    <a:pt x="329" y="34"/>
                    <a:pt x="259" y="72"/>
                  </a:cubicBezTo>
                  <a:cubicBezTo>
                    <a:pt x="165" y="124"/>
                    <a:pt x="73" y="191"/>
                    <a:pt x="38" y="293"/>
                  </a:cubicBezTo>
                  <a:cubicBezTo>
                    <a:pt x="1" y="399"/>
                    <a:pt x="35" y="520"/>
                    <a:pt x="82" y="624"/>
                  </a:cubicBezTo>
                  <a:cubicBezTo>
                    <a:pt x="159" y="793"/>
                    <a:pt x="269" y="943"/>
                    <a:pt x="381" y="1090"/>
                  </a:cubicBezTo>
                  <a:cubicBezTo>
                    <a:pt x="469" y="1205"/>
                    <a:pt x="562" y="1323"/>
                    <a:pt x="688" y="1390"/>
                  </a:cubicBezTo>
                  <a:cubicBezTo>
                    <a:pt x="776" y="1435"/>
                    <a:pt x="874" y="1455"/>
                    <a:pt x="971" y="1471"/>
                  </a:cubicBezTo>
                  <a:cubicBezTo>
                    <a:pt x="1045" y="1482"/>
                    <a:pt x="1120" y="1492"/>
                    <a:pt x="1194" y="1501"/>
                  </a:cubicBezTo>
                  <a:cubicBezTo>
                    <a:pt x="1291" y="1481"/>
                    <a:pt x="1385" y="1443"/>
                    <a:pt x="1390" y="1373"/>
                  </a:cubicBezTo>
                  <a:cubicBezTo>
                    <a:pt x="1403" y="1214"/>
                    <a:pt x="1261" y="1031"/>
                    <a:pt x="1189" y="900"/>
                  </a:cubicBezTo>
                  <a:cubicBezTo>
                    <a:pt x="1125" y="782"/>
                    <a:pt x="1072" y="656"/>
                    <a:pt x="1016" y="532"/>
                  </a:cubicBezTo>
                  <a:cubicBezTo>
                    <a:pt x="960" y="451"/>
                    <a:pt x="914" y="359"/>
                    <a:pt x="862" y="275"/>
                  </a:cubicBezTo>
                  <a:cubicBezTo>
                    <a:pt x="778" y="140"/>
                    <a:pt x="656" y="10"/>
                    <a:pt x="501" y="1"/>
                  </a:cubicBezTo>
                  <a:cubicBezTo>
                    <a:pt x="496" y="1"/>
                    <a:pt x="491" y="1"/>
                    <a:pt x="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38" name="Google Shape;3038;p44"/>
            <p:cNvSpPr/>
            <p:nvPr/>
          </p:nvSpPr>
          <p:spPr>
            <a:xfrm>
              <a:off x="2400450" y="3064825"/>
              <a:ext cx="35925" cy="32150"/>
            </a:xfrm>
            <a:custGeom>
              <a:avLst/>
              <a:gdLst/>
              <a:ahLst/>
              <a:cxnLst/>
              <a:rect l="l" t="t" r="r" b="b"/>
              <a:pathLst>
                <a:path w="1437" h="1286" extrusionOk="0">
                  <a:moveTo>
                    <a:pt x="32" y="1"/>
                  </a:moveTo>
                  <a:cubicBezTo>
                    <a:pt x="16" y="1"/>
                    <a:pt x="0" y="16"/>
                    <a:pt x="8" y="35"/>
                  </a:cubicBezTo>
                  <a:cubicBezTo>
                    <a:pt x="405" y="980"/>
                    <a:pt x="1393" y="1281"/>
                    <a:pt x="1403" y="1284"/>
                  </a:cubicBezTo>
                  <a:cubicBezTo>
                    <a:pt x="1405" y="1285"/>
                    <a:pt x="1407" y="1285"/>
                    <a:pt x="1409" y="1285"/>
                  </a:cubicBezTo>
                  <a:cubicBezTo>
                    <a:pt x="1413" y="1285"/>
                    <a:pt x="1416" y="1285"/>
                    <a:pt x="1419" y="1283"/>
                  </a:cubicBezTo>
                  <a:cubicBezTo>
                    <a:pt x="1426" y="1280"/>
                    <a:pt x="1431" y="1274"/>
                    <a:pt x="1433" y="1267"/>
                  </a:cubicBezTo>
                  <a:cubicBezTo>
                    <a:pt x="1436" y="1253"/>
                    <a:pt x="1429" y="1239"/>
                    <a:pt x="1415" y="1236"/>
                  </a:cubicBezTo>
                  <a:cubicBezTo>
                    <a:pt x="1406" y="1232"/>
                    <a:pt x="442" y="937"/>
                    <a:pt x="54" y="16"/>
                  </a:cubicBezTo>
                  <a:cubicBezTo>
                    <a:pt x="49" y="5"/>
                    <a:pt x="41"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39" name="Google Shape;3039;p44"/>
            <p:cNvSpPr/>
            <p:nvPr/>
          </p:nvSpPr>
          <p:spPr>
            <a:xfrm>
              <a:off x="2451650" y="3062875"/>
              <a:ext cx="35950" cy="40875"/>
            </a:xfrm>
            <a:custGeom>
              <a:avLst/>
              <a:gdLst/>
              <a:ahLst/>
              <a:cxnLst/>
              <a:rect l="l" t="t" r="r" b="b"/>
              <a:pathLst>
                <a:path w="1438" h="1635" extrusionOk="0">
                  <a:moveTo>
                    <a:pt x="821" y="1"/>
                  </a:moveTo>
                  <a:cubicBezTo>
                    <a:pt x="806" y="1"/>
                    <a:pt x="791" y="3"/>
                    <a:pt x="776" y="6"/>
                  </a:cubicBezTo>
                  <a:cubicBezTo>
                    <a:pt x="738" y="19"/>
                    <a:pt x="701" y="40"/>
                    <a:pt x="671" y="68"/>
                  </a:cubicBezTo>
                  <a:cubicBezTo>
                    <a:pt x="491" y="218"/>
                    <a:pt x="373" y="422"/>
                    <a:pt x="258" y="632"/>
                  </a:cubicBezTo>
                  <a:cubicBezTo>
                    <a:pt x="322" y="555"/>
                    <a:pt x="375" y="468"/>
                    <a:pt x="434" y="388"/>
                  </a:cubicBezTo>
                  <a:cubicBezTo>
                    <a:pt x="527" y="263"/>
                    <a:pt x="657" y="145"/>
                    <a:pt x="809" y="145"/>
                  </a:cubicBezTo>
                  <a:cubicBezTo>
                    <a:pt x="811" y="145"/>
                    <a:pt x="814" y="145"/>
                    <a:pt x="817" y="145"/>
                  </a:cubicBezTo>
                  <a:cubicBezTo>
                    <a:pt x="903" y="149"/>
                    <a:pt x="982" y="190"/>
                    <a:pt x="1053" y="237"/>
                  </a:cubicBezTo>
                  <a:cubicBezTo>
                    <a:pt x="1142" y="296"/>
                    <a:pt x="1227" y="371"/>
                    <a:pt x="1254" y="476"/>
                  </a:cubicBezTo>
                  <a:cubicBezTo>
                    <a:pt x="1282" y="585"/>
                    <a:pt x="1239" y="702"/>
                    <a:pt x="1183" y="801"/>
                  </a:cubicBezTo>
                  <a:cubicBezTo>
                    <a:pt x="1092" y="963"/>
                    <a:pt x="969" y="1104"/>
                    <a:pt x="845" y="1241"/>
                  </a:cubicBezTo>
                  <a:cubicBezTo>
                    <a:pt x="748" y="1348"/>
                    <a:pt x="644" y="1457"/>
                    <a:pt x="513" y="1513"/>
                  </a:cubicBezTo>
                  <a:cubicBezTo>
                    <a:pt x="422" y="1552"/>
                    <a:pt x="323" y="1563"/>
                    <a:pt x="225" y="1571"/>
                  </a:cubicBezTo>
                  <a:cubicBezTo>
                    <a:pt x="150" y="1576"/>
                    <a:pt x="76" y="1579"/>
                    <a:pt x="0" y="1582"/>
                  </a:cubicBezTo>
                  <a:cubicBezTo>
                    <a:pt x="64" y="1599"/>
                    <a:pt x="127" y="1613"/>
                    <a:pt x="192" y="1623"/>
                  </a:cubicBezTo>
                  <a:cubicBezTo>
                    <a:pt x="234" y="1630"/>
                    <a:pt x="277" y="1635"/>
                    <a:pt x="320" y="1635"/>
                  </a:cubicBezTo>
                  <a:cubicBezTo>
                    <a:pt x="398" y="1635"/>
                    <a:pt x="476" y="1621"/>
                    <a:pt x="548" y="1586"/>
                  </a:cubicBezTo>
                  <a:cubicBezTo>
                    <a:pt x="612" y="1555"/>
                    <a:pt x="669" y="1509"/>
                    <a:pt x="726" y="1463"/>
                  </a:cubicBezTo>
                  <a:cubicBezTo>
                    <a:pt x="968" y="1265"/>
                    <a:pt x="1218" y="1058"/>
                    <a:pt x="1369" y="781"/>
                  </a:cubicBezTo>
                  <a:cubicBezTo>
                    <a:pt x="1406" y="709"/>
                    <a:pt x="1438" y="630"/>
                    <a:pt x="1431" y="551"/>
                  </a:cubicBezTo>
                  <a:cubicBezTo>
                    <a:pt x="1422" y="468"/>
                    <a:pt x="1371" y="397"/>
                    <a:pt x="1317" y="335"/>
                  </a:cubicBezTo>
                  <a:cubicBezTo>
                    <a:pt x="1216" y="214"/>
                    <a:pt x="1098" y="108"/>
                    <a:pt x="958" y="39"/>
                  </a:cubicBezTo>
                  <a:cubicBezTo>
                    <a:pt x="915" y="18"/>
                    <a:pt x="868"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40" name="Google Shape;3040;p44"/>
            <p:cNvSpPr/>
            <p:nvPr/>
          </p:nvSpPr>
          <p:spPr>
            <a:xfrm>
              <a:off x="2447025" y="3066500"/>
              <a:ext cx="36675" cy="35925"/>
            </a:xfrm>
            <a:custGeom>
              <a:avLst/>
              <a:gdLst/>
              <a:ahLst/>
              <a:cxnLst/>
              <a:rect l="l" t="t" r="r" b="b"/>
              <a:pathLst>
                <a:path w="1467" h="1437" extrusionOk="0">
                  <a:moveTo>
                    <a:pt x="994" y="0"/>
                  </a:moveTo>
                  <a:cubicBezTo>
                    <a:pt x="842" y="0"/>
                    <a:pt x="712" y="118"/>
                    <a:pt x="619" y="243"/>
                  </a:cubicBezTo>
                  <a:cubicBezTo>
                    <a:pt x="560" y="323"/>
                    <a:pt x="507" y="410"/>
                    <a:pt x="443" y="487"/>
                  </a:cubicBezTo>
                  <a:cubicBezTo>
                    <a:pt x="379" y="606"/>
                    <a:pt x="314" y="726"/>
                    <a:pt x="241" y="838"/>
                  </a:cubicBezTo>
                  <a:cubicBezTo>
                    <a:pt x="159" y="964"/>
                    <a:pt x="1" y="1134"/>
                    <a:pt x="1" y="1293"/>
                  </a:cubicBezTo>
                  <a:cubicBezTo>
                    <a:pt x="1" y="1363"/>
                    <a:pt x="90" y="1409"/>
                    <a:pt x="185" y="1437"/>
                  </a:cubicBezTo>
                  <a:cubicBezTo>
                    <a:pt x="260" y="1434"/>
                    <a:pt x="335" y="1431"/>
                    <a:pt x="410" y="1426"/>
                  </a:cubicBezTo>
                  <a:cubicBezTo>
                    <a:pt x="508" y="1418"/>
                    <a:pt x="607" y="1407"/>
                    <a:pt x="698" y="1368"/>
                  </a:cubicBezTo>
                  <a:cubicBezTo>
                    <a:pt x="829" y="1312"/>
                    <a:pt x="933" y="1203"/>
                    <a:pt x="1030" y="1096"/>
                  </a:cubicBezTo>
                  <a:cubicBezTo>
                    <a:pt x="1154" y="959"/>
                    <a:pt x="1277" y="818"/>
                    <a:pt x="1367" y="656"/>
                  </a:cubicBezTo>
                  <a:cubicBezTo>
                    <a:pt x="1422" y="557"/>
                    <a:pt x="1467" y="440"/>
                    <a:pt x="1439" y="331"/>
                  </a:cubicBezTo>
                  <a:cubicBezTo>
                    <a:pt x="1412" y="226"/>
                    <a:pt x="1326" y="151"/>
                    <a:pt x="1238" y="92"/>
                  </a:cubicBezTo>
                  <a:cubicBezTo>
                    <a:pt x="1167" y="45"/>
                    <a:pt x="1088" y="4"/>
                    <a:pt x="1002" y="0"/>
                  </a:cubicBezTo>
                  <a:cubicBezTo>
                    <a:pt x="999" y="0"/>
                    <a:pt x="996" y="0"/>
                    <a:pt x="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41" name="Google Shape;3041;p44"/>
            <p:cNvSpPr/>
            <p:nvPr/>
          </p:nvSpPr>
          <p:spPr>
            <a:xfrm>
              <a:off x="2435625" y="3075150"/>
              <a:ext cx="38500" cy="29150"/>
            </a:xfrm>
            <a:custGeom>
              <a:avLst/>
              <a:gdLst/>
              <a:ahLst/>
              <a:cxnLst/>
              <a:rect l="l" t="t" r="r" b="b"/>
              <a:pathLst>
                <a:path w="1540" h="1166" extrusionOk="0">
                  <a:moveTo>
                    <a:pt x="1505" y="0"/>
                  </a:moveTo>
                  <a:cubicBezTo>
                    <a:pt x="1496" y="0"/>
                    <a:pt x="1487" y="5"/>
                    <a:pt x="1482" y="16"/>
                  </a:cubicBezTo>
                  <a:cubicBezTo>
                    <a:pt x="1018" y="900"/>
                    <a:pt x="33" y="1114"/>
                    <a:pt x="24" y="1116"/>
                  </a:cubicBezTo>
                  <a:cubicBezTo>
                    <a:pt x="9" y="1118"/>
                    <a:pt x="0" y="1132"/>
                    <a:pt x="3" y="1146"/>
                  </a:cubicBezTo>
                  <a:cubicBezTo>
                    <a:pt x="5" y="1153"/>
                    <a:pt x="9" y="1160"/>
                    <a:pt x="16" y="1163"/>
                  </a:cubicBezTo>
                  <a:cubicBezTo>
                    <a:pt x="19" y="1165"/>
                    <a:pt x="24" y="1166"/>
                    <a:pt x="28" y="1166"/>
                  </a:cubicBezTo>
                  <a:cubicBezTo>
                    <a:pt x="30" y="1166"/>
                    <a:pt x="31" y="1165"/>
                    <a:pt x="33" y="1165"/>
                  </a:cubicBezTo>
                  <a:cubicBezTo>
                    <a:pt x="43" y="1163"/>
                    <a:pt x="1052" y="946"/>
                    <a:pt x="1527" y="39"/>
                  </a:cubicBezTo>
                  <a:cubicBezTo>
                    <a:pt x="1539" y="19"/>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42" name="Google Shape;3042;p44"/>
            <p:cNvSpPr/>
            <p:nvPr/>
          </p:nvSpPr>
          <p:spPr>
            <a:xfrm>
              <a:off x="2406250" y="3015700"/>
              <a:ext cx="23225" cy="40150"/>
            </a:xfrm>
            <a:custGeom>
              <a:avLst/>
              <a:gdLst/>
              <a:ahLst/>
              <a:cxnLst/>
              <a:rect l="l" t="t" r="r" b="b"/>
              <a:pathLst>
                <a:path w="929" h="1606" extrusionOk="0">
                  <a:moveTo>
                    <a:pt x="599" y="0"/>
                  </a:moveTo>
                  <a:cubicBezTo>
                    <a:pt x="480" y="0"/>
                    <a:pt x="361" y="28"/>
                    <a:pt x="248" y="68"/>
                  </a:cubicBezTo>
                  <a:cubicBezTo>
                    <a:pt x="179" y="92"/>
                    <a:pt x="108" y="123"/>
                    <a:pt x="64" y="182"/>
                  </a:cubicBezTo>
                  <a:cubicBezTo>
                    <a:pt x="23" y="240"/>
                    <a:pt x="12" y="314"/>
                    <a:pt x="10" y="385"/>
                  </a:cubicBezTo>
                  <a:cubicBezTo>
                    <a:pt x="1" y="663"/>
                    <a:pt x="99" y="931"/>
                    <a:pt x="195" y="1191"/>
                  </a:cubicBezTo>
                  <a:cubicBezTo>
                    <a:pt x="218" y="1251"/>
                    <a:pt x="240" y="1313"/>
                    <a:pt x="275" y="1365"/>
                  </a:cubicBezTo>
                  <a:cubicBezTo>
                    <a:pt x="337" y="1454"/>
                    <a:pt x="431" y="1515"/>
                    <a:pt x="531" y="1552"/>
                  </a:cubicBezTo>
                  <a:cubicBezTo>
                    <a:pt x="585" y="1573"/>
                    <a:pt x="639" y="1591"/>
                    <a:pt x="695" y="1605"/>
                  </a:cubicBezTo>
                  <a:cubicBezTo>
                    <a:pt x="638" y="1571"/>
                    <a:pt x="583" y="1534"/>
                    <a:pt x="528" y="1496"/>
                  </a:cubicBezTo>
                  <a:cubicBezTo>
                    <a:pt x="457" y="1447"/>
                    <a:pt x="386" y="1394"/>
                    <a:pt x="334" y="1324"/>
                  </a:cubicBezTo>
                  <a:cubicBezTo>
                    <a:pt x="259" y="1223"/>
                    <a:pt x="229" y="1095"/>
                    <a:pt x="203" y="969"/>
                  </a:cubicBezTo>
                  <a:cubicBezTo>
                    <a:pt x="169" y="809"/>
                    <a:pt x="138" y="646"/>
                    <a:pt x="141" y="483"/>
                  </a:cubicBezTo>
                  <a:cubicBezTo>
                    <a:pt x="143" y="381"/>
                    <a:pt x="163" y="274"/>
                    <a:pt x="232" y="202"/>
                  </a:cubicBezTo>
                  <a:cubicBezTo>
                    <a:pt x="299" y="136"/>
                    <a:pt x="398" y="116"/>
                    <a:pt x="491" y="110"/>
                  </a:cubicBezTo>
                  <a:cubicBezTo>
                    <a:pt x="505" y="109"/>
                    <a:pt x="519" y="109"/>
                    <a:pt x="533" y="109"/>
                  </a:cubicBezTo>
                  <a:cubicBezTo>
                    <a:pt x="596" y="109"/>
                    <a:pt x="658" y="117"/>
                    <a:pt x="713" y="146"/>
                  </a:cubicBezTo>
                  <a:cubicBezTo>
                    <a:pt x="833" y="211"/>
                    <a:pt x="881" y="361"/>
                    <a:pt x="896" y="501"/>
                  </a:cubicBezTo>
                  <a:cubicBezTo>
                    <a:pt x="905" y="588"/>
                    <a:pt x="907" y="679"/>
                    <a:pt x="922" y="765"/>
                  </a:cubicBezTo>
                  <a:cubicBezTo>
                    <a:pt x="927" y="554"/>
                    <a:pt x="929" y="346"/>
                    <a:pt x="858" y="151"/>
                  </a:cubicBezTo>
                  <a:cubicBezTo>
                    <a:pt x="847" y="117"/>
                    <a:pt x="830" y="86"/>
                    <a:pt x="806" y="59"/>
                  </a:cubicBezTo>
                  <a:cubicBezTo>
                    <a:pt x="766" y="19"/>
                    <a:pt x="708" y="7"/>
                    <a:pt x="653" y="2"/>
                  </a:cubicBezTo>
                  <a:cubicBezTo>
                    <a:pt x="635" y="1"/>
                    <a:pt x="617"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43" name="Google Shape;3043;p44"/>
            <p:cNvSpPr/>
            <p:nvPr/>
          </p:nvSpPr>
          <p:spPr>
            <a:xfrm>
              <a:off x="2409675" y="3018375"/>
              <a:ext cx="20850" cy="37825"/>
            </a:xfrm>
            <a:custGeom>
              <a:avLst/>
              <a:gdLst/>
              <a:ahLst/>
              <a:cxnLst/>
              <a:rect l="l" t="t" r="r" b="b"/>
              <a:pathLst>
                <a:path w="834" h="1513" extrusionOk="0">
                  <a:moveTo>
                    <a:pt x="396" y="1"/>
                  </a:moveTo>
                  <a:cubicBezTo>
                    <a:pt x="382" y="1"/>
                    <a:pt x="368" y="1"/>
                    <a:pt x="354" y="2"/>
                  </a:cubicBezTo>
                  <a:cubicBezTo>
                    <a:pt x="261" y="7"/>
                    <a:pt x="162" y="26"/>
                    <a:pt x="95" y="94"/>
                  </a:cubicBezTo>
                  <a:cubicBezTo>
                    <a:pt x="25" y="165"/>
                    <a:pt x="6" y="273"/>
                    <a:pt x="4" y="375"/>
                  </a:cubicBezTo>
                  <a:cubicBezTo>
                    <a:pt x="1" y="538"/>
                    <a:pt x="32" y="701"/>
                    <a:pt x="65" y="861"/>
                  </a:cubicBezTo>
                  <a:cubicBezTo>
                    <a:pt x="92" y="986"/>
                    <a:pt x="122" y="1114"/>
                    <a:pt x="196" y="1216"/>
                  </a:cubicBezTo>
                  <a:cubicBezTo>
                    <a:pt x="249" y="1286"/>
                    <a:pt x="320" y="1339"/>
                    <a:pt x="391" y="1388"/>
                  </a:cubicBezTo>
                  <a:cubicBezTo>
                    <a:pt x="446" y="1426"/>
                    <a:pt x="501" y="1463"/>
                    <a:pt x="558" y="1497"/>
                  </a:cubicBezTo>
                  <a:cubicBezTo>
                    <a:pt x="594" y="1506"/>
                    <a:pt x="631" y="1512"/>
                    <a:pt x="664" y="1512"/>
                  </a:cubicBezTo>
                  <a:cubicBezTo>
                    <a:pt x="708" y="1512"/>
                    <a:pt x="745" y="1501"/>
                    <a:pt x="763" y="1470"/>
                  </a:cubicBezTo>
                  <a:cubicBezTo>
                    <a:pt x="834" y="1348"/>
                    <a:pt x="789" y="1149"/>
                    <a:pt x="783" y="1017"/>
                  </a:cubicBezTo>
                  <a:cubicBezTo>
                    <a:pt x="776" y="897"/>
                    <a:pt x="782" y="777"/>
                    <a:pt x="785" y="657"/>
                  </a:cubicBezTo>
                  <a:cubicBezTo>
                    <a:pt x="770" y="572"/>
                    <a:pt x="768" y="480"/>
                    <a:pt x="759" y="394"/>
                  </a:cubicBezTo>
                  <a:cubicBezTo>
                    <a:pt x="744" y="256"/>
                    <a:pt x="696" y="104"/>
                    <a:pt x="575" y="38"/>
                  </a:cubicBezTo>
                  <a:cubicBezTo>
                    <a:pt x="520" y="8"/>
                    <a:pt x="45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44" name="Google Shape;3044;p44"/>
            <p:cNvSpPr/>
            <p:nvPr/>
          </p:nvSpPr>
          <p:spPr>
            <a:xfrm>
              <a:off x="2417400" y="3025300"/>
              <a:ext cx="17975" cy="38875"/>
            </a:xfrm>
            <a:custGeom>
              <a:avLst/>
              <a:gdLst/>
              <a:ahLst/>
              <a:cxnLst/>
              <a:rect l="l" t="t" r="r" b="b"/>
              <a:pathLst>
                <a:path w="719" h="1555" extrusionOk="0">
                  <a:moveTo>
                    <a:pt x="64" y="1"/>
                  </a:moveTo>
                  <a:cubicBezTo>
                    <a:pt x="53" y="1"/>
                    <a:pt x="42" y="8"/>
                    <a:pt x="42" y="23"/>
                  </a:cubicBezTo>
                  <a:cubicBezTo>
                    <a:pt x="1" y="928"/>
                    <a:pt x="673" y="1543"/>
                    <a:pt x="679" y="1549"/>
                  </a:cubicBezTo>
                  <a:cubicBezTo>
                    <a:pt x="683" y="1553"/>
                    <a:pt x="688" y="1555"/>
                    <a:pt x="694" y="1555"/>
                  </a:cubicBezTo>
                  <a:cubicBezTo>
                    <a:pt x="699" y="1555"/>
                    <a:pt x="706" y="1552"/>
                    <a:pt x="711" y="1547"/>
                  </a:cubicBezTo>
                  <a:cubicBezTo>
                    <a:pt x="718" y="1537"/>
                    <a:pt x="717" y="1524"/>
                    <a:pt x="708" y="1515"/>
                  </a:cubicBezTo>
                  <a:cubicBezTo>
                    <a:pt x="702" y="1509"/>
                    <a:pt x="45" y="907"/>
                    <a:pt x="86" y="25"/>
                  </a:cubicBezTo>
                  <a:cubicBezTo>
                    <a:pt x="88" y="9"/>
                    <a:pt x="76"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45" name="Google Shape;3045;p44"/>
            <p:cNvSpPr/>
            <p:nvPr/>
          </p:nvSpPr>
          <p:spPr>
            <a:xfrm>
              <a:off x="2448550" y="3027525"/>
              <a:ext cx="27200" cy="37975"/>
            </a:xfrm>
            <a:custGeom>
              <a:avLst/>
              <a:gdLst/>
              <a:ahLst/>
              <a:cxnLst/>
              <a:rect l="l" t="t" r="r" b="b"/>
              <a:pathLst>
                <a:path w="1088" h="1519" extrusionOk="0">
                  <a:moveTo>
                    <a:pt x="481" y="1"/>
                  </a:moveTo>
                  <a:cubicBezTo>
                    <a:pt x="456" y="1"/>
                    <a:pt x="431" y="5"/>
                    <a:pt x="408" y="16"/>
                  </a:cubicBezTo>
                  <a:cubicBezTo>
                    <a:pt x="377" y="34"/>
                    <a:pt x="349" y="59"/>
                    <a:pt x="328" y="88"/>
                  </a:cubicBezTo>
                  <a:cubicBezTo>
                    <a:pt x="197" y="248"/>
                    <a:pt x="129" y="446"/>
                    <a:pt x="65" y="646"/>
                  </a:cubicBezTo>
                  <a:cubicBezTo>
                    <a:pt x="106" y="569"/>
                    <a:pt x="139" y="484"/>
                    <a:pt x="177" y="405"/>
                  </a:cubicBezTo>
                  <a:cubicBezTo>
                    <a:pt x="237" y="280"/>
                    <a:pt x="332" y="152"/>
                    <a:pt x="467" y="131"/>
                  </a:cubicBezTo>
                  <a:cubicBezTo>
                    <a:pt x="481" y="129"/>
                    <a:pt x="496" y="128"/>
                    <a:pt x="510" y="128"/>
                  </a:cubicBezTo>
                  <a:cubicBezTo>
                    <a:pt x="570" y="128"/>
                    <a:pt x="631" y="147"/>
                    <a:pt x="687" y="170"/>
                  </a:cubicBezTo>
                  <a:cubicBezTo>
                    <a:pt x="774" y="206"/>
                    <a:pt x="861" y="257"/>
                    <a:pt x="902" y="343"/>
                  </a:cubicBezTo>
                  <a:cubicBezTo>
                    <a:pt x="944" y="434"/>
                    <a:pt x="926" y="541"/>
                    <a:pt x="894" y="637"/>
                  </a:cubicBezTo>
                  <a:cubicBezTo>
                    <a:pt x="843" y="793"/>
                    <a:pt x="761" y="936"/>
                    <a:pt x="676" y="1075"/>
                  </a:cubicBezTo>
                  <a:cubicBezTo>
                    <a:pt x="609" y="1185"/>
                    <a:pt x="539" y="1297"/>
                    <a:pt x="435" y="1368"/>
                  </a:cubicBezTo>
                  <a:cubicBezTo>
                    <a:pt x="362" y="1417"/>
                    <a:pt x="278" y="1443"/>
                    <a:pt x="194" y="1465"/>
                  </a:cubicBezTo>
                  <a:cubicBezTo>
                    <a:pt x="130" y="1483"/>
                    <a:pt x="65" y="1498"/>
                    <a:pt x="1" y="1513"/>
                  </a:cubicBezTo>
                  <a:cubicBezTo>
                    <a:pt x="43" y="1516"/>
                    <a:pt x="86" y="1518"/>
                    <a:pt x="127" y="1518"/>
                  </a:cubicBezTo>
                  <a:cubicBezTo>
                    <a:pt x="143" y="1518"/>
                    <a:pt x="158" y="1518"/>
                    <a:pt x="173" y="1517"/>
                  </a:cubicBezTo>
                  <a:cubicBezTo>
                    <a:pt x="280" y="1515"/>
                    <a:pt x="389" y="1489"/>
                    <a:pt x="476" y="1425"/>
                  </a:cubicBezTo>
                  <a:cubicBezTo>
                    <a:pt x="527" y="1387"/>
                    <a:pt x="569" y="1337"/>
                    <a:pt x="609" y="1288"/>
                  </a:cubicBezTo>
                  <a:cubicBezTo>
                    <a:pt x="787" y="1074"/>
                    <a:pt x="969" y="854"/>
                    <a:pt x="1052" y="588"/>
                  </a:cubicBezTo>
                  <a:cubicBezTo>
                    <a:pt x="1073" y="520"/>
                    <a:pt x="1088" y="447"/>
                    <a:pt x="1068" y="379"/>
                  </a:cubicBezTo>
                  <a:cubicBezTo>
                    <a:pt x="1045" y="308"/>
                    <a:pt x="990" y="256"/>
                    <a:pt x="933" y="210"/>
                  </a:cubicBezTo>
                  <a:cubicBezTo>
                    <a:pt x="824" y="123"/>
                    <a:pt x="704" y="50"/>
                    <a:pt x="572" y="14"/>
                  </a:cubicBezTo>
                  <a:cubicBezTo>
                    <a:pt x="542" y="7"/>
                    <a:pt x="511" y="1"/>
                    <a:pt x="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46" name="Google Shape;3046;p44"/>
            <p:cNvSpPr/>
            <p:nvPr/>
          </p:nvSpPr>
          <p:spPr>
            <a:xfrm>
              <a:off x="2443300" y="3030700"/>
              <a:ext cx="28875" cy="34650"/>
            </a:xfrm>
            <a:custGeom>
              <a:avLst/>
              <a:gdLst/>
              <a:ahLst/>
              <a:cxnLst/>
              <a:rect l="l" t="t" r="r" b="b"/>
              <a:pathLst>
                <a:path w="1155" h="1386" extrusionOk="0">
                  <a:moveTo>
                    <a:pt x="721" y="1"/>
                  </a:moveTo>
                  <a:cubicBezTo>
                    <a:pt x="706" y="1"/>
                    <a:pt x="691" y="2"/>
                    <a:pt x="677" y="4"/>
                  </a:cubicBezTo>
                  <a:cubicBezTo>
                    <a:pt x="542" y="25"/>
                    <a:pt x="447" y="152"/>
                    <a:pt x="387" y="278"/>
                  </a:cubicBezTo>
                  <a:cubicBezTo>
                    <a:pt x="349" y="357"/>
                    <a:pt x="318" y="442"/>
                    <a:pt x="275" y="519"/>
                  </a:cubicBezTo>
                  <a:cubicBezTo>
                    <a:pt x="239" y="633"/>
                    <a:pt x="204" y="748"/>
                    <a:pt x="159" y="858"/>
                  </a:cubicBezTo>
                  <a:cubicBezTo>
                    <a:pt x="108" y="981"/>
                    <a:pt x="1" y="1154"/>
                    <a:pt x="27" y="1293"/>
                  </a:cubicBezTo>
                  <a:cubicBezTo>
                    <a:pt x="39" y="1355"/>
                    <a:pt x="124" y="1378"/>
                    <a:pt x="212" y="1386"/>
                  </a:cubicBezTo>
                  <a:cubicBezTo>
                    <a:pt x="276" y="1372"/>
                    <a:pt x="341" y="1356"/>
                    <a:pt x="404" y="1339"/>
                  </a:cubicBezTo>
                  <a:cubicBezTo>
                    <a:pt x="488" y="1316"/>
                    <a:pt x="572" y="1289"/>
                    <a:pt x="645" y="1241"/>
                  </a:cubicBezTo>
                  <a:cubicBezTo>
                    <a:pt x="749" y="1170"/>
                    <a:pt x="820" y="1059"/>
                    <a:pt x="886" y="950"/>
                  </a:cubicBezTo>
                  <a:cubicBezTo>
                    <a:pt x="971" y="809"/>
                    <a:pt x="1054" y="666"/>
                    <a:pt x="1105" y="510"/>
                  </a:cubicBezTo>
                  <a:cubicBezTo>
                    <a:pt x="1136" y="414"/>
                    <a:pt x="1154" y="307"/>
                    <a:pt x="1112" y="216"/>
                  </a:cubicBezTo>
                  <a:cubicBezTo>
                    <a:pt x="1071" y="130"/>
                    <a:pt x="984" y="79"/>
                    <a:pt x="897" y="43"/>
                  </a:cubicBezTo>
                  <a:cubicBezTo>
                    <a:pt x="842" y="20"/>
                    <a:pt x="781"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47" name="Google Shape;3047;p44"/>
            <p:cNvSpPr/>
            <p:nvPr/>
          </p:nvSpPr>
          <p:spPr>
            <a:xfrm>
              <a:off x="2434850" y="3038175"/>
              <a:ext cx="28625" cy="31425"/>
            </a:xfrm>
            <a:custGeom>
              <a:avLst/>
              <a:gdLst/>
              <a:ahLst/>
              <a:cxnLst/>
              <a:rect l="l" t="t" r="r" b="b"/>
              <a:pathLst>
                <a:path w="1145" h="1257" extrusionOk="0">
                  <a:moveTo>
                    <a:pt x="1114" y="0"/>
                  </a:moveTo>
                  <a:cubicBezTo>
                    <a:pt x="1106" y="0"/>
                    <a:pt x="1099" y="4"/>
                    <a:pt x="1097" y="13"/>
                  </a:cubicBezTo>
                  <a:cubicBezTo>
                    <a:pt x="845" y="859"/>
                    <a:pt x="26" y="1209"/>
                    <a:pt x="17" y="1212"/>
                  </a:cubicBezTo>
                  <a:cubicBezTo>
                    <a:pt x="6" y="1218"/>
                    <a:pt x="0" y="1230"/>
                    <a:pt x="5" y="1242"/>
                  </a:cubicBezTo>
                  <a:cubicBezTo>
                    <a:pt x="7" y="1248"/>
                    <a:pt x="13" y="1254"/>
                    <a:pt x="19" y="1256"/>
                  </a:cubicBezTo>
                  <a:cubicBezTo>
                    <a:pt x="21" y="1256"/>
                    <a:pt x="22" y="1256"/>
                    <a:pt x="23" y="1256"/>
                  </a:cubicBezTo>
                  <a:cubicBezTo>
                    <a:pt x="26" y="1256"/>
                    <a:pt x="29" y="1255"/>
                    <a:pt x="33" y="1255"/>
                  </a:cubicBezTo>
                  <a:cubicBezTo>
                    <a:pt x="42" y="1251"/>
                    <a:pt x="879" y="893"/>
                    <a:pt x="1138" y="25"/>
                  </a:cubicBezTo>
                  <a:cubicBezTo>
                    <a:pt x="1145" y="11"/>
                    <a:pt x="112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48" name="Google Shape;3048;p44"/>
            <p:cNvSpPr/>
            <p:nvPr/>
          </p:nvSpPr>
          <p:spPr>
            <a:xfrm>
              <a:off x="2432125" y="2997525"/>
              <a:ext cx="34450" cy="34950"/>
            </a:xfrm>
            <a:custGeom>
              <a:avLst/>
              <a:gdLst/>
              <a:ahLst/>
              <a:cxnLst/>
              <a:rect l="l" t="t" r="r" b="b"/>
              <a:pathLst>
                <a:path w="1378" h="1398" extrusionOk="0">
                  <a:moveTo>
                    <a:pt x="814" y="0"/>
                  </a:moveTo>
                  <a:cubicBezTo>
                    <a:pt x="810" y="0"/>
                    <a:pt x="806" y="0"/>
                    <a:pt x="801" y="0"/>
                  </a:cubicBezTo>
                  <a:cubicBezTo>
                    <a:pt x="731" y="5"/>
                    <a:pt x="667" y="45"/>
                    <a:pt x="611" y="88"/>
                  </a:cubicBezTo>
                  <a:cubicBezTo>
                    <a:pt x="391" y="260"/>
                    <a:pt x="248" y="508"/>
                    <a:pt x="110" y="748"/>
                  </a:cubicBezTo>
                  <a:cubicBezTo>
                    <a:pt x="79" y="805"/>
                    <a:pt x="47" y="860"/>
                    <a:pt x="29" y="922"/>
                  </a:cubicBezTo>
                  <a:cubicBezTo>
                    <a:pt x="0" y="1026"/>
                    <a:pt x="14" y="1137"/>
                    <a:pt x="50" y="1238"/>
                  </a:cubicBezTo>
                  <a:cubicBezTo>
                    <a:pt x="68" y="1292"/>
                    <a:pt x="89" y="1345"/>
                    <a:pt x="114" y="1398"/>
                  </a:cubicBezTo>
                  <a:cubicBezTo>
                    <a:pt x="105" y="1332"/>
                    <a:pt x="97" y="1266"/>
                    <a:pt x="92" y="1200"/>
                  </a:cubicBezTo>
                  <a:cubicBezTo>
                    <a:pt x="83" y="1114"/>
                    <a:pt x="78" y="1026"/>
                    <a:pt x="98" y="940"/>
                  </a:cubicBezTo>
                  <a:cubicBezTo>
                    <a:pt x="128" y="818"/>
                    <a:pt x="207" y="712"/>
                    <a:pt x="286" y="612"/>
                  </a:cubicBezTo>
                  <a:cubicBezTo>
                    <a:pt x="387" y="483"/>
                    <a:pt x="492" y="356"/>
                    <a:pt x="620" y="253"/>
                  </a:cubicBezTo>
                  <a:cubicBezTo>
                    <a:pt x="693" y="195"/>
                    <a:pt x="780" y="143"/>
                    <a:pt x="872" y="143"/>
                  </a:cubicBezTo>
                  <a:cubicBezTo>
                    <a:pt x="879" y="143"/>
                    <a:pt x="887" y="143"/>
                    <a:pt x="894" y="144"/>
                  </a:cubicBezTo>
                  <a:cubicBezTo>
                    <a:pt x="987" y="151"/>
                    <a:pt x="1066" y="215"/>
                    <a:pt x="1130" y="283"/>
                  </a:cubicBezTo>
                  <a:cubicBezTo>
                    <a:pt x="1182" y="339"/>
                    <a:pt x="1229" y="401"/>
                    <a:pt x="1244" y="475"/>
                  </a:cubicBezTo>
                  <a:cubicBezTo>
                    <a:pt x="1271" y="609"/>
                    <a:pt x="1186" y="744"/>
                    <a:pt x="1089" y="844"/>
                  </a:cubicBezTo>
                  <a:cubicBezTo>
                    <a:pt x="1028" y="908"/>
                    <a:pt x="960" y="966"/>
                    <a:pt x="903" y="1033"/>
                  </a:cubicBezTo>
                  <a:cubicBezTo>
                    <a:pt x="1068" y="903"/>
                    <a:pt x="1230" y="770"/>
                    <a:pt x="1334" y="590"/>
                  </a:cubicBezTo>
                  <a:cubicBezTo>
                    <a:pt x="1354" y="560"/>
                    <a:pt x="1368" y="526"/>
                    <a:pt x="1373" y="490"/>
                  </a:cubicBezTo>
                  <a:cubicBezTo>
                    <a:pt x="1378" y="434"/>
                    <a:pt x="1350" y="382"/>
                    <a:pt x="1318" y="336"/>
                  </a:cubicBezTo>
                  <a:cubicBezTo>
                    <a:pt x="1237" y="225"/>
                    <a:pt x="1126" y="138"/>
                    <a:pt x="1008" y="67"/>
                  </a:cubicBezTo>
                  <a:cubicBezTo>
                    <a:pt x="949" y="33"/>
                    <a:pt x="884"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49" name="Google Shape;3049;p44"/>
            <p:cNvSpPr/>
            <p:nvPr/>
          </p:nvSpPr>
          <p:spPr>
            <a:xfrm>
              <a:off x="2434050" y="3001075"/>
              <a:ext cx="29875" cy="34925"/>
            </a:xfrm>
            <a:custGeom>
              <a:avLst/>
              <a:gdLst/>
              <a:ahLst/>
              <a:cxnLst/>
              <a:rect l="l" t="t" r="r" b="b"/>
              <a:pathLst>
                <a:path w="1195" h="1397" extrusionOk="0">
                  <a:moveTo>
                    <a:pt x="794" y="1"/>
                  </a:moveTo>
                  <a:cubicBezTo>
                    <a:pt x="703" y="1"/>
                    <a:pt x="615" y="53"/>
                    <a:pt x="543" y="111"/>
                  </a:cubicBezTo>
                  <a:cubicBezTo>
                    <a:pt x="415" y="214"/>
                    <a:pt x="310" y="342"/>
                    <a:pt x="209" y="470"/>
                  </a:cubicBezTo>
                  <a:cubicBezTo>
                    <a:pt x="130" y="570"/>
                    <a:pt x="50" y="676"/>
                    <a:pt x="21" y="798"/>
                  </a:cubicBezTo>
                  <a:cubicBezTo>
                    <a:pt x="0" y="884"/>
                    <a:pt x="6" y="972"/>
                    <a:pt x="13" y="1058"/>
                  </a:cubicBezTo>
                  <a:cubicBezTo>
                    <a:pt x="19" y="1124"/>
                    <a:pt x="27" y="1190"/>
                    <a:pt x="37" y="1256"/>
                  </a:cubicBezTo>
                  <a:cubicBezTo>
                    <a:pt x="72" y="1330"/>
                    <a:pt x="120" y="1397"/>
                    <a:pt x="177" y="1397"/>
                  </a:cubicBezTo>
                  <a:cubicBezTo>
                    <a:pt x="180" y="1397"/>
                    <a:pt x="184" y="1397"/>
                    <a:pt x="188" y="1396"/>
                  </a:cubicBezTo>
                  <a:cubicBezTo>
                    <a:pt x="327" y="1371"/>
                    <a:pt x="453" y="1210"/>
                    <a:pt x="550" y="1120"/>
                  </a:cubicBezTo>
                  <a:cubicBezTo>
                    <a:pt x="636" y="1039"/>
                    <a:pt x="732" y="965"/>
                    <a:pt x="827" y="891"/>
                  </a:cubicBezTo>
                  <a:cubicBezTo>
                    <a:pt x="883" y="825"/>
                    <a:pt x="952" y="765"/>
                    <a:pt x="1012" y="702"/>
                  </a:cubicBezTo>
                  <a:cubicBezTo>
                    <a:pt x="1109" y="602"/>
                    <a:pt x="1195" y="467"/>
                    <a:pt x="1166" y="333"/>
                  </a:cubicBezTo>
                  <a:cubicBezTo>
                    <a:pt x="1152" y="259"/>
                    <a:pt x="1104" y="197"/>
                    <a:pt x="1053" y="141"/>
                  </a:cubicBezTo>
                  <a:cubicBezTo>
                    <a:pt x="989" y="73"/>
                    <a:pt x="910" y="10"/>
                    <a:pt x="816" y="2"/>
                  </a:cubicBezTo>
                  <a:cubicBezTo>
                    <a:pt x="808" y="1"/>
                    <a:pt x="801" y="1"/>
                    <a:pt x="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50" name="Google Shape;3050;p44"/>
            <p:cNvSpPr/>
            <p:nvPr/>
          </p:nvSpPr>
          <p:spPr>
            <a:xfrm>
              <a:off x="2435575" y="3009200"/>
              <a:ext cx="20200" cy="37350"/>
            </a:xfrm>
            <a:custGeom>
              <a:avLst/>
              <a:gdLst/>
              <a:ahLst/>
              <a:cxnLst/>
              <a:rect l="l" t="t" r="r" b="b"/>
              <a:pathLst>
                <a:path w="808" h="1494" extrusionOk="0">
                  <a:moveTo>
                    <a:pt x="776" y="0"/>
                  </a:moveTo>
                  <a:cubicBezTo>
                    <a:pt x="772" y="0"/>
                    <a:pt x="767" y="2"/>
                    <a:pt x="762" y="5"/>
                  </a:cubicBezTo>
                  <a:cubicBezTo>
                    <a:pt x="43" y="552"/>
                    <a:pt x="0" y="1462"/>
                    <a:pt x="0" y="1473"/>
                  </a:cubicBezTo>
                  <a:cubicBezTo>
                    <a:pt x="0" y="1477"/>
                    <a:pt x="1" y="1483"/>
                    <a:pt x="5" y="1486"/>
                  </a:cubicBezTo>
                  <a:cubicBezTo>
                    <a:pt x="9" y="1491"/>
                    <a:pt x="16" y="1494"/>
                    <a:pt x="23" y="1494"/>
                  </a:cubicBezTo>
                  <a:cubicBezTo>
                    <a:pt x="35" y="1494"/>
                    <a:pt x="45" y="1485"/>
                    <a:pt x="45" y="1473"/>
                  </a:cubicBezTo>
                  <a:cubicBezTo>
                    <a:pt x="46" y="1464"/>
                    <a:pt x="86" y="574"/>
                    <a:pt x="789" y="40"/>
                  </a:cubicBezTo>
                  <a:cubicBezTo>
                    <a:pt x="808" y="25"/>
                    <a:pt x="79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grpSp>
      <p:sp>
        <p:nvSpPr>
          <p:cNvPr id="3052" name="Google Shape;3052;p44"/>
          <p:cNvSpPr txBox="1">
            <a:spLocks noGrp="1"/>
          </p:cNvSpPr>
          <p:nvPr>
            <p:ph type="subTitle" idx="1"/>
          </p:nvPr>
        </p:nvSpPr>
        <p:spPr>
          <a:xfrm>
            <a:off x="10898" y="959777"/>
            <a:ext cx="8800068" cy="2473149"/>
          </a:xfrm>
          <a:prstGeom prst="rect">
            <a:avLst/>
          </a:prstGeom>
        </p:spPr>
        <p:txBody>
          <a:bodyPr spcFirstLastPara="1" wrap="square" lIns="91425" tIns="91425" rIns="91425" bIns="91425" anchor="t" anchorCtr="0">
            <a:noAutofit/>
          </a:bodyPr>
          <a:lstStyle/>
          <a:p>
            <a:pPr marL="139700" indent="0">
              <a:buNone/>
            </a:pPr>
            <a:r>
              <a:rPr lang="vi-VN" sz="1900" b="1" dirty="0" smtClean="0">
                <a:latin typeface="Calibri" panose="020F0502020204030204" pitchFamily="34" charset="0"/>
                <a:ea typeface="Calibri" panose="020F0502020204030204" pitchFamily="34" charset="0"/>
                <a:cs typeface="Calibri" panose="020F0502020204030204" pitchFamily="34" charset="0"/>
              </a:rPr>
              <a:t>Trả lời:</a:t>
            </a:r>
            <a:endParaRPr lang="vi-VN" sz="1900" b="1" dirty="0" smtClean="0">
              <a:latin typeface="Calibri" panose="020F0502020204030204" pitchFamily="34" charset="0"/>
              <a:ea typeface="Calibri" panose="020F0502020204030204" pitchFamily="34" charset="0"/>
              <a:cs typeface="Calibri" panose="020F0502020204030204" pitchFamily="34" charset="0"/>
            </a:endParaRPr>
          </a:p>
          <a:p>
            <a:pPr marL="139700" indent="0">
              <a:buNone/>
            </a:pPr>
            <a:r>
              <a:rPr lang="vi-VN" sz="1900" dirty="0" smtClean="0">
                <a:latin typeface="Calibri" panose="020F0502020204030204" pitchFamily="34" charset="0"/>
                <a:ea typeface="Calibri" panose="020F0502020204030204" pitchFamily="34" charset="0"/>
                <a:cs typeface="Calibri" panose="020F0502020204030204" pitchFamily="34" charset="0"/>
              </a:rPr>
              <a:t>- </a:t>
            </a:r>
            <a:r>
              <a:rPr lang="en-US" sz="1900" dirty="0" err="1" smtClean="0">
                <a:latin typeface="Calibri" panose="020F0502020204030204" pitchFamily="34" charset="0"/>
                <a:ea typeface="Calibri" panose="020F0502020204030204" pitchFamily="34" charset="0"/>
                <a:cs typeface="Calibri" panose="020F0502020204030204" pitchFamily="34" charset="0"/>
              </a:rPr>
              <a:t>Yếu</a:t>
            </a:r>
            <a:r>
              <a:rPr lang="en-US" sz="1900" dirty="0" smtClean="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tố</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thuyết</a:t>
            </a:r>
            <a:r>
              <a:rPr lang="en-US" sz="1900" dirty="0">
                <a:latin typeface="Calibri" panose="020F0502020204030204" pitchFamily="34" charset="0"/>
                <a:ea typeface="Calibri" panose="020F0502020204030204" pitchFamily="34" charset="0"/>
                <a:cs typeface="Calibri" panose="020F0502020204030204" pitchFamily="34" charset="0"/>
              </a:rPr>
              <a:t> minh: </a:t>
            </a:r>
            <a:r>
              <a:rPr lang="vi-VN" sz="1900" dirty="0">
                <a:latin typeface="Calibri" panose="020F0502020204030204" pitchFamily="34" charset="0"/>
                <a:ea typeface="Calibri" panose="020F0502020204030204" pitchFamily="34" charset="0"/>
                <a:cs typeface="Calibri" panose="020F0502020204030204" pitchFamily="34" charset="0"/>
              </a:rPr>
              <a:t>P</a:t>
            </a:r>
            <a:r>
              <a:rPr lang="en-US" sz="1900" dirty="0" err="1">
                <a:latin typeface="Calibri" panose="020F0502020204030204" pitchFamily="34" charset="0"/>
                <a:ea typeface="Calibri" panose="020F0502020204030204" pitchFamily="34" charset="0"/>
                <a:cs typeface="Calibri" panose="020F0502020204030204" pitchFamily="34" charset="0"/>
              </a:rPr>
              <a:t>hần</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giới</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thiệu</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về</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quá</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trình</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hình</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thành</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và</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phát</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triển</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của</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lễ</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trồng</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cây</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tình</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hình</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khí</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hậu</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trong</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bối</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cảnh</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hiện</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tại</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Giúp</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người</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nghe</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có</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thêm</a:t>
            </a:r>
            <a:r>
              <a:rPr lang="en-US" sz="1900" dirty="0">
                <a:latin typeface="Calibri" panose="020F0502020204030204" pitchFamily="34" charset="0"/>
                <a:ea typeface="Calibri" panose="020F0502020204030204" pitchFamily="34" charset="0"/>
                <a:cs typeface="Calibri" panose="020F0502020204030204" pitchFamily="34" charset="0"/>
              </a:rPr>
              <a:t> tri </a:t>
            </a:r>
            <a:r>
              <a:rPr lang="en-US" sz="1900" dirty="0" err="1">
                <a:latin typeface="Calibri" panose="020F0502020204030204" pitchFamily="34" charset="0"/>
                <a:ea typeface="Calibri" panose="020F0502020204030204" pitchFamily="34" charset="0"/>
                <a:cs typeface="Calibri" panose="020F0502020204030204" pitchFamily="34" charset="0"/>
              </a:rPr>
              <a:t>thức</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để</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hiểu</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rõ</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hơn</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về</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hoạt</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động</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phong</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trào</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về</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tính</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cấp</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bách</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của</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việc</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thực</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hiện</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hoạt</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động</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từ</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đó</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tăng</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tính</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thuyết</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phục</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và</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khơi</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gợi</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hành</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động</a:t>
            </a:r>
            <a:r>
              <a:rPr lang="en-US" sz="1900" dirty="0">
                <a:latin typeface="Calibri" panose="020F0502020204030204" pitchFamily="34" charset="0"/>
                <a:ea typeface="Calibri" panose="020F0502020204030204" pitchFamily="34" charset="0"/>
                <a:cs typeface="Calibri" panose="020F0502020204030204" pitchFamily="34" charset="0"/>
              </a:rPr>
              <a:t>.</a:t>
            </a:r>
            <a:endParaRPr lang="en-US" sz="1900" dirty="0">
              <a:latin typeface="Calibri" panose="020F0502020204030204" pitchFamily="34" charset="0"/>
              <a:ea typeface="Calibri" panose="020F0502020204030204" pitchFamily="34" charset="0"/>
              <a:cs typeface="Calibri" panose="020F0502020204030204" pitchFamily="34" charset="0"/>
            </a:endParaRPr>
          </a:p>
          <a:p>
            <a:pPr marL="139700" indent="0">
              <a:buNone/>
            </a:pPr>
            <a:endParaRPr lang="en-US" sz="1900" dirty="0">
              <a:latin typeface="Calibri" panose="020F0502020204030204" pitchFamily="34" charset="0"/>
              <a:ea typeface="Calibri" panose="020F0502020204030204" pitchFamily="34" charset="0"/>
              <a:cs typeface="Calibri" panose="020F0502020204030204" pitchFamily="34" charset="0"/>
            </a:endParaRPr>
          </a:p>
        </p:txBody>
      </p:sp>
      <p:grpSp>
        <p:nvGrpSpPr>
          <p:cNvPr id="3053" name="Google Shape;3053;p44"/>
          <p:cNvGrpSpPr/>
          <p:nvPr/>
        </p:nvGrpSpPr>
        <p:grpSpPr>
          <a:xfrm>
            <a:off x="7670013" y="-224032"/>
            <a:ext cx="1837972" cy="746930"/>
            <a:chOff x="5762700" y="2268725"/>
            <a:chExt cx="687375" cy="828175"/>
          </a:xfrm>
        </p:grpSpPr>
        <p:sp>
          <p:nvSpPr>
            <p:cNvPr id="3054" name="Google Shape;3054;p44"/>
            <p:cNvSpPr/>
            <p:nvPr/>
          </p:nvSpPr>
          <p:spPr>
            <a:xfrm>
              <a:off x="6121775" y="2289900"/>
              <a:ext cx="10750" cy="27350"/>
            </a:xfrm>
            <a:custGeom>
              <a:avLst/>
              <a:gdLst/>
              <a:ahLst/>
              <a:cxnLst/>
              <a:rect l="l" t="t" r="r" b="b"/>
              <a:pathLst>
                <a:path w="430" h="1094" extrusionOk="0">
                  <a:moveTo>
                    <a:pt x="241" y="0"/>
                  </a:moveTo>
                  <a:cubicBezTo>
                    <a:pt x="194" y="217"/>
                    <a:pt x="0" y="768"/>
                    <a:pt x="126" y="978"/>
                  </a:cubicBezTo>
                  <a:cubicBezTo>
                    <a:pt x="177" y="1064"/>
                    <a:pt x="275" y="1093"/>
                    <a:pt x="382" y="1093"/>
                  </a:cubicBezTo>
                  <a:cubicBezTo>
                    <a:pt x="398" y="1093"/>
                    <a:pt x="414" y="1093"/>
                    <a:pt x="430" y="1092"/>
                  </a:cubicBezTo>
                  <a:cubicBezTo>
                    <a:pt x="430" y="719"/>
                    <a:pt x="366" y="349"/>
                    <a:pt x="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55" name="Google Shape;3055;p44"/>
            <p:cNvSpPr/>
            <p:nvPr/>
          </p:nvSpPr>
          <p:spPr>
            <a:xfrm>
              <a:off x="6285450" y="2662400"/>
              <a:ext cx="36125" cy="19425"/>
            </a:xfrm>
            <a:custGeom>
              <a:avLst/>
              <a:gdLst/>
              <a:ahLst/>
              <a:cxnLst/>
              <a:rect l="l" t="t" r="r" b="b"/>
              <a:pathLst>
                <a:path w="1445" h="777" extrusionOk="0">
                  <a:moveTo>
                    <a:pt x="187" y="1"/>
                  </a:moveTo>
                  <a:cubicBezTo>
                    <a:pt x="126" y="260"/>
                    <a:pt x="64" y="518"/>
                    <a:pt x="0" y="776"/>
                  </a:cubicBezTo>
                  <a:lnTo>
                    <a:pt x="1444" y="457"/>
                  </a:lnTo>
                  <a:cubicBezTo>
                    <a:pt x="1025" y="305"/>
                    <a:pt x="606" y="153"/>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56" name="Google Shape;3056;p44"/>
            <p:cNvSpPr/>
            <p:nvPr/>
          </p:nvSpPr>
          <p:spPr>
            <a:xfrm>
              <a:off x="6304600" y="2574025"/>
              <a:ext cx="19150" cy="16350"/>
            </a:xfrm>
            <a:custGeom>
              <a:avLst/>
              <a:gdLst/>
              <a:ahLst/>
              <a:cxnLst/>
              <a:rect l="l" t="t" r="r" b="b"/>
              <a:pathLst>
                <a:path w="766" h="654" extrusionOk="0">
                  <a:moveTo>
                    <a:pt x="85" y="0"/>
                  </a:moveTo>
                  <a:cubicBezTo>
                    <a:pt x="60" y="207"/>
                    <a:pt x="32" y="413"/>
                    <a:pt x="1" y="620"/>
                  </a:cubicBezTo>
                  <a:cubicBezTo>
                    <a:pt x="187" y="642"/>
                    <a:pt x="375" y="653"/>
                    <a:pt x="562" y="653"/>
                  </a:cubicBezTo>
                  <a:cubicBezTo>
                    <a:pt x="630" y="653"/>
                    <a:pt x="698" y="652"/>
                    <a:pt x="765" y="649"/>
                  </a:cubicBezTo>
                  <a:cubicBezTo>
                    <a:pt x="538" y="432"/>
                    <a:pt x="311" y="217"/>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57" name="Google Shape;3057;p44"/>
            <p:cNvSpPr/>
            <p:nvPr/>
          </p:nvSpPr>
          <p:spPr>
            <a:xfrm>
              <a:off x="6341575" y="2506325"/>
              <a:ext cx="15625" cy="16900"/>
            </a:xfrm>
            <a:custGeom>
              <a:avLst/>
              <a:gdLst/>
              <a:ahLst/>
              <a:cxnLst/>
              <a:rect l="l" t="t" r="r" b="b"/>
              <a:pathLst>
                <a:path w="625" h="676" extrusionOk="0">
                  <a:moveTo>
                    <a:pt x="624" y="1"/>
                  </a:moveTo>
                  <a:lnTo>
                    <a:pt x="624" y="1"/>
                  </a:lnTo>
                  <a:cubicBezTo>
                    <a:pt x="412" y="57"/>
                    <a:pt x="202" y="103"/>
                    <a:pt x="0" y="139"/>
                  </a:cubicBezTo>
                  <a:cubicBezTo>
                    <a:pt x="107" y="325"/>
                    <a:pt x="227" y="505"/>
                    <a:pt x="359" y="676"/>
                  </a:cubicBezTo>
                  <a:cubicBezTo>
                    <a:pt x="462" y="457"/>
                    <a:pt x="551" y="23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58" name="Google Shape;3058;p44"/>
            <p:cNvSpPr/>
            <p:nvPr/>
          </p:nvSpPr>
          <p:spPr>
            <a:xfrm>
              <a:off x="6422525" y="2441325"/>
              <a:ext cx="21625" cy="18375"/>
            </a:xfrm>
            <a:custGeom>
              <a:avLst/>
              <a:gdLst/>
              <a:ahLst/>
              <a:cxnLst/>
              <a:rect l="l" t="t" r="r" b="b"/>
              <a:pathLst>
                <a:path w="865" h="735" extrusionOk="0">
                  <a:moveTo>
                    <a:pt x="354" y="1"/>
                  </a:moveTo>
                  <a:cubicBezTo>
                    <a:pt x="260" y="253"/>
                    <a:pt x="142" y="497"/>
                    <a:pt x="1" y="727"/>
                  </a:cubicBezTo>
                  <a:cubicBezTo>
                    <a:pt x="64" y="732"/>
                    <a:pt x="127" y="734"/>
                    <a:pt x="189" y="734"/>
                  </a:cubicBezTo>
                  <a:cubicBezTo>
                    <a:pt x="417" y="734"/>
                    <a:pt x="644" y="704"/>
                    <a:pt x="864" y="645"/>
                  </a:cubicBezTo>
                  <a:cubicBezTo>
                    <a:pt x="695" y="431"/>
                    <a:pt x="524" y="215"/>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59" name="Google Shape;3059;p44"/>
            <p:cNvSpPr/>
            <p:nvPr/>
          </p:nvSpPr>
          <p:spPr>
            <a:xfrm>
              <a:off x="6431925" y="2369275"/>
              <a:ext cx="18150" cy="10425"/>
            </a:xfrm>
            <a:custGeom>
              <a:avLst/>
              <a:gdLst/>
              <a:ahLst/>
              <a:cxnLst/>
              <a:rect l="l" t="t" r="r" b="b"/>
              <a:pathLst>
                <a:path w="726" h="417" extrusionOk="0">
                  <a:moveTo>
                    <a:pt x="41" y="1"/>
                  </a:moveTo>
                  <a:cubicBezTo>
                    <a:pt x="27" y="1"/>
                    <a:pt x="14" y="1"/>
                    <a:pt x="1" y="1"/>
                  </a:cubicBezTo>
                  <a:cubicBezTo>
                    <a:pt x="43" y="143"/>
                    <a:pt x="81" y="281"/>
                    <a:pt x="111" y="416"/>
                  </a:cubicBezTo>
                  <a:cubicBezTo>
                    <a:pt x="307" y="297"/>
                    <a:pt x="513" y="195"/>
                    <a:pt x="725" y="109"/>
                  </a:cubicBezTo>
                  <a:cubicBezTo>
                    <a:pt x="504" y="38"/>
                    <a:pt x="273" y="1"/>
                    <a:pt x="41"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60" name="Google Shape;3060;p44"/>
            <p:cNvSpPr/>
            <p:nvPr/>
          </p:nvSpPr>
          <p:spPr>
            <a:xfrm>
              <a:off x="5925750" y="2676175"/>
              <a:ext cx="22925" cy="15850"/>
            </a:xfrm>
            <a:custGeom>
              <a:avLst/>
              <a:gdLst/>
              <a:ahLst/>
              <a:cxnLst/>
              <a:rect l="l" t="t" r="r" b="b"/>
              <a:pathLst>
                <a:path w="917" h="634" extrusionOk="0">
                  <a:moveTo>
                    <a:pt x="724" y="1"/>
                  </a:moveTo>
                  <a:cubicBezTo>
                    <a:pt x="482" y="91"/>
                    <a:pt x="242" y="180"/>
                    <a:pt x="0" y="270"/>
                  </a:cubicBezTo>
                  <a:cubicBezTo>
                    <a:pt x="300" y="407"/>
                    <a:pt x="605" y="528"/>
                    <a:pt x="916" y="634"/>
                  </a:cubicBezTo>
                  <a:cubicBezTo>
                    <a:pt x="848" y="423"/>
                    <a:pt x="784" y="213"/>
                    <a:pt x="7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61" name="Google Shape;3061;p44"/>
            <p:cNvSpPr/>
            <p:nvPr/>
          </p:nvSpPr>
          <p:spPr>
            <a:xfrm>
              <a:off x="5906375" y="2567150"/>
              <a:ext cx="19150" cy="12925"/>
            </a:xfrm>
            <a:custGeom>
              <a:avLst/>
              <a:gdLst/>
              <a:ahLst/>
              <a:cxnLst/>
              <a:rect l="l" t="t" r="r" b="b"/>
              <a:pathLst>
                <a:path w="766" h="517" extrusionOk="0">
                  <a:moveTo>
                    <a:pt x="721" y="1"/>
                  </a:moveTo>
                  <a:lnTo>
                    <a:pt x="0" y="310"/>
                  </a:lnTo>
                  <a:cubicBezTo>
                    <a:pt x="259" y="361"/>
                    <a:pt x="515" y="430"/>
                    <a:pt x="765" y="517"/>
                  </a:cubicBezTo>
                  <a:cubicBezTo>
                    <a:pt x="748" y="344"/>
                    <a:pt x="733" y="173"/>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62" name="Google Shape;3062;p44"/>
            <p:cNvSpPr/>
            <p:nvPr/>
          </p:nvSpPr>
          <p:spPr>
            <a:xfrm>
              <a:off x="5845450" y="2502850"/>
              <a:ext cx="18600" cy="23575"/>
            </a:xfrm>
            <a:custGeom>
              <a:avLst/>
              <a:gdLst/>
              <a:ahLst/>
              <a:cxnLst/>
              <a:rect l="l" t="t" r="r" b="b"/>
              <a:pathLst>
                <a:path w="744" h="943" extrusionOk="0">
                  <a:moveTo>
                    <a:pt x="1" y="1"/>
                  </a:moveTo>
                  <a:cubicBezTo>
                    <a:pt x="4" y="314"/>
                    <a:pt x="7" y="629"/>
                    <a:pt x="11" y="943"/>
                  </a:cubicBezTo>
                  <a:cubicBezTo>
                    <a:pt x="255" y="707"/>
                    <a:pt x="500" y="472"/>
                    <a:pt x="744" y="236"/>
                  </a:cubicBezTo>
                  <a:cubicBezTo>
                    <a:pt x="491" y="176"/>
                    <a:pt x="242" y="9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63" name="Google Shape;3063;p44"/>
            <p:cNvSpPr/>
            <p:nvPr/>
          </p:nvSpPr>
          <p:spPr>
            <a:xfrm>
              <a:off x="5762700" y="2431650"/>
              <a:ext cx="24725" cy="14300"/>
            </a:xfrm>
            <a:custGeom>
              <a:avLst/>
              <a:gdLst/>
              <a:ahLst/>
              <a:cxnLst/>
              <a:rect l="l" t="t" r="r" b="b"/>
              <a:pathLst>
                <a:path w="989" h="572" extrusionOk="0">
                  <a:moveTo>
                    <a:pt x="845" y="1"/>
                  </a:moveTo>
                  <a:lnTo>
                    <a:pt x="110" y="339"/>
                  </a:lnTo>
                  <a:cubicBezTo>
                    <a:pt x="60" y="362"/>
                    <a:pt x="1" y="417"/>
                    <a:pt x="34" y="460"/>
                  </a:cubicBezTo>
                  <a:cubicBezTo>
                    <a:pt x="353" y="497"/>
                    <a:pt x="671" y="533"/>
                    <a:pt x="989" y="571"/>
                  </a:cubicBezTo>
                  <a:cubicBezTo>
                    <a:pt x="949" y="461"/>
                    <a:pt x="917" y="349"/>
                    <a:pt x="890" y="235"/>
                  </a:cubicBezTo>
                  <a:cubicBezTo>
                    <a:pt x="872" y="157"/>
                    <a:pt x="858" y="80"/>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64" name="Google Shape;3064;p44"/>
            <p:cNvSpPr/>
            <p:nvPr/>
          </p:nvSpPr>
          <p:spPr>
            <a:xfrm>
              <a:off x="5850950" y="2427425"/>
              <a:ext cx="32575" cy="11900"/>
            </a:xfrm>
            <a:custGeom>
              <a:avLst/>
              <a:gdLst/>
              <a:ahLst/>
              <a:cxnLst/>
              <a:rect l="l" t="t" r="r" b="b"/>
              <a:pathLst>
                <a:path w="1303" h="476" extrusionOk="0">
                  <a:moveTo>
                    <a:pt x="1260" y="0"/>
                  </a:moveTo>
                  <a:cubicBezTo>
                    <a:pt x="861" y="163"/>
                    <a:pt x="438" y="263"/>
                    <a:pt x="8" y="295"/>
                  </a:cubicBezTo>
                  <a:cubicBezTo>
                    <a:pt x="5" y="296"/>
                    <a:pt x="3" y="297"/>
                    <a:pt x="1" y="299"/>
                  </a:cubicBezTo>
                  <a:cubicBezTo>
                    <a:pt x="423" y="341"/>
                    <a:pt x="842" y="400"/>
                    <a:pt x="1259" y="475"/>
                  </a:cubicBezTo>
                  <a:cubicBezTo>
                    <a:pt x="1256" y="474"/>
                    <a:pt x="1303" y="210"/>
                    <a:pt x="1260"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65" name="Google Shape;3065;p44"/>
            <p:cNvSpPr/>
            <p:nvPr/>
          </p:nvSpPr>
          <p:spPr>
            <a:xfrm>
              <a:off x="5821025" y="2330550"/>
              <a:ext cx="26675" cy="26350"/>
            </a:xfrm>
            <a:custGeom>
              <a:avLst/>
              <a:gdLst/>
              <a:ahLst/>
              <a:cxnLst/>
              <a:rect l="l" t="t" r="r" b="b"/>
              <a:pathLst>
                <a:path w="1067" h="1054" extrusionOk="0">
                  <a:moveTo>
                    <a:pt x="1" y="1"/>
                  </a:moveTo>
                  <a:cubicBezTo>
                    <a:pt x="253" y="342"/>
                    <a:pt x="490" y="693"/>
                    <a:pt x="713" y="1053"/>
                  </a:cubicBezTo>
                  <a:cubicBezTo>
                    <a:pt x="713" y="1050"/>
                    <a:pt x="940" y="907"/>
                    <a:pt x="1067" y="736"/>
                  </a:cubicBezTo>
                  <a:cubicBezTo>
                    <a:pt x="678" y="548"/>
                    <a:pt x="321" y="301"/>
                    <a:pt x="9" y="3"/>
                  </a:cubicBezTo>
                  <a:cubicBezTo>
                    <a:pt x="6" y="3"/>
                    <a:pt x="4" y="2"/>
                    <a:pt x="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66" name="Google Shape;3066;p44"/>
            <p:cNvSpPr/>
            <p:nvPr/>
          </p:nvSpPr>
          <p:spPr>
            <a:xfrm>
              <a:off x="5905175" y="2337650"/>
              <a:ext cx="11800" cy="31975"/>
            </a:xfrm>
            <a:custGeom>
              <a:avLst/>
              <a:gdLst/>
              <a:ahLst/>
              <a:cxnLst/>
              <a:rect l="l" t="t" r="r" b="b"/>
              <a:pathLst>
                <a:path w="472" h="1279" extrusionOk="0">
                  <a:moveTo>
                    <a:pt x="5" y="0"/>
                  </a:moveTo>
                  <a:lnTo>
                    <a:pt x="5" y="0"/>
                  </a:lnTo>
                  <a:cubicBezTo>
                    <a:pt x="21" y="424"/>
                    <a:pt x="20" y="848"/>
                    <a:pt x="0" y="1271"/>
                  </a:cubicBezTo>
                  <a:cubicBezTo>
                    <a:pt x="0" y="1269"/>
                    <a:pt x="269" y="1279"/>
                    <a:pt x="472" y="1207"/>
                  </a:cubicBezTo>
                  <a:cubicBezTo>
                    <a:pt x="256" y="834"/>
                    <a:pt x="100" y="429"/>
                    <a:pt x="9" y="7"/>
                  </a:cubicBezTo>
                  <a:cubicBezTo>
                    <a:pt x="8" y="5"/>
                    <a:pt x="6" y="3"/>
                    <a:pt x="5"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67" name="Google Shape;3067;p44"/>
            <p:cNvSpPr/>
            <p:nvPr/>
          </p:nvSpPr>
          <p:spPr>
            <a:xfrm>
              <a:off x="5993300" y="2342625"/>
              <a:ext cx="20675" cy="27275"/>
            </a:xfrm>
            <a:custGeom>
              <a:avLst/>
              <a:gdLst/>
              <a:ahLst/>
              <a:cxnLst/>
              <a:rect l="l" t="t" r="r" b="b"/>
              <a:pathLst>
                <a:path w="827" h="1091" extrusionOk="0">
                  <a:moveTo>
                    <a:pt x="1" y="0"/>
                  </a:moveTo>
                  <a:lnTo>
                    <a:pt x="1" y="0"/>
                  </a:lnTo>
                  <a:cubicBezTo>
                    <a:pt x="95" y="252"/>
                    <a:pt x="273" y="928"/>
                    <a:pt x="507" y="1063"/>
                  </a:cubicBezTo>
                  <a:cubicBezTo>
                    <a:pt x="540" y="1082"/>
                    <a:pt x="574" y="1091"/>
                    <a:pt x="608" y="1091"/>
                  </a:cubicBezTo>
                  <a:cubicBezTo>
                    <a:pt x="684" y="1091"/>
                    <a:pt x="758" y="1047"/>
                    <a:pt x="826" y="987"/>
                  </a:cubicBezTo>
                  <a:cubicBezTo>
                    <a:pt x="604" y="618"/>
                    <a:pt x="326" y="284"/>
                    <a:pt x="1"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68" name="Google Shape;3068;p44"/>
            <p:cNvSpPr/>
            <p:nvPr/>
          </p:nvSpPr>
          <p:spPr>
            <a:xfrm>
              <a:off x="5963825" y="2539725"/>
              <a:ext cx="30375" cy="16475"/>
            </a:xfrm>
            <a:custGeom>
              <a:avLst/>
              <a:gdLst/>
              <a:ahLst/>
              <a:cxnLst/>
              <a:rect l="l" t="t" r="r" b="b"/>
              <a:pathLst>
                <a:path w="1215" h="659" extrusionOk="0">
                  <a:moveTo>
                    <a:pt x="0" y="1"/>
                  </a:moveTo>
                  <a:lnTo>
                    <a:pt x="0" y="1"/>
                  </a:lnTo>
                  <a:cubicBezTo>
                    <a:pt x="209" y="167"/>
                    <a:pt x="705" y="658"/>
                    <a:pt x="974" y="658"/>
                  </a:cubicBezTo>
                  <a:cubicBezTo>
                    <a:pt x="975" y="658"/>
                    <a:pt x="976" y="658"/>
                    <a:pt x="977" y="658"/>
                  </a:cubicBezTo>
                  <a:cubicBezTo>
                    <a:pt x="1103" y="656"/>
                    <a:pt x="1174" y="556"/>
                    <a:pt x="1214" y="430"/>
                  </a:cubicBezTo>
                  <a:cubicBezTo>
                    <a:pt x="835" y="225"/>
                    <a:pt x="425" y="8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69" name="Google Shape;3069;p44"/>
            <p:cNvSpPr/>
            <p:nvPr/>
          </p:nvSpPr>
          <p:spPr>
            <a:xfrm>
              <a:off x="6032900" y="2434175"/>
              <a:ext cx="17200" cy="29075"/>
            </a:xfrm>
            <a:custGeom>
              <a:avLst/>
              <a:gdLst/>
              <a:ahLst/>
              <a:cxnLst/>
              <a:rect l="l" t="t" r="r" b="b"/>
              <a:pathLst>
                <a:path w="688" h="1163" extrusionOk="0">
                  <a:moveTo>
                    <a:pt x="1" y="1"/>
                  </a:moveTo>
                  <a:lnTo>
                    <a:pt x="1" y="1"/>
                  </a:lnTo>
                  <a:cubicBezTo>
                    <a:pt x="61" y="261"/>
                    <a:pt x="147" y="956"/>
                    <a:pt x="360" y="1120"/>
                  </a:cubicBezTo>
                  <a:cubicBezTo>
                    <a:pt x="400" y="1150"/>
                    <a:pt x="442" y="1163"/>
                    <a:pt x="485" y="1163"/>
                  </a:cubicBezTo>
                  <a:cubicBezTo>
                    <a:pt x="552" y="1163"/>
                    <a:pt x="621" y="1133"/>
                    <a:pt x="687" y="1089"/>
                  </a:cubicBezTo>
                  <a:cubicBezTo>
                    <a:pt x="516" y="693"/>
                    <a:pt x="285" y="325"/>
                    <a:pt x="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70" name="Google Shape;3070;p44"/>
            <p:cNvSpPr/>
            <p:nvPr/>
          </p:nvSpPr>
          <p:spPr>
            <a:xfrm>
              <a:off x="6131725" y="2498650"/>
              <a:ext cx="11850" cy="31800"/>
            </a:xfrm>
            <a:custGeom>
              <a:avLst/>
              <a:gdLst/>
              <a:ahLst/>
              <a:cxnLst/>
              <a:rect l="l" t="t" r="r" b="b"/>
              <a:pathLst>
                <a:path w="474" h="1272" extrusionOk="0">
                  <a:moveTo>
                    <a:pt x="473" y="1270"/>
                  </a:moveTo>
                  <a:cubicBezTo>
                    <a:pt x="473" y="1270"/>
                    <a:pt x="473" y="1270"/>
                    <a:pt x="473" y="1270"/>
                  </a:cubicBezTo>
                  <a:cubicBezTo>
                    <a:pt x="473" y="1270"/>
                    <a:pt x="473" y="1270"/>
                    <a:pt x="473" y="1270"/>
                  </a:cubicBezTo>
                  <a:close/>
                  <a:moveTo>
                    <a:pt x="423" y="1"/>
                  </a:moveTo>
                  <a:cubicBezTo>
                    <a:pt x="422" y="3"/>
                    <a:pt x="421" y="5"/>
                    <a:pt x="420" y="6"/>
                  </a:cubicBezTo>
                  <a:cubicBezTo>
                    <a:pt x="344" y="431"/>
                    <a:pt x="203" y="842"/>
                    <a:pt x="1" y="1223"/>
                  </a:cubicBezTo>
                  <a:cubicBezTo>
                    <a:pt x="132" y="1265"/>
                    <a:pt x="289" y="1271"/>
                    <a:pt x="385" y="1271"/>
                  </a:cubicBezTo>
                  <a:cubicBezTo>
                    <a:pt x="430" y="1271"/>
                    <a:pt x="462" y="1270"/>
                    <a:pt x="471" y="1270"/>
                  </a:cubicBezTo>
                  <a:cubicBezTo>
                    <a:pt x="472" y="1270"/>
                    <a:pt x="473" y="1270"/>
                    <a:pt x="473" y="1270"/>
                  </a:cubicBezTo>
                  <a:lnTo>
                    <a:pt x="473" y="1270"/>
                  </a:lnTo>
                  <a:cubicBezTo>
                    <a:pt x="440" y="848"/>
                    <a:pt x="423" y="424"/>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71" name="Google Shape;3071;p44"/>
            <p:cNvSpPr/>
            <p:nvPr/>
          </p:nvSpPr>
          <p:spPr>
            <a:xfrm>
              <a:off x="6035300" y="2652500"/>
              <a:ext cx="30350" cy="16450"/>
            </a:xfrm>
            <a:custGeom>
              <a:avLst/>
              <a:gdLst/>
              <a:ahLst/>
              <a:cxnLst/>
              <a:rect l="l" t="t" r="r" b="b"/>
              <a:pathLst>
                <a:path w="1214" h="658" extrusionOk="0">
                  <a:moveTo>
                    <a:pt x="1" y="1"/>
                  </a:moveTo>
                  <a:cubicBezTo>
                    <a:pt x="208" y="167"/>
                    <a:pt x="704" y="657"/>
                    <a:pt x="973" y="657"/>
                  </a:cubicBezTo>
                  <a:cubicBezTo>
                    <a:pt x="974" y="657"/>
                    <a:pt x="975" y="657"/>
                    <a:pt x="976" y="657"/>
                  </a:cubicBezTo>
                  <a:cubicBezTo>
                    <a:pt x="1102" y="656"/>
                    <a:pt x="1173" y="555"/>
                    <a:pt x="1213" y="430"/>
                  </a:cubicBezTo>
                  <a:cubicBezTo>
                    <a:pt x="834" y="225"/>
                    <a:pt x="424" y="8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72" name="Google Shape;3072;p44"/>
            <p:cNvSpPr/>
            <p:nvPr/>
          </p:nvSpPr>
          <p:spPr>
            <a:xfrm>
              <a:off x="6162575" y="2630925"/>
              <a:ext cx="11850" cy="31800"/>
            </a:xfrm>
            <a:custGeom>
              <a:avLst/>
              <a:gdLst/>
              <a:ahLst/>
              <a:cxnLst/>
              <a:rect l="l" t="t" r="r" b="b"/>
              <a:pathLst>
                <a:path w="474" h="1272" extrusionOk="0">
                  <a:moveTo>
                    <a:pt x="473" y="1271"/>
                  </a:moveTo>
                  <a:cubicBezTo>
                    <a:pt x="473" y="1271"/>
                    <a:pt x="473" y="1271"/>
                    <a:pt x="473" y="1271"/>
                  </a:cubicBezTo>
                  <a:cubicBezTo>
                    <a:pt x="473" y="1271"/>
                    <a:pt x="473" y="1271"/>
                    <a:pt x="473" y="1271"/>
                  </a:cubicBezTo>
                  <a:close/>
                  <a:moveTo>
                    <a:pt x="423" y="1"/>
                  </a:moveTo>
                  <a:lnTo>
                    <a:pt x="423" y="1"/>
                  </a:lnTo>
                  <a:cubicBezTo>
                    <a:pt x="422" y="3"/>
                    <a:pt x="421" y="5"/>
                    <a:pt x="419" y="7"/>
                  </a:cubicBezTo>
                  <a:cubicBezTo>
                    <a:pt x="344" y="432"/>
                    <a:pt x="203" y="843"/>
                    <a:pt x="0" y="1223"/>
                  </a:cubicBezTo>
                  <a:cubicBezTo>
                    <a:pt x="134" y="1266"/>
                    <a:pt x="296" y="1272"/>
                    <a:pt x="392" y="1272"/>
                  </a:cubicBezTo>
                  <a:cubicBezTo>
                    <a:pt x="428" y="1272"/>
                    <a:pt x="455" y="1271"/>
                    <a:pt x="467" y="1271"/>
                  </a:cubicBezTo>
                  <a:cubicBezTo>
                    <a:pt x="471" y="1271"/>
                    <a:pt x="473" y="1271"/>
                    <a:pt x="473" y="1271"/>
                  </a:cubicBezTo>
                  <a:lnTo>
                    <a:pt x="473" y="1271"/>
                  </a:lnTo>
                  <a:cubicBezTo>
                    <a:pt x="439" y="848"/>
                    <a:pt x="422" y="426"/>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73" name="Google Shape;3073;p44"/>
            <p:cNvSpPr/>
            <p:nvPr/>
          </p:nvSpPr>
          <p:spPr>
            <a:xfrm>
              <a:off x="6248325" y="2593975"/>
              <a:ext cx="26625" cy="26325"/>
            </a:xfrm>
            <a:custGeom>
              <a:avLst/>
              <a:gdLst/>
              <a:ahLst/>
              <a:cxnLst/>
              <a:rect l="l" t="t" r="r" b="b"/>
              <a:pathLst>
                <a:path w="1065" h="1053" extrusionOk="0">
                  <a:moveTo>
                    <a:pt x="1065" y="0"/>
                  </a:moveTo>
                  <a:cubicBezTo>
                    <a:pt x="1063" y="1"/>
                    <a:pt x="1059" y="1"/>
                    <a:pt x="1057" y="2"/>
                  </a:cubicBezTo>
                  <a:cubicBezTo>
                    <a:pt x="744" y="299"/>
                    <a:pt x="388" y="547"/>
                    <a:pt x="0" y="734"/>
                  </a:cubicBezTo>
                  <a:cubicBezTo>
                    <a:pt x="127" y="907"/>
                    <a:pt x="353" y="1049"/>
                    <a:pt x="353" y="1053"/>
                  </a:cubicBezTo>
                  <a:cubicBezTo>
                    <a:pt x="575" y="692"/>
                    <a:pt x="812" y="342"/>
                    <a:pt x="10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74" name="Google Shape;3074;p44"/>
            <p:cNvSpPr/>
            <p:nvPr/>
          </p:nvSpPr>
          <p:spPr>
            <a:xfrm>
              <a:off x="6216825" y="2516175"/>
              <a:ext cx="32175" cy="14600"/>
            </a:xfrm>
            <a:custGeom>
              <a:avLst/>
              <a:gdLst/>
              <a:ahLst/>
              <a:cxnLst/>
              <a:rect l="l" t="t" r="r" b="b"/>
              <a:pathLst>
                <a:path w="1287" h="584" extrusionOk="0">
                  <a:moveTo>
                    <a:pt x="1278" y="0"/>
                  </a:moveTo>
                  <a:cubicBezTo>
                    <a:pt x="928" y="93"/>
                    <a:pt x="568" y="140"/>
                    <a:pt x="206" y="140"/>
                  </a:cubicBezTo>
                  <a:cubicBezTo>
                    <a:pt x="138" y="140"/>
                    <a:pt x="69" y="138"/>
                    <a:pt x="1" y="135"/>
                  </a:cubicBezTo>
                  <a:lnTo>
                    <a:pt x="1" y="135"/>
                  </a:lnTo>
                  <a:cubicBezTo>
                    <a:pt x="29" y="344"/>
                    <a:pt x="158" y="577"/>
                    <a:pt x="158" y="583"/>
                  </a:cubicBezTo>
                  <a:cubicBezTo>
                    <a:pt x="526" y="374"/>
                    <a:pt x="902" y="181"/>
                    <a:pt x="1287" y="2"/>
                  </a:cubicBezTo>
                  <a:cubicBezTo>
                    <a:pt x="1285" y="2"/>
                    <a:pt x="1281" y="0"/>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75" name="Google Shape;3075;p44"/>
            <p:cNvSpPr/>
            <p:nvPr/>
          </p:nvSpPr>
          <p:spPr>
            <a:xfrm>
              <a:off x="6178425" y="2370525"/>
              <a:ext cx="10975" cy="28800"/>
            </a:xfrm>
            <a:custGeom>
              <a:avLst/>
              <a:gdLst/>
              <a:ahLst/>
              <a:cxnLst/>
              <a:rect l="l" t="t" r="r" b="b"/>
              <a:pathLst>
                <a:path w="439" h="1152" extrusionOk="0">
                  <a:moveTo>
                    <a:pt x="221" y="0"/>
                  </a:moveTo>
                  <a:cubicBezTo>
                    <a:pt x="220" y="1"/>
                    <a:pt x="219" y="3"/>
                    <a:pt x="217" y="5"/>
                  </a:cubicBezTo>
                  <a:cubicBezTo>
                    <a:pt x="207" y="376"/>
                    <a:pt x="134" y="743"/>
                    <a:pt x="0" y="1091"/>
                  </a:cubicBezTo>
                  <a:cubicBezTo>
                    <a:pt x="195" y="1152"/>
                    <a:pt x="438" y="1138"/>
                    <a:pt x="439" y="1142"/>
                  </a:cubicBezTo>
                  <a:cubicBezTo>
                    <a:pt x="350" y="761"/>
                    <a:pt x="277" y="381"/>
                    <a:pt x="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76" name="Google Shape;3076;p44"/>
            <p:cNvSpPr/>
            <p:nvPr/>
          </p:nvSpPr>
          <p:spPr>
            <a:xfrm>
              <a:off x="6250875" y="2411475"/>
              <a:ext cx="26650" cy="26325"/>
            </a:xfrm>
            <a:custGeom>
              <a:avLst/>
              <a:gdLst/>
              <a:ahLst/>
              <a:cxnLst/>
              <a:rect l="l" t="t" r="r" b="b"/>
              <a:pathLst>
                <a:path w="1066" h="1053" extrusionOk="0">
                  <a:moveTo>
                    <a:pt x="1065" y="1"/>
                  </a:moveTo>
                  <a:lnTo>
                    <a:pt x="1065" y="1"/>
                  </a:lnTo>
                  <a:cubicBezTo>
                    <a:pt x="1064" y="1"/>
                    <a:pt x="1062" y="2"/>
                    <a:pt x="1060" y="2"/>
                  </a:cubicBezTo>
                  <a:cubicBezTo>
                    <a:pt x="747" y="300"/>
                    <a:pt x="390" y="547"/>
                    <a:pt x="1" y="735"/>
                  </a:cubicBezTo>
                  <a:cubicBezTo>
                    <a:pt x="127" y="907"/>
                    <a:pt x="354" y="1049"/>
                    <a:pt x="354" y="1052"/>
                  </a:cubicBezTo>
                  <a:cubicBezTo>
                    <a:pt x="577" y="693"/>
                    <a:pt x="814" y="34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77" name="Google Shape;3077;p44"/>
            <p:cNvSpPr/>
            <p:nvPr/>
          </p:nvSpPr>
          <p:spPr>
            <a:xfrm>
              <a:off x="6344375" y="2421100"/>
              <a:ext cx="31325" cy="13725"/>
            </a:xfrm>
            <a:custGeom>
              <a:avLst/>
              <a:gdLst/>
              <a:ahLst/>
              <a:cxnLst/>
              <a:rect l="l" t="t" r="r" b="b"/>
              <a:pathLst>
                <a:path w="1253" h="549" extrusionOk="0">
                  <a:moveTo>
                    <a:pt x="242" y="0"/>
                  </a:moveTo>
                  <a:cubicBezTo>
                    <a:pt x="231" y="0"/>
                    <a:pt x="221" y="1"/>
                    <a:pt x="211" y="2"/>
                  </a:cubicBezTo>
                  <a:cubicBezTo>
                    <a:pt x="86" y="18"/>
                    <a:pt x="27" y="126"/>
                    <a:pt x="1" y="253"/>
                  </a:cubicBezTo>
                  <a:cubicBezTo>
                    <a:pt x="400" y="416"/>
                    <a:pt x="823" y="516"/>
                    <a:pt x="1252" y="548"/>
                  </a:cubicBezTo>
                  <a:cubicBezTo>
                    <a:pt x="1035" y="409"/>
                    <a:pt x="518"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78" name="Google Shape;3078;p44"/>
            <p:cNvSpPr/>
            <p:nvPr/>
          </p:nvSpPr>
          <p:spPr>
            <a:xfrm>
              <a:off x="6309850" y="2337650"/>
              <a:ext cx="11800" cy="31975"/>
            </a:xfrm>
            <a:custGeom>
              <a:avLst/>
              <a:gdLst/>
              <a:ahLst/>
              <a:cxnLst/>
              <a:rect l="l" t="t" r="r" b="b"/>
              <a:pathLst>
                <a:path w="472" h="1279" extrusionOk="0">
                  <a:moveTo>
                    <a:pt x="467" y="0"/>
                  </a:moveTo>
                  <a:cubicBezTo>
                    <a:pt x="466" y="3"/>
                    <a:pt x="464" y="5"/>
                    <a:pt x="463" y="7"/>
                  </a:cubicBezTo>
                  <a:cubicBezTo>
                    <a:pt x="372" y="429"/>
                    <a:pt x="216" y="834"/>
                    <a:pt x="0" y="1207"/>
                  </a:cubicBezTo>
                  <a:cubicBezTo>
                    <a:pt x="202" y="1279"/>
                    <a:pt x="472" y="1269"/>
                    <a:pt x="472" y="1271"/>
                  </a:cubicBezTo>
                  <a:cubicBezTo>
                    <a:pt x="453" y="848"/>
                    <a:pt x="452" y="424"/>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79" name="Google Shape;3079;p44"/>
            <p:cNvSpPr/>
            <p:nvPr/>
          </p:nvSpPr>
          <p:spPr>
            <a:xfrm>
              <a:off x="6379150" y="2330550"/>
              <a:ext cx="26675" cy="26350"/>
            </a:xfrm>
            <a:custGeom>
              <a:avLst/>
              <a:gdLst/>
              <a:ahLst/>
              <a:cxnLst/>
              <a:rect l="l" t="t" r="r" b="b"/>
              <a:pathLst>
                <a:path w="1067" h="1054" extrusionOk="0">
                  <a:moveTo>
                    <a:pt x="1066" y="1"/>
                  </a:moveTo>
                  <a:cubicBezTo>
                    <a:pt x="1063" y="2"/>
                    <a:pt x="1061" y="3"/>
                    <a:pt x="1058" y="3"/>
                  </a:cubicBezTo>
                  <a:cubicBezTo>
                    <a:pt x="746" y="301"/>
                    <a:pt x="389" y="548"/>
                    <a:pt x="0" y="736"/>
                  </a:cubicBezTo>
                  <a:cubicBezTo>
                    <a:pt x="127" y="907"/>
                    <a:pt x="354" y="1050"/>
                    <a:pt x="354" y="1053"/>
                  </a:cubicBezTo>
                  <a:cubicBezTo>
                    <a:pt x="577" y="693"/>
                    <a:pt x="814" y="342"/>
                    <a:pt x="1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80" name="Google Shape;3080;p44"/>
            <p:cNvSpPr/>
            <p:nvPr/>
          </p:nvSpPr>
          <p:spPr>
            <a:xfrm>
              <a:off x="5851125" y="2421100"/>
              <a:ext cx="31350" cy="13725"/>
            </a:xfrm>
            <a:custGeom>
              <a:avLst/>
              <a:gdLst/>
              <a:ahLst/>
              <a:cxnLst/>
              <a:rect l="l" t="t" r="r" b="b"/>
              <a:pathLst>
                <a:path w="1254" h="549" extrusionOk="0">
                  <a:moveTo>
                    <a:pt x="1012" y="0"/>
                  </a:moveTo>
                  <a:cubicBezTo>
                    <a:pt x="735" y="0"/>
                    <a:pt x="219" y="409"/>
                    <a:pt x="1" y="548"/>
                  </a:cubicBezTo>
                  <a:cubicBezTo>
                    <a:pt x="431" y="516"/>
                    <a:pt x="854" y="416"/>
                    <a:pt x="1253" y="253"/>
                  </a:cubicBezTo>
                  <a:cubicBezTo>
                    <a:pt x="1227" y="126"/>
                    <a:pt x="1168" y="18"/>
                    <a:pt x="1043" y="2"/>
                  </a:cubicBezTo>
                  <a:cubicBezTo>
                    <a:pt x="1033" y="1"/>
                    <a:pt x="1023" y="0"/>
                    <a:pt x="1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81" name="Google Shape;3081;p44"/>
            <p:cNvSpPr/>
            <p:nvPr/>
          </p:nvSpPr>
          <p:spPr>
            <a:xfrm>
              <a:off x="6304300" y="2337800"/>
              <a:ext cx="17125" cy="30050"/>
            </a:xfrm>
            <a:custGeom>
              <a:avLst/>
              <a:gdLst/>
              <a:ahLst/>
              <a:cxnLst/>
              <a:rect l="l" t="t" r="r" b="b"/>
              <a:pathLst>
                <a:path w="685" h="1202" extrusionOk="0">
                  <a:moveTo>
                    <a:pt x="685" y="1"/>
                  </a:moveTo>
                  <a:lnTo>
                    <a:pt x="685" y="1"/>
                  </a:lnTo>
                  <a:cubicBezTo>
                    <a:pt x="511" y="206"/>
                    <a:pt x="6" y="690"/>
                    <a:pt x="3" y="959"/>
                  </a:cubicBezTo>
                  <a:cubicBezTo>
                    <a:pt x="1" y="1085"/>
                    <a:pt x="100" y="1158"/>
                    <a:pt x="223" y="1201"/>
                  </a:cubicBezTo>
                  <a:cubicBezTo>
                    <a:pt x="439" y="828"/>
                    <a:pt x="595" y="423"/>
                    <a:pt x="6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82" name="Google Shape;3082;p44"/>
            <p:cNvSpPr/>
            <p:nvPr/>
          </p:nvSpPr>
          <p:spPr>
            <a:xfrm>
              <a:off x="6376200" y="2330600"/>
              <a:ext cx="29425" cy="18350"/>
            </a:xfrm>
            <a:custGeom>
              <a:avLst/>
              <a:gdLst/>
              <a:ahLst/>
              <a:cxnLst/>
              <a:rect l="l" t="t" r="r" b="b"/>
              <a:pathLst>
                <a:path w="1177" h="734" extrusionOk="0">
                  <a:moveTo>
                    <a:pt x="1176" y="1"/>
                  </a:moveTo>
                  <a:cubicBezTo>
                    <a:pt x="918" y="73"/>
                    <a:pt x="227" y="189"/>
                    <a:pt x="73" y="409"/>
                  </a:cubicBezTo>
                  <a:cubicBezTo>
                    <a:pt x="0" y="511"/>
                    <a:pt x="40" y="628"/>
                    <a:pt x="118" y="734"/>
                  </a:cubicBezTo>
                  <a:cubicBezTo>
                    <a:pt x="507" y="546"/>
                    <a:pt x="864" y="299"/>
                    <a:pt x="1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83" name="Google Shape;3083;p44"/>
            <p:cNvSpPr/>
            <p:nvPr/>
          </p:nvSpPr>
          <p:spPr>
            <a:xfrm>
              <a:off x="6245350" y="2594025"/>
              <a:ext cx="29425" cy="18325"/>
            </a:xfrm>
            <a:custGeom>
              <a:avLst/>
              <a:gdLst/>
              <a:ahLst/>
              <a:cxnLst/>
              <a:rect l="l" t="t" r="r" b="b"/>
              <a:pathLst>
                <a:path w="1177" h="733" extrusionOk="0">
                  <a:moveTo>
                    <a:pt x="1176" y="0"/>
                  </a:moveTo>
                  <a:lnTo>
                    <a:pt x="1176" y="0"/>
                  </a:lnTo>
                  <a:cubicBezTo>
                    <a:pt x="918" y="72"/>
                    <a:pt x="227" y="187"/>
                    <a:pt x="72" y="407"/>
                  </a:cubicBezTo>
                  <a:cubicBezTo>
                    <a:pt x="0" y="511"/>
                    <a:pt x="41" y="628"/>
                    <a:pt x="119" y="732"/>
                  </a:cubicBezTo>
                  <a:cubicBezTo>
                    <a:pt x="507" y="545"/>
                    <a:pt x="863" y="297"/>
                    <a:pt x="1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84" name="Google Shape;3084;p44"/>
            <p:cNvSpPr/>
            <p:nvPr/>
          </p:nvSpPr>
          <p:spPr>
            <a:xfrm>
              <a:off x="6106753" y="2631615"/>
              <a:ext cx="16350" cy="30425"/>
            </a:xfrm>
            <a:custGeom>
              <a:avLst/>
              <a:gdLst/>
              <a:ahLst/>
              <a:cxnLst/>
              <a:rect l="l" t="t" r="r" b="b"/>
              <a:pathLst>
                <a:path w="654" h="1217" extrusionOk="0">
                  <a:moveTo>
                    <a:pt x="654" y="0"/>
                  </a:moveTo>
                  <a:cubicBezTo>
                    <a:pt x="489" y="211"/>
                    <a:pt x="1" y="713"/>
                    <a:pt x="6" y="983"/>
                  </a:cubicBezTo>
                  <a:cubicBezTo>
                    <a:pt x="10" y="1107"/>
                    <a:pt x="110" y="1177"/>
                    <a:pt x="235" y="1216"/>
                  </a:cubicBezTo>
                  <a:cubicBezTo>
                    <a:pt x="438" y="836"/>
                    <a:pt x="579" y="425"/>
                    <a:pt x="6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85" name="Google Shape;3085;p44"/>
            <p:cNvSpPr/>
            <p:nvPr/>
          </p:nvSpPr>
          <p:spPr>
            <a:xfrm>
              <a:off x="6035150" y="2651450"/>
              <a:ext cx="32125" cy="11825"/>
            </a:xfrm>
            <a:custGeom>
              <a:avLst/>
              <a:gdLst/>
              <a:ahLst/>
              <a:cxnLst/>
              <a:rect l="l" t="t" r="r" b="b"/>
              <a:pathLst>
                <a:path w="1285" h="473" extrusionOk="0">
                  <a:moveTo>
                    <a:pt x="1270" y="1"/>
                  </a:moveTo>
                  <a:cubicBezTo>
                    <a:pt x="1270" y="1"/>
                    <a:pt x="1270" y="1"/>
                    <a:pt x="1270" y="1"/>
                  </a:cubicBezTo>
                  <a:lnTo>
                    <a:pt x="1270" y="1"/>
                  </a:lnTo>
                  <a:cubicBezTo>
                    <a:pt x="1270" y="1"/>
                    <a:pt x="1270" y="1"/>
                    <a:pt x="1270" y="1"/>
                  </a:cubicBezTo>
                  <a:close/>
                  <a:moveTo>
                    <a:pt x="1270" y="1"/>
                  </a:moveTo>
                  <a:cubicBezTo>
                    <a:pt x="901" y="26"/>
                    <a:pt x="531" y="39"/>
                    <a:pt x="161" y="39"/>
                  </a:cubicBezTo>
                  <a:cubicBezTo>
                    <a:pt x="108" y="39"/>
                    <a:pt x="54" y="39"/>
                    <a:pt x="1" y="38"/>
                  </a:cubicBezTo>
                  <a:lnTo>
                    <a:pt x="1" y="38"/>
                  </a:lnTo>
                  <a:cubicBezTo>
                    <a:pt x="2" y="40"/>
                    <a:pt x="4" y="42"/>
                    <a:pt x="7" y="43"/>
                  </a:cubicBezTo>
                  <a:cubicBezTo>
                    <a:pt x="430" y="122"/>
                    <a:pt x="840" y="267"/>
                    <a:pt x="1219" y="472"/>
                  </a:cubicBezTo>
                  <a:cubicBezTo>
                    <a:pt x="1285" y="269"/>
                    <a:pt x="1267" y="1"/>
                    <a:pt x="1270"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86" name="Google Shape;3086;p44"/>
            <p:cNvSpPr/>
            <p:nvPr/>
          </p:nvSpPr>
          <p:spPr>
            <a:xfrm>
              <a:off x="5963700" y="2538700"/>
              <a:ext cx="32125" cy="11825"/>
            </a:xfrm>
            <a:custGeom>
              <a:avLst/>
              <a:gdLst/>
              <a:ahLst/>
              <a:cxnLst/>
              <a:rect l="l" t="t" r="r" b="b"/>
              <a:pathLst>
                <a:path w="1285" h="473" extrusionOk="0">
                  <a:moveTo>
                    <a:pt x="1270" y="1"/>
                  </a:moveTo>
                  <a:lnTo>
                    <a:pt x="1270" y="1"/>
                  </a:lnTo>
                  <a:cubicBezTo>
                    <a:pt x="1270" y="1"/>
                    <a:pt x="1270" y="1"/>
                    <a:pt x="1270" y="1"/>
                  </a:cubicBezTo>
                  <a:lnTo>
                    <a:pt x="1270" y="1"/>
                  </a:lnTo>
                  <a:cubicBezTo>
                    <a:pt x="1270" y="1"/>
                    <a:pt x="1270" y="1"/>
                    <a:pt x="1270" y="1"/>
                  </a:cubicBezTo>
                  <a:close/>
                  <a:moveTo>
                    <a:pt x="1270" y="1"/>
                  </a:moveTo>
                  <a:lnTo>
                    <a:pt x="1270" y="1"/>
                  </a:lnTo>
                  <a:cubicBezTo>
                    <a:pt x="904" y="26"/>
                    <a:pt x="538" y="38"/>
                    <a:pt x="170" y="38"/>
                  </a:cubicBezTo>
                  <a:cubicBezTo>
                    <a:pt x="114" y="38"/>
                    <a:pt x="58" y="38"/>
                    <a:pt x="1" y="37"/>
                  </a:cubicBezTo>
                  <a:lnTo>
                    <a:pt x="1" y="37"/>
                  </a:lnTo>
                  <a:cubicBezTo>
                    <a:pt x="2" y="38"/>
                    <a:pt x="4" y="41"/>
                    <a:pt x="5" y="42"/>
                  </a:cubicBezTo>
                  <a:cubicBezTo>
                    <a:pt x="430" y="122"/>
                    <a:pt x="840" y="266"/>
                    <a:pt x="1219" y="472"/>
                  </a:cubicBezTo>
                  <a:cubicBezTo>
                    <a:pt x="1285" y="268"/>
                    <a:pt x="1267" y="1"/>
                    <a:pt x="1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87" name="Google Shape;3087;p44"/>
            <p:cNvSpPr/>
            <p:nvPr/>
          </p:nvSpPr>
          <p:spPr>
            <a:xfrm>
              <a:off x="6032850" y="2434000"/>
              <a:ext cx="25525" cy="27400"/>
            </a:xfrm>
            <a:custGeom>
              <a:avLst/>
              <a:gdLst/>
              <a:ahLst/>
              <a:cxnLst/>
              <a:rect l="l" t="t" r="r" b="b"/>
              <a:pathLst>
                <a:path w="1021" h="1096" extrusionOk="0">
                  <a:moveTo>
                    <a:pt x="1" y="0"/>
                  </a:moveTo>
                  <a:cubicBezTo>
                    <a:pt x="1" y="2"/>
                    <a:pt x="2" y="4"/>
                    <a:pt x="3" y="8"/>
                  </a:cubicBezTo>
                  <a:cubicBezTo>
                    <a:pt x="287" y="332"/>
                    <a:pt x="518" y="700"/>
                    <a:pt x="688" y="1096"/>
                  </a:cubicBezTo>
                  <a:cubicBezTo>
                    <a:pt x="866" y="976"/>
                    <a:pt x="1017" y="755"/>
                    <a:pt x="1021" y="755"/>
                  </a:cubicBezTo>
                  <a:cubicBezTo>
                    <a:pt x="670" y="518"/>
                    <a:pt x="330" y="26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88" name="Google Shape;3088;p44"/>
            <p:cNvSpPr/>
            <p:nvPr/>
          </p:nvSpPr>
          <p:spPr>
            <a:xfrm>
              <a:off x="6125850" y="2498800"/>
              <a:ext cx="16375" cy="30450"/>
            </a:xfrm>
            <a:custGeom>
              <a:avLst/>
              <a:gdLst/>
              <a:ahLst/>
              <a:cxnLst/>
              <a:rect l="l" t="t" r="r" b="b"/>
              <a:pathLst>
                <a:path w="655" h="1218" extrusionOk="0">
                  <a:moveTo>
                    <a:pt x="655" y="0"/>
                  </a:moveTo>
                  <a:lnTo>
                    <a:pt x="655" y="0"/>
                  </a:lnTo>
                  <a:cubicBezTo>
                    <a:pt x="489" y="210"/>
                    <a:pt x="1" y="713"/>
                    <a:pt x="6" y="984"/>
                  </a:cubicBezTo>
                  <a:cubicBezTo>
                    <a:pt x="10" y="1108"/>
                    <a:pt x="111" y="1178"/>
                    <a:pt x="236" y="1217"/>
                  </a:cubicBezTo>
                  <a:cubicBezTo>
                    <a:pt x="438" y="836"/>
                    <a:pt x="579" y="425"/>
                    <a:pt x="6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89" name="Google Shape;3089;p44"/>
            <p:cNvSpPr/>
            <p:nvPr/>
          </p:nvSpPr>
          <p:spPr>
            <a:xfrm>
              <a:off x="6216400" y="2511025"/>
              <a:ext cx="32375" cy="8675"/>
            </a:xfrm>
            <a:custGeom>
              <a:avLst/>
              <a:gdLst/>
              <a:ahLst/>
              <a:cxnLst/>
              <a:rect l="l" t="t" r="r" b="b"/>
              <a:pathLst>
                <a:path w="1295" h="347" extrusionOk="0">
                  <a:moveTo>
                    <a:pt x="322" y="0"/>
                  </a:moveTo>
                  <a:cubicBezTo>
                    <a:pt x="247" y="0"/>
                    <a:pt x="182" y="10"/>
                    <a:pt x="134" y="34"/>
                  </a:cubicBezTo>
                  <a:cubicBezTo>
                    <a:pt x="20" y="90"/>
                    <a:pt x="0" y="211"/>
                    <a:pt x="18" y="341"/>
                  </a:cubicBezTo>
                  <a:cubicBezTo>
                    <a:pt x="86" y="344"/>
                    <a:pt x="155" y="346"/>
                    <a:pt x="223" y="346"/>
                  </a:cubicBezTo>
                  <a:cubicBezTo>
                    <a:pt x="585" y="346"/>
                    <a:pt x="945" y="299"/>
                    <a:pt x="1295" y="206"/>
                  </a:cubicBezTo>
                  <a:cubicBezTo>
                    <a:pt x="1086" y="157"/>
                    <a:pt x="62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90" name="Google Shape;3090;p44"/>
            <p:cNvSpPr/>
            <p:nvPr/>
          </p:nvSpPr>
          <p:spPr>
            <a:xfrm>
              <a:off x="6247925" y="2411525"/>
              <a:ext cx="29450" cy="18350"/>
            </a:xfrm>
            <a:custGeom>
              <a:avLst/>
              <a:gdLst/>
              <a:ahLst/>
              <a:cxnLst/>
              <a:rect l="l" t="t" r="r" b="b"/>
              <a:pathLst>
                <a:path w="1178" h="734" extrusionOk="0">
                  <a:moveTo>
                    <a:pt x="1178" y="0"/>
                  </a:moveTo>
                  <a:cubicBezTo>
                    <a:pt x="921" y="72"/>
                    <a:pt x="228" y="187"/>
                    <a:pt x="73" y="408"/>
                  </a:cubicBezTo>
                  <a:cubicBezTo>
                    <a:pt x="1" y="511"/>
                    <a:pt x="42" y="629"/>
                    <a:pt x="120" y="733"/>
                  </a:cubicBezTo>
                  <a:cubicBezTo>
                    <a:pt x="508" y="545"/>
                    <a:pt x="865" y="298"/>
                    <a:pt x="1178"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91" name="Google Shape;3091;p44"/>
            <p:cNvSpPr/>
            <p:nvPr/>
          </p:nvSpPr>
          <p:spPr>
            <a:xfrm>
              <a:off x="6171325" y="2370625"/>
              <a:ext cx="12550" cy="27175"/>
            </a:xfrm>
            <a:custGeom>
              <a:avLst/>
              <a:gdLst/>
              <a:ahLst/>
              <a:cxnLst/>
              <a:rect l="l" t="t" r="r" b="b"/>
              <a:pathLst>
                <a:path w="502" h="1087" extrusionOk="0">
                  <a:moveTo>
                    <a:pt x="501" y="1"/>
                  </a:moveTo>
                  <a:lnTo>
                    <a:pt x="501" y="1"/>
                  </a:lnTo>
                  <a:cubicBezTo>
                    <a:pt x="380" y="187"/>
                    <a:pt x="1" y="628"/>
                    <a:pt x="42" y="871"/>
                  </a:cubicBezTo>
                  <a:cubicBezTo>
                    <a:pt x="62" y="984"/>
                    <a:pt x="164" y="1049"/>
                    <a:pt x="284" y="1087"/>
                  </a:cubicBezTo>
                  <a:cubicBezTo>
                    <a:pt x="418" y="739"/>
                    <a:pt x="491" y="372"/>
                    <a:pt x="50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92" name="Google Shape;3092;p44"/>
            <p:cNvSpPr/>
            <p:nvPr/>
          </p:nvSpPr>
          <p:spPr>
            <a:xfrm>
              <a:off x="5905400" y="2337800"/>
              <a:ext cx="17150" cy="30050"/>
            </a:xfrm>
            <a:custGeom>
              <a:avLst/>
              <a:gdLst/>
              <a:ahLst/>
              <a:cxnLst/>
              <a:rect l="l" t="t" r="r" b="b"/>
              <a:pathLst>
                <a:path w="686" h="1202" extrusionOk="0">
                  <a:moveTo>
                    <a:pt x="0" y="1"/>
                  </a:moveTo>
                  <a:lnTo>
                    <a:pt x="0" y="1"/>
                  </a:lnTo>
                  <a:cubicBezTo>
                    <a:pt x="91" y="423"/>
                    <a:pt x="247" y="828"/>
                    <a:pt x="463" y="1201"/>
                  </a:cubicBezTo>
                  <a:cubicBezTo>
                    <a:pt x="586" y="1158"/>
                    <a:pt x="685" y="1085"/>
                    <a:pt x="684" y="959"/>
                  </a:cubicBezTo>
                  <a:cubicBezTo>
                    <a:pt x="680" y="690"/>
                    <a:pt x="174" y="20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93" name="Google Shape;3093;p44"/>
            <p:cNvSpPr/>
            <p:nvPr/>
          </p:nvSpPr>
          <p:spPr>
            <a:xfrm>
              <a:off x="5821225" y="2330600"/>
              <a:ext cx="29425" cy="18350"/>
            </a:xfrm>
            <a:custGeom>
              <a:avLst/>
              <a:gdLst/>
              <a:ahLst/>
              <a:cxnLst/>
              <a:rect l="l" t="t" r="r" b="b"/>
              <a:pathLst>
                <a:path w="1177" h="734" extrusionOk="0">
                  <a:moveTo>
                    <a:pt x="1" y="1"/>
                  </a:moveTo>
                  <a:lnTo>
                    <a:pt x="1" y="1"/>
                  </a:lnTo>
                  <a:cubicBezTo>
                    <a:pt x="313" y="299"/>
                    <a:pt x="670" y="546"/>
                    <a:pt x="1059" y="734"/>
                  </a:cubicBezTo>
                  <a:cubicBezTo>
                    <a:pt x="1137" y="628"/>
                    <a:pt x="1177" y="511"/>
                    <a:pt x="1104" y="409"/>
                  </a:cubicBezTo>
                  <a:cubicBezTo>
                    <a:pt x="950" y="189"/>
                    <a:pt x="260" y="7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94" name="Google Shape;3094;p44"/>
            <p:cNvSpPr/>
            <p:nvPr/>
          </p:nvSpPr>
          <p:spPr>
            <a:xfrm>
              <a:off x="5773525" y="2339725"/>
              <a:ext cx="21950" cy="16250"/>
            </a:xfrm>
            <a:custGeom>
              <a:avLst/>
              <a:gdLst/>
              <a:ahLst/>
              <a:cxnLst/>
              <a:rect l="l" t="t" r="r" b="b"/>
              <a:pathLst>
                <a:path w="878" h="650" extrusionOk="0">
                  <a:moveTo>
                    <a:pt x="664" y="0"/>
                  </a:moveTo>
                  <a:cubicBezTo>
                    <a:pt x="442" y="0"/>
                    <a:pt x="220" y="20"/>
                    <a:pt x="1" y="60"/>
                  </a:cubicBezTo>
                  <a:cubicBezTo>
                    <a:pt x="231" y="231"/>
                    <a:pt x="440" y="429"/>
                    <a:pt x="625" y="649"/>
                  </a:cubicBezTo>
                  <a:cubicBezTo>
                    <a:pt x="688" y="435"/>
                    <a:pt x="769" y="227"/>
                    <a:pt x="867" y="25"/>
                  </a:cubicBezTo>
                  <a:cubicBezTo>
                    <a:pt x="871" y="19"/>
                    <a:pt x="874" y="12"/>
                    <a:pt x="877" y="6"/>
                  </a:cubicBezTo>
                  <a:cubicBezTo>
                    <a:pt x="806" y="2"/>
                    <a:pt x="735" y="0"/>
                    <a:pt x="664"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95" name="Google Shape;3095;p44"/>
            <p:cNvSpPr/>
            <p:nvPr/>
          </p:nvSpPr>
          <p:spPr>
            <a:xfrm>
              <a:off x="5852550" y="2268725"/>
              <a:ext cx="16525" cy="23900"/>
            </a:xfrm>
            <a:custGeom>
              <a:avLst/>
              <a:gdLst/>
              <a:ahLst/>
              <a:cxnLst/>
              <a:rect l="l" t="t" r="r" b="b"/>
              <a:pathLst>
                <a:path w="661" h="956" extrusionOk="0">
                  <a:moveTo>
                    <a:pt x="336" y="1"/>
                  </a:moveTo>
                  <a:cubicBezTo>
                    <a:pt x="225" y="320"/>
                    <a:pt x="113" y="638"/>
                    <a:pt x="0" y="955"/>
                  </a:cubicBezTo>
                  <a:cubicBezTo>
                    <a:pt x="215" y="891"/>
                    <a:pt x="436" y="846"/>
                    <a:pt x="660" y="822"/>
                  </a:cubicBezTo>
                  <a:cubicBezTo>
                    <a:pt x="633" y="522"/>
                    <a:pt x="521" y="238"/>
                    <a:pt x="336"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96" name="Google Shape;3096;p44"/>
            <p:cNvSpPr/>
            <p:nvPr/>
          </p:nvSpPr>
          <p:spPr>
            <a:xfrm>
              <a:off x="5924425" y="2286675"/>
              <a:ext cx="22025" cy="27125"/>
            </a:xfrm>
            <a:custGeom>
              <a:avLst/>
              <a:gdLst/>
              <a:ahLst/>
              <a:cxnLst/>
              <a:rect l="l" t="t" r="r" b="b"/>
              <a:pathLst>
                <a:path w="881" h="1085" extrusionOk="0">
                  <a:moveTo>
                    <a:pt x="803" y="0"/>
                  </a:moveTo>
                  <a:cubicBezTo>
                    <a:pt x="541" y="209"/>
                    <a:pt x="273" y="411"/>
                    <a:pt x="0" y="603"/>
                  </a:cubicBezTo>
                  <a:cubicBezTo>
                    <a:pt x="233" y="741"/>
                    <a:pt x="451" y="902"/>
                    <a:pt x="649" y="1085"/>
                  </a:cubicBezTo>
                  <a:cubicBezTo>
                    <a:pt x="759" y="797"/>
                    <a:pt x="833" y="497"/>
                    <a:pt x="871" y="191"/>
                  </a:cubicBezTo>
                  <a:cubicBezTo>
                    <a:pt x="880" y="118"/>
                    <a:pt x="873" y="23"/>
                    <a:pt x="803"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97" name="Google Shape;3097;p44"/>
            <p:cNvSpPr/>
            <p:nvPr/>
          </p:nvSpPr>
          <p:spPr>
            <a:xfrm>
              <a:off x="5993250" y="2342425"/>
              <a:ext cx="27800" cy="24900"/>
            </a:xfrm>
            <a:custGeom>
              <a:avLst/>
              <a:gdLst/>
              <a:ahLst/>
              <a:cxnLst/>
              <a:rect l="l" t="t" r="r" b="b"/>
              <a:pathLst>
                <a:path w="1112" h="996" extrusionOk="0">
                  <a:moveTo>
                    <a:pt x="0" y="1"/>
                  </a:moveTo>
                  <a:cubicBezTo>
                    <a:pt x="0" y="3"/>
                    <a:pt x="3" y="5"/>
                    <a:pt x="3" y="7"/>
                  </a:cubicBezTo>
                  <a:cubicBezTo>
                    <a:pt x="328" y="292"/>
                    <a:pt x="606" y="625"/>
                    <a:pt x="828" y="995"/>
                  </a:cubicBezTo>
                  <a:cubicBezTo>
                    <a:pt x="988" y="853"/>
                    <a:pt x="1109" y="615"/>
                    <a:pt x="1112" y="615"/>
                  </a:cubicBezTo>
                  <a:cubicBezTo>
                    <a:pt x="734" y="426"/>
                    <a:pt x="363" y="2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98" name="Google Shape;3098;p44"/>
            <p:cNvSpPr/>
            <p:nvPr/>
          </p:nvSpPr>
          <p:spPr>
            <a:xfrm>
              <a:off x="6127775" y="2289725"/>
              <a:ext cx="15475" cy="27475"/>
            </a:xfrm>
            <a:custGeom>
              <a:avLst/>
              <a:gdLst/>
              <a:ahLst/>
              <a:cxnLst/>
              <a:rect l="l" t="t" r="r" b="b"/>
              <a:pathLst>
                <a:path w="619" h="1099" extrusionOk="0">
                  <a:moveTo>
                    <a:pt x="2" y="0"/>
                  </a:moveTo>
                  <a:cubicBezTo>
                    <a:pt x="2" y="3"/>
                    <a:pt x="2" y="5"/>
                    <a:pt x="1" y="7"/>
                  </a:cubicBezTo>
                  <a:cubicBezTo>
                    <a:pt x="126" y="356"/>
                    <a:pt x="190" y="726"/>
                    <a:pt x="190" y="1099"/>
                  </a:cubicBezTo>
                  <a:cubicBezTo>
                    <a:pt x="392" y="1084"/>
                    <a:pt x="611" y="987"/>
                    <a:pt x="618" y="987"/>
                  </a:cubicBezTo>
                  <a:cubicBezTo>
                    <a:pt x="398" y="665"/>
                    <a:pt x="193" y="335"/>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099" name="Google Shape;3099;p44"/>
            <p:cNvSpPr/>
            <p:nvPr/>
          </p:nvSpPr>
          <p:spPr>
            <a:xfrm>
              <a:off x="6340825" y="2275000"/>
              <a:ext cx="13575" cy="15725"/>
            </a:xfrm>
            <a:custGeom>
              <a:avLst/>
              <a:gdLst/>
              <a:ahLst/>
              <a:cxnLst/>
              <a:rect l="l" t="t" r="r" b="b"/>
              <a:pathLst>
                <a:path w="543" h="629" extrusionOk="0">
                  <a:moveTo>
                    <a:pt x="478" y="1"/>
                  </a:moveTo>
                  <a:cubicBezTo>
                    <a:pt x="306" y="176"/>
                    <a:pt x="147" y="361"/>
                    <a:pt x="0" y="557"/>
                  </a:cubicBezTo>
                  <a:cubicBezTo>
                    <a:pt x="182" y="566"/>
                    <a:pt x="363" y="589"/>
                    <a:pt x="541" y="628"/>
                  </a:cubicBezTo>
                  <a:cubicBezTo>
                    <a:pt x="542" y="417"/>
                    <a:pt x="521" y="207"/>
                    <a:pt x="478"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00" name="Google Shape;3100;p44"/>
            <p:cNvSpPr/>
            <p:nvPr/>
          </p:nvSpPr>
          <p:spPr>
            <a:xfrm>
              <a:off x="6269425" y="2301775"/>
              <a:ext cx="13825" cy="13925"/>
            </a:xfrm>
            <a:custGeom>
              <a:avLst/>
              <a:gdLst/>
              <a:ahLst/>
              <a:cxnLst/>
              <a:rect l="l" t="t" r="r" b="b"/>
              <a:pathLst>
                <a:path w="553" h="557" extrusionOk="0">
                  <a:moveTo>
                    <a:pt x="1" y="0"/>
                  </a:moveTo>
                  <a:lnTo>
                    <a:pt x="1" y="0"/>
                  </a:lnTo>
                  <a:cubicBezTo>
                    <a:pt x="53" y="182"/>
                    <a:pt x="90" y="368"/>
                    <a:pt x="112" y="556"/>
                  </a:cubicBezTo>
                  <a:cubicBezTo>
                    <a:pt x="249" y="423"/>
                    <a:pt x="395" y="299"/>
                    <a:pt x="552" y="188"/>
                  </a:cubicBezTo>
                  <a:cubicBezTo>
                    <a:pt x="373" y="113"/>
                    <a:pt x="189" y="49"/>
                    <a:pt x="1"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01" name="Google Shape;3101;p44"/>
            <p:cNvSpPr/>
            <p:nvPr/>
          </p:nvSpPr>
          <p:spPr>
            <a:xfrm>
              <a:off x="6168475" y="2274350"/>
              <a:ext cx="12375" cy="18575"/>
            </a:xfrm>
            <a:custGeom>
              <a:avLst/>
              <a:gdLst/>
              <a:ahLst/>
              <a:cxnLst/>
              <a:rect l="l" t="t" r="r" b="b"/>
              <a:pathLst>
                <a:path w="495" h="743" extrusionOk="0">
                  <a:moveTo>
                    <a:pt x="494" y="0"/>
                  </a:moveTo>
                  <a:lnTo>
                    <a:pt x="494" y="0"/>
                  </a:lnTo>
                  <a:cubicBezTo>
                    <a:pt x="329" y="202"/>
                    <a:pt x="165" y="404"/>
                    <a:pt x="0" y="608"/>
                  </a:cubicBezTo>
                  <a:cubicBezTo>
                    <a:pt x="143" y="647"/>
                    <a:pt x="284" y="691"/>
                    <a:pt x="423" y="742"/>
                  </a:cubicBezTo>
                  <a:cubicBezTo>
                    <a:pt x="447" y="494"/>
                    <a:pt x="471" y="247"/>
                    <a:pt x="494"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02" name="Google Shape;3102;p44"/>
            <p:cNvSpPr/>
            <p:nvPr/>
          </p:nvSpPr>
          <p:spPr>
            <a:xfrm>
              <a:off x="6059450" y="2274975"/>
              <a:ext cx="9875" cy="12850"/>
            </a:xfrm>
            <a:custGeom>
              <a:avLst/>
              <a:gdLst/>
              <a:ahLst/>
              <a:cxnLst/>
              <a:rect l="l" t="t" r="r" b="b"/>
              <a:pathLst>
                <a:path w="395" h="514" extrusionOk="0">
                  <a:moveTo>
                    <a:pt x="66" y="1"/>
                  </a:moveTo>
                  <a:cubicBezTo>
                    <a:pt x="75" y="174"/>
                    <a:pt x="52" y="348"/>
                    <a:pt x="0" y="514"/>
                  </a:cubicBezTo>
                  <a:cubicBezTo>
                    <a:pt x="131" y="493"/>
                    <a:pt x="263" y="474"/>
                    <a:pt x="394" y="458"/>
                  </a:cubicBezTo>
                  <a:cubicBezTo>
                    <a:pt x="305" y="292"/>
                    <a:pt x="194" y="139"/>
                    <a:pt x="66"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03" name="Google Shape;3103;p44"/>
            <p:cNvSpPr/>
            <p:nvPr/>
          </p:nvSpPr>
          <p:spPr>
            <a:xfrm>
              <a:off x="5782375" y="2326525"/>
              <a:ext cx="142500" cy="186725"/>
            </a:xfrm>
            <a:custGeom>
              <a:avLst/>
              <a:gdLst/>
              <a:ahLst/>
              <a:cxnLst/>
              <a:rect l="l" t="t" r="r" b="b"/>
              <a:pathLst>
                <a:path w="5700" h="7469" extrusionOk="0">
                  <a:moveTo>
                    <a:pt x="854" y="0"/>
                  </a:moveTo>
                  <a:lnTo>
                    <a:pt x="854" y="0"/>
                  </a:lnTo>
                  <a:cubicBezTo>
                    <a:pt x="728" y="167"/>
                    <a:pt x="617" y="346"/>
                    <a:pt x="523" y="533"/>
                  </a:cubicBezTo>
                  <a:cubicBezTo>
                    <a:pt x="520" y="539"/>
                    <a:pt x="517" y="545"/>
                    <a:pt x="513" y="552"/>
                  </a:cubicBezTo>
                  <a:cubicBezTo>
                    <a:pt x="415" y="753"/>
                    <a:pt x="334" y="963"/>
                    <a:pt x="271" y="1176"/>
                  </a:cubicBezTo>
                  <a:cubicBezTo>
                    <a:pt x="84" y="1796"/>
                    <a:pt x="27" y="2458"/>
                    <a:pt x="11" y="3110"/>
                  </a:cubicBezTo>
                  <a:cubicBezTo>
                    <a:pt x="1" y="3476"/>
                    <a:pt x="3" y="3844"/>
                    <a:pt x="58" y="4204"/>
                  </a:cubicBezTo>
                  <a:cubicBezTo>
                    <a:pt x="71" y="4283"/>
                    <a:pt x="85" y="4361"/>
                    <a:pt x="103" y="4439"/>
                  </a:cubicBezTo>
                  <a:cubicBezTo>
                    <a:pt x="130" y="4553"/>
                    <a:pt x="162" y="4665"/>
                    <a:pt x="202" y="4775"/>
                  </a:cubicBezTo>
                  <a:cubicBezTo>
                    <a:pt x="551" y="5763"/>
                    <a:pt x="1387" y="6552"/>
                    <a:pt x="2351" y="6980"/>
                  </a:cubicBezTo>
                  <a:cubicBezTo>
                    <a:pt x="2408" y="7006"/>
                    <a:pt x="2466" y="7030"/>
                    <a:pt x="2524" y="7052"/>
                  </a:cubicBezTo>
                  <a:cubicBezTo>
                    <a:pt x="2765" y="7150"/>
                    <a:pt x="3013" y="7228"/>
                    <a:pt x="3267" y="7288"/>
                  </a:cubicBezTo>
                  <a:cubicBezTo>
                    <a:pt x="3796" y="7416"/>
                    <a:pt x="4344" y="7468"/>
                    <a:pt x="4893" y="7468"/>
                  </a:cubicBezTo>
                  <a:cubicBezTo>
                    <a:pt x="5140" y="7468"/>
                    <a:pt x="5387" y="7458"/>
                    <a:pt x="5633" y="7438"/>
                  </a:cubicBezTo>
                  <a:cubicBezTo>
                    <a:pt x="5644" y="7040"/>
                    <a:pt x="5666" y="6642"/>
                    <a:pt x="5700" y="6246"/>
                  </a:cubicBezTo>
                  <a:cubicBezTo>
                    <a:pt x="4106" y="5919"/>
                    <a:pt x="2586" y="5088"/>
                    <a:pt x="1647" y="3765"/>
                  </a:cubicBezTo>
                  <a:cubicBezTo>
                    <a:pt x="884" y="2689"/>
                    <a:pt x="568" y="1271"/>
                    <a:pt x="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04" name="Google Shape;3104;p44"/>
            <p:cNvSpPr/>
            <p:nvPr/>
          </p:nvSpPr>
          <p:spPr>
            <a:xfrm>
              <a:off x="5922625" y="2283450"/>
              <a:ext cx="361600" cy="420650"/>
            </a:xfrm>
            <a:custGeom>
              <a:avLst/>
              <a:gdLst/>
              <a:ahLst/>
              <a:cxnLst/>
              <a:rect l="l" t="t" r="r" b="b"/>
              <a:pathLst>
                <a:path w="14464" h="16826" extrusionOk="0">
                  <a:moveTo>
                    <a:pt x="8208" y="251"/>
                  </a:moveTo>
                  <a:cubicBezTo>
                    <a:pt x="8398" y="586"/>
                    <a:pt x="8604" y="916"/>
                    <a:pt x="8824" y="1238"/>
                  </a:cubicBezTo>
                  <a:cubicBezTo>
                    <a:pt x="8817" y="1238"/>
                    <a:pt x="8598" y="1335"/>
                    <a:pt x="8396" y="1350"/>
                  </a:cubicBezTo>
                  <a:cubicBezTo>
                    <a:pt x="8380" y="1351"/>
                    <a:pt x="8364" y="1351"/>
                    <a:pt x="8348" y="1351"/>
                  </a:cubicBezTo>
                  <a:cubicBezTo>
                    <a:pt x="8241" y="1351"/>
                    <a:pt x="8143" y="1322"/>
                    <a:pt x="8092" y="1236"/>
                  </a:cubicBezTo>
                  <a:cubicBezTo>
                    <a:pt x="7966" y="1026"/>
                    <a:pt x="8160" y="476"/>
                    <a:pt x="8207" y="258"/>
                  </a:cubicBezTo>
                  <a:cubicBezTo>
                    <a:pt x="8208" y="256"/>
                    <a:pt x="8208" y="254"/>
                    <a:pt x="8208" y="251"/>
                  </a:cubicBezTo>
                  <a:close/>
                  <a:moveTo>
                    <a:pt x="2825" y="2360"/>
                  </a:moveTo>
                  <a:lnTo>
                    <a:pt x="2825" y="2360"/>
                  </a:lnTo>
                  <a:cubicBezTo>
                    <a:pt x="3188" y="2580"/>
                    <a:pt x="3559" y="2785"/>
                    <a:pt x="3937" y="2974"/>
                  </a:cubicBezTo>
                  <a:cubicBezTo>
                    <a:pt x="3934" y="2974"/>
                    <a:pt x="3813" y="3212"/>
                    <a:pt x="3653" y="3354"/>
                  </a:cubicBezTo>
                  <a:cubicBezTo>
                    <a:pt x="3586" y="3414"/>
                    <a:pt x="3511" y="3457"/>
                    <a:pt x="3436" y="3457"/>
                  </a:cubicBezTo>
                  <a:cubicBezTo>
                    <a:pt x="3402" y="3457"/>
                    <a:pt x="3368" y="3448"/>
                    <a:pt x="3334" y="3429"/>
                  </a:cubicBezTo>
                  <a:cubicBezTo>
                    <a:pt x="3100" y="3295"/>
                    <a:pt x="2922" y="2618"/>
                    <a:pt x="2829" y="2366"/>
                  </a:cubicBezTo>
                  <a:cubicBezTo>
                    <a:pt x="2828" y="2364"/>
                    <a:pt x="2825" y="2362"/>
                    <a:pt x="2825" y="2360"/>
                  </a:cubicBezTo>
                  <a:close/>
                  <a:moveTo>
                    <a:pt x="2913" y="10211"/>
                  </a:moveTo>
                  <a:lnTo>
                    <a:pt x="2913" y="10211"/>
                  </a:lnTo>
                  <a:cubicBezTo>
                    <a:pt x="2911" y="10211"/>
                    <a:pt x="2928" y="10478"/>
                    <a:pt x="2862" y="10681"/>
                  </a:cubicBezTo>
                  <a:cubicBezTo>
                    <a:pt x="2822" y="10807"/>
                    <a:pt x="2751" y="10907"/>
                    <a:pt x="2625" y="10909"/>
                  </a:cubicBezTo>
                  <a:cubicBezTo>
                    <a:pt x="2624" y="10909"/>
                    <a:pt x="2623" y="10909"/>
                    <a:pt x="2622" y="10909"/>
                  </a:cubicBezTo>
                  <a:cubicBezTo>
                    <a:pt x="2353" y="10909"/>
                    <a:pt x="1857" y="10418"/>
                    <a:pt x="1648" y="10252"/>
                  </a:cubicBezTo>
                  <a:cubicBezTo>
                    <a:pt x="1647" y="10251"/>
                    <a:pt x="1645" y="10248"/>
                    <a:pt x="1644" y="10247"/>
                  </a:cubicBezTo>
                  <a:lnTo>
                    <a:pt x="1644" y="10247"/>
                  </a:lnTo>
                  <a:cubicBezTo>
                    <a:pt x="1701" y="10248"/>
                    <a:pt x="1757" y="10248"/>
                    <a:pt x="1813" y="10248"/>
                  </a:cubicBezTo>
                  <a:cubicBezTo>
                    <a:pt x="2181" y="10248"/>
                    <a:pt x="2547" y="10236"/>
                    <a:pt x="2913" y="10211"/>
                  </a:cubicBezTo>
                  <a:close/>
                  <a:moveTo>
                    <a:pt x="7791" y="0"/>
                  </a:moveTo>
                  <a:cubicBezTo>
                    <a:pt x="7492" y="0"/>
                    <a:pt x="7192" y="11"/>
                    <a:pt x="6894" y="28"/>
                  </a:cubicBezTo>
                  <a:cubicBezTo>
                    <a:pt x="6556" y="47"/>
                    <a:pt x="6211" y="76"/>
                    <a:pt x="5867" y="119"/>
                  </a:cubicBezTo>
                  <a:cubicBezTo>
                    <a:pt x="5736" y="135"/>
                    <a:pt x="5604" y="154"/>
                    <a:pt x="5473" y="175"/>
                  </a:cubicBezTo>
                  <a:cubicBezTo>
                    <a:pt x="4006" y="409"/>
                    <a:pt x="2591" y="939"/>
                    <a:pt x="1709" y="2094"/>
                  </a:cubicBezTo>
                  <a:cubicBezTo>
                    <a:pt x="1652" y="2167"/>
                    <a:pt x="1598" y="2243"/>
                    <a:pt x="1547" y="2321"/>
                  </a:cubicBezTo>
                  <a:cubicBezTo>
                    <a:pt x="1419" y="2517"/>
                    <a:pt x="1306" y="2722"/>
                    <a:pt x="1207" y="2935"/>
                  </a:cubicBezTo>
                  <a:cubicBezTo>
                    <a:pt x="982" y="3418"/>
                    <a:pt x="825" y="3937"/>
                    <a:pt x="691" y="4453"/>
                  </a:cubicBezTo>
                  <a:cubicBezTo>
                    <a:pt x="390" y="5606"/>
                    <a:pt x="190" y="6782"/>
                    <a:pt x="90" y="7969"/>
                  </a:cubicBezTo>
                  <a:cubicBezTo>
                    <a:pt x="56" y="8366"/>
                    <a:pt x="34" y="8764"/>
                    <a:pt x="22" y="9163"/>
                  </a:cubicBezTo>
                  <a:cubicBezTo>
                    <a:pt x="1" y="9892"/>
                    <a:pt x="18" y="10622"/>
                    <a:pt x="71" y="11350"/>
                  </a:cubicBezTo>
                  <a:cubicBezTo>
                    <a:pt x="83" y="11521"/>
                    <a:pt x="98" y="11694"/>
                    <a:pt x="114" y="11865"/>
                  </a:cubicBezTo>
                  <a:cubicBezTo>
                    <a:pt x="241" y="13166"/>
                    <a:pt x="486" y="14454"/>
                    <a:pt x="847" y="15710"/>
                  </a:cubicBezTo>
                  <a:cubicBezTo>
                    <a:pt x="909" y="15922"/>
                    <a:pt x="973" y="16132"/>
                    <a:pt x="1041" y="16343"/>
                  </a:cubicBezTo>
                  <a:cubicBezTo>
                    <a:pt x="1093" y="16505"/>
                    <a:pt x="1148" y="16665"/>
                    <a:pt x="1203" y="16825"/>
                  </a:cubicBezTo>
                  <a:lnTo>
                    <a:pt x="4706" y="16825"/>
                  </a:lnTo>
                  <a:cubicBezTo>
                    <a:pt x="4178" y="14826"/>
                    <a:pt x="3712" y="12810"/>
                    <a:pt x="3368" y="10771"/>
                  </a:cubicBezTo>
                  <a:cubicBezTo>
                    <a:pt x="3166" y="9563"/>
                    <a:pt x="3006" y="8336"/>
                    <a:pt x="3106" y="7114"/>
                  </a:cubicBezTo>
                  <a:cubicBezTo>
                    <a:pt x="3206" y="5892"/>
                    <a:pt x="3585" y="4667"/>
                    <a:pt x="4360" y="3716"/>
                  </a:cubicBezTo>
                  <a:cubicBezTo>
                    <a:pt x="5393" y="2450"/>
                    <a:pt x="7050" y="1816"/>
                    <a:pt x="8694" y="1816"/>
                  </a:cubicBezTo>
                  <a:cubicBezTo>
                    <a:pt x="9009" y="1816"/>
                    <a:pt x="9324" y="1839"/>
                    <a:pt x="9634" y="1886"/>
                  </a:cubicBezTo>
                  <a:cubicBezTo>
                    <a:pt x="11463" y="2162"/>
                    <a:pt x="13118" y="3157"/>
                    <a:pt x="14463" y="4431"/>
                  </a:cubicBezTo>
                  <a:cubicBezTo>
                    <a:pt x="14212" y="3909"/>
                    <a:pt x="13913" y="3411"/>
                    <a:pt x="13570" y="2944"/>
                  </a:cubicBezTo>
                  <a:cubicBezTo>
                    <a:pt x="13443" y="2771"/>
                    <a:pt x="13311" y="2604"/>
                    <a:pt x="13172" y="2444"/>
                  </a:cubicBezTo>
                  <a:cubicBezTo>
                    <a:pt x="12376" y="1516"/>
                    <a:pt x="11394" y="783"/>
                    <a:pt x="10257" y="378"/>
                  </a:cubicBezTo>
                  <a:cubicBezTo>
                    <a:pt x="10118" y="328"/>
                    <a:pt x="9977" y="284"/>
                    <a:pt x="9834" y="245"/>
                  </a:cubicBezTo>
                  <a:cubicBezTo>
                    <a:pt x="9723" y="213"/>
                    <a:pt x="9609" y="186"/>
                    <a:pt x="9496" y="161"/>
                  </a:cubicBezTo>
                  <a:cubicBezTo>
                    <a:pt x="8936" y="41"/>
                    <a:pt x="8364" y="0"/>
                    <a:pt x="7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05" name="Google Shape;3105;p44"/>
            <p:cNvSpPr/>
            <p:nvPr/>
          </p:nvSpPr>
          <p:spPr>
            <a:xfrm>
              <a:off x="6308800" y="2337175"/>
              <a:ext cx="139300" cy="174925"/>
            </a:xfrm>
            <a:custGeom>
              <a:avLst/>
              <a:gdLst/>
              <a:ahLst/>
              <a:cxnLst/>
              <a:rect l="l" t="t" r="r" b="b"/>
              <a:pathLst>
                <a:path w="5572" h="6997" extrusionOk="0">
                  <a:moveTo>
                    <a:pt x="4362" y="0"/>
                  </a:moveTo>
                  <a:lnTo>
                    <a:pt x="4362" y="0"/>
                  </a:lnTo>
                  <a:cubicBezTo>
                    <a:pt x="5571" y="3872"/>
                    <a:pt x="1573" y="5592"/>
                    <a:pt x="1" y="5870"/>
                  </a:cubicBezTo>
                  <a:cubicBezTo>
                    <a:pt x="36" y="6239"/>
                    <a:pt x="56" y="6609"/>
                    <a:pt x="63" y="6979"/>
                  </a:cubicBezTo>
                  <a:cubicBezTo>
                    <a:pt x="147" y="6991"/>
                    <a:pt x="249" y="6996"/>
                    <a:pt x="366" y="6996"/>
                  </a:cubicBezTo>
                  <a:cubicBezTo>
                    <a:pt x="624" y="6996"/>
                    <a:pt x="952" y="6967"/>
                    <a:pt x="1311" y="6905"/>
                  </a:cubicBezTo>
                  <a:cubicBezTo>
                    <a:pt x="1513" y="6869"/>
                    <a:pt x="1723" y="6824"/>
                    <a:pt x="1935" y="6767"/>
                  </a:cubicBezTo>
                  <a:cubicBezTo>
                    <a:pt x="2159" y="6708"/>
                    <a:pt x="2380" y="6636"/>
                    <a:pt x="2596" y="6555"/>
                  </a:cubicBezTo>
                  <a:cubicBezTo>
                    <a:pt x="3308" y="6284"/>
                    <a:pt x="4049" y="5709"/>
                    <a:pt x="4550" y="4893"/>
                  </a:cubicBezTo>
                  <a:cubicBezTo>
                    <a:pt x="4691" y="4663"/>
                    <a:pt x="4809" y="4419"/>
                    <a:pt x="4903" y="4167"/>
                  </a:cubicBezTo>
                  <a:cubicBezTo>
                    <a:pt x="5162" y="3460"/>
                    <a:pt x="5245" y="2630"/>
                    <a:pt x="5036" y="1700"/>
                  </a:cubicBezTo>
                  <a:cubicBezTo>
                    <a:pt x="5006" y="1565"/>
                    <a:pt x="4968" y="1427"/>
                    <a:pt x="4926" y="1285"/>
                  </a:cubicBezTo>
                  <a:cubicBezTo>
                    <a:pt x="4799" y="884"/>
                    <a:pt x="4634" y="497"/>
                    <a:pt x="4433" y="127"/>
                  </a:cubicBezTo>
                  <a:cubicBezTo>
                    <a:pt x="4410" y="85"/>
                    <a:pt x="4386" y="43"/>
                    <a:pt x="4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06" name="Google Shape;3106;p44"/>
            <p:cNvSpPr/>
            <p:nvPr/>
          </p:nvSpPr>
          <p:spPr>
            <a:xfrm>
              <a:off x="6251900" y="2288775"/>
              <a:ext cx="142550" cy="68250"/>
            </a:xfrm>
            <a:custGeom>
              <a:avLst/>
              <a:gdLst/>
              <a:ahLst/>
              <a:cxnLst/>
              <a:rect l="l" t="t" r="r" b="b"/>
              <a:pathLst>
                <a:path w="5702" h="2730" extrusionOk="0">
                  <a:moveTo>
                    <a:pt x="3395" y="1"/>
                  </a:moveTo>
                  <a:cubicBezTo>
                    <a:pt x="3367" y="1"/>
                    <a:pt x="3340" y="1"/>
                    <a:pt x="3313" y="2"/>
                  </a:cubicBezTo>
                  <a:cubicBezTo>
                    <a:pt x="2575" y="18"/>
                    <a:pt x="1852" y="278"/>
                    <a:pt x="1252" y="708"/>
                  </a:cubicBezTo>
                  <a:cubicBezTo>
                    <a:pt x="1096" y="819"/>
                    <a:pt x="950" y="942"/>
                    <a:pt x="812" y="1075"/>
                  </a:cubicBezTo>
                  <a:cubicBezTo>
                    <a:pt x="475" y="1401"/>
                    <a:pt x="203" y="1790"/>
                    <a:pt x="15" y="2219"/>
                  </a:cubicBezTo>
                  <a:lnTo>
                    <a:pt x="1" y="2230"/>
                  </a:lnTo>
                  <a:cubicBezTo>
                    <a:pt x="140" y="2391"/>
                    <a:pt x="272" y="2558"/>
                    <a:pt x="399" y="2730"/>
                  </a:cubicBezTo>
                  <a:cubicBezTo>
                    <a:pt x="794" y="2263"/>
                    <a:pt x="2374" y="556"/>
                    <a:pt x="4326" y="556"/>
                  </a:cubicBezTo>
                  <a:cubicBezTo>
                    <a:pt x="4768" y="556"/>
                    <a:pt x="5230" y="644"/>
                    <a:pt x="5701" y="854"/>
                  </a:cubicBezTo>
                  <a:cubicBezTo>
                    <a:pt x="5233" y="473"/>
                    <a:pt x="4682" y="201"/>
                    <a:pt x="4098" y="77"/>
                  </a:cubicBezTo>
                  <a:cubicBezTo>
                    <a:pt x="3920" y="38"/>
                    <a:pt x="3739" y="14"/>
                    <a:pt x="3557" y="5"/>
                  </a:cubicBezTo>
                  <a:cubicBezTo>
                    <a:pt x="3503" y="2"/>
                    <a:pt x="3449" y="1"/>
                    <a:pt x="3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07" name="Google Shape;3107;p44"/>
            <p:cNvSpPr/>
            <p:nvPr/>
          </p:nvSpPr>
          <p:spPr>
            <a:xfrm>
              <a:off x="5819425" y="2288775"/>
              <a:ext cx="141900" cy="68050"/>
            </a:xfrm>
            <a:custGeom>
              <a:avLst/>
              <a:gdLst/>
              <a:ahLst/>
              <a:cxnLst/>
              <a:rect l="l" t="t" r="r" b="b"/>
              <a:pathLst>
                <a:path w="5676" h="2722" extrusionOk="0">
                  <a:moveTo>
                    <a:pt x="2347" y="1"/>
                  </a:moveTo>
                  <a:cubicBezTo>
                    <a:pt x="2226" y="1"/>
                    <a:pt x="2106" y="7"/>
                    <a:pt x="1985" y="20"/>
                  </a:cubicBezTo>
                  <a:cubicBezTo>
                    <a:pt x="1761" y="44"/>
                    <a:pt x="1540" y="89"/>
                    <a:pt x="1325" y="153"/>
                  </a:cubicBezTo>
                  <a:cubicBezTo>
                    <a:pt x="841" y="299"/>
                    <a:pt x="392" y="538"/>
                    <a:pt x="0" y="858"/>
                  </a:cubicBezTo>
                  <a:lnTo>
                    <a:pt x="8" y="867"/>
                  </a:lnTo>
                  <a:cubicBezTo>
                    <a:pt x="490" y="647"/>
                    <a:pt x="962" y="556"/>
                    <a:pt x="1415" y="556"/>
                  </a:cubicBezTo>
                  <a:cubicBezTo>
                    <a:pt x="3356" y="556"/>
                    <a:pt x="4929" y="2244"/>
                    <a:pt x="5335" y="2722"/>
                  </a:cubicBezTo>
                  <a:cubicBezTo>
                    <a:pt x="5434" y="2509"/>
                    <a:pt x="5547" y="2304"/>
                    <a:pt x="5675" y="2108"/>
                  </a:cubicBezTo>
                  <a:cubicBezTo>
                    <a:pt x="5474" y="1689"/>
                    <a:pt x="5193" y="1313"/>
                    <a:pt x="4850" y="1001"/>
                  </a:cubicBezTo>
                  <a:cubicBezTo>
                    <a:pt x="4651" y="818"/>
                    <a:pt x="4433" y="657"/>
                    <a:pt x="4200" y="519"/>
                  </a:cubicBezTo>
                  <a:cubicBezTo>
                    <a:pt x="3664" y="203"/>
                    <a:pt x="3052" y="15"/>
                    <a:pt x="2429" y="2"/>
                  </a:cubicBezTo>
                  <a:cubicBezTo>
                    <a:pt x="2402" y="1"/>
                    <a:pt x="2374" y="1"/>
                    <a:pt x="2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08" name="Google Shape;3108;p44"/>
            <p:cNvSpPr/>
            <p:nvPr/>
          </p:nvSpPr>
          <p:spPr>
            <a:xfrm>
              <a:off x="5796600" y="2302675"/>
              <a:ext cx="156225" cy="180025"/>
            </a:xfrm>
            <a:custGeom>
              <a:avLst/>
              <a:gdLst/>
              <a:ahLst/>
              <a:cxnLst/>
              <a:rect l="l" t="t" r="r" b="b"/>
              <a:pathLst>
                <a:path w="6249" h="7201" extrusionOk="0">
                  <a:moveTo>
                    <a:pt x="979" y="1117"/>
                  </a:moveTo>
                  <a:lnTo>
                    <a:pt x="979" y="1117"/>
                  </a:lnTo>
                  <a:cubicBezTo>
                    <a:pt x="981" y="1117"/>
                    <a:pt x="983" y="1119"/>
                    <a:pt x="986" y="1119"/>
                  </a:cubicBezTo>
                  <a:cubicBezTo>
                    <a:pt x="1245" y="1190"/>
                    <a:pt x="1935" y="1306"/>
                    <a:pt x="2090" y="1526"/>
                  </a:cubicBezTo>
                  <a:cubicBezTo>
                    <a:pt x="2163" y="1630"/>
                    <a:pt x="2122" y="1746"/>
                    <a:pt x="2044" y="1851"/>
                  </a:cubicBezTo>
                  <a:cubicBezTo>
                    <a:pt x="1917" y="2023"/>
                    <a:pt x="1691" y="2165"/>
                    <a:pt x="1691" y="2168"/>
                  </a:cubicBezTo>
                  <a:cubicBezTo>
                    <a:pt x="1467" y="1808"/>
                    <a:pt x="1230" y="1457"/>
                    <a:pt x="979" y="1117"/>
                  </a:cubicBezTo>
                  <a:close/>
                  <a:moveTo>
                    <a:pt x="4348" y="1399"/>
                  </a:moveTo>
                  <a:cubicBezTo>
                    <a:pt x="4349" y="1402"/>
                    <a:pt x="4351" y="1404"/>
                    <a:pt x="4352" y="1406"/>
                  </a:cubicBezTo>
                  <a:cubicBezTo>
                    <a:pt x="4526" y="1611"/>
                    <a:pt x="5032" y="2095"/>
                    <a:pt x="5036" y="2364"/>
                  </a:cubicBezTo>
                  <a:cubicBezTo>
                    <a:pt x="5037" y="2490"/>
                    <a:pt x="4938" y="2563"/>
                    <a:pt x="4815" y="2606"/>
                  </a:cubicBezTo>
                  <a:cubicBezTo>
                    <a:pt x="4612" y="2678"/>
                    <a:pt x="4343" y="2668"/>
                    <a:pt x="4343" y="2670"/>
                  </a:cubicBezTo>
                  <a:cubicBezTo>
                    <a:pt x="4363" y="2247"/>
                    <a:pt x="4364" y="1823"/>
                    <a:pt x="4348" y="1399"/>
                  </a:cubicBezTo>
                  <a:close/>
                  <a:moveTo>
                    <a:pt x="3193" y="4737"/>
                  </a:moveTo>
                  <a:cubicBezTo>
                    <a:pt x="3204" y="4737"/>
                    <a:pt x="3214" y="4738"/>
                    <a:pt x="3224" y="4739"/>
                  </a:cubicBezTo>
                  <a:cubicBezTo>
                    <a:pt x="3349" y="4755"/>
                    <a:pt x="3408" y="4863"/>
                    <a:pt x="3434" y="4990"/>
                  </a:cubicBezTo>
                  <a:cubicBezTo>
                    <a:pt x="3477" y="5200"/>
                    <a:pt x="3430" y="5464"/>
                    <a:pt x="3433" y="5465"/>
                  </a:cubicBezTo>
                  <a:cubicBezTo>
                    <a:pt x="3016" y="5390"/>
                    <a:pt x="2597" y="5331"/>
                    <a:pt x="2175" y="5289"/>
                  </a:cubicBezTo>
                  <a:cubicBezTo>
                    <a:pt x="2177" y="5287"/>
                    <a:pt x="2179" y="5286"/>
                    <a:pt x="2182" y="5285"/>
                  </a:cubicBezTo>
                  <a:cubicBezTo>
                    <a:pt x="2400" y="5146"/>
                    <a:pt x="2917" y="4737"/>
                    <a:pt x="3193" y="4737"/>
                  </a:cubicBezTo>
                  <a:close/>
                  <a:moveTo>
                    <a:pt x="2327" y="0"/>
                  </a:moveTo>
                  <a:cubicBezTo>
                    <a:pt x="1875" y="0"/>
                    <a:pt x="1403" y="92"/>
                    <a:pt x="921" y="311"/>
                  </a:cubicBezTo>
                  <a:lnTo>
                    <a:pt x="913" y="302"/>
                  </a:lnTo>
                  <a:cubicBezTo>
                    <a:pt x="679" y="494"/>
                    <a:pt x="467" y="712"/>
                    <a:pt x="285" y="954"/>
                  </a:cubicBezTo>
                  <a:lnTo>
                    <a:pt x="285" y="955"/>
                  </a:lnTo>
                  <a:cubicBezTo>
                    <a:pt x="0" y="2226"/>
                    <a:pt x="315" y="3644"/>
                    <a:pt x="1078" y="4720"/>
                  </a:cubicBezTo>
                  <a:cubicBezTo>
                    <a:pt x="2017" y="6043"/>
                    <a:pt x="3537" y="6874"/>
                    <a:pt x="5131" y="7201"/>
                  </a:cubicBezTo>
                  <a:cubicBezTo>
                    <a:pt x="5231" y="6014"/>
                    <a:pt x="5431" y="4838"/>
                    <a:pt x="5732" y="3685"/>
                  </a:cubicBezTo>
                  <a:cubicBezTo>
                    <a:pt x="5866" y="3168"/>
                    <a:pt x="6023" y="2649"/>
                    <a:pt x="6249" y="2167"/>
                  </a:cubicBezTo>
                  <a:cubicBezTo>
                    <a:pt x="5842" y="1688"/>
                    <a:pt x="4268" y="0"/>
                    <a:pt x="2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09" name="Google Shape;3109;p44"/>
            <p:cNvSpPr/>
            <p:nvPr/>
          </p:nvSpPr>
          <p:spPr>
            <a:xfrm>
              <a:off x="6261850" y="2302700"/>
              <a:ext cx="186250" cy="181275"/>
            </a:xfrm>
            <a:custGeom>
              <a:avLst/>
              <a:gdLst/>
              <a:ahLst/>
              <a:cxnLst/>
              <a:rect l="l" t="t" r="r" b="b"/>
              <a:pathLst>
                <a:path w="7450" h="7251" extrusionOk="0">
                  <a:moveTo>
                    <a:pt x="5758" y="1116"/>
                  </a:moveTo>
                  <a:cubicBezTo>
                    <a:pt x="5506" y="1457"/>
                    <a:pt x="5269" y="1808"/>
                    <a:pt x="5046" y="2167"/>
                  </a:cubicBezTo>
                  <a:cubicBezTo>
                    <a:pt x="5046" y="2164"/>
                    <a:pt x="4819" y="2021"/>
                    <a:pt x="4692" y="1850"/>
                  </a:cubicBezTo>
                  <a:cubicBezTo>
                    <a:pt x="4614" y="1745"/>
                    <a:pt x="4574" y="1629"/>
                    <a:pt x="4647" y="1525"/>
                  </a:cubicBezTo>
                  <a:cubicBezTo>
                    <a:pt x="4801" y="1305"/>
                    <a:pt x="5492" y="1189"/>
                    <a:pt x="5750" y="1118"/>
                  </a:cubicBezTo>
                  <a:cubicBezTo>
                    <a:pt x="5753" y="1117"/>
                    <a:pt x="5755" y="1116"/>
                    <a:pt x="5758" y="1116"/>
                  </a:cubicBezTo>
                  <a:close/>
                  <a:moveTo>
                    <a:pt x="2387" y="1399"/>
                  </a:moveTo>
                  <a:lnTo>
                    <a:pt x="2387" y="1399"/>
                  </a:lnTo>
                  <a:cubicBezTo>
                    <a:pt x="2372" y="1823"/>
                    <a:pt x="2373" y="2247"/>
                    <a:pt x="2392" y="2670"/>
                  </a:cubicBezTo>
                  <a:cubicBezTo>
                    <a:pt x="2392" y="2668"/>
                    <a:pt x="2124" y="2678"/>
                    <a:pt x="1921" y="2606"/>
                  </a:cubicBezTo>
                  <a:cubicBezTo>
                    <a:pt x="1798" y="2563"/>
                    <a:pt x="1699" y="2489"/>
                    <a:pt x="1701" y="2364"/>
                  </a:cubicBezTo>
                  <a:lnTo>
                    <a:pt x="1701" y="2363"/>
                  </a:lnTo>
                  <a:cubicBezTo>
                    <a:pt x="1704" y="2094"/>
                    <a:pt x="2209" y="1610"/>
                    <a:pt x="2383" y="1406"/>
                  </a:cubicBezTo>
                  <a:cubicBezTo>
                    <a:pt x="2384" y="1404"/>
                    <a:pt x="2386" y="1402"/>
                    <a:pt x="2387" y="1399"/>
                  </a:cubicBezTo>
                  <a:close/>
                  <a:moveTo>
                    <a:pt x="3542" y="4736"/>
                  </a:moveTo>
                  <a:cubicBezTo>
                    <a:pt x="3818" y="4736"/>
                    <a:pt x="4335" y="5146"/>
                    <a:pt x="4553" y="5284"/>
                  </a:cubicBezTo>
                  <a:cubicBezTo>
                    <a:pt x="4557" y="5285"/>
                    <a:pt x="4559" y="5288"/>
                    <a:pt x="4560" y="5289"/>
                  </a:cubicBezTo>
                  <a:cubicBezTo>
                    <a:pt x="4139" y="5330"/>
                    <a:pt x="3719" y="5389"/>
                    <a:pt x="3303" y="5464"/>
                  </a:cubicBezTo>
                  <a:cubicBezTo>
                    <a:pt x="3305" y="5463"/>
                    <a:pt x="3258" y="5199"/>
                    <a:pt x="3302" y="4989"/>
                  </a:cubicBezTo>
                  <a:cubicBezTo>
                    <a:pt x="3328" y="4862"/>
                    <a:pt x="3387" y="4754"/>
                    <a:pt x="3512" y="4738"/>
                  </a:cubicBezTo>
                  <a:cubicBezTo>
                    <a:pt x="3521" y="4737"/>
                    <a:pt x="3531" y="4736"/>
                    <a:pt x="3542" y="4736"/>
                  </a:cubicBezTo>
                  <a:close/>
                  <a:moveTo>
                    <a:pt x="3928" y="0"/>
                  </a:moveTo>
                  <a:cubicBezTo>
                    <a:pt x="1976" y="0"/>
                    <a:pt x="396" y="1707"/>
                    <a:pt x="1" y="2174"/>
                  </a:cubicBezTo>
                  <a:cubicBezTo>
                    <a:pt x="344" y="2641"/>
                    <a:pt x="643" y="3139"/>
                    <a:pt x="895" y="3662"/>
                  </a:cubicBezTo>
                  <a:cubicBezTo>
                    <a:pt x="1328" y="4560"/>
                    <a:pt x="1629" y="5516"/>
                    <a:pt x="1784" y="6499"/>
                  </a:cubicBezTo>
                  <a:cubicBezTo>
                    <a:pt x="1823" y="6749"/>
                    <a:pt x="1854" y="7000"/>
                    <a:pt x="1879" y="7250"/>
                  </a:cubicBezTo>
                  <a:cubicBezTo>
                    <a:pt x="3451" y="6972"/>
                    <a:pt x="7449" y="5252"/>
                    <a:pt x="6240" y="1381"/>
                  </a:cubicBezTo>
                  <a:cubicBezTo>
                    <a:pt x="5995" y="967"/>
                    <a:pt x="5678" y="600"/>
                    <a:pt x="5303" y="298"/>
                  </a:cubicBezTo>
                  <a:cubicBezTo>
                    <a:pt x="4832" y="88"/>
                    <a:pt x="4370" y="0"/>
                    <a:pt x="3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10" name="Google Shape;3110;p44"/>
            <p:cNvSpPr/>
            <p:nvPr/>
          </p:nvSpPr>
          <p:spPr>
            <a:xfrm>
              <a:off x="6252350" y="2430000"/>
              <a:ext cx="58375" cy="274100"/>
            </a:xfrm>
            <a:custGeom>
              <a:avLst/>
              <a:gdLst/>
              <a:ahLst/>
              <a:cxnLst/>
              <a:rect l="l" t="t" r="r" b="b"/>
              <a:pathLst>
                <a:path w="2335" h="10964" extrusionOk="0">
                  <a:moveTo>
                    <a:pt x="1838" y="1"/>
                  </a:moveTo>
                  <a:lnTo>
                    <a:pt x="1838" y="1"/>
                  </a:lnTo>
                  <a:cubicBezTo>
                    <a:pt x="1872" y="2351"/>
                    <a:pt x="1481" y="4699"/>
                    <a:pt x="1093" y="7023"/>
                  </a:cubicBezTo>
                  <a:cubicBezTo>
                    <a:pt x="867" y="8372"/>
                    <a:pt x="629" y="9755"/>
                    <a:pt x="0" y="10963"/>
                  </a:cubicBezTo>
                  <a:lnTo>
                    <a:pt x="1104" y="10963"/>
                  </a:lnTo>
                  <a:cubicBezTo>
                    <a:pt x="1178" y="10666"/>
                    <a:pt x="1252" y="10369"/>
                    <a:pt x="1325" y="10072"/>
                  </a:cubicBezTo>
                  <a:cubicBezTo>
                    <a:pt x="1388" y="9814"/>
                    <a:pt x="1450" y="9556"/>
                    <a:pt x="1511" y="9297"/>
                  </a:cubicBezTo>
                  <a:cubicBezTo>
                    <a:pt x="1738" y="8331"/>
                    <a:pt x="1943" y="7358"/>
                    <a:pt x="2091" y="6381"/>
                  </a:cubicBezTo>
                  <a:cubicBezTo>
                    <a:pt x="2122" y="6175"/>
                    <a:pt x="2150" y="5968"/>
                    <a:pt x="2175" y="5761"/>
                  </a:cubicBezTo>
                  <a:cubicBezTo>
                    <a:pt x="2279" y="4930"/>
                    <a:pt x="2334" y="4098"/>
                    <a:pt x="2321" y="3266"/>
                  </a:cubicBezTo>
                  <a:cubicBezTo>
                    <a:pt x="2316" y="2896"/>
                    <a:pt x="2296" y="2526"/>
                    <a:pt x="2259" y="2157"/>
                  </a:cubicBezTo>
                  <a:cubicBezTo>
                    <a:pt x="2234" y="1907"/>
                    <a:pt x="2203" y="1656"/>
                    <a:pt x="2164" y="1406"/>
                  </a:cubicBezTo>
                  <a:cubicBezTo>
                    <a:pt x="2090" y="931"/>
                    <a:pt x="1981" y="460"/>
                    <a:pt x="1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11" name="Google Shape;3111;p44"/>
            <p:cNvSpPr/>
            <p:nvPr/>
          </p:nvSpPr>
          <p:spPr>
            <a:xfrm>
              <a:off x="5997750" y="2328800"/>
              <a:ext cx="301400" cy="375300"/>
            </a:xfrm>
            <a:custGeom>
              <a:avLst/>
              <a:gdLst/>
              <a:ahLst/>
              <a:cxnLst/>
              <a:rect l="l" t="t" r="r" b="b"/>
              <a:pathLst>
                <a:path w="12056" h="15012" extrusionOk="0">
                  <a:moveTo>
                    <a:pt x="7448" y="1668"/>
                  </a:moveTo>
                  <a:cubicBezTo>
                    <a:pt x="7504" y="2050"/>
                    <a:pt x="7577" y="2430"/>
                    <a:pt x="7666" y="2810"/>
                  </a:cubicBezTo>
                  <a:cubicBezTo>
                    <a:pt x="7666" y="2809"/>
                    <a:pt x="7662" y="2809"/>
                    <a:pt x="7655" y="2809"/>
                  </a:cubicBezTo>
                  <a:cubicBezTo>
                    <a:pt x="7650" y="2809"/>
                    <a:pt x="7643" y="2809"/>
                    <a:pt x="7635" y="2809"/>
                  </a:cubicBezTo>
                  <a:cubicBezTo>
                    <a:pt x="7564" y="2809"/>
                    <a:pt x="7381" y="2807"/>
                    <a:pt x="7227" y="2760"/>
                  </a:cubicBezTo>
                  <a:cubicBezTo>
                    <a:pt x="7107" y="2721"/>
                    <a:pt x="7005" y="2657"/>
                    <a:pt x="6985" y="2544"/>
                  </a:cubicBezTo>
                  <a:cubicBezTo>
                    <a:pt x="6944" y="2301"/>
                    <a:pt x="7323" y="1860"/>
                    <a:pt x="7444" y="1674"/>
                  </a:cubicBezTo>
                  <a:cubicBezTo>
                    <a:pt x="7446" y="1672"/>
                    <a:pt x="7448" y="1670"/>
                    <a:pt x="7448" y="1668"/>
                  </a:cubicBezTo>
                  <a:close/>
                  <a:moveTo>
                    <a:pt x="11190" y="3308"/>
                  </a:moveTo>
                  <a:lnTo>
                    <a:pt x="11190" y="3308"/>
                  </a:lnTo>
                  <a:cubicBezTo>
                    <a:pt x="10939" y="3648"/>
                    <a:pt x="10702" y="4000"/>
                    <a:pt x="10479" y="4359"/>
                  </a:cubicBezTo>
                  <a:cubicBezTo>
                    <a:pt x="10479" y="4356"/>
                    <a:pt x="10252" y="4214"/>
                    <a:pt x="10127" y="4042"/>
                  </a:cubicBezTo>
                  <a:cubicBezTo>
                    <a:pt x="10049" y="3937"/>
                    <a:pt x="10008" y="3820"/>
                    <a:pt x="10080" y="3717"/>
                  </a:cubicBezTo>
                  <a:cubicBezTo>
                    <a:pt x="10236" y="3496"/>
                    <a:pt x="10928" y="3381"/>
                    <a:pt x="11185" y="3309"/>
                  </a:cubicBezTo>
                  <a:cubicBezTo>
                    <a:pt x="11187" y="3309"/>
                    <a:pt x="11189" y="3308"/>
                    <a:pt x="11190" y="3308"/>
                  </a:cubicBezTo>
                  <a:close/>
                  <a:moveTo>
                    <a:pt x="1405" y="4208"/>
                  </a:moveTo>
                  <a:lnTo>
                    <a:pt x="1405" y="4208"/>
                  </a:lnTo>
                  <a:cubicBezTo>
                    <a:pt x="1735" y="4474"/>
                    <a:pt x="2074" y="4726"/>
                    <a:pt x="2426" y="4963"/>
                  </a:cubicBezTo>
                  <a:cubicBezTo>
                    <a:pt x="2423" y="4963"/>
                    <a:pt x="2270" y="5184"/>
                    <a:pt x="2093" y="5304"/>
                  </a:cubicBezTo>
                  <a:cubicBezTo>
                    <a:pt x="2027" y="5348"/>
                    <a:pt x="1958" y="5378"/>
                    <a:pt x="1891" y="5378"/>
                  </a:cubicBezTo>
                  <a:cubicBezTo>
                    <a:pt x="1848" y="5378"/>
                    <a:pt x="1806" y="5365"/>
                    <a:pt x="1766" y="5335"/>
                  </a:cubicBezTo>
                  <a:cubicBezTo>
                    <a:pt x="1553" y="5171"/>
                    <a:pt x="1467" y="4476"/>
                    <a:pt x="1407" y="4216"/>
                  </a:cubicBezTo>
                  <a:cubicBezTo>
                    <a:pt x="1406" y="4212"/>
                    <a:pt x="1406" y="4210"/>
                    <a:pt x="1405" y="4208"/>
                  </a:cubicBezTo>
                  <a:close/>
                  <a:moveTo>
                    <a:pt x="5782" y="6795"/>
                  </a:moveTo>
                  <a:cubicBezTo>
                    <a:pt x="5782" y="7218"/>
                    <a:pt x="5799" y="7642"/>
                    <a:pt x="5832" y="8064"/>
                  </a:cubicBezTo>
                  <a:lnTo>
                    <a:pt x="5832" y="8064"/>
                  </a:lnTo>
                  <a:cubicBezTo>
                    <a:pt x="5832" y="8064"/>
                    <a:pt x="5831" y="8064"/>
                    <a:pt x="5830" y="8064"/>
                  </a:cubicBezTo>
                  <a:cubicBezTo>
                    <a:pt x="5821" y="8064"/>
                    <a:pt x="5789" y="8065"/>
                    <a:pt x="5744" y="8065"/>
                  </a:cubicBezTo>
                  <a:cubicBezTo>
                    <a:pt x="5648" y="8065"/>
                    <a:pt x="5491" y="8059"/>
                    <a:pt x="5360" y="8017"/>
                  </a:cubicBezTo>
                  <a:cubicBezTo>
                    <a:pt x="5235" y="7978"/>
                    <a:pt x="5134" y="7908"/>
                    <a:pt x="5130" y="7784"/>
                  </a:cubicBezTo>
                  <a:cubicBezTo>
                    <a:pt x="5125" y="7513"/>
                    <a:pt x="5613" y="7010"/>
                    <a:pt x="5779" y="6800"/>
                  </a:cubicBezTo>
                  <a:cubicBezTo>
                    <a:pt x="5780" y="6799"/>
                    <a:pt x="5781" y="6797"/>
                    <a:pt x="5782" y="6795"/>
                  </a:cubicBezTo>
                  <a:close/>
                  <a:moveTo>
                    <a:pt x="9069" y="7289"/>
                  </a:moveTo>
                  <a:cubicBezTo>
                    <a:pt x="9369" y="7289"/>
                    <a:pt x="9832" y="7445"/>
                    <a:pt x="10041" y="7495"/>
                  </a:cubicBezTo>
                  <a:cubicBezTo>
                    <a:pt x="10044" y="7495"/>
                    <a:pt x="10048" y="7497"/>
                    <a:pt x="10050" y="7497"/>
                  </a:cubicBezTo>
                  <a:cubicBezTo>
                    <a:pt x="9665" y="7676"/>
                    <a:pt x="9289" y="7869"/>
                    <a:pt x="8921" y="8078"/>
                  </a:cubicBezTo>
                  <a:cubicBezTo>
                    <a:pt x="8921" y="8072"/>
                    <a:pt x="8792" y="7840"/>
                    <a:pt x="8764" y="7630"/>
                  </a:cubicBezTo>
                  <a:cubicBezTo>
                    <a:pt x="8746" y="7500"/>
                    <a:pt x="8766" y="7379"/>
                    <a:pt x="8880" y="7323"/>
                  </a:cubicBezTo>
                  <a:cubicBezTo>
                    <a:pt x="8928" y="7299"/>
                    <a:pt x="8993" y="7289"/>
                    <a:pt x="9069" y="7289"/>
                  </a:cubicBezTo>
                  <a:close/>
                  <a:moveTo>
                    <a:pt x="11088" y="10607"/>
                  </a:moveTo>
                  <a:cubicBezTo>
                    <a:pt x="10835" y="10949"/>
                    <a:pt x="10598" y="11299"/>
                    <a:pt x="10376" y="11660"/>
                  </a:cubicBezTo>
                  <a:cubicBezTo>
                    <a:pt x="10376" y="11656"/>
                    <a:pt x="10150" y="11514"/>
                    <a:pt x="10023" y="11341"/>
                  </a:cubicBezTo>
                  <a:cubicBezTo>
                    <a:pt x="9945" y="11237"/>
                    <a:pt x="9904" y="11120"/>
                    <a:pt x="9976" y="11016"/>
                  </a:cubicBezTo>
                  <a:cubicBezTo>
                    <a:pt x="10131" y="10796"/>
                    <a:pt x="10822" y="10681"/>
                    <a:pt x="11080" y="10609"/>
                  </a:cubicBezTo>
                  <a:cubicBezTo>
                    <a:pt x="11082" y="10608"/>
                    <a:pt x="11086" y="10608"/>
                    <a:pt x="11088" y="10607"/>
                  </a:cubicBezTo>
                  <a:close/>
                  <a:moveTo>
                    <a:pt x="7017" y="12087"/>
                  </a:moveTo>
                  <a:lnTo>
                    <a:pt x="7017" y="12087"/>
                  </a:lnTo>
                  <a:cubicBezTo>
                    <a:pt x="7016" y="12511"/>
                    <a:pt x="7033" y="12934"/>
                    <a:pt x="7066" y="13356"/>
                  </a:cubicBezTo>
                  <a:lnTo>
                    <a:pt x="7066" y="13356"/>
                  </a:lnTo>
                  <a:cubicBezTo>
                    <a:pt x="7066" y="13356"/>
                    <a:pt x="7064" y="13356"/>
                    <a:pt x="7060" y="13356"/>
                  </a:cubicBezTo>
                  <a:cubicBezTo>
                    <a:pt x="7048" y="13356"/>
                    <a:pt x="7020" y="13357"/>
                    <a:pt x="6983" y="13357"/>
                  </a:cubicBezTo>
                  <a:cubicBezTo>
                    <a:pt x="6887" y="13357"/>
                    <a:pt x="6726" y="13351"/>
                    <a:pt x="6593" y="13309"/>
                  </a:cubicBezTo>
                  <a:cubicBezTo>
                    <a:pt x="6468" y="13269"/>
                    <a:pt x="6368" y="13200"/>
                    <a:pt x="6364" y="13075"/>
                  </a:cubicBezTo>
                  <a:cubicBezTo>
                    <a:pt x="6359" y="12805"/>
                    <a:pt x="6847" y="12303"/>
                    <a:pt x="7012" y="12092"/>
                  </a:cubicBezTo>
                  <a:cubicBezTo>
                    <a:pt x="7014" y="12091"/>
                    <a:pt x="7016" y="12089"/>
                    <a:pt x="7017" y="12087"/>
                  </a:cubicBezTo>
                  <a:close/>
                  <a:moveTo>
                    <a:pt x="2765" y="12907"/>
                  </a:moveTo>
                  <a:cubicBezTo>
                    <a:pt x="2763" y="12907"/>
                    <a:pt x="2780" y="13175"/>
                    <a:pt x="2714" y="13378"/>
                  </a:cubicBezTo>
                  <a:cubicBezTo>
                    <a:pt x="2675" y="13503"/>
                    <a:pt x="2603" y="13604"/>
                    <a:pt x="2478" y="13605"/>
                  </a:cubicBezTo>
                  <a:cubicBezTo>
                    <a:pt x="2477" y="13605"/>
                    <a:pt x="2476" y="13605"/>
                    <a:pt x="2475" y="13605"/>
                  </a:cubicBezTo>
                  <a:cubicBezTo>
                    <a:pt x="2206" y="13605"/>
                    <a:pt x="1710" y="13115"/>
                    <a:pt x="1503" y="12949"/>
                  </a:cubicBezTo>
                  <a:cubicBezTo>
                    <a:pt x="1500" y="12948"/>
                    <a:pt x="1498" y="12946"/>
                    <a:pt x="1496" y="12944"/>
                  </a:cubicBezTo>
                  <a:lnTo>
                    <a:pt x="1496" y="12944"/>
                  </a:lnTo>
                  <a:cubicBezTo>
                    <a:pt x="1549" y="12945"/>
                    <a:pt x="1603" y="12945"/>
                    <a:pt x="1656" y="12945"/>
                  </a:cubicBezTo>
                  <a:cubicBezTo>
                    <a:pt x="2026" y="12945"/>
                    <a:pt x="2396" y="12932"/>
                    <a:pt x="2765" y="12907"/>
                  </a:cubicBezTo>
                  <a:close/>
                  <a:moveTo>
                    <a:pt x="5691" y="1"/>
                  </a:moveTo>
                  <a:cubicBezTo>
                    <a:pt x="4047" y="1"/>
                    <a:pt x="2388" y="635"/>
                    <a:pt x="1355" y="1902"/>
                  </a:cubicBezTo>
                  <a:cubicBezTo>
                    <a:pt x="580" y="2852"/>
                    <a:pt x="201" y="4079"/>
                    <a:pt x="101" y="5299"/>
                  </a:cubicBezTo>
                  <a:cubicBezTo>
                    <a:pt x="1" y="6521"/>
                    <a:pt x="161" y="7749"/>
                    <a:pt x="363" y="8957"/>
                  </a:cubicBezTo>
                  <a:cubicBezTo>
                    <a:pt x="707" y="10995"/>
                    <a:pt x="1172" y="13011"/>
                    <a:pt x="1701" y="15011"/>
                  </a:cubicBezTo>
                  <a:lnTo>
                    <a:pt x="2733" y="15011"/>
                  </a:lnTo>
                  <a:lnTo>
                    <a:pt x="2733" y="15010"/>
                  </a:lnTo>
                  <a:lnTo>
                    <a:pt x="10184" y="15010"/>
                  </a:lnTo>
                  <a:cubicBezTo>
                    <a:pt x="10813" y="13803"/>
                    <a:pt x="11050" y="12420"/>
                    <a:pt x="11276" y="11071"/>
                  </a:cubicBezTo>
                  <a:cubicBezTo>
                    <a:pt x="11665" y="8747"/>
                    <a:pt x="12056" y="6399"/>
                    <a:pt x="12022" y="4049"/>
                  </a:cubicBezTo>
                  <a:cubicBezTo>
                    <a:pt x="11871" y="3558"/>
                    <a:pt x="11683" y="3079"/>
                    <a:pt x="11459" y="2617"/>
                  </a:cubicBezTo>
                  <a:cubicBezTo>
                    <a:pt x="10113" y="1342"/>
                    <a:pt x="8458" y="347"/>
                    <a:pt x="6629" y="71"/>
                  </a:cubicBezTo>
                  <a:cubicBezTo>
                    <a:pt x="6320" y="24"/>
                    <a:pt x="6006" y="1"/>
                    <a:pt x="5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12" name="Google Shape;3112;p44"/>
            <p:cNvSpPr/>
            <p:nvPr/>
          </p:nvSpPr>
          <p:spPr>
            <a:xfrm>
              <a:off x="6034050" y="2704075"/>
              <a:ext cx="32025" cy="136300"/>
            </a:xfrm>
            <a:custGeom>
              <a:avLst/>
              <a:gdLst/>
              <a:ahLst/>
              <a:cxnLst/>
              <a:rect l="l" t="t" r="r" b="b"/>
              <a:pathLst>
                <a:path w="1281" h="5452" extrusionOk="0">
                  <a:moveTo>
                    <a:pt x="0" y="0"/>
                  </a:moveTo>
                  <a:lnTo>
                    <a:pt x="0" y="5452"/>
                  </a:lnTo>
                  <a:lnTo>
                    <a:pt x="1281" y="5452"/>
                  </a:lnTo>
                  <a:lnTo>
                    <a:pt x="1281"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13" name="Google Shape;3113;p44"/>
            <p:cNvSpPr/>
            <p:nvPr/>
          </p:nvSpPr>
          <p:spPr>
            <a:xfrm>
              <a:off x="6175400" y="2704075"/>
              <a:ext cx="149875" cy="136300"/>
            </a:xfrm>
            <a:custGeom>
              <a:avLst/>
              <a:gdLst/>
              <a:ahLst/>
              <a:cxnLst/>
              <a:rect l="l" t="t" r="r" b="b"/>
              <a:pathLst>
                <a:path w="5995" h="5452" extrusionOk="0">
                  <a:moveTo>
                    <a:pt x="0" y="0"/>
                  </a:moveTo>
                  <a:lnTo>
                    <a:pt x="0" y="5452"/>
                  </a:lnTo>
                  <a:lnTo>
                    <a:pt x="5146" y="5452"/>
                  </a:lnTo>
                  <a:cubicBezTo>
                    <a:pt x="5614" y="5451"/>
                    <a:pt x="5994" y="5071"/>
                    <a:pt x="5994" y="4602"/>
                  </a:cubicBezTo>
                  <a:lnTo>
                    <a:pt x="5994" y="849"/>
                  </a:lnTo>
                  <a:cubicBezTo>
                    <a:pt x="5994" y="380"/>
                    <a:pt x="5614" y="0"/>
                    <a:pt x="5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14" name="Google Shape;3114;p44"/>
            <p:cNvSpPr/>
            <p:nvPr/>
          </p:nvSpPr>
          <p:spPr>
            <a:xfrm>
              <a:off x="5919050" y="2704050"/>
              <a:ext cx="46525" cy="136300"/>
            </a:xfrm>
            <a:custGeom>
              <a:avLst/>
              <a:gdLst/>
              <a:ahLst/>
              <a:cxnLst/>
              <a:rect l="l" t="t" r="r" b="b"/>
              <a:pathLst>
                <a:path w="1861" h="5452" extrusionOk="0">
                  <a:moveTo>
                    <a:pt x="1860" y="0"/>
                  </a:moveTo>
                  <a:lnTo>
                    <a:pt x="1346" y="1"/>
                  </a:lnTo>
                  <a:lnTo>
                    <a:pt x="850" y="1"/>
                  </a:lnTo>
                  <a:cubicBezTo>
                    <a:pt x="850" y="1"/>
                    <a:pt x="849" y="1"/>
                    <a:pt x="848" y="1"/>
                  </a:cubicBezTo>
                  <a:cubicBezTo>
                    <a:pt x="380" y="1"/>
                    <a:pt x="0" y="382"/>
                    <a:pt x="1" y="849"/>
                  </a:cubicBezTo>
                  <a:lnTo>
                    <a:pt x="1" y="4603"/>
                  </a:lnTo>
                  <a:cubicBezTo>
                    <a:pt x="1" y="5071"/>
                    <a:pt x="381" y="5452"/>
                    <a:pt x="850" y="5452"/>
                  </a:cubicBezTo>
                  <a:lnTo>
                    <a:pt x="1860" y="5452"/>
                  </a:lnTo>
                  <a:lnTo>
                    <a:pt x="1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15" name="Google Shape;3115;p44"/>
            <p:cNvSpPr/>
            <p:nvPr/>
          </p:nvSpPr>
          <p:spPr>
            <a:xfrm>
              <a:off x="5937775" y="2840200"/>
              <a:ext cx="368775" cy="12700"/>
            </a:xfrm>
            <a:custGeom>
              <a:avLst/>
              <a:gdLst/>
              <a:ahLst/>
              <a:cxnLst/>
              <a:rect l="l" t="t" r="r" b="b"/>
              <a:pathLst>
                <a:path w="14751" h="508" extrusionOk="0">
                  <a:moveTo>
                    <a:pt x="1" y="0"/>
                  </a:moveTo>
                  <a:lnTo>
                    <a:pt x="0" y="7"/>
                  </a:lnTo>
                  <a:lnTo>
                    <a:pt x="0" y="507"/>
                  </a:lnTo>
                  <a:lnTo>
                    <a:pt x="14751" y="507"/>
                  </a:lnTo>
                  <a:lnTo>
                    <a:pt x="14751" y="7"/>
                  </a:lnTo>
                  <a:lnTo>
                    <a:pt x="14750" y="0"/>
                  </a:lnTo>
                  <a:cubicBezTo>
                    <a:pt x="14716" y="4"/>
                    <a:pt x="14683" y="6"/>
                    <a:pt x="14649" y="7"/>
                  </a:cubicBezTo>
                  <a:lnTo>
                    <a:pt x="101" y="7"/>
                  </a:lnTo>
                  <a:cubicBezTo>
                    <a:pt x="68" y="6"/>
                    <a:pt x="35" y="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16" name="Google Shape;3116;p44"/>
            <p:cNvSpPr/>
            <p:nvPr/>
          </p:nvSpPr>
          <p:spPr>
            <a:xfrm>
              <a:off x="5937775" y="2852875"/>
              <a:ext cx="368750" cy="244025"/>
            </a:xfrm>
            <a:custGeom>
              <a:avLst/>
              <a:gdLst/>
              <a:ahLst/>
              <a:cxnLst/>
              <a:rect l="l" t="t" r="r" b="b"/>
              <a:pathLst>
                <a:path w="14750" h="9761" extrusionOk="0">
                  <a:moveTo>
                    <a:pt x="0" y="0"/>
                  </a:moveTo>
                  <a:lnTo>
                    <a:pt x="0" y="8862"/>
                  </a:lnTo>
                  <a:cubicBezTo>
                    <a:pt x="0" y="9359"/>
                    <a:pt x="402" y="9760"/>
                    <a:pt x="898" y="9760"/>
                  </a:cubicBezTo>
                  <a:lnTo>
                    <a:pt x="13853" y="9760"/>
                  </a:lnTo>
                  <a:cubicBezTo>
                    <a:pt x="6860" y="9760"/>
                    <a:pt x="4074" y="8770"/>
                    <a:pt x="2964" y="7990"/>
                  </a:cubicBezTo>
                  <a:cubicBezTo>
                    <a:pt x="2503" y="7665"/>
                    <a:pt x="2229" y="7137"/>
                    <a:pt x="2229" y="6574"/>
                  </a:cubicBezTo>
                  <a:lnTo>
                    <a:pt x="2229" y="1012"/>
                  </a:lnTo>
                  <a:lnTo>
                    <a:pt x="14750" y="356"/>
                  </a:lnTo>
                  <a:lnTo>
                    <a:pt x="14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17" name="Google Shape;3117;p44"/>
            <p:cNvSpPr/>
            <p:nvPr/>
          </p:nvSpPr>
          <p:spPr>
            <a:xfrm>
              <a:off x="5993500" y="2861750"/>
              <a:ext cx="313050" cy="235150"/>
            </a:xfrm>
            <a:custGeom>
              <a:avLst/>
              <a:gdLst/>
              <a:ahLst/>
              <a:cxnLst/>
              <a:rect l="l" t="t" r="r" b="b"/>
              <a:pathLst>
                <a:path w="12522" h="9406" extrusionOk="0">
                  <a:moveTo>
                    <a:pt x="12522" y="0"/>
                  </a:moveTo>
                  <a:lnTo>
                    <a:pt x="2" y="655"/>
                  </a:lnTo>
                  <a:lnTo>
                    <a:pt x="2" y="6218"/>
                  </a:lnTo>
                  <a:cubicBezTo>
                    <a:pt x="0" y="6782"/>
                    <a:pt x="274" y="7310"/>
                    <a:pt x="736" y="7634"/>
                  </a:cubicBezTo>
                  <a:cubicBezTo>
                    <a:pt x="1845" y="8415"/>
                    <a:pt x="4631" y="9405"/>
                    <a:pt x="11624" y="9405"/>
                  </a:cubicBezTo>
                  <a:cubicBezTo>
                    <a:pt x="12120" y="9405"/>
                    <a:pt x="12522" y="9003"/>
                    <a:pt x="12522" y="8507"/>
                  </a:cubicBezTo>
                  <a:lnTo>
                    <a:pt x="12522"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18" name="Google Shape;3118;p44"/>
            <p:cNvSpPr/>
            <p:nvPr/>
          </p:nvSpPr>
          <p:spPr>
            <a:xfrm>
              <a:off x="5965575" y="2704075"/>
              <a:ext cx="40875" cy="136300"/>
            </a:xfrm>
            <a:custGeom>
              <a:avLst/>
              <a:gdLst/>
              <a:ahLst/>
              <a:cxnLst/>
              <a:rect l="l" t="t" r="r" b="b"/>
              <a:pathLst>
                <a:path w="1635" h="5452" extrusionOk="0">
                  <a:moveTo>
                    <a:pt x="1" y="0"/>
                  </a:moveTo>
                  <a:lnTo>
                    <a:pt x="1" y="5452"/>
                  </a:lnTo>
                  <a:lnTo>
                    <a:pt x="1635" y="5452"/>
                  </a:lnTo>
                  <a:lnTo>
                    <a:pt x="1635"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19" name="Google Shape;3119;p44"/>
            <p:cNvSpPr/>
            <p:nvPr/>
          </p:nvSpPr>
          <p:spPr>
            <a:xfrm>
              <a:off x="6105800" y="2704075"/>
              <a:ext cx="69600" cy="136300"/>
            </a:xfrm>
            <a:custGeom>
              <a:avLst/>
              <a:gdLst/>
              <a:ahLst/>
              <a:cxnLst/>
              <a:rect l="l" t="t" r="r" b="b"/>
              <a:pathLst>
                <a:path w="2784" h="5452" extrusionOk="0">
                  <a:moveTo>
                    <a:pt x="1" y="0"/>
                  </a:moveTo>
                  <a:lnTo>
                    <a:pt x="1" y="5452"/>
                  </a:lnTo>
                  <a:lnTo>
                    <a:pt x="2783" y="5452"/>
                  </a:lnTo>
                  <a:lnTo>
                    <a:pt x="2783"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20" name="Google Shape;3120;p44"/>
            <p:cNvSpPr/>
            <p:nvPr/>
          </p:nvSpPr>
          <p:spPr>
            <a:xfrm>
              <a:off x="6006425" y="2704075"/>
              <a:ext cx="27650" cy="136300"/>
            </a:xfrm>
            <a:custGeom>
              <a:avLst/>
              <a:gdLst/>
              <a:ahLst/>
              <a:cxnLst/>
              <a:rect l="l" t="t" r="r" b="b"/>
              <a:pathLst>
                <a:path w="1106" h="5452" extrusionOk="0">
                  <a:moveTo>
                    <a:pt x="1" y="0"/>
                  </a:moveTo>
                  <a:lnTo>
                    <a:pt x="1" y="5452"/>
                  </a:lnTo>
                  <a:lnTo>
                    <a:pt x="1105" y="5452"/>
                  </a:lnTo>
                  <a:lnTo>
                    <a:pt x="1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21" name="Google Shape;3121;p44"/>
            <p:cNvSpPr/>
            <p:nvPr/>
          </p:nvSpPr>
          <p:spPr>
            <a:xfrm>
              <a:off x="6066050" y="2704075"/>
              <a:ext cx="39775" cy="136300"/>
            </a:xfrm>
            <a:custGeom>
              <a:avLst/>
              <a:gdLst/>
              <a:ahLst/>
              <a:cxnLst/>
              <a:rect l="l" t="t" r="r" b="b"/>
              <a:pathLst>
                <a:path w="1591" h="5452" extrusionOk="0">
                  <a:moveTo>
                    <a:pt x="1" y="0"/>
                  </a:moveTo>
                  <a:lnTo>
                    <a:pt x="1" y="5452"/>
                  </a:lnTo>
                  <a:lnTo>
                    <a:pt x="1591" y="5452"/>
                  </a:lnTo>
                  <a:lnTo>
                    <a:pt x="1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grpSp>
      <p:grpSp>
        <p:nvGrpSpPr>
          <p:cNvPr id="3122" name="Google Shape;3122;p44"/>
          <p:cNvGrpSpPr/>
          <p:nvPr/>
        </p:nvGrpSpPr>
        <p:grpSpPr>
          <a:xfrm rot="287805" flipH="1">
            <a:off x="6803450" y="2276690"/>
            <a:ext cx="326418" cy="253712"/>
            <a:chOff x="3719725" y="-973000"/>
            <a:chExt cx="113025" cy="87850"/>
          </a:xfrm>
        </p:grpSpPr>
        <p:sp>
          <p:nvSpPr>
            <p:cNvPr id="3123" name="Google Shape;3123;p44"/>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24" name="Google Shape;3124;p44"/>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grpSp>
      <p:sp>
        <p:nvSpPr>
          <p:cNvPr id="130" name="Google Shape;3052;p44"/>
          <p:cNvSpPr txBox="1"/>
          <p:nvPr/>
        </p:nvSpPr>
        <p:spPr>
          <a:xfrm>
            <a:off x="-169357" y="64669"/>
            <a:ext cx="8900669" cy="14499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139700" indent="0">
              <a:buFont typeface="Nunito Light"/>
              <a:buNone/>
            </a:pPr>
            <a:r>
              <a:rPr lang="en-US" sz="2000" b="1" dirty="0" err="1" smtClean="0">
                <a:latin typeface="Calibri" panose="020F0502020204030204" pitchFamily="34" charset="0"/>
                <a:ea typeface="Calibri" panose="020F0502020204030204" pitchFamily="34" charset="0"/>
                <a:cs typeface="Calibri" panose="020F0502020204030204" pitchFamily="34" charset="0"/>
              </a:rPr>
              <a:t>Câu</a:t>
            </a:r>
            <a:r>
              <a:rPr lang="en-US" sz="2000" b="1" dirty="0" smtClean="0">
                <a:latin typeface="Calibri" panose="020F0502020204030204" pitchFamily="34" charset="0"/>
                <a:ea typeface="Calibri" panose="020F0502020204030204" pitchFamily="34" charset="0"/>
                <a:cs typeface="Calibri" panose="020F0502020204030204" pitchFamily="34" charset="0"/>
              </a:rPr>
              <a:t> </a:t>
            </a:r>
            <a:r>
              <a:rPr lang="vi-VN" sz="2000" b="1" dirty="0" smtClean="0">
                <a:latin typeface="Calibri" panose="020F0502020204030204" pitchFamily="34" charset="0"/>
                <a:ea typeface="Calibri" panose="020F0502020204030204" pitchFamily="34" charset="0"/>
                <a:cs typeface="Calibri" panose="020F0502020204030204" pitchFamily="34" charset="0"/>
              </a:rPr>
              <a:t>3: Xác định một số yếu tố thuyết minh, biểu cảm được sử dụng trong bài viết và nêu tác dụng của các yếu tố đó.</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p:cNvSpPr/>
          <p:nvPr/>
        </p:nvSpPr>
        <p:spPr>
          <a:xfrm>
            <a:off x="166772" y="2750451"/>
            <a:ext cx="8858173" cy="1846659"/>
          </a:xfrm>
          <a:prstGeom prst="rect">
            <a:avLst/>
          </a:prstGeom>
        </p:spPr>
        <p:txBody>
          <a:bodyPr wrap="square">
            <a:spAutoFit/>
          </a:bodyPr>
          <a:lstStyle/>
          <a:p>
            <a:r>
              <a:rPr lang="vi-VN" sz="1900" dirty="0" smtClean="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smtClean="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Yếu</a:t>
            </a:r>
            <a:r>
              <a:rPr lang="en-US" sz="1900" dirty="0" smtClean="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tố</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biểu</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cảm</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lời</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chúc</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những</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từ</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ngữ</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câu</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văn</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thể</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hiện</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tình</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cảm</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của</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người</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viết</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Tết</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trồng</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cây</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đã</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thành</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một</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tập</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quán</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tốt</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đẹp</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của</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nhân</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dân</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ta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trong</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ngày</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vui</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xuân</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mới</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chúng</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ta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cảm</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thấy</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hạnh</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phúc</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khi</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lao</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động</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trong</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không</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khí</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hân</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hoan</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mừng</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Đảng</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mừng</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xuân</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mừng</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đất</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nước</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đổi</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mới</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xuân</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Quý</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Mão</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i="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năm</a:t>
            </a:r>
            <a:r>
              <a:rPr lang="en-US" sz="19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2023,..</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Tạo</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ra</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giọng</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điệu</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chân</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thành</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thân</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tình</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cho</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bài</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phát</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biểu</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khơi</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gợi</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sự</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đồng</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cảm</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nơi</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người</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nghe</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từ</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đó</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thuyết</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phục</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họ</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hưởn</a:t>
            </a:r>
            <a:r>
              <a:rPr lang="vi-VN"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g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ứng</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phong</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trào</a:t>
            </a:r>
            <a:r>
              <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t>
            </a:r>
            <a:endParaRPr lang="en-US" sz="19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fill="hold"/>
                                        <p:tgtEl>
                                          <p:spTgt spid="130"/>
                                        </p:tgtEl>
                                        <p:attrNameLst>
                                          <p:attrName>ppt_x</p:attrName>
                                        </p:attrNameLst>
                                      </p:cBhvr>
                                      <p:tavLst>
                                        <p:tav tm="0">
                                          <p:val>
                                            <p:strVal val="#ppt_x"/>
                                          </p:val>
                                        </p:tav>
                                        <p:tav tm="100000">
                                          <p:val>
                                            <p:strVal val="#ppt_x"/>
                                          </p:val>
                                        </p:tav>
                                      </p:tavLst>
                                    </p:anim>
                                    <p:anim calcmode="lin" valueType="num">
                                      <p:cBhvr additive="base">
                                        <p:cTn id="8" dur="500" fill="hold"/>
                                        <p:tgtEl>
                                          <p:spTgt spid="1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052">
                                            <p:txEl>
                                              <p:pRg st="0" end="0"/>
                                            </p:txEl>
                                          </p:spTgt>
                                        </p:tgtEl>
                                        <p:attrNameLst>
                                          <p:attrName>style.visibility</p:attrName>
                                        </p:attrNameLst>
                                      </p:cBhvr>
                                      <p:to>
                                        <p:strVal val="visible"/>
                                      </p:to>
                                    </p:set>
                                    <p:animEffect transition="in" filter="fade">
                                      <p:cBhvr>
                                        <p:cTn id="13" dur="1000"/>
                                        <p:tgtEl>
                                          <p:spTgt spid="3052">
                                            <p:txEl>
                                              <p:pRg st="0" end="0"/>
                                            </p:txEl>
                                          </p:spTgt>
                                        </p:tgtEl>
                                      </p:cBhvr>
                                    </p:animEffect>
                                    <p:anim calcmode="lin" valueType="num">
                                      <p:cBhvr>
                                        <p:cTn id="14" dur="1000" fill="hold"/>
                                        <p:tgtEl>
                                          <p:spTgt spid="305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05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052">
                                            <p:txEl>
                                              <p:pRg st="1" end="1"/>
                                            </p:txEl>
                                          </p:spTgt>
                                        </p:tgtEl>
                                        <p:attrNameLst>
                                          <p:attrName>style.visibility</p:attrName>
                                        </p:attrNameLst>
                                      </p:cBhvr>
                                      <p:to>
                                        <p:strVal val="visible"/>
                                      </p:to>
                                    </p:set>
                                    <p:animEffect transition="in" filter="fade">
                                      <p:cBhvr>
                                        <p:cTn id="20" dur="1000"/>
                                        <p:tgtEl>
                                          <p:spTgt spid="3052">
                                            <p:txEl>
                                              <p:pRg st="1" end="1"/>
                                            </p:txEl>
                                          </p:spTgt>
                                        </p:tgtEl>
                                      </p:cBhvr>
                                    </p:animEffect>
                                    <p:anim calcmode="lin" valueType="num">
                                      <p:cBhvr>
                                        <p:cTn id="21" dur="1000" fill="hold"/>
                                        <p:tgtEl>
                                          <p:spTgt spid="305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05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2" grpId="0" build="p"/>
      <p:bldP spid="130"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7"/>
        <p:cNvGrpSpPr/>
        <p:nvPr/>
      </p:nvGrpSpPr>
      <p:grpSpPr>
        <a:xfrm>
          <a:off x="0" y="0"/>
          <a:ext cx="0" cy="0"/>
          <a:chOff x="0" y="0"/>
          <a:chExt cx="0" cy="0"/>
        </a:xfrm>
      </p:grpSpPr>
      <p:grpSp>
        <p:nvGrpSpPr>
          <p:cNvPr id="2998" name="Google Shape;2998;p44"/>
          <p:cNvGrpSpPr/>
          <p:nvPr/>
        </p:nvGrpSpPr>
        <p:grpSpPr>
          <a:xfrm rot="-2250938" flipH="1">
            <a:off x="7131690" y="208911"/>
            <a:ext cx="678801" cy="1482742"/>
            <a:chOff x="2325375" y="2997525"/>
            <a:chExt cx="175300" cy="382925"/>
          </a:xfrm>
        </p:grpSpPr>
        <p:sp>
          <p:nvSpPr>
            <p:cNvPr id="2999" name="Google Shape;2999;p44"/>
            <p:cNvSpPr/>
            <p:nvPr/>
          </p:nvSpPr>
          <p:spPr>
            <a:xfrm>
              <a:off x="2325375" y="3035450"/>
              <a:ext cx="114800" cy="345000"/>
            </a:xfrm>
            <a:custGeom>
              <a:avLst/>
              <a:gdLst/>
              <a:ahLst/>
              <a:cxnLst/>
              <a:rect l="l" t="t" r="r" b="b"/>
              <a:pathLst>
                <a:path w="4592" h="13800" extrusionOk="0">
                  <a:moveTo>
                    <a:pt x="4465" y="1"/>
                  </a:moveTo>
                  <a:cubicBezTo>
                    <a:pt x="4366" y="627"/>
                    <a:pt x="4344" y="1265"/>
                    <a:pt x="4344" y="1898"/>
                  </a:cubicBezTo>
                  <a:cubicBezTo>
                    <a:pt x="4345" y="2215"/>
                    <a:pt x="4354" y="2531"/>
                    <a:pt x="4363" y="2847"/>
                  </a:cubicBezTo>
                  <a:cubicBezTo>
                    <a:pt x="4366" y="3005"/>
                    <a:pt x="4373" y="3161"/>
                    <a:pt x="4378" y="3319"/>
                  </a:cubicBezTo>
                  <a:cubicBezTo>
                    <a:pt x="4383" y="3479"/>
                    <a:pt x="4388" y="3635"/>
                    <a:pt x="4392" y="3792"/>
                  </a:cubicBezTo>
                  <a:cubicBezTo>
                    <a:pt x="4396" y="3950"/>
                    <a:pt x="4398" y="4107"/>
                    <a:pt x="4399" y="4264"/>
                  </a:cubicBezTo>
                  <a:lnTo>
                    <a:pt x="4402" y="4499"/>
                  </a:lnTo>
                  <a:lnTo>
                    <a:pt x="4402" y="4617"/>
                  </a:lnTo>
                  <a:lnTo>
                    <a:pt x="4400" y="4733"/>
                  </a:lnTo>
                  <a:cubicBezTo>
                    <a:pt x="4398" y="5046"/>
                    <a:pt x="4386" y="5358"/>
                    <a:pt x="4360" y="5667"/>
                  </a:cubicBezTo>
                  <a:lnTo>
                    <a:pt x="4339" y="5899"/>
                  </a:lnTo>
                  <a:cubicBezTo>
                    <a:pt x="4330" y="5976"/>
                    <a:pt x="4323" y="6053"/>
                    <a:pt x="4313" y="6130"/>
                  </a:cubicBezTo>
                  <a:cubicBezTo>
                    <a:pt x="4294" y="6283"/>
                    <a:pt x="4270" y="6437"/>
                    <a:pt x="4243" y="6588"/>
                  </a:cubicBezTo>
                  <a:cubicBezTo>
                    <a:pt x="4228" y="6664"/>
                    <a:pt x="4214" y="6739"/>
                    <a:pt x="4197" y="6815"/>
                  </a:cubicBezTo>
                  <a:lnTo>
                    <a:pt x="4171" y="6927"/>
                  </a:lnTo>
                  <a:cubicBezTo>
                    <a:pt x="4164" y="6965"/>
                    <a:pt x="4154" y="7002"/>
                    <a:pt x="4144" y="7040"/>
                  </a:cubicBezTo>
                  <a:lnTo>
                    <a:pt x="4115" y="7151"/>
                  </a:lnTo>
                  <a:cubicBezTo>
                    <a:pt x="4106" y="7188"/>
                    <a:pt x="4096" y="7225"/>
                    <a:pt x="4085" y="7262"/>
                  </a:cubicBezTo>
                  <a:lnTo>
                    <a:pt x="4018" y="7484"/>
                  </a:lnTo>
                  <a:cubicBezTo>
                    <a:pt x="3923" y="7777"/>
                    <a:pt x="3814" y="8066"/>
                    <a:pt x="3691" y="8350"/>
                  </a:cubicBezTo>
                  <a:cubicBezTo>
                    <a:pt x="3568" y="8635"/>
                    <a:pt x="3425" y="8911"/>
                    <a:pt x="3278" y="9185"/>
                  </a:cubicBezTo>
                  <a:cubicBezTo>
                    <a:pt x="2984" y="9734"/>
                    <a:pt x="2639" y="10257"/>
                    <a:pt x="2287" y="10777"/>
                  </a:cubicBezTo>
                  <a:cubicBezTo>
                    <a:pt x="1571" y="11811"/>
                    <a:pt x="803" y="12809"/>
                    <a:pt x="1" y="13786"/>
                  </a:cubicBezTo>
                  <a:lnTo>
                    <a:pt x="15" y="13799"/>
                  </a:lnTo>
                  <a:cubicBezTo>
                    <a:pt x="872" y="12870"/>
                    <a:pt x="1673" y="11891"/>
                    <a:pt x="2414" y="10868"/>
                  </a:cubicBezTo>
                  <a:cubicBezTo>
                    <a:pt x="2599" y="10612"/>
                    <a:pt x="2778" y="10352"/>
                    <a:pt x="2951" y="10087"/>
                  </a:cubicBezTo>
                  <a:lnTo>
                    <a:pt x="3015" y="9988"/>
                  </a:lnTo>
                  <a:cubicBezTo>
                    <a:pt x="3038" y="9954"/>
                    <a:pt x="3059" y="9921"/>
                    <a:pt x="3079" y="9888"/>
                  </a:cubicBezTo>
                  <a:lnTo>
                    <a:pt x="3205" y="9686"/>
                  </a:lnTo>
                  <a:lnTo>
                    <a:pt x="3325" y="9482"/>
                  </a:lnTo>
                  <a:lnTo>
                    <a:pt x="3355" y="9430"/>
                  </a:lnTo>
                  <a:lnTo>
                    <a:pt x="3385" y="9380"/>
                  </a:lnTo>
                  <a:lnTo>
                    <a:pt x="3443" y="9277"/>
                  </a:lnTo>
                  <a:lnTo>
                    <a:pt x="3500" y="9173"/>
                  </a:lnTo>
                  <a:lnTo>
                    <a:pt x="3556" y="9069"/>
                  </a:lnTo>
                  <a:lnTo>
                    <a:pt x="3612" y="8963"/>
                  </a:lnTo>
                  <a:lnTo>
                    <a:pt x="3640" y="8911"/>
                  </a:lnTo>
                  <a:lnTo>
                    <a:pt x="3666" y="8859"/>
                  </a:lnTo>
                  <a:lnTo>
                    <a:pt x="3771" y="8645"/>
                  </a:lnTo>
                  <a:lnTo>
                    <a:pt x="3869" y="8429"/>
                  </a:lnTo>
                  <a:cubicBezTo>
                    <a:pt x="3998" y="8140"/>
                    <a:pt x="4111" y="7845"/>
                    <a:pt x="4208" y="7544"/>
                  </a:cubicBezTo>
                  <a:lnTo>
                    <a:pt x="4276" y="7316"/>
                  </a:lnTo>
                  <a:cubicBezTo>
                    <a:pt x="4288" y="7278"/>
                    <a:pt x="4297" y="7240"/>
                    <a:pt x="4307" y="7201"/>
                  </a:cubicBezTo>
                  <a:lnTo>
                    <a:pt x="4336" y="7086"/>
                  </a:lnTo>
                  <a:cubicBezTo>
                    <a:pt x="4345" y="7047"/>
                    <a:pt x="4355" y="7010"/>
                    <a:pt x="4364" y="6971"/>
                  </a:cubicBezTo>
                  <a:lnTo>
                    <a:pt x="4388" y="6855"/>
                  </a:lnTo>
                  <a:cubicBezTo>
                    <a:pt x="4406" y="6778"/>
                    <a:pt x="4421" y="6699"/>
                    <a:pt x="4434" y="6621"/>
                  </a:cubicBezTo>
                  <a:cubicBezTo>
                    <a:pt x="4489" y="6310"/>
                    <a:pt x="4527" y="5996"/>
                    <a:pt x="4548" y="5680"/>
                  </a:cubicBezTo>
                  <a:cubicBezTo>
                    <a:pt x="4592" y="5049"/>
                    <a:pt x="4578" y="4416"/>
                    <a:pt x="4548" y="3786"/>
                  </a:cubicBezTo>
                  <a:cubicBezTo>
                    <a:pt x="4518" y="3155"/>
                    <a:pt x="4473" y="2525"/>
                    <a:pt x="4448" y="1894"/>
                  </a:cubicBezTo>
                  <a:cubicBezTo>
                    <a:pt x="4425" y="1264"/>
                    <a:pt x="4424" y="631"/>
                    <a:pt x="4485" y="3"/>
                  </a:cubicBezTo>
                  <a:lnTo>
                    <a:pt x="4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0" name="Google Shape;3000;p44"/>
            <p:cNvSpPr/>
            <p:nvPr/>
          </p:nvSpPr>
          <p:spPr>
            <a:xfrm>
              <a:off x="2375700" y="3128700"/>
              <a:ext cx="43550" cy="49250"/>
            </a:xfrm>
            <a:custGeom>
              <a:avLst/>
              <a:gdLst/>
              <a:ahLst/>
              <a:cxnLst/>
              <a:rect l="l" t="t" r="r" b="b"/>
              <a:pathLst>
                <a:path w="1742" h="1970" extrusionOk="0">
                  <a:moveTo>
                    <a:pt x="707" y="1"/>
                  </a:moveTo>
                  <a:cubicBezTo>
                    <a:pt x="651" y="1"/>
                    <a:pt x="595" y="22"/>
                    <a:pt x="545" y="48"/>
                  </a:cubicBezTo>
                  <a:cubicBezTo>
                    <a:pt x="382" y="131"/>
                    <a:pt x="247" y="261"/>
                    <a:pt x="131" y="406"/>
                  </a:cubicBezTo>
                  <a:cubicBezTo>
                    <a:pt x="71" y="483"/>
                    <a:pt x="13" y="568"/>
                    <a:pt x="7" y="670"/>
                  </a:cubicBezTo>
                  <a:cubicBezTo>
                    <a:pt x="0" y="765"/>
                    <a:pt x="41" y="860"/>
                    <a:pt x="89" y="946"/>
                  </a:cubicBezTo>
                  <a:cubicBezTo>
                    <a:pt x="277" y="1279"/>
                    <a:pt x="581" y="1526"/>
                    <a:pt x="878" y="1764"/>
                  </a:cubicBezTo>
                  <a:cubicBezTo>
                    <a:pt x="946" y="1820"/>
                    <a:pt x="1015" y="1876"/>
                    <a:pt x="1094" y="1912"/>
                  </a:cubicBezTo>
                  <a:cubicBezTo>
                    <a:pt x="1178" y="1953"/>
                    <a:pt x="1270" y="1969"/>
                    <a:pt x="1362" y="1969"/>
                  </a:cubicBezTo>
                  <a:cubicBezTo>
                    <a:pt x="1414" y="1969"/>
                    <a:pt x="1466" y="1964"/>
                    <a:pt x="1516" y="1955"/>
                  </a:cubicBezTo>
                  <a:cubicBezTo>
                    <a:pt x="1592" y="1941"/>
                    <a:pt x="1668" y="1925"/>
                    <a:pt x="1741" y="1903"/>
                  </a:cubicBezTo>
                  <a:cubicBezTo>
                    <a:pt x="1652" y="1901"/>
                    <a:pt x="1563" y="1897"/>
                    <a:pt x="1474" y="1890"/>
                  </a:cubicBezTo>
                  <a:cubicBezTo>
                    <a:pt x="1358" y="1882"/>
                    <a:pt x="1241" y="1870"/>
                    <a:pt x="1130" y="1823"/>
                  </a:cubicBezTo>
                  <a:cubicBezTo>
                    <a:pt x="972" y="1757"/>
                    <a:pt x="847" y="1626"/>
                    <a:pt x="728" y="1497"/>
                  </a:cubicBezTo>
                  <a:cubicBezTo>
                    <a:pt x="575" y="1334"/>
                    <a:pt x="424" y="1164"/>
                    <a:pt x="310" y="969"/>
                  </a:cubicBezTo>
                  <a:cubicBezTo>
                    <a:pt x="240" y="850"/>
                    <a:pt x="184" y="709"/>
                    <a:pt x="213" y="577"/>
                  </a:cubicBezTo>
                  <a:cubicBezTo>
                    <a:pt x="240" y="451"/>
                    <a:pt x="339" y="359"/>
                    <a:pt x="442" y="288"/>
                  </a:cubicBezTo>
                  <a:cubicBezTo>
                    <a:pt x="524" y="231"/>
                    <a:pt x="616" y="180"/>
                    <a:pt x="718" y="177"/>
                  </a:cubicBezTo>
                  <a:cubicBezTo>
                    <a:pt x="722" y="177"/>
                    <a:pt x="726" y="177"/>
                    <a:pt x="730" y="177"/>
                  </a:cubicBezTo>
                  <a:cubicBezTo>
                    <a:pt x="908" y="177"/>
                    <a:pt x="1066" y="317"/>
                    <a:pt x="1180" y="466"/>
                  </a:cubicBezTo>
                  <a:cubicBezTo>
                    <a:pt x="1254" y="562"/>
                    <a:pt x="1321" y="667"/>
                    <a:pt x="1398" y="759"/>
                  </a:cubicBezTo>
                  <a:cubicBezTo>
                    <a:pt x="1255" y="507"/>
                    <a:pt x="1107" y="260"/>
                    <a:pt x="887" y="81"/>
                  </a:cubicBezTo>
                  <a:cubicBezTo>
                    <a:pt x="849" y="50"/>
                    <a:pt x="807" y="20"/>
                    <a:pt x="760" y="8"/>
                  </a:cubicBezTo>
                  <a:cubicBezTo>
                    <a:pt x="742" y="3"/>
                    <a:pt x="725" y="1"/>
                    <a:pt x="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1" name="Google Shape;3001;p44"/>
            <p:cNvSpPr/>
            <p:nvPr/>
          </p:nvSpPr>
          <p:spPr>
            <a:xfrm>
              <a:off x="2380300" y="3133125"/>
              <a:ext cx="44375" cy="43200"/>
            </a:xfrm>
            <a:custGeom>
              <a:avLst/>
              <a:gdLst/>
              <a:ahLst/>
              <a:cxnLst/>
              <a:rect l="l" t="t" r="r" b="b"/>
              <a:pathLst>
                <a:path w="1775" h="1728" extrusionOk="0">
                  <a:moveTo>
                    <a:pt x="549" y="1"/>
                  </a:moveTo>
                  <a:cubicBezTo>
                    <a:pt x="544" y="1"/>
                    <a:pt x="539" y="1"/>
                    <a:pt x="535" y="1"/>
                  </a:cubicBezTo>
                  <a:cubicBezTo>
                    <a:pt x="432" y="4"/>
                    <a:pt x="341" y="54"/>
                    <a:pt x="258" y="112"/>
                  </a:cubicBezTo>
                  <a:cubicBezTo>
                    <a:pt x="155" y="183"/>
                    <a:pt x="57" y="276"/>
                    <a:pt x="30" y="401"/>
                  </a:cubicBezTo>
                  <a:cubicBezTo>
                    <a:pt x="1" y="533"/>
                    <a:pt x="57" y="674"/>
                    <a:pt x="126" y="793"/>
                  </a:cubicBezTo>
                  <a:cubicBezTo>
                    <a:pt x="240" y="988"/>
                    <a:pt x="391" y="1157"/>
                    <a:pt x="544" y="1321"/>
                  </a:cubicBezTo>
                  <a:cubicBezTo>
                    <a:pt x="663" y="1451"/>
                    <a:pt x="790" y="1581"/>
                    <a:pt x="947" y="1647"/>
                  </a:cubicBezTo>
                  <a:cubicBezTo>
                    <a:pt x="1057" y="1694"/>
                    <a:pt x="1174" y="1706"/>
                    <a:pt x="1290" y="1714"/>
                  </a:cubicBezTo>
                  <a:cubicBezTo>
                    <a:pt x="1380" y="1721"/>
                    <a:pt x="1469" y="1725"/>
                    <a:pt x="1557" y="1728"/>
                  </a:cubicBezTo>
                  <a:cubicBezTo>
                    <a:pt x="1669" y="1692"/>
                    <a:pt x="1774" y="1637"/>
                    <a:pt x="1771" y="1553"/>
                  </a:cubicBezTo>
                  <a:cubicBezTo>
                    <a:pt x="1764" y="1360"/>
                    <a:pt x="1572" y="1156"/>
                    <a:pt x="1468" y="1006"/>
                  </a:cubicBezTo>
                  <a:cubicBezTo>
                    <a:pt x="1377" y="870"/>
                    <a:pt x="1296" y="725"/>
                    <a:pt x="1214" y="582"/>
                  </a:cubicBezTo>
                  <a:cubicBezTo>
                    <a:pt x="1137" y="490"/>
                    <a:pt x="1070" y="385"/>
                    <a:pt x="996" y="289"/>
                  </a:cubicBezTo>
                  <a:cubicBezTo>
                    <a:pt x="883" y="141"/>
                    <a:pt x="72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2" name="Google Shape;3002;p44"/>
            <p:cNvSpPr/>
            <p:nvPr/>
          </p:nvSpPr>
          <p:spPr>
            <a:xfrm>
              <a:off x="2391550" y="3143525"/>
              <a:ext cx="46725" cy="34950"/>
            </a:xfrm>
            <a:custGeom>
              <a:avLst/>
              <a:gdLst/>
              <a:ahLst/>
              <a:cxnLst/>
              <a:rect l="l" t="t" r="r" b="b"/>
              <a:pathLst>
                <a:path w="1869" h="1398" extrusionOk="0">
                  <a:moveTo>
                    <a:pt x="42" y="1"/>
                  </a:moveTo>
                  <a:cubicBezTo>
                    <a:pt x="21" y="1"/>
                    <a:pt x="1" y="23"/>
                    <a:pt x="17" y="48"/>
                  </a:cubicBezTo>
                  <a:cubicBezTo>
                    <a:pt x="615" y="1139"/>
                    <a:pt x="1820" y="1395"/>
                    <a:pt x="1832" y="1397"/>
                  </a:cubicBezTo>
                  <a:cubicBezTo>
                    <a:pt x="1835" y="1398"/>
                    <a:pt x="1837" y="1398"/>
                    <a:pt x="1840" y="1398"/>
                  </a:cubicBezTo>
                  <a:cubicBezTo>
                    <a:pt x="1844" y="1398"/>
                    <a:pt x="1848" y="1397"/>
                    <a:pt x="1851" y="1395"/>
                  </a:cubicBezTo>
                  <a:cubicBezTo>
                    <a:pt x="1859" y="1391"/>
                    <a:pt x="1865" y="1383"/>
                    <a:pt x="1866" y="1374"/>
                  </a:cubicBezTo>
                  <a:cubicBezTo>
                    <a:pt x="1868" y="1357"/>
                    <a:pt x="1858" y="1342"/>
                    <a:pt x="1841" y="1337"/>
                  </a:cubicBezTo>
                  <a:cubicBezTo>
                    <a:pt x="1829" y="1335"/>
                    <a:pt x="652" y="1085"/>
                    <a:pt x="68" y="20"/>
                  </a:cubicBezTo>
                  <a:cubicBezTo>
                    <a:pt x="63" y="6"/>
                    <a:pt x="52"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3" name="Google Shape;3003;p44"/>
            <p:cNvSpPr/>
            <p:nvPr/>
          </p:nvSpPr>
          <p:spPr>
            <a:xfrm>
              <a:off x="2453150" y="3139550"/>
              <a:ext cx="47525" cy="46650"/>
            </a:xfrm>
            <a:custGeom>
              <a:avLst/>
              <a:gdLst/>
              <a:ahLst/>
              <a:cxnLst/>
              <a:rect l="l" t="t" r="r" b="b"/>
              <a:pathLst>
                <a:path w="1901" h="1866" extrusionOk="0">
                  <a:moveTo>
                    <a:pt x="1264" y="1"/>
                  </a:moveTo>
                  <a:cubicBezTo>
                    <a:pt x="1256" y="1"/>
                    <a:pt x="1248" y="1"/>
                    <a:pt x="1241" y="2"/>
                  </a:cubicBezTo>
                  <a:cubicBezTo>
                    <a:pt x="1192" y="7"/>
                    <a:pt x="1147" y="30"/>
                    <a:pt x="1105" y="55"/>
                  </a:cubicBezTo>
                  <a:cubicBezTo>
                    <a:pt x="861" y="201"/>
                    <a:pt x="680" y="425"/>
                    <a:pt x="502" y="654"/>
                  </a:cubicBezTo>
                  <a:cubicBezTo>
                    <a:pt x="592" y="574"/>
                    <a:pt x="673" y="479"/>
                    <a:pt x="760" y="395"/>
                  </a:cubicBezTo>
                  <a:cubicBezTo>
                    <a:pt x="882" y="275"/>
                    <a:pt x="1038" y="168"/>
                    <a:pt x="1198" y="168"/>
                  </a:cubicBezTo>
                  <a:cubicBezTo>
                    <a:pt x="1218" y="168"/>
                    <a:pt x="1238" y="170"/>
                    <a:pt x="1259" y="173"/>
                  </a:cubicBezTo>
                  <a:cubicBezTo>
                    <a:pt x="1359" y="192"/>
                    <a:pt x="1442" y="255"/>
                    <a:pt x="1517" y="324"/>
                  </a:cubicBezTo>
                  <a:cubicBezTo>
                    <a:pt x="1608" y="408"/>
                    <a:pt x="1692" y="514"/>
                    <a:pt x="1701" y="642"/>
                  </a:cubicBezTo>
                  <a:cubicBezTo>
                    <a:pt x="1711" y="777"/>
                    <a:pt x="1636" y="908"/>
                    <a:pt x="1550" y="1018"/>
                  </a:cubicBezTo>
                  <a:cubicBezTo>
                    <a:pt x="1410" y="1195"/>
                    <a:pt x="1235" y="1340"/>
                    <a:pt x="1061" y="1482"/>
                  </a:cubicBezTo>
                  <a:cubicBezTo>
                    <a:pt x="925" y="1592"/>
                    <a:pt x="781" y="1703"/>
                    <a:pt x="616" y="1748"/>
                  </a:cubicBezTo>
                  <a:cubicBezTo>
                    <a:pt x="549" y="1765"/>
                    <a:pt x="481" y="1771"/>
                    <a:pt x="412" y="1771"/>
                  </a:cubicBezTo>
                  <a:cubicBezTo>
                    <a:pt x="364" y="1771"/>
                    <a:pt x="315" y="1768"/>
                    <a:pt x="266" y="1764"/>
                  </a:cubicBezTo>
                  <a:cubicBezTo>
                    <a:pt x="177" y="1759"/>
                    <a:pt x="89" y="1750"/>
                    <a:pt x="0" y="1739"/>
                  </a:cubicBezTo>
                  <a:lnTo>
                    <a:pt x="0" y="1739"/>
                  </a:lnTo>
                  <a:cubicBezTo>
                    <a:pt x="70" y="1771"/>
                    <a:pt x="142" y="1799"/>
                    <a:pt x="215" y="1822"/>
                  </a:cubicBezTo>
                  <a:cubicBezTo>
                    <a:pt x="295" y="1849"/>
                    <a:pt x="380" y="1866"/>
                    <a:pt x="465" y="1866"/>
                  </a:cubicBezTo>
                  <a:cubicBezTo>
                    <a:pt x="524" y="1866"/>
                    <a:pt x="583" y="1858"/>
                    <a:pt x="640" y="1840"/>
                  </a:cubicBezTo>
                  <a:cubicBezTo>
                    <a:pt x="723" y="1814"/>
                    <a:pt x="799" y="1770"/>
                    <a:pt x="875" y="1724"/>
                  </a:cubicBezTo>
                  <a:cubicBezTo>
                    <a:pt x="1202" y="1531"/>
                    <a:pt x="1538" y="1329"/>
                    <a:pt x="1773" y="1026"/>
                  </a:cubicBezTo>
                  <a:cubicBezTo>
                    <a:pt x="1832" y="948"/>
                    <a:pt x="1886" y="860"/>
                    <a:pt x="1893" y="764"/>
                  </a:cubicBezTo>
                  <a:cubicBezTo>
                    <a:pt x="1901" y="663"/>
                    <a:pt x="1855" y="569"/>
                    <a:pt x="1806" y="486"/>
                  </a:cubicBezTo>
                  <a:cubicBezTo>
                    <a:pt x="1713" y="326"/>
                    <a:pt x="1597" y="178"/>
                    <a:pt x="1447" y="72"/>
                  </a:cubicBezTo>
                  <a:cubicBezTo>
                    <a:pt x="1393" y="34"/>
                    <a:pt x="1330"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4" name="Google Shape;3004;p44"/>
            <p:cNvSpPr/>
            <p:nvPr/>
          </p:nvSpPr>
          <p:spPr>
            <a:xfrm>
              <a:off x="2448125" y="3143750"/>
              <a:ext cx="47825" cy="40075"/>
            </a:xfrm>
            <a:custGeom>
              <a:avLst/>
              <a:gdLst/>
              <a:ahLst/>
              <a:cxnLst/>
              <a:rect l="l" t="t" r="r" b="b"/>
              <a:pathLst>
                <a:path w="1913" h="1603" extrusionOk="0">
                  <a:moveTo>
                    <a:pt x="1399" y="0"/>
                  </a:moveTo>
                  <a:cubicBezTo>
                    <a:pt x="1239" y="0"/>
                    <a:pt x="1083" y="107"/>
                    <a:pt x="961" y="227"/>
                  </a:cubicBezTo>
                  <a:cubicBezTo>
                    <a:pt x="874" y="311"/>
                    <a:pt x="794" y="406"/>
                    <a:pt x="703" y="486"/>
                  </a:cubicBezTo>
                  <a:cubicBezTo>
                    <a:pt x="602" y="616"/>
                    <a:pt x="502" y="747"/>
                    <a:pt x="392" y="869"/>
                  </a:cubicBezTo>
                  <a:cubicBezTo>
                    <a:pt x="268" y="1003"/>
                    <a:pt x="49" y="1178"/>
                    <a:pt x="14" y="1367"/>
                  </a:cubicBezTo>
                  <a:cubicBezTo>
                    <a:pt x="0" y="1451"/>
                    <a:pt x="96" y="1521"/>
                    <a:pt x="201" y="1571"/>
                  </a:cubicBezTo>
                  <a:cubicBezTo>
                    <a:pt x="289" y="1581"/>
                    <a:pt x="378" y="1590"/>
                    <a:pt x="467" y="1596"/>
                  </a:cubicBezTo>
                  <a:cubicBezTo>
                    <a:pt x="514" y="1599"/>
                    <a:pt x="561" y="1602"/>
                    <a:pt x="609" y="1602"/>
                  </a:cubicBezTo>
                  <a:cubicBezTo>
                    <a:pt x="678" y="1602"/>
                    <a:pt x="748" y="1596"/>
                    <a:pt x="817" y="1578"/>
                  </a:cubicBezTo>
                  <a:cubicBezTo>
                    <a:pt x="982" y="1535"/>
                    <a:pt x="1126" y="1424"/>
                    <a:pt x="1262" y="1314"/>
                  </a:cubicBezTo>
                  <a:cubicBezTo>
                    <a:pt x="1436" y="1171"/>
                    <a:pt x="1610" y="1026"/>
                    <a:pt x="1750" y="849"/>
                  </a:cubicBezTo>
                  <a:cubicBezTo>
                    <a:pt x="1837" y="740"/>
                    <a:pt x="1912" y="609"/>
                    <a:pt x="1902" y="474"/>
                  </a:cubicBezTo>
                  <a:cubicBezTo>
                    <a:pt x="1892" y="345"/>
                    <a:pt x="1808" y="240"/>
                    <a:pt x="1717" y="156"/>
                  </a:cubicBezTo>
                  <a:cubicBezTo>
                    <a:pt x="1643" y="87"/>
                    <a:pt x="1560" y="23"/>
                    <a:pt x="1460" y="5"/>
                  </a:cubicBezTo>
                  <a:cubicBezTo>
                    <a:pt x="1439" y="2"/>
                    <a:pt x="1419" y="0"/>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5" name="Google Shape;3005;p44"/>
            <p:cNvSpPr/>
            <p:nvPr/>
          </p:nvSpPr>
          <p:spPr>
            <a:xfrm>
              <a:off x="2434150" y="3154325"/>
              <a:ext cx="50975" cy="28250"/>
            </a:xfrm>
            <a:custGeom>
              <a:avLst/>
              <a:gdLst/>
              <a:ahLst/>
              <a:cxnLst/>
              <a:rect l="l" t="t" r="r" b="b"/>
              <a:pathLst>
                <a:path w="2039" h="1130" extrusionOk="0">
                  <a:moveTo>
                    <a:pt x="1996" y="1"/>
                  </a:moveTo>
                  <a:cubicBezTo>
                    <a:pt x="1987" y="1"/>
                    <a:pt x="1978" y="5"/>
                    <a:pt x="1972" y="15"/>
                  </a:cubicBezTo>
                  <a:cubicBezTo>
                    <a:pt x="1242" y="986"/>
                    <a:pt x="43" y="1068"/>
                    <a:pt x="31" y="1069"/>
                  </a:cubicBezTo>
                  <a:cubicBezTo>
                    <a:pt x="13" y="1070"/>
                    <a:pt x="1" y="1084"/>
                    <a:pt x="1" y="1101"/>
                  </a:cubicBezTo>
                  <a:cubicBezTo>
                    <a:pt x="1" y="1110"/>
                    <a:pt x="4" y="1119"/>
                    <a:pt x="12" y="1124"/>
                  </a:cubicBezTo>
                  <a:cubicBezTo>
                    <a:pt x="17" y="1128"/>
                    <a:pt x="24" y="1130"/>
                    <a:pt x="31" y="1130"/>
                  </a:cubicBezTo>
                  <a:cubicBezTo>
                    <a:pt x="43" y="1129"/>
                    <a:pt x="1271" y="1046"/>
                    <a:pt x="2019" y="51"/>
                  </a:cubicBezTo>
                  <a:cubicBezTo>
                    <a:pt x="2039" y="28"/>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6" name="Google Shape;3006;p44"/>
            <p:cNvSpPr/>
            <p:nvPr/>
          </p:nvSpPr>
          <p:spPr>
            <a:xfrm>
              <a:off x="2444325" y="3187125"/>
              <a:ext cx="47525" cy="46650"/>
            </a:xfrm>
            <a:custGeom>
              <a:avLst/>
              <a:gdLst/>
              <a:ahLst/>
              <a:cxnLst/>
              <a:rect l="l" t="t" r="r" b="b"/>
              <a:pathLst>
                <a:path w="1901" h="1866" extrusionOk="0">
                  <a:moveTo>
                    <a:pt x="1264" y="0"/>
                  </a:moveTo>
                  <a:cubicBezTo>
                    <a:pt x="1257" y="0"/>
                    <a:pt x="1249" y="1"/>
                    <a:pt x="1241" y="1"/>
                  </a:cubicBezTo>
                  <a:cubicBezTo>
                    <a:pt x="1193" y="7"/>
                    <a:pt x="1148" y="30"/>
                    <a:pt x="1105" y="56"/>
                  </a:cubicBezTo>
                  <a:cubicBezTo>
                    <a:pt x="863" y="202"/>
                    <a:pt x="682" y="425"/>
                    <a:pt x="504" y="653"/>
                  </a:cubicBezTo>
                  <a:cubicBezTo>
                    <a:pt x="594" y="574"/>
                    <a:pt x="674" y="479"/>
                    <a:pt x="761" y="394"/>
                  </a:cubicBezTo>
                  <a:cubicBezTo>
                    <a:pt x="882" y="276"/>
                    <a:pt x="1039" y="168"/>
                    <a:pt x="1197" y="168"/>
                  </a:cubicBezTo>
                  <a:cubicBezTo>
                    <a:pt x="1218" y="168"/>
                    <a:pt x="1238" y="170"/>
                    <a:pt x="1259" y="174"/>
                  </a:cubicBezTo>
                  <a:cubicBezTo>
                    <a:pt x="1359" y="192"/>
                    <a:pt x="1444" y="255"/>
                    <a:pt x="1517" y="323"/>
                  </a:cubicBezTo>
                  <a:cubicBezTo>
                    <a:pt x="1608" y="409"/>
                    <a:pt x="1693" y="513"/>
                    <a:pt x="1703" y="642"/>
                  </a:cubicBezTo>
                  <a:cubicBezTo>
                    <a:pt x="1712" y="777"/>
                    <a:pt x="1637" y="908"/>
                    <a:pt x="1550" y="1017"/>
                  </a:cubicBezTo>
                  <a:cubicBezTo>
                    <a:pt x="1410" y="1194"/>
                    <a:pt x="1237" y="1340"/>
                    <a:pt x="1062" y="1482"/>
                  </a:cubicBezTo>
                  <a:cubicBezTo>
                    <a:pt x="925" y="1592"/>
                    <a:pt x="783" y="1704"/>
                    <a:pt x="617" y="1747"/>
                  </a:cubicBezTo>
                  <a:cubicBezTo>
                    <a:pt x="549" y="1765"/>
                    <a:pt x="479" y="1770"/>
                    <a:pt x="409" y="1770"/>
                  </a:cubicBezTo>
                  <a:cubicBezTo>
                    <a:pt x="362" y="1770"/>
                    <a:pt x="314" y="1768"/>
                    <a:pt x="268" y="1765"/>
                  </a:cubicBezTo>
                  <a:cubicBezTo>
                    <a:pt x="179" y="1758"/>
                    <a:pt x="90" y="1749"/>
                    <a:pt x="1" y="1739"/>
                  </a:cubicBezTo>
                  <a:lnTo>
                    <a:pt x="1" y="1739"/>
                  </a:lnTo>
                  <a:cubicBezTo>
                    <a:pt x="71" y="1770"/>
                    <a:pt x="143" y="1798"/>
                    <a:pt x="217" y="1821"/>
                  </a:cubicBezTo>
                  <a:cubicBezTo>
                    <a:pt x="297" y="1849"/>
                    <a:pt x="382" y="1866"/>
                    <a:pt x="468" y="1866"/>
                  </a:cubicBezTo>
                  <a:cubicBezTo>
                    <a:pt x="526" y="1866"/>
                    <a:pt x="585" y="1858"/>
                    <a:pt x="642" y="1840"/>
                  </a:cubicBezTo>
                  <a:cubicBezTo>
                    <a:pt x="724" y="1815"/>
                    <a:pt x="801" y="1769"/>
                    <a:pt x="876" y="1725"/>
                  </a:cubicBezTo>
                  <a:cubicBezTo>
                    <a:pt x="1203" y="1530"/>
                    <a:pt x="1539" y="1329"/>
                    <a:pt x="1773" y="1025"/>
                  </a:cubicBezTo>
                  <a:cubicBezTo>
                    <a:pt x="1833" y="947"/>
                    <a:pt x="1886" y="859"/>
                    <a:pt x="1894" y="763"/>
                  </a:cubicBezTo>
                  <a:cubicBezTo>
                    <a:pt x="1901" y="663"/>
                    <a:pt x="1856" y="569"/>
                    <a:pt x="1806" y="485"/>
                  </a:cubicBezTo>
                  <a:cubicBezTo>
                    <a:pt x="1713" y="326"/>
                    <a:pt x="1598" y="177"/>
                    <a:pt x="1448" y="72"/>
                  </a:cubicBezTo>
                  <a:cubicBezTo>
                    <a:pt x="1393" y="34"/>
                    <a:pt x="1331"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7" name="Google Shape;3007;p44"/>
            <p:cNvSpPr/>
            <p:nvPr/>
          </p:nvSpPr>
          <p:spPr>
            <a:xfrm>
              <a:off x="2439300" y="3191325"/>
              <a:ext cx="47825" cy="40075"/>
            </a:xfrm>
            <a:custGeom>
              <a:avLst/>
              <a:gdLst/>
              <a:ahLst/>
              <a:cxnLst/>
              <a:rect l="l" t="t" r="r" b="b"/>
              <a:pathLst>
                <a:path w="1913" h="1603" extrusionOk="0">
                  <a:moveTo>
                    <a:pt x="1400" y="1"/>
                  </a:moveTo>
                  <a:cubicBezTo>
                    <a:pt x="1240" y="1"/>
                    <a:pt x="1083" y="108"/>
                    <a:pt x="962" y="227"/>
                  </a:cubicBezTo>
                  <a:cubicBezTo>
                    <a:pt x="875" y="312"/>
                    <a:pt x="795" y="406"/>
                    <a:pt x="705" y="486"/>
                  </a:cubicBezTo>
                  <a:cubicBezTo>
                    <a:pt x="602" y="617"/>
                    <a:pt x="502" y="748"/>
                    <a:pt x="392" y="869"/>
                  </a:cubicBezTo>
                  <a:cubicBezTo>
                    <a:pt x="270" y="1004"/>
                    <a:pt x="49" y="1178"/>
                    <a:pt x="16" y="1368"/>
                  </a:cubicBezTo>
                  <a:cubicBezTo>
                    <a:pt x="0" y="1451"/>
                    <a:pt x="96" y="1521"/>
                    <a:pt x="202" y="1571"/>
                  </a:cubicBezTo>
                  <a:cubicBezTo>
                    <a:pt x="291" y="1581"/>
                    <a:pt x="379" y="1590"/>
                    <a:pt x="468" y="1597"/>
                  </a:cubicBezTo>
                  <a:cubicBezTo>
                    <a:pt x="515" y="1600"/>
                    <a:pt x="562" y="1602"/>
                    <a:pt x="609" y="1602"/>
                  </a:cubicBezTo>
                  <a:cubicBezTo>
                    <a:pt x="679" y="1602"/>
                    <a:pt x="749" y="1597"/>
                    <a:pt x="817" y="1579"/>
                  </a:cubicBezTo>
                  <a:cubicBezTo>
                    <a:pt x="984" y="1536"/>
                    <a:pt x="1126" y="1424"/>
                    <a:pt x="1262" y="1314"/>
                  </a:cubicBezTo>
                  <a:cubicBezTo>
                    <a:pt x="1437" y="1172"/>
                    <a:pt x="1611" y="1026"/>
                    <a:pt x="1751" y="849"/>
                  </a:cubicBezTo>
                  <a:cubicBezTo>
                    <a:pt x="1837" y="740"/>
                    <a:pt x="1913" y="610"/>
                    <a:pt x="1903" y="474"/>
                  </a:cubicBezTo>
                  <a:cubicBezTo>
                    <a:pt x="1894" y="345"/>
                    <a:pt x="1809" y="241"/>
                    <a:pt x="1718" y="155"/>
                  </a:cubicBezTo>
                  <a:cubicBezTo>
                    <a:pt x="1644" y="87"/>
                    <a:pt x="1560" y="24"/>
                    <a:pt x="1460" y="6"/>
                  </a:cubicBezTo>
                  <a:cubicBezTo>
                    <a:pt x="1440" y="2"/>
                    <a:pt x="1420" y="1"/>
                    <a:pt x="1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8" name="Google Shape;3008;p44"/>
            <p:cNvSpPr/>
            <p:nvPr/>
          </p:nvSpPr>
          <p:spPr>
            <a:xfrm>
              <a:off x="2425325" y="3201925"/>
              <a:ext cx="50975" cy="28250"/>
            </a:xfrm>
            <a:custGeom>
              <a:avLst/>
              <a:gdLst/>
              <a:ahLst/>
              <a:cxnLst/>
              <a:rect l="l" t="t" r="r" b="b"/>
              <a:pathLst>
                <a:path w="2039" h="1130" extrusionOk="0">
                  <a:moveTo>
                    <a:pt x="1996" y="1"/>
                  </a:moveTo>
                  <a:cubicBezTo>
                    <a:pt x="1988" y="1"/>
                    <a:pt x="1980" y="5"/>
                    <a:pt x="1973" y="15"/>
                  </a:cubicBezTo>
                  <a:cubicBezTo>
                    <a:pt x="1244" y="986"/>
                    <a:pt x="43" y="1067"/>
                    <a:pt x="31" y="1068"/>
                  </a:cubicBezTo>
                  <a:cubicBezTo>
                    <a:pt x="14" y="1069"/>
                    <a:pt x="1" y="1084"/>
                    <a:pt x="1" y="1100"/>
                  </a:cubicBezTo>
                  <a:cubicBezTo>
                    <a:pt x="1" y="1109"/>
                    <a:pt x="5" y="1118"/>
                    <a:pt x="12" y="1124"/>
                  </a:cubicBezTo>
                  <a:cubicBezTo>
                    <a:pt x="18" y="1127"/>
                    <a:pt x="24" y="1129"/>
                    <a:pt x="31" y="1129"/>
                  </a:cubicBezTo>
                  <a:cubicBezTo>
                    <a:pt x="43" y="1128"/>
                    <a:pt x="1272" y="1046"/>
                    <a:pt x="2020" y="50"/>
                  </a:cubicBezTo>
                  <a:cubicBezTo>
                    <a:pt x="2038" y="27"/>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9" name="Google Shape;3009;p44"/>
            <p:cNvSpPr/>
            <p:nvPr/>
          </p:nvSpPr>
          <p:spPr>
            <a:xfrm>
              <a:off x="2427175" y="3239550"/>
              <a:ext cx="60250" cy="47025"/>
            </a:xfrm>
            <a:custGeom>
              <a:avLst/>
              <a:gdLst/>
              <a:ahLst/>
              <a:cxnLst/>
              <a:rect l="l" t="t" r="r" b="b"/>
              <a:pathLst>
                <a:path w="2410" h="1881" extrusionOk="0">
                  <a:moveTo>
                    <a:pt x="1760" y="1"/>
                  </a:moveTo>
                  <a:cubicBezTo>
                    <a:pt x="1720" y="1"/>
                    <a:pt x="1680" y="9"/>
                    <a:pt x="1641" y="19"/>
                  </a:cubicBezTo>
                  <a:cubicBezTo>
                    <a:pt x="1331" y="99"/>
                    <a:pt x="1073" y="289"/>
                    <a:pt x="819" y="485"/>
                  </a:cubicBezTo>
                  <a:cubicBezTo>
                    <a:pt x="939" y="426"/>
                    <a:pt x="1053" y="347"/>
                    <a:pt x="1171" y="282"/>
                  </a:cubicBezTo>
                  <a:cubicBezTo>
                    <a:pt x="1294" y="214"/>
                    <a:pt x="1437" y="159"/>
                    <a:pt x="1578" y="159"/>
                  </a:cubicBezTo>
                  <a:cubicBezTo>
                    <a:pt x="1650" y="159"/>
                    <a:pt x="1722" y="174"/>
                    <a:pt x="1789" y="208"/>
                  </a:cubicBezTo>
                  <a:cubicBezTo>
                    <a:pt x="1899" y="264"/>
                    <a:pt x="1981" y="366"/>
                    <a:pt x="2048" y="470"/>
                  </a:cubicBezTo>
                  <a:cubicBezTo>
                    <a:pt x="2134" y="599"/>
                    <a:pt x="2206" y="748"/>
                    <a:pt x="2187" y="897"/>
                  </a:cubicBezTo>
                  <a:cubicBezTo>
                    <a:pt x="2169" y="1054"/>
                    <a:pt x="2053" y="1175"/>
                    <a:pt x="1929" y="1269"/>
                  </a:cubicBezTo>
                  <a:cubicBezTo>
                    <a:pt x="1730" y="1420"/>
                    <a:pt x="1499" y="1525"/>
                    <a:pt x="1269" y="1622"/>
                  </a:cubicBezTo>
                  <a:cubicBezTo>
                    <a:pt x="1098" y="1695"/>
                    <a:pt x="922" y="1767"/>
                    <a:pt x="735" y="1767"/>
                  </a:cubicBezTo>
                  <a:cubicBezTo>
                    <a:pt x="724" y="1767"/>
                    <a:pt x="712" y="1767"/>
                    <a:pt x="700" y="1766"/>
                  </a:cubicBezTo>
                  <a:cubicBezTo>
                    <a:pt x="562" y="1759"/>
                    <a:pt x="429" y="1713"/>
                    <a:pt x="298" y="1661"/>
                  </a:cubicBezTo>
                  <a:cubicBezTo>
                    <a:pt x="198" y="1624"/>
                    <a:pt x="99" y="1581"/>
                    <a:pt x="0" y="1538"/>
                  </a:cubicBezTo>
                  <a:lnTo>
                    <a:pt x="0" y="1538"/>
                  </a:lnTo>
                  <a:cubicBezTo>
                    <a:pt x="73" y="1599"/>
                    <a:pt x="148" y="1656"/>
                    <a:pt x="226" y="1708"/>
                  </a:cubicBezTo>
                  <a:cubicBezTo>
                    <a:pt x="370" y="1808"/>
                    <a:pt x="537" y="1879"/>
                    <a:pt x="707" y="1881"/>
                  </a:cubicBezTo>
                  <a:cubicBezTo>
                    <a:pt x="807" y="1881"/>
                    <a:pt x="905" y="1856"/>
                    <a:pt x="1000" y="1833"/>
                  </a:cubicBezTo>
                  <a:cubicBezTo>
                    <a:pt x="1418" y="1728"/>
                    <a:pt x="1846" y="1618"/>
                    <a:pt x="2182" y="1357"/>
                  </a:cubicBezTo>
                  <a:cubicBezTo>
                    <a:pt x="2266" y="1290"/>
                    <a:pt x="2349" y="1209"/>
                    <a:pt x="2378" y="1103"/>
                  </a:cubicBezTo>
                  <a:cubicBezTo>
                    <a:pt x="2410" y="992"/>
                    <a:pt x="2379" y="869"/>
                    <a:pt x="2342" y="756"/>
                  </a:cubicBezTo>
                  <a:cubicBezTo>
                    <a:pt x="2271" y="541"/>
                    <a:pt x="2173" y="332"/>
                    <a:pt x="2026" y="158"/>
                  </a:cubicBezTo>
                  <a:cubicBezTo>
                    <a:pt x="1967" y="88"/>
                    <a:pt x="1895" y="22"/>
                    <a:pt x="1807" y="5"/>
                  </a:cubicBezTo>
                  <a:cubicBezTo>
                    <a:pt x="1791" y="2"/>
                    <a:pt x="1776"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0" name="Google Shape;3010;p44"/>
            <p:cNvSpPr/>
            <p:nvPr/>
          </p:nvSpPr>
          <p:spPr>
            <a:xfrm>
              <a:off x="2422125" y="3243525"/>
              <a:ext cx="60250" cy="40200"/>
            </a:xfrm>
            <a:custGeom>
              <a:avLst/>
              <a:gdLst/>
              <a:ahLst/>
              <a:cxnLst/>
              <a:rect l="l" t="t" r="r" b="b"/>
              <a:pathLst>
                <a:path w="2410" h="1608" extrusionOk="0">
                  <a:moveTo>
                    <a:pt x="1780" y="0"/>
                  </a:moveTo>
                  <a:cubicBezTo>
                    <a:pt x="1639" y="0"/>
                    <a:pt x="1496" y="55"/>
                    <a:pt x="1373" y="123"/>
                  </a:cubicBezTo>
                  <a:cubicBezTo>
                    <a:pt x="1255" y="188"/>
                    <a:pt x="1141" y="267"/>
                    <a:pt x="1021" y="326"/>
                  </a:cubicBezTo>
                  <a:cubicBezTo>
                    <a:pt x="875" y="438"/>
                    <a:pt x="732" y="552"/>
                    <a:pt x="578" y="650"/>
                  </a:cubicBezTo>
                  <a:cubicBezTo>
                    <a:pt x="408" y="759"/>
                    <a:pt x="118" y="879"/>
                    <a:pt x="37" y="1083"/>
                  </a:cubicBezTo>
                  <a:cubicBezTo>
                    <a:pt x="1" y="1173"/>
                    <a:pt x="94" y="1284"/>
                    <a:pt x="203" y="1379"/>
                  </a:cubicBezTo>
                  <a:cubicBezTo>
                    <a:pt x="301" y="1422"/>
                    <a:pt x="400" y="1463"/>
                    <a:pt x="500" y="1502"/>
                  </a:cubicBezTo>
                  <a:cubicBezTo>
                    <a:pt x="632" y="1554"/>
                    <a:pt x="765" y="1600"/>
                    <a:pt x="903" y="1607"/>
                  </a:cubicBezTo>
                  <a:cubicBezTo>
                    <a:pt x="914" y="1607"/>
                    <a:pt x="925" y="1608"/>
                    <a:pt x="935" y="1608"/>
                  </a:cubicBezTo>
                  <a:cubicBezTo>
                    <a:pt x="1123" y="1608"/>
                    <a:pt x="1300" y="1536"/>
                    <a:pt x="1471" y="1463"/>
                  </a:cubicBezTo>
                  <a:cubicBezTo>
                    <a:pt x="1702" y="1366"/>
                    <a:pt x="1933" y="1261"/>
                    <a:pt x="2132" y="1110"/>
                  </a:cubicBezTo>
                  <a:cubicBezTo>
                    <a:pt x="2256" y="1016"/>
                    <a:pt x="2372" y="895"/>
                    <a:pt x="2391" y="738"/>
                  </a:cubicBezTo>
                  <a:cubicBezTo>
                    <a:pt x="2409" y="589"/>
                    <a:pt x="2336" y="440"/>
                    <a:pt x="2252" y="311"/>
                  </a:cubicBezTo>
                  <a:cubicBezTo>
                    <a:pt x="2183" y="207"/>
                    <a:pt x="2101" y="105"/>
                    <a:pt x="1991" y="49"/>
                  </a:cubicBezTo>
                  <a:cubicBezTo>
                    <a:pt x="1924" y="15"/>
                    <a:pt x="1852"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1" name="Google Shape;3011;p44"/>
            <p:cNvSpPr/>
            <p:nvPr/>
          </p:nvSpPr>
          <p:spPr>
            <a:xfrm>
              <a:off x="2405750" y="3256450"/>
              <a:ext cx="64200" cy="16325"/>
            </a:xfrm>
            <a:custGeom>
              <a:avLst/>
              <a:gdLst/>
              <a:ahLst/>
              <a:cxnLst/>
              <a:rect l="l" t="t" r="r" b="b"/>
              <a:pathLst>
                <a:path w="2568" h="653" extrusionOk="0">
                  <a:moveTo>
                    <a:pt x="2517" y="0"/>
                  </a:moveTo>
                  <a:cubicBezTo>
                    <a:pt x="2510" y="0"/>
                    <a:pt x="2502" y="2"/>
                    <a:pt x="2495" y="7"/>
                  </a:cubicBezTo>
                  <a:cubicBezTo>
                    <a:pt x="1910" y="477"/>
                    <a:pt x="1221" y="582"/>
                    <a:pt x="723" y="582"/>
                  </a:cubicBezTo>
                  <a:cubicBezTo>
                    <a:pt x="326" y="582"/>
                    <a:pt x="50" y="515"/>
                    <a:pt x="44" y="514"/>
                  </a:cubicBezTo>
                  <a:cubicBezTo>
                    <a:pt x="41" y="513"/>
                    <a:pt x="38" y="512"/>
                    <a:pt x="35" y="512"/>
                  </a:cubicBezTo>
                  <a:cubicBezTo>
                    <a:pt x="19" y="512"/>
                    <a:pt x="6" y="523"/>
                    <a:pt x="2" y="539"/>
                  </a:cubicBezTo>
                  <a:cubicBezTo>
                    <a:pt x="1" y="550"/>
                    <a:pt x="3" y="561"/>
                    <a:pt x="10" y="570"/>
                  </a:cubicBezTo>
                  <a:cubicBezTo>
                    <a:pt x="15" y="576"/>
                    <a:pt x="22" y="580"/>
                    <a:pt x="30" y="583"/>
                  </a:cubicBezTo>
                  <a:cubicBezTo>
                    <a:pt x="36" y="584"/>
                    <a:pt x="319" y="652"/>
                    <a:pt x="726" y="652"/>
                  </a:cubicBezTo>
                  <a:cubicBezTo>
                    <a:pt x="1236" y="652"/>
                    <a:pt x="1941" y="545"/>
                    <a:pt x="2541" y="64"/>
                  </a:cubicBezTo>
                  <a:cubicBezTo>
                    <a:pt x="2567" y="39"/>
                    <a:pt x="2546" y="0"/>
                    <a:pt x="2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2" name="Google Shape;3012;p44"/>
            <p:cNvSpPr/>
            <p:nvPr/>
          </p:nvSpPr>
          <p:spPr>
            <a:xfrm>
              <a:off x="2364750" y="3166225"/>
              <a:ext cx="43850" cy="53025"/>
            </a:xfrm>
            <a:custGeom>
              <a:avLst/>
              <a:gdLst/>
              <a:ahLst/>
              <a:cxnLst/>
              <a:rect l="l" t="t" r="r" b="b"/>
              <a:pathLst>
                <a:path w="1754" h="2121" extrusionOk="0">
                  <a:moveTo>
                    <a:pt x="733" y="1"/>
                  </a:moveTo>
                  <a:cubicBezTo>
                    <a:pt x="692" y="1"/>
                    <a:pt x="651" y="9"/>
                    <a:pt x="614" y="20"/>
                  </a:cubicBezTo>
                  <a:cubicBezTo>
                    <a:pt x="439" y="71"/>
                    <a:pt x="289" y="174"/>
                    <a:pt x="161" y="296"/>
                  </a:cubicBezTo>
                  <a:cubicBezTo>
                    <a:pt x="92" y="359"/>
                    <a:pt x="26" y="434"/>
                    <a:pt x="14" y="533"/>
                  </a:cubicBezTo>
                  <a:cubicBezTo>
                    <a:pt x="1" y="627"/>
                    <a:pt x="39" y="731"/>
                    <a:pt x="83" y="825"/>
                  </a:cubicBezTo>
                  <a:cubicBezTo>
                    <a:pt x="261" y="1197"/>
                    <a:pt x="564" y="1504"/>
                    <a:pt x="859" y="1802"/>
                  </a:cubicBezTo>
                  <a:cubicBezTo>
                    <a:pt x="928" y="1870"/>
                    <a:pt x="997" y="1940"/>
                    <a:pt x="1076" y="1992"/>
                  </a:cubicBezTo>
                  <a:cubicBezTo>
                    <a:pt x="1211" y="2082"/>
                    <a:pt x="1368" y="2118"/>
                    <a:pt x="1515" y="2119"/>
                  </a:cubicBezTo>
                  <a:cubicBezTo>
                    <a:pt x="1540" y="2120"/>
                    <a:pt x="1564" y="2121"/>
                    <a:pt x="1589" y="2121"/>
                  </a:cubicBezTo>
                  <a:cubicBezTo>
                    <a:pt x="1644" y="2121"/>
                    <a:pt x="1699" y="2118"/>
                    <a:pt x="1753" y="2113"/>
                  </a:cubicBezTo>
                  <a:cubicBezTo>
                    <a:pt x="1660" y="2093"/>
                    <a:pt x="1567" y="2071"/>
                    <a:pt x="1475" y="2047"/>
                  </a:cubicBezTo>
                  <a:cubicBezTo>
                    <a:pt x="1354" y="2016"/>
                    <a:pt x="1231" y="1980"/>
                    <a:pt x="1120" y="1911"/>
                  </a:cubicBezTo>
                  <a:cubicBezTo>
                    <a:pt x="959" y="1813"/>
                    <a:pt x="835" y="1657"/>
                    <a:pt x="718" y="1505"/>
                  </a:cubicBezTo>
                  <a:cubicBezTo>
                    <a:pt x="568" y="1310"/>
                    <a:pt x="420" y="1111"/>
                    <a:pt x="312" y="893"/>
                  </a:cubicBezTo>
                  <a:cubicBezTo>
                    <a:pt x="247" y="760"/>
                    <a:pt x="197" y="608"/>
                    <a:pt x="234" y="481"/>
                  </a:cubicBezTo>
                  <a:cubicBezTo>
                    <a:pt x="270" y="361"/>
                    <a:pt x="379" y="290"/>
                    <a:pt x="490" y="239"/>
                  </a:cubicBezTo>
                  <a:cubicBezTo>
                    <a:pt x="563" y="206"/>
                    <a:pt x="641" y="179"/>
                    <a:pt x="726" y="179"/>
                  </a:cubicBezTo>
                  <a:cubicBezTo>
                    <a:pt x="745" y="179"/>
                    <a:pt x="765" y="180"/>
                    <a:pt x="785" y="183"/>
                  </a:cubicBezTo>
                  <a:cubicBezTo>
                    <a:pt x="977" y="212"/>
                    <a:pt x="1138" y="389"/>
                    <a:pt x="1250" y="565"/>
                  </a:cubicBezTo>
                  <a:cubicBezTo>
                    <a:pt x="1321" y="675"/>
                    <a:pt x="1385" y="794"/>
                    <a:pt x="1460" y="901"/>
                  </a:cubicBezTo>
                  <a:cubicBezTo>
                    <a:pt x="1326" y="620"/>
                    <a:pt x="1186" y="345"/>
                    <a:pt x="967" y="121"/>
                  </a:cubicBezTo>
                  <a:cubicBezTo>
                    <a:pt x="929" y="82"/>
                    <a:pt x="888" y="44"/>
                    <a:pt x="840" y="23"/>
                  </a:cubicBezTo>
                  <a:cubicBezTo>
                    <a:pt x="804" y="7"/>
                    <a:pt x="768"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3" name="Google Shape;3013;p44"/>
            <p:cNvSpPr/>
            <p:nvPr/>
          </p:nvSpPr>
          <p:spPr>
            <a:xfrm>
              <a:off x="2369650" y="3170650"/>
              <a:ext cx="44850" cy="48400"/>
            </a:xfrm>
            <a:custGeom>
              <a:avLst/>
              <a:gdLst/>
              <a:ahLst/>
              <a:cxnLst/>
              <a:rect l="l" t="t" r="r" b="b"/>
              <a:pathLst>
                <a:path w="1794" h="1936" extrusionOk="0">
                  <a:moveTo>
                    <a:pt x="531" y="1"/>
                  </a:moveTo>
                  <a:cubicBezTo>
                    <a:pt x="446" y="1"/>
                    <a:pt x="367" y="28"/>
                    <a:pt x="293" y="62"/>
                  </a:cubicBezTo>
                  <a:cubicBezTo>
                    <a:pt x="183" y="112"/>
                    <a:pt x="74" y="184"/>
                    <a:pt x="38" y="304"/>
                  </a:cubicBezTo>
                  <a:cubicBezTo>
                    <a:pt x="1" y="430"/>
                    <a:pt x="51" y="583"/>
                    <a:pt x="116" y="716"/>
                  </a:cubicBezTo>
                  <a:cubicBezTo>
                    <a:pt x="224" y="933"/>
                    <a:pt x="372" y="1132"/>
                    <a:pt x="521" y="1328"/>
                  </a:cubicBezTo>
                  <a:cubicBezTo>
                    <a:pt x="639" y="1480"/>
                    <a:pt x="763" y="1636"/>
                    <a:pt x="924" y="1734"/>
                  </a:cubicBezTo>
                  <a:cubicBezTo>
                    <a:pt x="1035" y="1802"/>
                    <a:pt x="1158" y="1839"/>
                    <a:pt x="1279" y="1870"/>
                  </a:cubicBezTo>
                  <a:cubicBezTo>
                    <a:pt x="1371" y="1894"/>
                    <a:pt x="1464" y="1916"/>
                    <a:pt x="1557" y="1935"/>
                  </a:cubicBezTo>
                  <a:cubicBezTo>
                    <a:pt x="1675" y="1923"/>
                    <a:pt x="1787" y="1890"/>
                    <a:pt x="1790" y="1804"/>
                  </a:cubicBezTo>
                  <a:cubicBezTo>
                    <a:pt x="1794" y="1611"/>
                    <a:pt x="1604" y="1368"/>
                    <a:pt x="1506" y="1197"/>
                  </a:cubicBezTo>
                  <a:cubicBezTo>
                    <a:pt x="1418" y="1044"/>
                    <a:pt x="1342" y="884"/>
                    <a:pt x="1264" y="724"/>
                  </a:cubicBezTo>
                  <a:cubicBezTo>
                    <a:pt x="1189" y="617"/>
                    <a:pt x="1125" y="499"/>
                    <a:pt x="1054" y="388"/>
                  </a:cubicBezTo>
                  <a:cubicBezTo>
                    <a:pt x="942" y="212"/>
                    <a:pt x="781" y="35"/>
                    <a:pt x="589" y="5"/>
                  </a:cubicBezTo>
                  <a:cubicBezTo>
                    <a:pt x="569" y="2"/>
                    <a:pt x="550"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4" name="Google Shape;3014;p44"/>
            <p:cNvSpPr/>
            <p:nvPr/>
          </p:nvSpPr>
          <p:spPr>
            <a:xfrm>
              <a:off x="2381725" y="3181000"/>
              <a:ext cx="46650" cy="43925"/>
            </a:xfrm>
            <a:custGeom>
              <a:avLst/>
              <a:gdLst/>
              <a:ahLst/>
              <a:cxnLst/>
              <a:rect l="l" t="t" r="r" b="b"/>
              <a:pathLst>
                <a:path w="1866" h="1757" extrusionOk="0">
                  <a:moveTo>
                    <a:pt x="31" y="1"/>
                  </a:moveTo>
                  <a:cubicBezTo>
                    <a:pt x="28" y="1"/>
                    <a:pt x="26" y="1"/>
                    <a:pt x="23" y="2"/>
                  </a:cubicBezTo>
                  <a:cubicBezTo>
                    <a:pt x="7" y="8"/>
                    <a:pt x="0" y="26"/>
                    <a:pt x="9" y="41"/>
                  </a:cubicBezTo>
                  <a:cubicBezTo>
                    <a:pt x="570" y="1252"/>
                    <a:pt x="1813" y="1748"/>
                    <a:pt x="1825" y="1754"/>
                  </a:cubicBezTo>
                  <a:cubicBezTo>
                    <a:pt x="1829" y="1755"/>
                    <a:pt x="1833" y="1756"/>
                    <a:pt x="1838" y="1756"/>
                  </a:cubicBezTo>
                  <a:cubicBezTo>
                    <a:pt x="1840" y="1756"/>
                    <a:pt x="1843" y="1756"/>
                    <a:pt x="1846" y="1755"/>
                  </a:cubicBezTo>
                  <a:cubicBezTo>
                    <a:pt x="1854" y="1753"/>
                    <a:pt x="1861" y="1745"/>
                    <a:pt x="1863" y="1737"/>
                  </a:cubicBezTo>
                  <a:cubicBezTo>
                    <a:pt x="1865" y="1719"/>
                    <a:pt x="1855" y="1702"/>
                    <a:pt x="1838" y="1695"/>
                  </a:cubicBezTo>
                  <a:cubicBezTo>
                    <a:pt x="1826" y="1690"/>
                    <a:pt x="612" y="1204"/>
                    <a:pt x="65" y="23"/>
                  </a:cubicBezTo>
                  <a:cubicBezTo>
                    <a:pt x="58" y="10"/>
                    <a:pt x="46"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5" name="Google Shape;3015;p44"/>
            <p:cNvSpPr/>
            <p:nvPr/>
          </p:nvSpPr>
          <p:spPr>
            <a:xfrm>
              <a:off x="2357075" y="3207825"/>
              <a:ext cx="35550" cy="49925"/>
            </a:xfrm>
            <a:custGeom>
              <a:avLst/>
              <a:gdLst/>
              <a:ahLst/>
              <a:cxnLst/>
              <a:rect l="l" t="t" r="r" b="b"/>
              <a:pathLst>
                <a:path w="1422" h="1997" extrusionOk="0">
                  <a:moveTo>
                    <a:pt x="826" y="1"/>
                  </a:moveTo>
                  <a:cubicBezTo>
                    <a:pt x="788" y="1"/>
                    <a:pt x="749" y="8"/>
                    <a:pt x="712" y="17"/>
                  </a:cubicBezTo>
                  <a:cubicBezTo>
                    <a:pt x="531" y="61"/>
                    <a:pt x="367" y="156"/>
                    <a:pt x="219" y="267"/>
                  </a:cubicBezTo>
                  <a:cubicBezTo>
                    <a:pt x="140" y="326"/>
                    <a:pt x="62" y="395"/>
                    <a:pt x="31" y="487"/>
                  </a:cubicBezTo>
                  <a:cubicBezTo>
                    <a:pt x="1" y="575"/>
                    <a:pt x="17" y="672"/>
                    <a:pt x="43" y="761"/>
                  </a:cubicBezTo>
                  <a:cubicBezTo>
                    <a:pt x="145" y="1111"/>
                    <a:pt x="381" y="1405"/>
                    <a:pt x="612" y="1688"/>
                  </a:cubicBezTo>
                  <a:cubicBezTo>
                    <a:pt x="665" y="1753"/>
                    <a:pt x="719" y="1819"/>
                    <a:pt x="786" y="1870"/>
                  </a:cubicBezTo>
                  <a:cubicBezTo>
                    <a:pt x="901" y="1955"/>
                    <a:pt x="1047" y="1990"/>
                    <a:pt x="1190" y="1995"/>
                  </a:cubicBezTo>
                  <a:cubicBezTo>
                    <a:pt x="1224" y="1996"/>
                    <a:pt x="1257" y="1997"/>
                    <a:pt x="1291" y="1997"/>
                  </a:cubicBezTo>
                  <a:cubicBezTo>
                    <a:pt x="1335" y="1997"/>
                    <a:pt x="1378" y="1996"/>
                    <a:pt x="1421" y="1993"/>
                  </a:cubicBezTo>
                  <a:cubicBezTo>
                    <a:pt x="1335" y="1972"/>
                    <a:pt x="1249" y="1951"/>
                    <a:pt x="1163" y="1927"/>
                  </a:cubicBezTo>
                  <a:cubicBezTo>
                    <a:pt x="1052" y="1896"/>
                    <a:pt x="940" y="1859"/>
                    <a:pt x="844" y="1793"/>
                  </a:cubicBezTo>
                  <a:cubicBezTo>
                    <a:pt x="706" y="1700"/>
                    <a:pt x="616" y="1552"/>
                    <a:pt x="531" y="1407"/>
                  </a:cubicBezTo>
                  <a:cubicBezTo>
                    <a:pt x="421" y="1223"/>
                    <a:pt x="316" y="1034"/>
                    <a:pt x="253" y="829"/>
                  </a:cubicBezTo>
                  <a:cubicBezTo>
                    <a:pt x="214" y="702"/>
                    <a:pt x="194" y="560"/>
                    <a:pt x="254" y="442"/>
                  </a:cubicBezTo>
                  <a:cubicBezTo>
                    <a:pt x="313" y="330"/>
                    <a:pt x="432" y="265"/>
                    <a:pt x="549" y="219"/>
                  </a:cubicBezTo>
                  <a:cubicBezTo>
                    <a:pt x="625" y="190"/>
                    <a:pt x="705" y="166"/>
                    <a:pt x="786" y="166"/>
                  </a:cubicBezTo>
                  <a:cubicBezTo>
                    <a:pt x="806" y="166"/>
                    <a:pt x="827" y="168"/>
                    <a:pt x="847" y="171"/>
                  </a:cubicBezTo>
                  <a:cubicBezTo>
                    <a:pt x="1028" y="202"/>
                    <a:pt x="1151" y="369"/>
                    <a:pt x="1227" y="536"/>
                  </a:cubicBezTo>
                  <a:cubicBezTo>
                    <a:pt x="1276" y="641"/>
                    <a:pt x="1315" y="753"/>
                    <a:pt x="1368" y="854"/>
                  </a:cubicBezTo>
                  <a:cubicBezTo>
                    <a:pt x="1290" y="590"/>
                    <a:pt x="1207" y="330"/>
                    <a:pt x="1035" y="117"/>
                  </a:cubicBezTo>
                  <a:cubicBezTo>
                    <a:pt x="1005" y="80"/>
                    <a:pt x="973" y="45"/>
                    <a:pt x="931" y="23"/>
                  </a:cubicBezTo>
                  <a:cubicBezTo>
                    <a:pt x="898" y="7"/>
                    <a:pt x="862" y="1"/>
                    <a:pt x="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6" name="Google Shape;3016;p44"/>
            <p:cNvSpPr/>
            <p:nvPr/>
          </p:nvSpPr>
          <p:spPr>
            <a:xfrm>
              <a:off x="2361900" y="3212000"/>
              <a:ext cx="38000" cy="45675"/>
            </a:xfrm>
            <a:custGeom>
              <a:avLst/>
              <a:gdLst/>
              <a:ahLst/>
              <a:cxnLst/>
              <a:rect l="l" t="t" r="r" b="b"/>
              <a:pathLst>
                <a:path w="1520" h="1827" extrusionOk="0">
                  <a:moveTo>
                    <a:pt x="592" y="0"/>
                  </a:moveTo>
                  <a:cubicBezTo>
                    <a:pt x="512" y="0"/>
                    <a:pt x="432" y="24"/>
                    <a:pt x="356" y="53"/>
                  </a:cubicBezTo>
                  <a:cubicBezTo>
                    <a:pt x="238" y="99"/>
                    <a:pt x="119" y="165"/>
                    <a:pt x="61" y="276"/>
                  </a:cubicBezTo>
                  <a:cubicBezTo>
                    <a:pt x="0" y="394"/>
                    <a:pt x="20" y="536"/>
                    <a:pt x="59" y="662"/>
                  </a:cubicBezTo>
                  <a:cubicBezTo>
                    <a:pt x="123" y="868"/>
                    <a:pt x="228" y="1057"/>
                    <a:pt x="337" y="1241"/>
                  </a:cubicBezTo>
                  <a:cubicBezTo>
                    <a:pt x="422" y="1386"/>
                    <a:pt x="513" y="1533"/>
                    <a:pt x="651" y="1627"/>
                  </a:cubicBezTo>
                  <a:cubicBezTo>
                    <a:pt x="747" y="1693"/>
                    <a:pt x="859" y="1729"/>
                    <a:pt x="970" y="1761"/>
                  </a:cubicBezTo>
                  <a:cubicBezTo>
                    <a:pt x="1055" y="1784"/>
                    <a:pt x="1142" y="1807"/>
                    <a:pt x="1228" y="1827"/>
                  </a:cubicBezTo>
                  <a:cubicBezTo>
                    <a:pt x="1345" y="1817"/>
                    <a:pt x="1461" y="1788"/>
                    <a:pt x="1480" y="1708"/>
                  </a:cubicBezTo>
                  <a:cubicBezTo>
                    <a:pt x="1520" y="1526"/>
                    <a:pt x="1382" y="1296"/>
                    <a:pt x="1319" y="1135"/>
                  </a:cubicBezTo>
                  <a:cubicBezTo>
                    <a:pt x="1263" y="990"/>
                    <a:pt x="1220" y="839"/>
                    <a:pt x="1175" y="687"/>
                  </a:cubicBezTo>
                  <a:cubicBezTo>
                    <a:pt x="1122" y="586"/>
                    <a:pt x="1083" y="475"/>
                    <a:pt x="1034" y="369"/>
                  </a:cubicBezTo>
                  <a:cubicBezTo>
                    <a:pt x="958" y="203"/>
                    <a:pt x="835" y="37"/>
                    <a:pt x="653" y="5"/>
                  </a:cubicBezTo>
                  <a:cubicBezTo>
                    <a:pt x="633" y="2"/>
                    <a:pt x="612" y="0"/>
                    <a:pt x="5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7" name="Google Shape;3017;p44"/>
            <p:cNvSpPr/>
            <p:nvPr/>
          </p:nvSpPr>
          <p:spPr>
            <a:xfrm>
              <a:off x="2373675" y="3221725"/>
              <a:ext cx="37300" cy="41725"/>
            </a:xfrm>
            <a:custGeom>
              <a:avLst/>
              <a:gdLst/>
              <a:ahLst/>
              <a:cxnLst/>
              <a:rect l="l" t="t" r="r" b="b"/>
              <a:pathLst>
                <a:path w="1492" h="1669" extrusionOk="0">
                  <a:moveTo>
                    <a:pt x="33" y="1"/>
                  </a:moveTo>
                  <a:cubicBezTo>
                    <a:pt x="17" y="1"/>
                    <a:pt x="1" y="14"/>
                    <a:pt x="3" y="35"/>
                  </a:cubicBezTo>
                  <a:cubicBezTo>
                    <a:pt x="319" y="1176"/>
                    <a:pt x="1433" y="1661"/>
                    <a:pt x="1444" y="1666"/>
                  </a:cubicBezTo>
                  <a:cubicBezTo>
                    <a:pt x="1448" y="1668"/>
                    <a:pt x="1452" y="1669"/>
                    <a:pt x="1457" y="1669"/>
                  </a:cubicBezTo>
                  <a:cubicBezTo>
                    <a:pt x="1459" y="1669"/>
                    <a:pt x="1461" y="1668"/>
                    <a:pt x="1464" y="1668"/>
                  </a:cubicBezTo>
                  <a:lnTo>
                    <a:pt x="1463" y="1667"/>
                  </a:lnTo>
                  <a:cubicBezTo>
                    <a:pt x="1489" y="1660"/>
                    <a:pt x="1492" y="1622"/>
                    <a:pt x="1467" y="1611"/>
                  </a:cubicBezTo>
                  <a:cubicBezTo>
                    <a:pt x="1456" y="1607"/>
                    <a:pt x="368" y="1133"/>
                    <a:pt x="60" y="19"/>
                  </a:cubicBezTo>
                  <a:cubicBezTo>
                    <a:pt x="55" y="6"/>
                    <a:pt x="4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8" name="Google Shape;3018;p44"/>
            <p:cNvSpPr/>
            <p:nvPr/>
          </p:nvSpPr>
          <p:spPr>
            <a:xfrm>
              <a:off x="2346550" y="3248225"/>
              <a:ext cx="29725" cy="45875"/>
            </a:xfrm>
            <a:custGeom>
              <a:avLst/>
              <a:gdLst/>
              <a:ahLst/>
              <a:cxnLst/>
              <a:rect l="l" t="t" r="r" b="b"/>
              <a:pathLst>
                <a:path w="1189" h="1835" extrusionOk="0">
                  <a:moveTo>
                    <a:pt x="753" y="0"/>
                  </a:moveTo>
                  <a:cubicBezTo>
                    <a:pt x="731" y="0"/>
                    <a:pt x="710" y="2"/>
                    <a:pt x="689" y="5"/>
                  </a:cubicBezTo>
                  <a:cubicBezTo>
                    <a:pt x="523" y="27"/>
                    <a:pt x="367" y="94"/>
                    <a:pt x="225" y="178"/>
                  </a:cubicBezTo>
                  <a:cubicBezTo>
                    <a:pt x="149" y="223"/>
                    <a:pt x="72" y="275"/>
                    <a:pt x="36" y="355"/>
                  </a:cubicBezTo>
                  <a:cubicBezTo>
                    <a:pt x="0" y="430"/>
                    <a:pt x="6" y="518"/>
                    <a:pt x="19" y="600"/>
                  </a:cubicBezTo>
                  <a:cubicBezTo>
                    <a:pt x="75" y="922"/>
                    <a:pt x="255" y="1206"/>
                    <a:pt x="432" y="1481"/>
                  </a:cubicBezTo>
                  <a:cubicBezTo>
                    <a:pt x="473" y="1545"/>
                    <a:pt x="514" y="1609"/>
                    <a:pt x="569" y="1660"/>
                  </a:cubicBezTo>
                  <a:cubicBezTo>
                    <a:pt x="662" y="1749"/>
                    <a:pt x="788" y="1795"/>
                    <a:pt x="915" y="1814"/>
                  </a:cubicBezTo>
                  <a:cubicBezTo>
                    <a:pt x="984" y="1824"/>
                    <a:pt x="1053" y="1832"/>
                    <a:pt x="1122" y="1835"/>
                  </a:cubicBezTo>
                  <a:cubicBezTo>
                    <a:pt x="1046" y="1808"/>
                    <a:pt x="972" y="1780"/>
                    <a:pt x="899" y="1750"/>
                  </a:cubicBezTo>
                  <a:cubicBezTo>
                    <a:pt x="803" y="1712"/>
                    <a:pt x="707" y="1668"/>
                    <a:pt x="629" y="1600"/>
                  </a:cubicBezTo>
                  <a:cubicBezTo>
                    <a:pt x="515" y="1502"/>
                    <a:pt x="450" y="1361"/>
                    <a:pt x="388" y="1224"/>
                  </a:cubicBezTo>
                  <a:cubicBezTo>
                    <a:pt x="311" y="1050"/>
                    <a:pt x="235" y="870"/>
                    <a:pt x="199" y="681"/>
                  </a:cubicBezTo>
                  <a:cubicBezTo>
                    <a:pt x="178" y="566"/>
                    <a:pt x="174" y="437"/>
                    <a:pt x="239" y="339"/>
                  </a:cubicBezTo>
                  <a:cubicBezTo>
                    <a:pt x="302" y="244"/>
                    <a:pt x="415" y="199"/>
                    <a:pt x="524" y="170"/>
                  </a:cubicBezTo>
                  <a:cubicBezTo>
                    <a:pt x="580" y="155"/>
                    <a:pt x="637" y="144"/>
                    <a:pt x="694" y="144"/>
                  </a:cubicBezTo>
                  <a:cubicBezTo>
                    <a:pt x="728" y="144"/>
                    <a:pt x="762" y="148"/>
                    <a:pt x="794" y="157"/>
                  </a:cubicBezTo>
                  <a:cubicBezTo>
                    <a:pt x="951" y="203"/>
                    <a:pt x="1044" y="364"/>
                    <a:pt x="1095" y="519"/>
                  </a:cubicBezTo>
                  <a:cubicBezTo>
                    <a:pt x="1128" y="617"/>
                    <a:pt x="1152" y="720"/>
                    <a:pt x="1188" y="816"/>
                  </a:cubicBezTo>
                  <a:cubicBezTo>
                    <a:pt x="1146" y="573"/>
                    <a:pt x="1097" y="333"/>
                    <a:pt x="967" y="127"/>
                  </a:cubicBezTo>
                  <a:cubicBezTo>
                    <a:pt x="946" y="89"/>
                    <a:pt x="918" y="58"/>
                    <a:pt x="883" y="33"/>
                  </a:cubicBezTo>
                  <a:cubicBezTo>
                    <a:pt x="845" y="9"/>
                    <a:pt x="799"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9" name="Google Shape;3019;p44"/>
            <p:cNvSpPr/>
            <p:nvPr/>
          </p:nvSpPr>
          <p:spPr>
            <a:xfrm>
              <a:off x="2350900" y="3251800"/>
              <a:ext cx="30950" cy="42325"/>
            </a:xfrm>
            <a:custGeom>
              <a:avLst/>
              <a:gdLst/>
              <a:ahLst/>
              <a:cxnLst/>
              <a:rect l="l" t="t" r="r" b="b"/>
              <a:pathLst>
                <a:path w="1238" h="1693" extrusionOk="0">
                  <a:moveTo>
                    <a:pt x="520" y="1"/>
                  </a:moveTo>
                  <a:cubicBezTo>
                    <a:pt x="464" y="1"/>
                    <a:pt x="406" y="12"/>
                    <a:pt x="351" y="27"/>
                  </a:cubicBezTo>
                  <a:cubicBezTo>
                    <a:pt x="241" y="56"/>
                    <a:pt x="129" y="101"/>
                    <a:pt x="66" y="196"/>
                  </a:cubicBezTo>
                  <a:cubicBezTo>
                    <a:pt x="1" y="294"/>
                    <a:pt x="4" y="423"/>
                    <a:pt x="25" y="538"/>
                  </a:cubicBezTo>
                  <a:cubicBezTo>
                    <a:pt x="62" y="727"/>
                    <a:pt x="137" y="907"/>
                    <a:pt x="214" y="1081"/>
                  </a:cubicBezTo>
                  <a:cubicBezTo>
                    <a:pt x="276" y="1219"/>
                    <a:pt x="341" y="1359"/>
                    <a:pt x="455" y="1457"/>
                  </a:cubicBezTo>
                  <a:cubicBezTo>
                    <a:pt x="534" y="1525"/>
                    <a:pt x="629" y="1569"/>
                    <a:pt x="725" y="1607"/>
                  </a:cubicBezTo>
                  <a:cubicBezTo>
                    <a:pt x="798" y="1637"/>
                    <a:pt x="873" y="1665"/>
                    <a:pt x="948" y="1692"/>
                  </a:cubicBezTo>
                  <a:cubicBezTo>
                    <a:pt x="955" y="1692"/>
                    <a:pt x="961" y="1692"/>
                    <a:pt x="968" y="1692"/>
                  </a:cubicBezTo>
                  <a:cubicBezTo>
                    <a:pt x="1067" y="1692"/>
                    <a:pt x="1161" y="1676"/>
                    <a:pt x="1183" y="1611"/>
                  </a:cubicBezTo>
                  <a:cubicBezTo>
                    <a:pt x="1238" y="1454"/>
                    <a:pt x="1138" y="1236"/>
                    <a:pt x="1098" y="1086"/>
                  </a:cubicBezTo>
                  <a:cubicBezTo>
                    <a:pt x="1062" y="952"/>
                    <a:pt x="1040" y="812"/>
                    <a:pt x="1014" y="674"/>
                  </a:cubicBezTo>
                  <a:cubicBezTo>
                    <a:pt x="978" y="577"/>
                    <a:pt x="954" y="474"/>
                    <a:pt x="922" y="377"/>
                  </a:cubicBezTo>
                  <a:cubicBezTo>
                    <a:pt x="870" y="221"/>
                    <a:pt x="776" y="60"/>
                    <a:pt x="620" y="14"/>
                  </a:cubicBezTo>
                  <a:cubicBezTo>
                    <a:pt x="588" y="5"/>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0" name="Google Shape;3020;p44"/>
            <p:cNvSpPr/>
            <p:nvPr/>
          </p:nvSpPr>
          <p:spPr>
            <a:xfrm>
              <a:off x="2361300" y="3260250"/>
              <a:ext cx="29200" cy="40750"/>
            </a:xfrm>
            <a:custGeom>
              <a:avLst/>
              <a:gdLst/>
              <a:ahLst/>
              <a:cxnLst/>
              <a:rect l="l" t="t" r="r" b="b"/>
              <a:pathLst>
                <a:path w="1168" h="1630" extrusionOk="0">
                  <a:moveTo>
                    <a:pt x="29" y="1"/>
                  </a:moveTo>
                  <a:cubicBezTo>
                    <a:pt x="15" y="1"/>
                    <a:pt x="0" y="12"/>
                    <a:pt x="2" y="30"/>
                  </a:cubicBezTo>
                  <a:cubicBezTo>
                    <a:pt x="169" y="1078"/>
                    <a:pt x="1110" y="1621"/>
                    <a:pt x="1120" y="1627"/>
                  </a:cubicBezTo>
                  <a:cubicBezTo>
                    <a:pt x="1123" y="1628"/>
                    <a:pt x="1128" y="1629"/>
                    <a:pt x="1132" y="1629"/>
                  </a:cubicBezTo>
                  <a:cubicBezTo>
                    <a:pt x="1134" y="1629"/>
                    <a:pt x="1135" y="1629"/>
                    <a:pt x="1137" y="1629"/>
                  </a:cubicBezTo>
                  <a:cubicBezTo>
                    <a:pt x="1161" y="1625"/>
                    <a:pt x="1168" y="1592"/>
                    <a:pt x="1146" y="1580"/>
                  </a:cubicBezTo>
                  <a:cubicBezTo>
                    <a:pt x="1137" y="1574"/>
                    <a:pt x="217" y="1044"/>
                    <a:pt x="54" y="22"/>
                  </a:cubicBezTo>
                  <a:cubicBezTo>
                    <a:pt x="51" y="8"/>
                    <a:pt x="40"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1" name="Google Shape;3021;p44"/>
            <p:cNvSpPr/>
            <p:nvPr/>
          </p:nvSpPr>
          <p:spPr>
            <a:xfrm>
              <a:off x="2399475" y="3292025"/>
              <a:ext cx="47050" cy="29800"/>
            </a:xfrm>
            <a:custGeom>
              <a:avLst/>
              <a:gdLst/>
              <a:ahLst/>
              <a:cxnLst/>
              <a:rect l="l" t="t" r="r" b="b"/>
              <a:pathLst>
                <a:path w="1882" h="1192" extrusionOk="0">
                  <a:moveTo>
                    <a:pt x="1528" y="0"/>
                  </a:moveTo>
                  <a:cubicBezTo>
                    <a:pt x="1523" y="0"/>
                    <a:pt x="1518" y="0"/>
                    <a:pt x="1512" y="1"/>
                  </a:cubicBezTo>
                  <a:cubicBezTo>
                    <a:pt x="1269" y="5"/>
                    <a:pt x="1042" y="96"/>
                    <a:pt x="815" y="193"/>
                  </a:cubicBezTo>
                  <a:cubicBezTo>
                    <a:pt x="915" y="172"/>
                    <a:pt x="1015" y="135"/>
                    <a:pt x="1114" y="109"/>
                  </a:cubicBezTo>
                  <a:cubicBezTo>
                    <a:pt x="1181" y="91"/>
                    <a:pt x="1254" y="79"/>
                    <a:pt x="1325" y="79"/>
                  </a:cubicBezTo>
                  <a:cubicBezTo>
                    <a:pt x="1420" y="79"/>
                    <a:pt x="1511" y="101"/>
                    <a:pt x="1582" y="162"/>
                  </a:cubicBezTo>
                  <a:cubicBezTo>
                    <a:pt x="1652" y="221"/>
                    <a:pt x="1691" y="308"/>
                    <a:pt x="1720" y="394"/>
                  </a:cubicBezTo>
                  <a:cubicBezTo>
                    <a:pt x="1756" y="501"/>
                    <a:pt x="1779" y="621"/>
                    <a:pt x="1735" y="725"/>
                  </a:cubicBezTo>
                  <a:cubicBezTo>
                    <a:pt x="1688" y="834"/>
                    <a:pt x="1579" y="902"/>
                    <a:pt x="1470" y="947"/>
                  </a:cubicBezTo>
                  <a:cubicBezTo>
                    <a:pt x="1292" y="1022"/>
                    <a:pt x="1102" y="1056"/>
                    <a:pt x="913" y="1088"/>
                  </a:cubicBezTo>
                  <a:cubicBezTo>
                    <a:pt x="824" y="1101"/>
                    <a:pt x="735" y="1115"/>
                    <a:pt x="646" y="1115"/>
                  </a:cubicBezTo>
                  <a:cubicBezTo>
                    <a:pt x="585" y="1115"/>
                    <a:pt x="526" y="1109"/>
                    <a:pt x="468" y="1092"/>
                  </a:cubicBezTo>
                  <a:cubicBezTo>
                    <a:pt x="367" y="1064"/>
                    <a:pt x="278" y="1007"/>
                    <a:pt x="193" y="949"/>
                  </a:cubicBezTo>
                  <a:cubicBezTo>
                    <a:pt x="128" y="903"/>
                    <a:pt x="64" y="857"/>
                    <a:pt x="0" y="808"/>
                  </a:cubicBezTo>
                  <a:lnTo>
                    <a:pt x="0" y="808"/>
                  </a:lnTo>
                  <a:cubicBezTo>
                    <a:pt x="41" y="864"/>
                    <a:pt x="85" y="918"/>
                    <a:pt x="132" y="970"/>
                  </a:cubicBezTo>
                  <a:cubicBezTo>
                    <a:pt x="216" y="1065"/>
                    <a:pt x="324" y="1145"/>
                    <a:pt x="449" y="1175"/>
                  </a:cubicBezTo>
                  <a:cubicBezTo>
                    <a:pt x="504" y="1189"/>
                    <a:pt x="562" y="1192"/>
                    <a:pt x="619" y="1192"/>
                  </a:cubicBezTo>
                  <a:cubicBezTo>
                    <a:pt x="637" y="1192"/>
                    <a:pt x="655" y="1191"/>
                    <a:pt x="673" y="1191"/>
                  </a:cubicBezTo>
                  <a:cubicBezTo>
                    <a:pt x="1000" y="1189"/>
                    <a:pt x="1336" y="1183"/>
                    <a:pt x="1637" y="1053"/>
                  </a:cubicBezTo>
                  <a:cubicBezTo>
                    <a:pt x="1712" y="1021"/>
                    <a:pt x="1789" y="976"/>
                    <a:pt x="1833" y="905"/>
                  </a:cubicBezTo>
                  <a:cubicBezTo>
                    <a:pt x="1878" y="831"/>
                    <a:pt x="1881" y="738"/>
                    <a:pt x="1877" y="650"/>
                  </a:cubicBezTo>
                  <a:cubicBezTo>
                    <a:pt x="1869" y="485"/>
                    <a:pt x="1839" y="317"/>
                    <a:pt x="1767" y="168"/>
                  </a:cubicBezTo>
                  <a:cubicBezTo>
                    <a:pt x="1738" y="107"/>
                    <a:pt x="1699" y="47"/>
                    <a:pt x="1638" y="21"/>
                  </a:cubicBezTo>
                  <a:cubicBezTo>
                    <a:pt x="1603" y="7"/>
                    <a:pt x="1566" y="0"/>
                    <a:pt x="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2" name="Google Shape;3022;p44"/>
            <p:cNvSpPr/>
            <p:nvPr/>
          </p:nvSpPr>
          <p:spPr>
            <a:xfrm>
              <a:off x="2396800" y="3293975"/>
              <a:ext cx="47150" cy="25925"/>
            </a:xfrm>
            <a:custGeom>
              <a:avLst/>
              <a:gdLst/>
              <a:ahLst/>
              <a:cxnLst/>
              <a:rect l="l" t="t" r="r" b="b"/>
              <a:pathLst>
                <a:path w="1886" h="1037" extrusionOk="0">
                  <a:moveTo>
                    <a:pt x="1431" y="0"/>
                  </a:moveTo>
                  <a:cubicBezTo>
                    <a:pt x="1361" y="0"/>
                    <a:pt x="1288" y="13"/>
                    <a:pt x="1221" y="31"/>
                  </a:cubicBezTo>
                  <a:cubicBezTo>
                    <a:pt x="1122" y="57"/>
                    <a:pt x="1022" y="94"/>
                    <a:pt x="922" y="115"/>
                  </a:cubicBezTo>
                  <a:cubicBezTo>
                    <a:pt x="793" y="171"/>
                    <a:pt x="664" y="227"/>
                    <a:pt x="531" y="272"/>
                  </a:cubicBezTo>
                  <a:cubicBezTo>
                    <a:pt x="384" y="321"/>
                    <a:pt x="146" y="357"/>
                    <a:pt x="45" y="489"/>
                  </a:cubicBezTo>
                  <a:cubicBezTo>
                    <a:pt x="0" y="547"/>
                    <a:pt x="46" y="644"/>
                    <a:pt x="106" y="730"/>
                  </a:cubicBezTo>
                  <a:cubicBezTo>
                    <a:pt x="170" y="778"/>
                    <a:pt x="234" y="825"/>
                    <a:pt x="300" y="869"/>
                  </a:cubicBezTo>
                  <a:cubicBezTo>
                    <a:pt x="384" y="928"/>
                    <a:pt x="473" y="985"/>
                    <a:pt x="573" y="1014"/>
                  </a:cubicBezTo>
                  <a:cubicBezTo>
                    <a:pt x="631" y="1031"/>
                    <a:pt x="691" y="1037"/>
                    <a:pt x="751" y="1037"/>
                  </a:cubicBezTo>
                  <a:cubicBezTo>
                    <a:pt x="840" y="1037"/>
                    <a:pt x="930" y="1023"/>
                    <a:pt x="1018" y="1008"/>
                  </a:cubicBezTo>
                  <a:cubicBezTo>
                    <a:pt x="1208" y="978"/>
                    <a:pt x="1399" y="943"/>
                    <a:pt x="1576" y="869"/>
                  </a:cubicBezTo>
                  <a:cubicBezTo>
                    <a:pt x="1685" y="824"/>
                    <a:pt x="1795" y="756"/>
                    <a:pt x="1841" y="647"/>
                  </a:cubicBezTo>
                  <a:cubicBezTo>
                    <a:pt x="1885" y="542"/>
                    <a:pt x="1862" y="423"/>
                    <a:pt x="1826" y="316"/>
                  </a:cubicBezTo>
                  <a:cubicBezTo>
                    <a:pt x="1797" y="230"/>
                    <a:pt x="1758" y="143"/>
                    <a:pt x="1689" y="84"/>
                  </a:cubicBezTo>
                  <a:cubicBezTo>
                    <a:pt x="1618" y="23"/>
                    <a:pt x="1527" y="0"/>
                    <a:pt x="1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3" name="Google Shape;3023;p44"/>
            <p:cNvSpPr/>
            <p:nvPr/>
          </p:nvSpPr>
          <p:spPr>
            <a:xfrm>
              <a:off x="2385300" y="3302375"/>
              <a:ext cx="49800" cy="7300"/>
            </a:xfrm>
            <a:custGeom>
              <a:avLst/>
              <a:gdLst/>
              <a:ahLst/>
              <a:cxnLst/>
              <a:rect l="l" t="t" r="r" b="b"/>
              <a:pathLst>
                <a:path w="1992" h="292" extrusionOk="0">
                  <a:moveTo>
                    <a:pt x="29" y="1"/>
                  </a:moveTo>
                  <a:cubicBezTo>
                    <a:pt x="19" y="1"/>
                    <a:pt x="10" y="6"/>
                    <a:pt x="5" y="15"/>
                  </a:cubicBezTo>
                  <a:cubicBezTo>
                    <a:pt x="1" y="23"/>
                    <a:pt x="1" y="32"/>
                    <a:pt x="4" y="38"/>
                  </a:cubicBezTo>
                  <a:cubicBezTo>
                    <a:pt x="8" y="44"/>
                    <a:pt x="11" y="48"/>
                    <a:pt x="17" y="52"/>
                  </a:cubicBezTo>
                  <a:cubicBezTo>
                    <a:pt x="24" y="55"/>
                    <a:pt x="491" y="291"/>
                    <a:pt x="1099" y="291"/>
                  </a:cubicBezTo>
                  <a:cubicBezTo>
                    <a:pt x="1369" y="291"/>
                    <a:pt x="1666" y="245"/>
                    <a:pt x="1963" y="111"/>
                  </a:cubicBezTo>
                  <a:cubicBezTo>
                    <a:pt x="1992" y="98"/>
                    <a:pt x="1979" y="60"/>
                    <a:pt x="1954" y="60"/>
                  </a:cubicBezTo>
                  <a:cubicBezTo>
                    <a:pt x="1950" y="60"/>
                    <a:pt x="1946" y="61"/>
                    <a:pt x="1942" y="63"/>
                  </a:cubicBezTo>
                  <a:cubicBezTo>
                    <a:pt x="1653" y="193"/>
                    <a:pt x="1363" y="238"/>
                    <a:pt x="1100" y="238"/>
                  </a:cubicBezTo>
                  <a:cubicBezTo>
                    <a:pt x="505" y="238"/>
                    <a:pt x="48" y="8"/>
                    <a:pt x="41" y="4"/>
                  </a:cubicBezTo>
                  <a:cubicBezTo>
                    <a:pt x="37"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4" name="Google Shape;3024;p44"/>
            <p:cNvSpPr/>
            <p:nvPr/>
          </p:nvSpPr>
          <p:spPr>
            <a:xfrm>
              <a:off x="2335450" y="3284350"/>
              <a:ext cx="23325" cy="39150"/>
            </a:xfrm>
            <a:custGeom>
              <a:avLst/>
              <a:gdLst/>
              <a:ahLst/>
              <a:cxnLst/>
              <a:rect l="l" t="t" r="r" b="b"/>
              <a:pathLst>
                <a:path w="933" h="1566" extrusionOk="0">
                  <a:moveTo>
                    <a:pt x="604" y="0"/>
                  </a:moveTo>
                  <a:cubicBezTo>
                    <a:pt x="475" y="0"/>
                    <a:pt x="348" y="33"/>
                    <a:pt x="227" y="78"/>
                  </a:cubicBezTo>
                  <a:cubicBezTo>
                    <a:pt x="158" y="105"/>
                    <a:pt x="89" y="139"/>
                    <a:pt x="47" y="199"/>
                  </a:cubicBezTo>
                  <a:cubicBezTo>
                    <a:pt x="8" y="255"/>
                    <a:pt x="0" y="328"/>
                    <a:pt x="0" y="398"/>
                  </a:cubicBezTo>
                  <a:cubicBezTo>
                    <a:pt x="1" y="670"/>
                    <a:pt x="110" y="930"/>
                    <a:pt x="218" y="1180"/>
                  </a:cubicBezTo>
                  <a:cubicBezTo>
                    <a:pt x="243" y="1238"/>
                    <a:pt x="268" y="1297"/>
                    <a:pt x="306" y="1347"/>
                  </a:cubicBezTo>
                  <a:cubicBezTo>
                    <a:pt x="371" y="1432"/>
                    <a:pt x="469" y="1488"/>
                    <a:pt x="571" y="1520"/>
                  </a:cubicBezTo>
                  <a:cubicBezTo>
                    <a:pt x="626" y="1538"/>
                    <a:pt x="681" y="1554"/>
                    <a:pt x="738" y="1566"/>
                  </a:cubicBezTo>
                  <a:cubicBezTo>
                    <a:pt x="679" y="1534"/>
                    <a:pt x="622" y="1500"/>
                    <a:pt x="565" y="1466"/>
                  </a:cubicBezTo>
                  <a:cubicBezTo>
                    <a:pt x="492" y="1420"/>
                    <a:pt x="420" y="1371"/>
                    <a:pt x="364" y="1304"/>
                  </a:cubicBezTo>
                  <a:cubicBezTo>
                    <a:pt x="284" y="1209"/>
                    <a:pt x="249" y="1084"/>
                    <a:pt x="217" y="963"/>
                  </a:cubicBezTo>
                  <a:cubicBezTo>
                    <a:pt x="177" y="808"/>
                    <a:pt x="140" y="650"/>
                    <a:pt x="137" y="490"/>
                  </a:cubicBezTo>
                  <a:cubicBezTo>
                    <a:pt x="135" y="391"/>
                    <a:pt x="150" y="284"/>
                    <a:pt x="218" y="213"/>
                  </a:cubicBezTo>
                  <a:cubicBezTo>
                    <a:pt x="283" y="144"/>
                    <a:pt x="382" y="122"/>
                    <a:pt x="475" y="113"/>
                  </a:cubicBezTo>
                  <a:cubicBezTo>
                    <a:pt x="499" y="111"/>
                    <a:pt x="522" y="109"/>
                    <a:pt x="546" y="109"/>
                  </a:cubicBezTo>
                  <a:cubicBezTo>
                    <a:pt x="599" y="109"/>
                    <a:pt x="651" y="117"/>
                    <a:pt x="699" y="140"/>
                  </a:cubicBezTo>
                  <a:cubicBezTo>
                    <a:pt x="822" y="199"/>
                    <a:pt x="877" y="344"/>
                    <a:pt x="897" y="480"/>
                  </a:cubicBezTo>
                  <a:cubicBezTo>
                    <a:pt x="910" y="565"/>
                    <a:pt x="916" y="654"/>
                    <a:pt x="933" y="737"/>
                  </a:cubicBezTo>
                  <a:cubicBezTo>
                    <a:pt x="931" y="531"/>
                    <a:pt x="925" y="327"/>
                    <a:pt x="846" y="140"/>
                  </a:cubicBezTo>
                  <a:cubicBezTo>
                    <a:pt x="834" y="105"/>
                    <a:pt x="815" y="75"/>
                    <a:pt x="789" y="50"/>
                  </a:cubicBezTo>
                  <a:cubicBezTo>
                    <a:pt x="748" y="12"/>
                    <a:pt x="689" y="2"/>
                    <a:pt x="633" y="1"/>
                  </a:cubicBezTo>
                  <a:cubicBezTo>
                    <a:pt x="623" y="0"/>
                    <a:pt x="61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5" name="Google Shape;3025;p44"/>
            <p:cNvSpPr/>
            <p:nvPr/>
          </p:nvSpPr>
          <p:spPr>
            <a:xfrm>
              <a:off x="2338800" y="3287100"/>
              <a:ext cx="21900" cy="36700"/>
            </a:xfrm>
            <a:custGeom>
              <a:avLst/>
              <a:gdLst/>
              <a:ahLst/>
              <a:cxnLst/>
              <a:rect l="l" t="t" r="r" b="b"/>
              <a:pathLst>
                <a:path w="876" h="1468" extrusionOk="0">
                  <a:moveTo>
                    <a:pt x="412" y="1"/>
                  </a:moveTo>
                  <a:cubicBezTo>
                    <a:pt x="388" y="1"/>
                    <a:pt x="365" y="2"/>
                    <a:pt x="341" y="4"/>
                  </a:cubicBezTo>
                  <a:cubicBezTo>
                    <a:pt x="248" y="13"/>
                    <a:pt x="149" y="35"/>
                    <a:pt x="84" y="103"/>
                  </a:cubicBezTo>
                  <a:cubicBezTo>
                    <a:pt x="16" y="175"/>
                    <a:pt x="1" y="282"/>
                    <a:pt x="3" y="381"/>
                  </a:cubicBezTo>
                  <a:cubicBezTo>
                    <a:pt x="6" y="540"/>
                    <a:pt x="43" y="698"/>
                    <a:pt x="83" y="854"/>
                  </a:cubicBezTo>
                  <a:cubicBezTo>
                    <a:pt x="115" y="974"/>
                    <a:pt x="150" y="1099"/>
                    <a:pt x="230" y="1196"/>
                  </a:cubicBezTo>
                  <a:cubicBezTo>
                    <a:pt x="285" y="1262"/>
                    <a:pt x="358" y="1311"/>
                    <a:pt x="431" y="1357"/>
                  </a:cubicBezTo>
                  <a:cubicBezTo>
                    <a:pt x="488" y="1391"/>
                    <a:pt x="545" y="1425"/>
                    <a:pt x="604" y="1457"/>
                  </a:cubicBezTo>
                  <a:cubicBezTo>
                    <a:pt x="637" y="1463"/>
                    <a:pt x="670" y="1468"/>
                    <a:pt x="700" y="1468"/>
                  </a:cubicBezTo>
                  <a:cubicBezTo>
                    <a:pt x="749" y="1468"/>
                    <a:pt x="790" y="1456"/>
                    <a:pt x="809" y="1423"/>
                  </a:cubicBezTo>
                  <a:cubicBezTo>
                    <a:pt x="875" y="1300"/>
                    <a:pt x="823" y="1107"/>
                    <a:pt x="811" y="978"/>
                  </a:cubicBezTo>
                  <a:cubicBezTo>
                    <a:pt x="800" y="862"/>
                    <a:pt x="801" y="745"/>
                    <a:pt x="799" y="627"/>
                  </a:cubicBezTo>
                  <a:cubicBezTo>
                    <a:pt x="782" y="544"/>
                    <a:pt x="776" y="455"/>
                    <a:pt x="763" y="370"/>
                  </a:cubicBezTo>
                  <a:cubicBezTo>
                    <a:pt x="743" y="234"/>
                    <a:pt x="688" y="89"/>
                    <a:pt x="565" y="31"/>
                  </a:cubicBezTo>
                  <a:cubicBezTo>
                    <a:pt x="517" y="8"/>
                    <a:pt x="465" y="1"/>
                    <a:pt x="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6" name="Google Shape;3026;p44"/>
            <p:cNvSpPr/>
            <p:nvPr/>
          </p:nvSpPr>
          <p:spPr>
            <a:xfrm>
              <a:off x="2347350" y="3293825"/>
              <a:ext cx="18825" cy="37450"/>
            </a:xfrm>
            <a:custGeom>
              <a:avLst/>
              <a:gdLst/>
              <a:ahLst/>
              <a:cxnLst/>
              <a:rect l="l" t="t" r="r" b="b"/>
              <a:pathLst>
                <a:path w="753" h="1498" extrusionOk="0">
                  <a:moveTo>
                    <a:pt x="30" y="0"/>
                  </a:moveTo>
                  <a:cubicBezTo>
                    <a:pt x="18" y="0"/>
                    <a:pt x="7" y="8"/>
                    <a:pt x="8" y="24"/>
                  </a:cubicBezTo>
                  <a:cubicBezTo>
                    <a:pt x="0" y="910"/>
                    <a:pt x="700" y="1486"/>
                    <a:pt x="708" y="1493"/>
                  </a:cubicBezTo>
                  <a:cubicBezTo>
                    <a:pt x="711" y="1495"/>
                    <a:pt x="717" y="1497"/>
                    <a:pt x="721" y="1497"/>
                  </a:cubicBezTo>
                  <a:lnTo>
                    <a:pt x="721" y="1496"/>
                  </a:lnTo>
                  <a:cubicBezTo>
                    <a:pt x="742" y="1496"/>
                    <a:pt x="752" y="1471"/>
                    <a:pt x="736" y="1457"/>
                  </a:cubicBezTo>
                  <a:cubicBezTo>
                    <a:pt x="729" y="1452"/>
                    <a:pt x="45" y="888"/>
                    <a:pt x="53" y="24"/>
                  </a:cubicBezTo>
                  <a:cubicBezTo>
                    <a:pt x="54" y="8"/>
                    <a:pt x="4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7" name="Google Shape;3027;p44"/>
            <p:cNvSpPr/>
            <p:nvPr/>
          </p:nvSpPr>
          <p:spPr>
            <a:xfrm>
              <a:off x="2372250" y="3322100"/>
              <a:ext cx="38675" cy="28175"/>
            </a:xfrm>
            <a:custGeom>
              <a:avLst/>
              <a:gdLst/>
              <a:ahLst/>
              <a:cxnLst/>
              <a:rect l="l" t="t" r="r" b="b"/>
              <a:pathLst>
                <a:path w="1547" h="1127" extrusionOk="0">
                  <a:moveTo>
                    <a:pt x="1187" y="0"/>
                  </a:moveTo>
                  <a:cubicBezTo>
                    <a:pt x="1167" y="0"/>
                    <a:pt x="1147" y="3"/>
                    <a:pt x="1127" y="8"/>
                  </a:cubicBezTo>
                  <a:cubicBezTo>
                    <a:pt x="927" y="46"/>
                    <a:pt x="753" y="154"/>
                    <a:pt x="581" y="266"/>
                  </a:cubicBezTo>
                  <a:cubicBezTo>
                    <a:pt x="661" y="235"/>
                    <a:pt x="737" y="189"/>
                    <a:pt x="816" y="154"/>
                  </a:cubicBezTo>
                  <a:cubicBezTo>
                    <a:pt x="891" y="119"/>
                    <a:pt x="976" y="92"/>
                    <a:pt x="1058" y="92"/>
                  </a:cubicBezTo>
                  <a:cubicBezTo>
                    <a:pt x="1111" y="92"/>
                    <a:pt x="1162" y="103"/>
                    <a:pt x="1208" y="130"/>
                  </a:cubicBezTo>
                  <a:cubicBezTo>
                    <a:pt x="1274" y="169"/>
                    <a:pt x="1318" y="235"/>
                    <a:pt x="1354" y="302"/>
                  </a:cubicBezTo>
                  <a:cubicBezTo>
                    <a:pt x="1400" y="385"/>
                    <a:pt x="1435" y="480"/>
                    <a:pt x="1414" y="571"/>
                  </a:cubicBezTo>
                  <a:cubicBezTo>
                    <a:pt x="1392" y="668"/>
                    <a:pt x="1312" y="738"/>
                    <a:pt x="1228" y="791"/>
                  </a:cubicBezTo>
                  <a:cubicBezTo>
                    <a:pt x="1093" y="878"/>
                    <a:pt x="941" y="934"/>
                    <a:pt x="790" y="986"/>
                  </a:cubicBezTo>
                  <a:cubicBezTo>
                    <a:pt x="687" y="1023"/>
                    <a:pt x="580" y="1057"/>
                    <a:pt x="471" y="1057"/>
                  </a:cubicBezTo>
                  <a:cubicBezTo>
                    <a:pt x="456" y="1057"/>
                    <a:pt x="440" y="1056"/>
                    <a:pt x="424" y="1055"/>
                  </a:cubicBezTo>
                  <a:cubicBezTo>
                    <a:pt x="338" y="1046"/>
                    <a:pt x="257" y="1012"/>
                    <a:pt x="178" y="976"/>
                  </a:cubicBezTo>
                  <a:cubicBezTo>
                    <a:pt x="118" y="948"/>
                    <a:pt x="58" y="919"/>
                    <a:pt x="0" y="888"/>
                  </a:cubicBezTo>
                  <a:lnTo>
                    <a:pt x="0" y="888"/>
                  </a:lnTo>
                  <a:cubicBezTo>
                    <a:pt x="41" y="929"/>
                    <a:pt x="85" y="967"/>
                    <a:pt x="130" y="1002"/>
                  </a:cubicBezTo>
                  <a:cubicBezTo>
                    <a:pt x="214" y="1069"/>
                    <a:pt x="314" y="1119"/>
                    <a:pt x="422" y="1126"/>
                  </a:cubicBezTo>
                  <a:cubicBezTo>
                    <a:pt x="429" y="1127"/>
                    <a:pt x="437" y="1127"/>
                    <a:pt x="445" y="1127"/>
                  </a:cubicBezTo>
                  <a:cubicBezTo>
                    <a:pt x="499" y="1127"/>
                    <a:pt x="554" y="1117"/>
                    <a:pt x="609" y="1106"/>
                  </a:cubicBezTo>
                  <a:cubicBezTo>
                    <a:pt x="877" y="1057"/>
                    <a:pt x="1153" y="1005"/>
                    <a:pt x="1381" y="855"/>
                  </a:cubicBezTo>
                  <a:cubicBezTo>
                    <a:pt x="1439" y="816"/>
                    <a:pt x="1494" y="769"/>
                    <a:pt x="1520" y="704"/>
                  </a:cubicBezTo>
                  <a:cubicBezTo>
                    <a:pt x="1546" y="637"/>
                    <a:pt x="1535" y="560"/>
                    <a:pt x="1520" y="489"/>
                  </a:cubicBezTo>
                  <a:cubicBezTo>
                    <a:pt x="1489" y="353"/>
                    <a:pt x="1441" y="219"/>
                    <a:pt x="1360" y="107"/>
                  </a:cubicBezTo>
                  <a:cubicBezTo>
                    <a:pt x="1327" y="61"/>
                    <a:pt x="1286" y="18"/>
                    <a:pt x="1233" y="5"/>
                  </a:cubicBezTo>
                  <a:cubicBezTo>
                    <a:pt x="1218" y="2"/>
                    <a:pt x="1202" y="0"/>
                    <a:pt x="1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8" name="Google Shape;3028;p44"/>
            <p:cNvSpPr/>
            <p:nvPr/>
          </p:nvSpPr>
          <p:spPr>
            <a:xfrm>
              <a:off x="2369400" y="3324375"/>
              <a:ext cx="38750" cy="24175"/>
            </a:xfrm>
            <a:custGeom>
              <a:avLst/>
              <a:gdLst/>
              <a:ahLst/>
              <a:cxnLst/>
              <a:rect l="l" t="t" r="r" b="b"/>
              <a:pathLst>
                <a:path w="1550" h="967" extrusionOk="0">
                  <a:moveTo>
                    <a:pt x="1172" y="1"/>
                  </a:moveTo>
                  <a:cubicBezTo>
                    <a:pt x="1090" y="1"/>
                    <a:pt x="1005" y="28"/>
                    <a:pt x="930" y="63"/>
                  </a:cubicBezTo>
                  <a:cubicBezTo>
                    <a:pt x="851" y="98"/>
                    <a:pt x="775" y="144"/>
                    <a:pt x="695" y="175"/>
                  </a:cubicBezTo>
                  <a:cubicBezTo>
                    <a:pt x="597" y="240"/>
                    <a:pt x="499" y="305"/>
                    <a:pt x="397" y="360"/>
                  </a:cubicBezTo>
                  <a:cubicBezTo>
                    <a:pt x="282" y="422"/>
                    <a:pt x="93" y="486"/>
                    <a:pt x="28" y="609"/>
                  </a:cubicBezTo>
                  <a:cubicBezTo>
                    <a:pt x="1" y="664"/>
                    <a:pt x="52" y="736"/>
                    <a:pt x="114" y="798"/>
                  </a:cubicBezTo>
                  <a:cubicBezTo>
                    <a:pt x="172" y="828"/>
                    <a:pt x="232" y="857"/>
                    <a:pt x="292" y="885"/>
                  </a:cubicBezTo>
                  <a:cubicBezTo>
                    <a:pt x="371" y="922"/>
                    <a:pt x="452" y="955"/>
                    <a:pt x="538" y="964"/>
                  </a:cubicBezTo>
                  <a:cubicBezTo>
                    <a:pt x="555" y="966"/>
                    <a:pt x="571" y="967"/>
                    <a:pt x="588" y="967"/>
                  </a:cubicBezTo>
                  <a:cubicBezTo>
                    <a:pt x="696" y="967"/>
                    <a:pt x="802" y="932"/>
                    <a:pt x="904" y="896"/>
                  </a:cubicBezTo>
                  <a:cubicBezTo>
                    <a:pt x="1055" y="844"/>
                    <a:pt x="1207" y="787"/>
                    <a:pt x="1342" y="701"/>
                  </a:cubicBezTo>
                  <a:cubicBezTo>
                    <a:pt x="1426" y="648"/>
                    <a:pt x="1506" y="577"/>
                    <a:pt x="1528" y="481"/>
                  </a:cubicBezTo>
                  <a:cubicBezTo>
                    <a:pt x="1549" y="389"/>
                    <a:pt x="1514" y="294"/>
                    <a:pt x="1468" y="211"/>
                  </a:cubicBezTo>
                  <a:cubicBezTo>
                    <a:pt x="1431" y="144"/>
                    <a:pt x="1388" y="78"/>
                    <a:pt x="1322" y="39"/>
                  </a:cubicBezTo>
                  <a:cubicBezTo>
                    <a:pt x="1276" y="12"/>
                    <a:pt x="1225" y="1"/>
                    <a:pt x="1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9" name="Google Shape;3029;p44"/>
            <p:cNvSpPr/>
            <p:nvPr/>
          </p:nvSpPr>
          <p:spPr>
            <a:xfrm>
              <a:off x="2359150" y="3332450"/>
              <a:ext cx="41300" cy="8625"/>
            </a:xfrm>
            <a:custGeom>
              <a:avLst/>
              <a:gdLst/>
              <a:ahLst/>
              <a:cxnLst/>
              <a:rect l="l" t="t" r="r" b="b"/>
              <a:pathLst>
                <a:path w="1652" h="345" extrusionOk="0">
                  <a:moveTo>
                    <a:pt x="1619" y="0"/>
                  </a:moveTo>
                  <a:cubicBezTo>
                    <a:pt x="1615" y="0"/>
                    <a:pt x="1611" y="2"/>
                    <a:pt x="1607" y="5"/>
                  </a:cubicBezTo>
                  <a:cubicBezTo>
                    <a:pt x="1261" y="240"/>
                    <a:pt x="883" y="300"/>
                    <a:pt x="585" y="300"/>
                  </a:cubicBezTo>
                  <a:cubicBezTo>
                    <a:pt x="267" y="300"/>
                    <a:pt x="40" y="232"/>
                    <a:pt x="36" y="230"/>
                  </a:cubicBezTo>
                  <a:cubicBezTo>
                    <a:pt x="34" y="230"/>
                    <a:pt x="31" y="230"/>
                    <a:pt x="29" y="230"/>
                  </a:cubicBezTo>
                  <a:cubicBezTo>
                    <a:pt x="12" y="230"/>
                    <a:pt x="0" y="249"/>
                    <a:pt x="10" y="264"/>
                  </a:cubicBezTo>
                  <a:cubicBezTo>
                    <a:pt x="13" y="268"/>
                    <a:pt x="17" y="272"/>
                    <a:pt x="22" y="273"/>
                  </a:cubicBezTo>
                  <a:cubicBezTo>
                    <a:pt x="26" y="274"/>
                    <a:pt x="259" y="344"/>
                    <a:pt x="585" y="344"/>
                  </a:cubicBezTo>
                  <a:cubicBezTo>
                    <a:pt x="890" y="344"/>
                    <a:pt x="1277" y="282"/>
                    <a:pt x="1632" y="41"/>
                  </a:cubicBezTo>
                  <a:cubicBezTo>
                    <a:pt x="1651" y="28"/>
                    <a:pt x="1638" y="0"/>
                    <a:pt x="1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0" name="Google Shape;3030;p44"/>
            <p:cNvSpPr/>
            <p:nvPr/>
          </p:nvSpPr>
          <p:spPr>
            <a:xfrm>
              <a:off x="2382275" y="3092900"/>
              <a:ext cx="39375" cy="41900"/>
            </a:xfrm>
            <a:custGeom>
              <a:avLst/>
              <a:gdLst/>
              <a:ahLst/>
              <a:cxnLst/>
              <a:rect l="l" t="t" r="r" b="b"/>
              <a:pathLst>
                <a:path w="1575" h="1676" extrusionOk="0">
                  <a:moveTo>
                    <a:pt x="585" y="0"/>
                  </a:moveTo>
                  <a:cubicBezTo>
                    <a:pt x="532" y="0"/>
                    <a:pt x="481" y="23"/>
                    <a:pt x="435" y="50"/>
                  </a:cubicBezTo>
                  <a:cubicBezTo>
                    <a:pt x="298" y="131"/>
                    <a:pt x="188" y="253"/>
                    <a:pt x="95" y="384"/>
                  </a:cubicBezTo>
                  <a:cubicBezTo>
                    <a:pt x="47" y="454"/>
                    <a:pt x="1" y="532"/>
                    <a:pt x="1" y="620"/>
                  </a:cubicBezTo>
                  <a:cubicBezTo>
                    <a:pt x="1" y="703"/>
                    <a:pt x="42" y="783"/>
                    <a:pt x="88" y="855"/>
                  </a:cubicBezTo>
                  <a:cubicBezTo>
                    <a:pt x="270" y="1134"/>
                    <a:pt x="547" y="1332"/>
                    <a:pt x="817" y="1523"/>
                  </a:cubicBezTo>
                  <a:cubicBezTo>
                    <a:pt x="880" y="1567"/>
                    <a:pt x="943" y="1612"/>
                    <a:pt x="1013" y="1640"/>
                  </a:cubicBezTo>
                  <a:cubicBezTo>
                    <a:pt x="1076" y="1665"/>
                    <a:pt x="1142" y="1676"/>
                    <a:pt x="1208" y="1676"/>
                  </a:cubicBezTo>
                  <a:cubicBezTo>
                    <a:pt x="1267" y="1676"/>
                    <a:pt x="1326" y="1668"/>
                    <a:pt x="1382" y="1653"/>
                  </a:cubicBezTo>
                  <a:cubicBezTo>
                    <a:pt x="1448" y="1639"/>
                    <a:pt x="1512" y="1620"/>
                    <a:pt x="1575" y="1597"/>
                  </a:cubicBezTo>
                  <a:lnTo>
                    <a:pt x="1575" y="1597"/>
                  </a:lnTo>
                  <a:cubicBezTo>
                    <a:pt x="1497" y="1600"/>
                    <a:pt x="1419" y="1601"/>
                    <a:pt x="1342" y="1601"/>
                  </a:cubicBezTo>
                  <a:cubicBezTo>
                    <a:pt x="1241" y="1600"/>
                    <a:pt x="1138" y="1596"/>
                    <a:pt x="1041" y="1561"/>
                  </a:cubicBezTo>
                  <a:cubicBezTo>
                    <a:pt x="900" y="1512"/>
                    <a:pt x="783" y="1405"/>
                    <a:pt x="673" y="1301"/>
                  </a:cubicBezTo>
                  <a:cubicBezTo>
                    <a:pt x="531" y="1166"/>
                    <a:pt x="390" y="1027"/>
                    <a:pt x="281" y="863"/>
                  </a:cubicBezTo>
                  <a:cubicBezTo>
                    <a:pt x="213" y="763"/>
                    <a:pt x="158" y="644"/>
                    <a:pt x="175" y="529"/>
                  </a:cubicBezTo>
                  <a:cubicBezTo>
                    <a:pt x="192" y="418"/>
                    <a:pt x="272" y="333"/>
                    <a:pt x="358" y="265"/>
                  </a:cubicBezTo>
                  <a:cubicBezTo>
                    <a:pt x="426" y="210"/>
                    <a:pt x="504" y="161"/>
                    <a:pt x="591" y="153"/>
                  </a:cubicBezTo>
                  <a:cubicBezTo>
                    <a:pt x="601" y="152"/>
                    <a:pt x="611" y="151"/>
                    <a:pt x="620" y="151"/>
                  </a:cubicBezTo>
                  <a:cubicBezTo>
                    <a:pt x="767" y="151"/>
                    <a:pt x="905" y="260"/>
                    <a:pt x="1009" y="380"/>
                  </a:cubicBezTo>
                  <a:cubicBezTo>
                    <a:pt x="1078" y="459"/>
                    <a:pt x="1141" y="546"/>
                    <a:pt x="1213" y="622"/>
                  </a:cubicBezTo>
                  <a:cubicBezTo>
                    <a:pt x="1075" y="411"/>
                    <a:pt x="933" y="205"/>
                    <a:pt x="733" y="60"/>
                  </a:cubicBezTo>
                  <a:cubicBezTo>
                    <a:pt x="699" y="34"/>
                    <a:pt x="660" y="15"/>
                    <a:pt x="618" y="4"/>
                  </a:cubicBezTo>
                  <a:cubicBezTo>
                    <a:pt x="607" y="1"/>
                    <a:pt x="596"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1" name="Google Shape;3031;p44"/>
            <p:cNvSpPr/>
            <p:nvPr/>
          </p:nvSpPr>
          <p:spPr>
            <a:xfrm>
              <a:off x="2386175" y="3096675"/>
              <a:ext cx="40050" cy="36275"/>
            </a:xfrm>
            <a:custGeom>
              <a:avLst/>
              <a:gdLst/>
              <a:ahLst/>
              <a:cxnLst/>
              <a:rect l="l" t="t" r="r" b="b"/>
              <a:pathLst>
                <a:path w="1602" h="1451" extrusionOk="0">
                  <a:moveTo>
                    <a:pt x="463" y="0"/>
                  </a:moveTo>
                  <a:cubicBezTo>
                    <a:pt x="454" y="0"/>
                    <a:pt x="444" y="1"/>
                    <a:pt x="434" y="2"/>
                  </a:cubicBezTo>
                  <a:cubicBezTo>
                    <a:pt x="346" y="10"/>
                    <a:pt x="270" y="59"/>
                    <a:pt x="201" y="114"/>
                  </a:cubicBezTo>
                  <a:cubicBezTo>
                    <a:pt x="116" y="182"/>
                    <a:pt x="35" y="266"/>
                    <a:pt x="18" y="378"/>
                  </a:cubicBezTo>
                  <a:cubicBezTo>
                    <a:pt x="0" y="493"/>
                    <a:pt x="57" y="612"/>
                    <a:pt x="125" y="712"/>
                  </a:cubicBezTo>
                  <a:cubicBezTo>
                    <a:pt x="234" y="876"/>
                    <a:pt x="374" y="1015"/>
                    <a:pt x="517" y="1150"/>
                  </a:cubicBezTo>
                  <a:cubicBezTo>
                    <a:pt x="627" y="1254"/>
                    <a:pt x="744" y="1361"/>
                    <a:pt x="884" y="1410"/>
                  </a:cubicBezTo>
                  <a:cubicBezTo>
                    <a:pt x="982" y="1445"/>
                    <a:pt x="1085" y="1449"/>
                    <a:pt x="1186" y="1450"/>
                  </a:cubicBezTo>
                  <a:cubicBezTo>
                    <a:pt x="1263" y="1450"/>
                    <a:pt x="1341" y="1449"/>
                    <a:pt x="1418" y="1446"/>
                  </a:cubicBezTo>
                  <a:cubicBezTo>
                    <a:pt x="1513" y="1410"/>
                    <a:pt x="1601" y="1357"/>
                    <a:pt x="1594" y="1283"/>
                  </a:cubicBezTo>
                  <a:cubicBezTo>
                    <a:pt x="1578" y="1116"/>
                    <a:pt x="1399" y="949"/>
                    <a:pt x="1302" y="824"/>
                  </a:cubicBezTo>
                  <a:cubicBezTo>
                    <a:pt x="1214" y="711"/>
                    <a:pt x="1136" y="590"/>
                    <a:pt x="1057" y="471"/>
                  </a:cubicBezTo>
                  <a:cubicBezTo>
                    <a:pt x="985" y="395"/>
                    <a:pt x="922" y="308"/>
                    <a:pt x="853" y="229"/>
                  </a:cubicBezTo>
                  <a:cubicBezTo>
                    <a:pt x="749" y="109"/>
                    <a:pt x="611" y="0"/>
                    <a:pt x="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2" name="Google Shape;3032;p44"/>
            <p:cNvSpPr/>
            <p:nvPr/>
          </p:nvSpPr>
          <p:spPr>
            <a:xfrm>
              <a:off x="2395900" y="3105850"/>
              <a:ext cx="42325" cy="27875"/>
            </a:xfrm>
            <a:custGeom>
              <a:avLst/>
              <a:gdLst/>
              <a:ahLst/>
              <a:cxnLst/>
              <a:rect l="l" t="t" r="r" b="b"/>
              <a:pathLst>
                <a:path w="1693" h="1115" extrusionOk="0">
                  <a:moveTo>
                    <a:pt x="36" y="1"/>
                  </a:moveTo>
                  <a:cubicBezTo>
                    <a:pt x="18" y="1"/>
                    <a:pt x="1" y="20"/>
                    <a:pt x="14" y="41"/>
                  </a:cubicBezTo>
                  <a:cubicBezTo>
                    <a:pt x="594" y="956"/>
                    <a:pt x="1653" y="1112"/>
                    <a:pt x="1664" y="1114"/>
                  </a:cubicBezTo>
                  <a:cubicBezTo>
                    <a:pt x="1670" y="1114"/>
                    <a:pt x="1675" y="1113"/>
                    <a:pt x="1681" y="1111"/>
                  </a:cubicBezTo>
                  <a:cubicBezTo>
                    <a:pt x="1687" y="1106"/>
                    <a:pt x="1691" y="1099"/>
                    <a:pt x="1692" y="1091"/>
                  </a:cubicBezTo>
                  <a:cubicBezTo>
                    <a:pt x="1693" y="1075"/>
                    <a:pt x="1682" y="1063"/>
                    <a:pt x="1667" y="1061"/>
                  </a:cubicBezTo>
                  <a:cubicBezTo>
                    <a:pt x="1657" y="1059"/>
                    <a:pt x="623" y="905"/>
                    <a:pt x="56" y="13"/>
                  </a:cubicBezTo>
                  <a:cubicBezTo>
                    <a:pt x="51" y="4"/>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3" name="Google Shape;3033;p44"/>
            <p:cNvSpPr/>
            <p:nvPr/>
          </p:nvSpPr>
          <p:spPr>
            <a:xfrm>
              <a:off x="2453200" y="3101325"/>
              <a:ext cx="36100" cy="43750"/>
            </a:xfrm>
            <a:custGeom>
              <a:avLst/>
              <a:gdLst/>
              <a:ahLst/>
              <a:cxnLst/>
              <a:rect l="l" t="t" r="r" b="b"/>
              <a:pathLst>
                <a:path w="1444" h="1750" extrusionOk="0">
                  <a:moveTo>
                    <a:pt x="797" y="0"/>
                  </a:moveTo>
                  <a:cubicBezTo>
                    <a:pt x="778" y="0"/>
                    <a:pt x="758" y="3"/>
                    <a:pt x="739" y="9"/>
                  </a:cubicBezTo>
                  <a:cubicBezTo>
                    <a:pt x="699" y="26"/>
                    <a:pt x="664" y="50"/>
                    <a:pt x="634" y="81"/>
                  </a:cubicBezTo>
                  <a:cubicBezTo>
                    <a:pt x="453" y="251"/>
                    <a:pt x="340" y="473"/>
                    <a:pt x="231" y="700"/>
                  </a:cubicBezTo>
                  <a:cubicBezTo>
                    <a:pt x="293" y="615"/>
                    <a:pt x="344" y="521"/>
                    <a:pt x="402" y="433"/>
                  </a:cubicBezTo>
                  <a:cubicBezTo>
                    <a:pt x="495" y="294"/>
                    <a:pt x="627" y="159"/>
                    <a:pt x="786" y="154"/>
                  </a:cubicBezTo>
                  <a:cubicBezTo>
                    <a:pt x="789" y="154"/>
                    <a:pt x="791" y="154"/>
                    <a:pt x="794" y="154"/>
                  </a:cubicBezTo>
                  <a:cubicBezTo>
                    <a:pt x="880" y="154"/>
                    <a:pt x="959" y="191"/>
                    <a:pt x="1032" y="234"/>
                  </a:cubicBezTo>
                  <a:cubicBezTo>
                    <a:pt x="1125" y="290"/>
                    <a:pt x="1217" y="364"/>
                    <a:pt x="1248" y="471"/>
                  </a:cubicBezTo>
                  <a:cubicBezTo>
                    <a:pt x="1281" y="583"/>
                    <a:pt x="1240" y="709"/>
                    <a:pt x="1187" y="817"/>
                  </a:cubicBezTo>
                  <a:cubicBezTo>
                    <a:pt x="1100" y="994"/>
                    <a:pt x="978" y="1149"/>
                    <a:pt x="856" y="1302"/>
                  </a:cubicBezTo>
                  <a:cubicBezTo>
                    <a:pt x="760" y="1420"/>
                    <a:pt x="659" y="1541"/>
                    <a:pt x="526" y="1609"/>
                  </a:cubicBezTo>
                  <a:cubicBezTo>
                    <a:pt x="433" y="1656"/>
                    <a:pt x="332" y="1673"/>
                    <a:pt x="232" y="1687"/>
                  </a:cubicBezTo>
                  <a:cubicBezTo>
                    <a:pt x="155" y="1698"/>
                    <a:pt x="77" y="1707"/>
                    <a:pt x="1" y="1714"/>
                  </a:cubicBezTo>
                  <a:cubicBezTo>
                    <a:pt x="66" y="1728"/>
                    <a:pt x="132" y="1738"/>
                    <a:pt x="199" y="1745"/>
                  </a:cubicBezTo>
                  <a:cubicBezTo>
                    <a:pt x="228" y="1748"/>
                    <a:pt x="257" y="1750"/>
                    <a:pt x="287" y="1750"/>
                  </a:cubicBezTo>
                  <a:cubicBezTo>
                    <a:pt x="382" y="1750"/>
                    <a:pt x="478" y="1731"/>
                    <a:pt x="564" y="1683"/>
                  </a:cubicBezTo>
                  <a:cubicBezTo>
                    <a:pt x="629" y="1647"/>
                    <a:pt x="686" y="1593"/>
                    <a:pt x="742" y="1542"/>
                  </a:cubicBezTo>
                  <a:cubicBezTo>
                    <a:pt x="984" y="1317"/>
                    <a:pt x="1233" y="1085"/>
                    <a:pt x="1377" y="783"/>
                  </a:cubicBezTo>
                  <a:cubicBezTo>
                    <a:pt x="1413" y="707"/>
                    <a:pt x="1444" y="622"/>
                    <a:pt x="1432" y="539"/>
                  </a:cubicBezTo>
                  <a:cubicBezTo>
                    <a:pt x="1421" y="452"/>
                    <a:pt x="1366" y="381"/>
                    <a:pt x="1308" y="318"/>
                  </a:cubicBezTo>
                  <a:cubicBezTo>
                    <a:pt x="1199" y="199"/>
                    <a:pt x="1074" y="95"/>
                    <a:pt x="927" y="31"/>
                  </a:cubicBezTo>
                  <a:cubicBezTo>
                    <a:pt x="886" y="14"/>
                    <a:pt x="841"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4" name="Google Shape;3034;p44"/>
            <p:cNvSpPr/>
            <p:nvPr/>
          </p:nvSpPr>
          <p:spPr>
            <a:xfrm>
              <a:off x="2448175" y="3105175"/>
              <a:ext cx="37025" cy="39025"/>
            </a:xfrm>
            <a:custGeom>
              <a:avLst/>
              <a:gdLst/>
              <a:ahLst/>
              <a:cxnLst/>
              <a:rect l="l" t="t" r="r" b="b"/>
              <a:pathLst>
                <a:path w="1481" h="1561" extrusionOk="0">
                  <a:moveTo>
                    <a:pt x="998" y="1"/>
                  </a:moveTo>
                  <a:cubicBezTo>
                    <a:pt x="994" y="1"/>
                    <a:pt x="991" y="1"/>
                    <a:pt x="987" y="1"/>
                  </a:cubicBezTo>
                  <a:cubicBezTo>
                    <a:pt x="828" y="5"/>
                    <a:pt x="696" y="140"/>
                    <a:pt x="603" y="279"/>
                  </a:cubicBezTo>
                  <a:cubicBezTo>
                    <a:pt x="545" y="367"/>
                    <a:pt x="493" y="461"/>
                    <a:pt x="431" y="546"/>
                  </a:cubicBezTo>
                  <a:cubicBezTo>
                    <a:pt x="368" y="675"/>
                    <a:pt x="307" y="806"/>
                    <a:pt x="236" y="929"/>
                  </a:cubicBezTo>
                  <a:cubicBezTo>
                    <a:pt x="156" y="1066"/>
                    <a:pt x="0" y="1255"/>
                    <a:pt x="6" y="1422"/>
                  </a:cubicBezTo>
                  <a:cubicBezTo>
                    <a:pt x="8" y="1496"/>
                    <a:pt x="103" y="1537"/>
                    <a:pt x="202" y="1561"/>
                  </a:cubicBezTo>
                  <a:cubicBezTo>
                    <a:pt x="278" y="1554"/>
                    <a:pt x="355" y="1545"/>
                    <a:pt x="432" y="1534"/>
                  </a:cubicBezTo>
                  <a:cubicBezTo>
                    <a:pt x="532" y="1521"/>
                    <a:pt x="634" y="1503"/>
                    <a:pt x="727" y="1456"/>
                  </a:cubicBezTo>
                  <a:cubicBezTo>
                    <a:pt x="859" y="1388"/>
                    <a:pt x="961" y="1267"/>
                    <a:pt x="1057" y="1149"/>
                  </a:cubicBezTo>
                  <a:cubicBezTo>
                    <a:pt x="1179" y="995"/>
                    <a:pt x="1301" y="841"/>
                    <a:pt x="1388" y="664"/>
                  </a:cubicBezTo>
                  <a:cubicBezTo>
                    <a:pt x="1441" y="556"/>
                    <a:pt x="1481" y="430"/>
                    <a:pt x="1449" y="318"/>
                  </a:cubicBezTo>
                  <a:cubicBezTo>
                    <a:pt x="1418" y="210"/>
                    <a:pt x="1326" y="137"/>
                    <a:pt x="1233" y="81"/>
                  </a:cubicBezTo>
                  <a:cubicBezTo>
                    <a:pt x="1161" y="38"/>
                    <a:pt x="1082" y="1"/>
                    <a:pt x="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5" name="Google Shape;3035;p44"/>
            <p:cNvSpPr/>
            <p:nvPr/>
          </p:nvSpPr>
          <p:spPr>
            <a:xfrm>
              <a:off x="2436775" y="3114150"/>
              <a:ext cx="38525" cy="33025"/>
            </a:xfrm>
            <a:custGeom>
              <a:avLst/>
              <a:gdLst/>
              <a:ahLst/>
              <a:cxnLst/>
              <a:rect l="l" t="t" r="r" b="b"/>
              <a:pathLst>
                <a:path w="1541" h="1321" extrusionOk="0">
                  <a:moveTo>
                    <a:pt x="1505" y="0"/>
                  </a:moveTo>
                  <a:cubicBezTo>
                    <a:pt x="1496" y="0"/>
                    <a:pt x="1487" y="5"/>
                    <a:pt x="1482" y="17"/>
                  </a:cubicBezTo>
                  <a:cubicBezTo>
                    <a:pt x="1038" y="977"/>
                    <a:pt x="33" y="1265"/>
                    <a:pt x="22" y="1267"/>
                  </a:cubicBezTo>
                  <a:cubicBezTo>
                    <a:pt x="8" y="1272"/>
                    <a:pt x="0" y="1286"/>
                    <a:pt x="3" y="1301"/>
                  </a:cubicBezTo>
                  <a:cubicBezTo>
                    <a:pt x="5" y="1308"/>
                    <a:pt x="10" y="1315"/>
                    <a:pt x="17" y="1318"/>
                  </a:cubicBezTo>
                  <a:cubicBezTo>
                    <a:pt x="20" y="1320"/>
                    <a:pt x="23" y="1320"/>
                    <a:pt x="27" y="1320"/>
                  </a:cubicBezTo>
                  <a:cubicBezTo>
                    <a:pt x="29" y="1320"/>
                    <a:pt x="31" y="1320"/>
                    <a:pt x="33" y="1320"/>
                  </a:cubicBezTo>
                  <a:cubicBezTo>
                    <a:pt x="45" y="1316"/>
                    <a:pt x="1074" y="1023"/>
                    <a:pt x="1529" y="39"/>
                  </a:cubicBezTo>
                  <a:cubicBezTo>
                    <a:pt x="1540" y="18"/>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6" name="Google Shape;3036;p44"/>
            <p:cNvSpPr/>
            <p:nvPr/>
          </p:nvSpPr>
          <p:spPr>
            <a:xfrm>
              <a:off x="2386675" y="3052650"/>
              <a:ext cx="33850" cy="41875"/>
            </a:xfrm>
            <a:custGeom>
              <a:avLst/>
              <a:gdLst/>
              <a:ahLst/>
              <a:cxnLst/>
              <a:rect l="l" t="t" r="r" b="b"/>
              <a:pathLst>
                <a:path w="1354" h="1675" extrusionOk="0">
                  <a:moveTo>
                    <a:pt x="651" y="0"/>
                  </a:moveTo>
                  <a:cubicBezTo>
                    <a:pt x="610" y="0"/>
                    <a:pt x="568" y="13"/>
                    <a:pt x="529" y="28"/>
                  </a:cubicBezTo>
                  <a:cubicBezTo>
                    <a:pt x="383" y="84"/>
                    <a:pt x="257" y="182"/>
                    <a:pt x="146" y="292"/>
                  </a:cubicBezTo>
                  <a:cubicBezTo>
                    <a:pt x="87" y="350"/>
                    <a:pt x="31" y="416"/>
                    <a:pt x="15" y="499"/>
                  </a:cubicBezTo>
                  <a:cubicBezTo>
                    <a:pt x="1" y="578"/>
                    <a:pt x="25" y="659"/>
                    <a:pt x="57" y="732"/>
                  </a:cubicBezTo>
                  <a:cubicBezTo>
                    <a:pt x="184" y="1022"/>
                    <a:pt x="415" y="1248"/>
                    <a:pt x="640" y="1467"/>
                  </a:cubicBezTo>
                  <a:cubicBezTo>
                    <a:pt x="692" y="1517"/>
                    <a:pt x="746" y="1568"/>
                    <a:pt x="807" y="1605"/>
                  </a:cubicBezTo>
                  <a:cubicBezTo>
                    <a:pt x="892" y="1655"/>
                    <a:pt x="991" y="1675"/>
                    <a:pt x="1089" y="1675"/>
                  </a:cubicBezTo>
                  <a:cubicBezTo>
                    <a:pt x="1113" y="1675"/>
                    <a:pt x="1136" y="1674"/>
                    <a:pt x="1160" y="1671"/>
                  </a:cubicBezTo>
                  <a:cubicBezTo>
                    <a:pt x="1224" y="1666"/>
                    <a:pt x="1289" y="1658"/>
                    <a:pt x="1353" y="1646"/>
                  </a:cubicBezTo>
                  <a:cubicBezTo>
                    <a:pt x="1278" y="1637"/>
                    <a:pt x="1204" y="1627"/>
                    <a:pt x="1130" y="1616"/>
                  </a:cubicBezTo>
                  <a:cubicBezTo>
                    <a:pt x="1033" y="1600"/>
                    <a:pt x="935" y="1580"/>
                    <a:pt x="847" y="1535"/>
                  </a:cubicBezTo>
                  <a:cubicBezTo>
                    <a:pt x="721" y="1468"/>
                    <a:pt x="628" y="1350"/>
                    <a:pt x="540" y="1235"/>
                  </a:cubicBezTo>
                  <a:cubicBezTo>
                    <a:pt x="428" y="1088"/>
                    <a:pt x="318" y="938"/>
                    <a:pt x="241" y="769"/>
                  </a:cubicBezTo>
                  <a:cubicBezTo>
                    <a:pt x="194" y="665"/>
                    <a:pt x="160" y="544"/>
                    <a:pt x="197" y="438"/>
                  </a:cubicBezTo>
                  <a:cubicBezTo>
                    <a:pt x="232" y="336"/>
                    <a:pt x="324" y="269"/>
                    <a:pt x="418" y="217"/>
                  </a:cubicBezTo>
                  <a:cubicBezTo>
                    <a:pt x="488" y="179"/>
                    <a:pt x="565" y="146"/>
                    <a:pt x="645" y="146"/>
                  </a:cubicBezTo>
                  <a:cubicBezTo>
                    <a:pt x="650" y="146"/>
                    <a:pt x="655" y="146"/>
                    <a:pt x="660" y="146"/>
                  </a:cubicBezTo>
                  <a:cubicBezTo>
                    <a:pt x="815" y="155"/>
                    <a:pt x="937" y="285"/>
                    <a:pt x="1021" y="420"/>
                  </a:cubicBezTo>
                  <a:cubicBezTo>
                    <a:pt x="1073" y="504"/>
                    <a:pt x="1119" y="596"/>
                    <a:pt x="1175" y="677"/>
                  </a:cubicBezTo>
                  <a:cubicBezTo>
                    <a:pt x="1080" y="459"/>
                    <a:pt x="978" y="245"/>
                    <a:pt x="812" y="80"/>
                  </a:cubicBezTo>
                  <a:cubicBezTo>
                    <a:pt x="784" y="50"/>
                    <a:pt x="750" y="27"/>
                    <a:pt x="713" y="10"/>
                  </a:cubicBezTo>
                  <a:cubicBezTo>
                    <a:pt x="693" y="3"/>
                    <a:pt x="672"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7" name="Google Shape;3037;p44"/>
            <p:cNvSpPr/>
            <p:nvPr/>
          </p:nvSpPr>
          <p:spPr>
            <a:xfrm>
              <a:off x="2390650" y="3056275"/>
              <a:ext cx="35100" cy="37525"/>
            </a:xfrm>
            <a:custGeom>
              <a:avLst/>
              <a:gdLst/>
              <a:ahLst/>
              <a:cxnLst/>
              <a:rect l="l" t="t" r="r" b="b"/>
              <a:pathLst>
                <a:path w="1404" h="1501" extrusionOk="0">
                  <a:moveTo>
                    <a:pt x="486" y="1"/>
                  </a:moveTo>
                  <a:cubicBezTo>
                    <a:pt x="406" y="1"/>
                    <a:pt x="329" y="34"/>
                    <a:pt x="259" y="72"/>
                  </a:cubicBezTo>
                  <a:cubicBezTo>
                    <a:pt x="165" y="124"/>
                    <a:pt x="73" y="191"/>
                    <a:pt x="38" y="293"/>
                  </a:cubicBezTo>
                  <a:cubicBezTo>
                    <a:pt x="1" y="399"/>
                    <a:pt x="35" y="520"/>
                    <a:pt x="82" y="624"/>
                  </a:cubicBezTo>
                  <a:cubicBezTo>
                    <a:pt x="159" y="793"/>
                    <a:pt x="269" y="943"/>
                    <a:pt x="381" y="1090"/>
                  </a:cubicBezTo>
                  <a:cubicBezTo>
                    <a:pt x="469" y="1205"/>
                    <a:pt x="562" y="1323"/>
                    <a:pt x="688" y="1390"/>
                  </a:cubicBezTo>
                  <a:cubicBezTo>
                    <a:pt x="776" y="1435"/>
                    <a:pt x="874" y="1455"/>
                    <a:pt x="971" y="1471"/>
                  </a:cubicBezTo>
                  <a:cubicBezTo>
                    <a:pt x="1045" y="1482"/>
                    <a:pt x="1120" y="1492"/>
                    <a:pt x="1194" y="1501"/>
                  </a:cubicBezTo>
                  <a:cubicBezTo>
                    <a:pt x="1291" y="1481"/>
                    <a:pt x="1385" y="1443"/>
                    <a:pt x="1390" y="1373"/>
                  </a:cubicBezTo>
                  <a:cubicBezTo>
                    <a:pt x="1403" y="1214"/>
                    <a:pt x="1261" y="1031"/>
                    <a:pt x="1189" y="900"/>
                  </a:cubicBezTo>
                  <a:cubicBezTo>
                    <a:pt x="1125" y="782"/>
                    <a:pt x="1072" y="656"/>
                    <a:pt x="1016" y="532"/>
                  </a:cubicBezTo>
                  <a:cubicBezTo>
                    <a:pt x="960" y="451"/>
                    <a:pt x="914" y="359"/>
                    <a:pt x="862" y="275"/>
                  </a:cubicBezTo>
                  <a:cubicBezTo>
                    <a:pt x="778" y="140"/>
                    <a:pt x="656" y="10"/>
                    <a:pt x="501" y="1"/>
                  </a:cubicBezTo>
                  <a:cubicBezTo>
                    <a:pt x="496" y="1"/>
                    <a:pt x="491" y="1"/>
                    <a:pt x="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8" name="Google Shape;3038;p44"/>
            <p:cNvSpPr/>
            <p:nvPr/>
          </p:nvSpPr>
          <p:spPr>
            <a:xfrm>
              <a:off x="2400450" y="3064825"/>
              <a:ext cx="35925" cy="32150"/>
            </a:xfrm>
            <a:custGeom>
              <a:avLst/>
              <a:gdLst/>
              <a:ahLst/>
              <a:cxnLst/>
              <a:rect l="l" t="t" r="r" b="b"/>
              <a:pathLst>
                <a:path w="1437" h="1286" extrusionOk="0">
                  <a:moveTo>
                    <a:pt x="32" y="1"/>
                  </a:moveTo>
                  <a:cubicBezTo>
                    <a:pt x="16" y="1"/>
                    <a:pt x="0" y="16"/>
                    <a:pt x="8" y="35"/>
                  </a:cubicBezTo>
                  <a:cubicBezTo>
                    <a:pt x="405" y="980"/>
                    <a:pt x="1393" y="1281"/>
                    <a:pt x="1403" y="1284"/>
                  </a:cubicBezTo>
                  <a:cubicBezTo>
                    <a:pt x="1405" y="1285"/>
                    <a:pt x="1407" y="1285"/>
                    <a:pt x="1409" y="1285"/>
                  </a:cubicBezTo>
                  <a:cubicBezTo>
                    <a:pt x="1413" y="1285"/>
                    <a:pt x="1416" y="1285"/>
                    <a:pt x="1419" y="1283"/>
                  </a:cubicBezTo>
                  <a:cubicBezTo>
                    <a:pt x="1426" y="1280"/>
                    <a:pt x="1431" y="1274"/>
                    <a:pt x="1433" y="1267"/>
                  </a:cubicBezTo>
                  <a:cubicBezTo>
                    <a:pt x="1436" y="1253"/>
                    <a:pt x="1429" y="1239"/>
                    <a:pt x="1415" y="1236"/>
                  </a:cubicBezTo>
                  <a:cubicBezTo>
                    <a:pt x="1406" y="1232"/>
                    <a:pt x="442" y="937"/>
                    <a:pt x="54" y="16"/>
                  </a:cubicBezTo>
                  <a:cubicBezTo>
                    <a:pt x="49" y="5"/>
                    <a:pt x="41"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9" name="Google Shape;3039;p44"/>
            <p:cNvSpPr/>
            <p:nvPr/>
          </p:nvSpPr>
          <p:spPr>
            <a:xfrm>
              <a:off x="2451650" y="3062875"/>
              <a:ext cx="35950" cy="40875"/>
            </a:xfrm>
            <a:custGeom>
              <a:avLst/>
              <a:gdLst/>
              <a:ahLst/>
              <a:cxnLst/>
              <a:rect l="l" t="t" r="r" b="b"/>
              <a:pathLst>
                <a:path w="1438" h="1635" extrusionOk="0">
                  <a:moveTo>
                    <a:pt x="821" y="1"/>
                  </a:moveTo>
                  <a:cubicBezTo>
                    <a:pt x="806" y="1"/>
                    <a:pt x="791" y="3"/>
                    <a:pt x="776" y="6"/>
                  </a:cubicBezTo>
                  <a:cubicBezTo>
                    <a:pt x="738" y="19"/>
                    <a:pt x="701" y="40"/>
                    <a:pt x="671" y="68"/>
                  </a:cubicBezTo>
                  <a:cubicBezTo>
                    <a:pt x="491" y="218"/>
                    <a:pt x="373" y="422"/>
                    <a:pt x="258" y="632"/>
                  </a:cubicBezTo>
                  <a:cubicBezTo>
                    <a:pt x="322" y="555"/>
                    <a:pt x="375" y="468"/>
                    <a:pt x="434" y="388"/>
                  </a:cubicBezTo>
                  <a:cubicBezTo>
                    <a:pt x="527" y="263"/>
                    <a:pt x="657" y="145"/>
                    <a:pt x="809" y="145"/>
                  </a:cubicBezTo>
                  <a:cubicBezTo>
                    <a:pt x="811" y="145"/>
                    <a:pt x="814" y="145"/>
                    <a:pt x="817" y="145"/>
                  </a:cubicBezTo>
                  <a:cubicBezTo>
                    <a:pt x="903" y="149"/>
                    <a:pt x="982" y="190"/>
                    <a:pt x="1053" y="237"/>
                  </a:cubicBezTo>
                  <a:cubicBezTo>
                    <a:pt x="1142" y="296"/>
                    <a:pt x="1227" y="371"/>
                    <a:pt x="1254" y="476"/>
                  </a:cubicBezTo>
                  <a:cubicBezTo>
                    <a:pt x="1282" y="585"/>
                    <a:pt x="1239" y="702"/>
                    <a:pt x="1183" y="801"/>
                  </a:cubicBezTo>
                  <a:cubicBezTo>
                    <a:pt x="1092" y="963"/>
                    <a:pt x="969" y="1104"/>
                    <a:pt x="845" y="1241"/>
                  </a:cubicBezTo>
                  <a:cubicBezTo>
                    <a:pt x="748" y="1348"/>
                    <a:pt x="644" y="1457"/>
                    <a:pt x="513" y="1513"/>
                  </a:cubicBezTo>
                  <a:cubicBezTo>
                    <a:pt x="422" y="1552"/>
                    <a:pt x="323" y="1563"/>
                    <a:pt x="225" y="1571"/>
                  </a:cubicBezTo>
                  <a:cubicBezTo>
                    <a:pt x="150" y="1576"/>
                    <a:pt x="76" y="1579"/>
                    <a:pt x="0" y="1582"/>
                  </a:cubicBezTo>
                  <a:cubicBezTo>
                    <a:pt x="64" y="1599"/>
                    <a:pt x="127" y="1613"/>
                    <a:pt x="192" y="1623"/>
                  </a:cubicBezTo>
                  <a:cubicBezTo>
                    <a:pt x="234" y="1630"/>
                    <a:pt x="277" y="1635"/>
                    <a:pt x="320" y="1635"/>
                  </a:cubicBezTo>
                  <a:cubicBezTo>
                    <a:pt x="398" y="1635"/>
                    <a:pt x="476" y="1621"/>
                    <a:pt x="548" y="1586"/>
                  </a:cubicBezTo>
                  <a:cubicBezTo>
                    <a:pt x="612" y="1555"/>
                    <a:pt x="669" y="1509"/>
                    <a:pt x="726" y="1463"/>
                  </a:cubicBezTo>
                  <a:cubicBezTo>
                    <a:pt x="968" y="1265"/>
                    <a:pt x="1218" y="1058"/>
                    <a:pt x="1369" y="781"/>
                  </a:cubicBezTo>
                  <a:cubicBezTo>
                    <a:pt x="1406" y="709"/>
                    <a:pt x="1438" y="630"/>
                    <a:pt x="1431" y="551"/>
                  </a:cubicBezTo>
                  <a:cubicBezTo>
                    <a:pt x="1422" y="468"/>
                    <a:pt x="1371" y="397"/>
                    <a:pt x="1317" y="335"/>
                  </a:cubicBezTo>
                  <a:cubicBezTo>
                    <a:pt x="1216" y="214"/>
                    <a:pt x="1098" y="108"/>
                    <a:pt x="958" y="39"/>
                  </a:cubicBezTo>
                  <a:cubicBezTo>
                    <a:pt x="915" y="18"/>
                    <a:pt x="868"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0" name="Google Shape;3040;p44"/>
            <p:cNvSpPr/>
            <p:nvPr/>
          </p:nvSpPr>
          <p:spPr>
            <a:xfrm>
              <a:off x="2447025" y="3066500"/>
              <a:ext cx="36675" cy="35925"/>
            </a:xfrm>
            <a:custGeom>
              <a:avLst/>
              <a:gdLst/>
              <a:ahLst/>
              <a:cxnLst/>
              <a:rect l="l" t="t" r="r" b="b"/>
              <a:pathLst>
                <a:path w="1467" h="1437" extrusionOk="0">
                  <a:moveTo>
                    <a:pt x="994" y="0"/>
                  </a:moveTo>
                  <a:cubicBezTo>
                    <a:pt x="842" y="0"/>
                    <a:pt x="712" y="118"/>
                    <a:pt x="619" y="243"/>
                  </a:cubicBezTo>
                  <a:cubicBezTo>
                    <a:pt x="560" y="323"/>
                    <a:pt x="507" y="410"/>
                    <a:pt x="443" y="487"/>
                  </a:cubicBezTo>
                  <a:cubicBezTo>
                    <a:pt x="379" y="606"/>
                    <a:pt x="314" y="726"/>
                    <a:pt x="241" y="838"/>
                  </a:cubicBezTo>
                  <a:cubicBezTo>
                    <a:pt x="159" y="964"/>
                    <a:pt x="1" y="1134"/>
                    <a:pt x="1" y="1293"/>
                  </a:cubicBezTo>
                  <a:cubicBezTo>
                    <a:pt x="1" y="1363"/>
                    <a:pt x="90" y="1409"/>
                    <a:pt x="185" y="1437"/>
                  </a:cubicBezTo>
                  <a:cubicBezTo>
                    <a:pt x="260" y="1434"/>
                    <a:pt x="335" y="1431"/>
                    <a:pt x="410" y="1426"/>
                  </a:cubicBezTo>
                  <a:cubicBezTo>
                    <a:pt x="508" y="1418"/>
                    <a:pt x="607" y="1407"/>
                    <a:pt x="698" y="1368"/>
                  </a:cubicBezTo>
                  <a:cubicBezTo>
                    <a:pt x="829" y="1312"/>
                    <a:pt x="933" y="1203"/>
                    <a:pt x="1030" y="1096"/>
                  </a:cubicBezTo>
                  <a:cubicBezTo>
                    <a:pt x="1154" y="959"/>
                    <a:pt x="1277" y="818"/>
                    <a:pt x="1367" y="656"/>
                  </a:cubicBezTo>
                  <a:cubicBezTo>
                    <a:pt x="1422" y="557"/>
                    <a:pt x="1467" y="440"/>
                    <a:pt x="1439" y="331"/>
                  </a:cubicBezTo>
                  <a:cubicBezTo>
                    <a:pt x="1412" y="226"/>
                    <a:pt x="1326" y="151"/>
                    <a:pt x="1238" y="92"/>
                  </a:cubicBezTo>
                  <a:cubicBezTo>
                    <a:pt x="1167" y="45"/>
                    <a:pt x="1088" y="4"/>
                    <a:pt x="1002" y="0"/>
                  </a:cubicBezTo>
                  <a:cubicBezTo>
                    <a:pt x="999" y="0"/>
                    <a:pt x="996" y="0"/>
                    <a:pt x="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1" name="Google Shape;3041;p44"/>
            <p:cNvSpPr/>
            <p:nvPr/>
          </p:nvSpPr>
          <p:spPr>
            <a:xfrm>
              <a:off x="2435625" y="3075150"/>
              <a:ext cx="38500" cy="29150"/>
            </a:xfrm>
            <a:custGeom>
              <a:avLst/>
              <a:gdLst/>
              <a:ahLst/>
              <a:cxnLst/>
              <a:rect l="l" t="t" r="r" b="b"/>
              <a:pathLst>
                <a:path w="1540" h="1166" extrusionOk="0">
                  <a:moveTo>
                    <a:pt x="1505" y="0"/>
                  </a:moveTo>
                  <a:cubicBezTo>
                    <a:pt x="1496" y="0"/>
                    <a:pt x="1487" y="5"/>
                    <a:pt x="1482" y="16"/>
                  </a:cubicBezTo>
                  <a:cubicBezTo>
                    <a:pt x="1018" y="900"/>
                    <a:pt x="33" y="1114"/>
                    <a:pt x="24" y="1116"/>
                  </a:cubicBezTo>
                  <a:cubicBezTo>
                    <a:pt x="9" y="1118"/>
                    <a:pt x="0" y="1132"/>
                    <a:pt x="3" y="1146"/>
                  </a:cubicBezTo>
                  <a:cubicBezTo>
                    <a:pt x="5" y="1153"/>
                    <a:pt x="9" y="1160"/>
                    <a:pt x="16" y="1163"/>
                  </a:cubicBezTo>
                  <a:cubicBezTo>
                    <a:pt x="19" y="1165"/>
                    <a:pt x="24" y="1166"/>
                    <a:pt x="28" y="1166"/>
                  </a:cubicBezTo>
                  <a:cubicBezTo>
                    <a:pt x="30" y="1166"/>
                    <a:pt x="31" y="1165"/>
                    <a:pt x="33" y="1165"/>
                  </a:cubicBezTo>
                  <a:cubicBezTo>
                    <a:pt x="43" y="1163"/>
                    <a:pt x="1052" y="946"/>
                    <a:pt x="1527" y="39"/>
                  </a:cubicBezTo>
                  <a:cubicBezTo>
                    <a:pt x="1539" y="19"/>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2" name="Google Shape;3042;p44"/>
            <p:cNvSpPr/>
            <p:nvPr/>
          </p:nvSpPr>
          <p:spPr>
            <a:xfrm>
              <a:off x="2406250" y="3015700"/>
              <a:ext cx="23225" cy="40150"/>
            </a:xfrm>
            <a:custGeom>
              <a:avLst/>
              <a:gdLst/>
              <a:ahLst/>
              <a:cxnLst/>
              <a:rect l="l" t="t" r="r" b="b"/>
              <a:pathLst>
                <a:path w="929" h="1606" extrusionOk="0">
                  <a:moveTo>
                    <a:pt x="599" y="0"/>
                  </a:moveTo>
                  <a:cubicBezTo>
                    <a:pt x="480" y="0"/>
                    <a:pt x="361" y="28"/>
                    <a:pt x="248" y="68"/>
                  </a:cubicBezTo>
                  <a:cubicBezTo>
                    <a:pt x="179" y="92"/>
                    <a:pt x="108" y="123"/>
                    <a:pt x="64" y="182"/>
                  </a:cubicBezTo>
                  <a:cubicBezTo>
                    <a:pt x="23" y="240"/>
                    <a:pt x="12" y="314"/>
                    <a:pt x="10" y="385"/>
                  </a:cubicBezTo>
                  <a:cubicBezTo>
                    <a:pt x="1" y="663"/>
                    <a:pt x="99" y="931"/>
                    <a:pt x="195" y="1191"/>
                  </a:cubicBezTo>
                  <a:cubicBezTo>
                    <a:pt x="218" y="1251"/>
                    <a:pt x="240" y="1313"/>
                    <a:pt x="275" y="1365"/>
                  </a:cubicBezTo>
                  <a:cubicBezTo>
                    <a:pt x="337" y="1454"/>
                    <a:pt x="431" y="1515"/>
                    <a:pt x="531" y="1552"/>
                  </a:cubicBezTo>
                  <a:cubicBezTo>
                    <a:pt x="585" y="1573"/>
                    <a:pt x="639" y="1591"/>
                    <a:pt x="695" y="1605"/>
                  </a:cubicBezTo>
                  <a:cubicBezTo>
                    <a:pt x="638" y="1571"/>
                    <a:pt x="583" y="1534"/>
                    <a:pt x="528" y="1496"/>
                  </a:cubicBezTo>
                  <a:cubicBezTo>
                    <a:pt x="457" y="1447"/>
                    <a:pt x="386" y="1394"/>
                    <a:pt x="334" y="1324"/>
                  </a:cubicBezTo>
                  <a:cubicBezTo>
                    <a:pt x="259" y="1223"/>
                    <a:pt x="229" y="1095"/>
                    <a:pt x="203" y="969"/>
                  </a:cubicBezTo>
                  <a:cubicBezTo>
                    <a:pt x="169" y="809"/>
                    <a:pt x="138" y="646"/>
                    <a:pt x="141" y="483"/>
                  </a:cubicBezTo>
                  <a:cubicBezTo>
                    <a:pt x="143" y="381"/>
                    <a:pt x="163" y="274"/>
                    <a:pt x="232" y="202"/>
                  </a:cubicBezTo>
                  <a:cubicBezTo>
                    <a:pt x="299" y="136"/>
                    <a:pt x="398" y="116"/>
                    <a:pt x="491" y="110"/>
                  </a:cubicBezTo>
                  <a:cubicBezTo>
                    <a:pt x="505" y="109"/>
                    <a:pt x="519" y="109"/>
                    <a:pt x="533" y="109"/>
                  </a:cubicBezTo>
                  <a:cubicBezTo>
                    <a:pt x="596" y="109"/>
                    <a:pt x="658" y="117"/>
                    <a:pt x="713" y="146"/>
                  </a:cubicBezTo>
                  <a:cubicBezTo>
                    <a:pt x="833" y="211"/>
                    <a:pt x="881" y="361"/>
                    <a:pt x="896" y="501"/>
                  </a:cubicBezTo>
                  <a:cubicBezTo>
                    <a:pt x="905" y="588"/>
                    <a:pt x="907" y="679"/>
                    <a:pt x="922" y="765"/>
                  </a:cubicBezTo>
                  <a:cubicBezTo>
                    <a:pt x="927" y="554"/>
                    <a:pt x="929" y="346"/>
                    <a:pt x="858" y="151"/>
                  </a:cubicBezTo>
                  <a:cubicBezTo>
                    <a:pt x="847" y="117"/>
                    <a:pt x="830" y="86"/>
                    <a:pt x="806" y="59"/>
                  </a:cubicBezTo>
                  <a:cubicBezTo>
                    <a:pt x="766" y="19"/>
                    <a:pt x="708" y="7"/>
                    <a:pt x="653" y="2"/>
                  </a:cubicBezTo>
                  <a:cubicBezTo>
                    <a:pt x="635" y="1"/>
                    <a:pt x="617"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3" name="Google Shape;3043;p44"/>
            <p:cNvSpPr/>
            <p:nvPr/>
          </p:nvSpPr>
          <p:spPr>
            <a:xfrm>
              <a:off x="2409675" y="3018375"/>
              <a:ext cx="20850" cy="37825"/>
            </a:xfrm>
            <a:custGeom>
              <a:avLst/>
              <a:gdLst/>
              <a:ahLst/>
              <a:cxnLst/>
              <a:rect l="l" t="t" r="r" b="b"/>
              <a:pathLst>
                <a:path w="834" h="1513" extrusionOk="0">
                  <a:moveTo>
                    <a:pt x="396" y="1"/>
                  </a:moveTo>
                  <a:cubicBezTo>
                    <a:pt x="382" y="1"/>
                    <a:pt x="368" y="1"/>
                    <a:pt x="354" y="2"/>
                  </a:cubicBezTo>
                  <a:cubicBezTo>
                    <a:pt x="261" y="7"/>
                    <a:pt x="162" y="26"/>
                    <a:pt x="95" y="94"/>
                  </a:cubicBezTo>
                  <a:cubicBezTo>
                    <a:pt x="25" y="165"/>
                    <a:pt x="6" y="273"/>
                    <a:pt x="4" y="375"/>
                  </a:cubicBezTo>
                  <a:cubicBezTo>
                    <a:pt x="1" y="538"/>
                    <a:pt x="32" y="701"/>
                    <a:pt x="65" y="861"/>
                  </a:cubicBezTo>
                  <a:cubicBezTo>
                    <a:pt x="92" y="986"/>
                    <a:pt x="122" y="1114"/>
                    <a:pt x="196" y="1216"/>
                  </a:cubicBezTo>
                  <a:cubicBezTo>
                    <a:pt x="249" y="1286"/>
                    <a:pt x="320" y="1339"/>
                    <a:pt x="391" y="1388"/>
                  </a:cubicBezTo>
                  <a:cubicBezTo>
                    <a:pt x="446" y="1426"/>
                    <a:pt x="501" y="1463"/>
                    <a:pt x="558" y="1497"/>
                  </a:cubicBezTo>
                  <a:cubicBezTo>
                    <a:pt x="594" y="1506"/>
                    <a:pt x="631" y="1512"/>
                    <a:pt x="664" y="1512"/>
                  </a:cubicBezTo>
                  <a:cubicBezTo>
                    <a:pt x="708" y="1512"/>
                    <a:pt x="745" y="1501"/>
                    <a:pt x="763" y="1470"/>
                  </a:cubicBezTo>
                  <a:cubicBezTo>
                    <a:pt x="834" y="1348"/>
                    <a:pt x="789" y="1149"/>
                    <a:pt x="783" y="1017"/>
                  </a:cubicBezTo>
                  <a:cubicBezTo>
                    <a:pt x="776" y="897"/>
                    <a:pt x="782" y="777"/>
                    <a:pt x="785" y="657"/>
                  </a:cubicBezTo>
                  <a:cubicBezTo>
                    <a:pt x="770" y="572"/>
                    <a:pt x="768" y="480"/>
                    <a:pt x="759" y="394"/>
                  </a:cubicBezTo>
                  <a:cubicBezTo>
                    <a:pt x="744" y="256"/>
                    <a:pt x="696" y="104"/>
                    <a:pt x="575" y="38"/>
                  </a:cubicBezTo>
                  <a:cubicBezTo>
                    <a:pt x="520" y="8"/>
                    <a:pt x="45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4" name="Google Shape;3044;p44"/>
            <p:cNvSpPr/>
            <p:nvPr/>
          </p:nvSpPr>
          <p:spPr>
            <a:xfrm>
              <a:off x="2417400" y="3025300"/>
              <a:ext cx="17975" cy="38875"/>
            </a:xfrm>
            <a:custGeom>
              <a:avLst/>
              <a:gdLst/>
              <a:ahLst/>
              <a:cxnLst/>
              <a:rect l="l" t="t" r="r" b="b"/>
              <a:pathLst>
                <a:path w="719" h="1555" extrusionOk="0">
                  <a:moveTo>
                    <a:pt x="64" y="1"/>
                  </a:moveTo>
                  <a:cubicBezTo>
                    <a:pt x="53" y="1"/>
                    <a:pt x="42" y="8"/>
                    <a:pt x="42" y="23"/>
                  </a:cubicBezTo>
                  <a:cubicBezTo>
                    <a:pt x="1" y="928"/>
                    <a:pt x="673" y="1543"/>
                    <a:pt x="679" y="1549"/>
                  </a:cubicBezTo>
                  <a:cubicBezTo>
                    <a:pt x="683" y="1553"/>
                    <a:pt x="688" y="1555"/>
                    <a:pt x="694" y="1555"/>
                  </a:cubicBezTo>
                  <a:cubicBezTo>
                    <a:pt x="699" y="1555"/>
                    <a:pt x="706" y="1552"/>
                    <a:pt x="711" y="1547"/>
                  </a:cubicBezTo>
                  <a:cubicBezTo>
                    <a:pt x="718" y="1537"/>
                    <a:pt x="717" y="1524"/>
                    <a:pt x="708" y="1515"/>
                  </a:cubicBezTo>
                  <a:cubicBezTo>
                    <a:pt x="702" y="1509"/>
                    <a:pt x="45" y="907"/>
                    <a:pt x="86" y="25"/>
                  </a:cubicBezTo>
                  <a:cubicBezTo>
                    <a:pt x="88" y="9"/>
                    <a:pt x="76"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5" name="Google Shape;3045;p44"/>
            <p:cNvSpPr/>
            <p:nvPr/>
          </p:nvSpPr>
          <p:spPr>
            <a:xfrm>
              <a:off x="2448550" y="3027525"/>
              <a:ext cx="27200" cy="37975"/>
            </a:xfrm>
            <a:custGeom>
              <a:avLst/>
              <a:gdLst/>
              <a:ahLst/>
              <a:cxnLst/>
              <a:rect l="l" t="t" r="r" b="b"/>
              <a:pathLst>
                <a:path w="1088" h="1519" extrusionOk="0">
                  <a:moveTo>
                    <a:pt x="481" y="1"/>
                  </a:moveTo>
                  <a:cubicBezTo>
                    <a:pt x="456" y="1"/>
                    <a:pt x="431" y="5"/>
                    <a:pt x="408" y="16"/>
                  </a:cubicBezTo>
                  <a:cubicBezTo>
                    <a:pt x="377" y="34"/>
                    <a:pt x="349" y="59"/>
                    <a:pt x="328" y="88"/>
                  </a:cubicBezTo>
                  <a:cubicBezTo>
                    <a:pt x="197" y="248"/>
                    <a:pt x="129" y="446"/>
                    <a:pt x="65" y="646"/>
                  </a:cubicBezTo>
                  <a:cubicBezTo>
                    <a:pt x="106" y="569"/>
                    <a:pt x="139" y="484"/>
                    <a:pt x="177" y="405"/>
                  </a:cubicBezTo>
                  <a:cubicBezTo>
                    <a:pt x="237" y="280"/>
                    <a:pt x="332" y="152"/>
                    <a:pt x="467" y="131"/>
                  </a:cubicBezTo>
                  <a:cubicBezTo>
                    <a:pt x="481" y="129"/>
                    <a:pt x="496" y="128"/>
                    <a:pt x="510" y="128"/>
                  </a:cubicBezTo>
                  <a:cubicBezTo>
                    <a:pt x="570" y="128"/>
                    <a:pt x="631" y="147"/>
                    <a:pt x="687" y="170"/>
                  </a:cubicBezTo>
                  <a:cubicBezTo>
                    <a:pt x="774" y="206"/>
                    <a:pt x="861" y="257"/>
                    <a:pt x="902" y="343"/>
                  </a:cubicBezTo>
                  <a:cubicBezTo>
                    <a:pt x="944" y="434"/>
                    <a:pt x="926" y="541"/>
                    <a:pt x="894" y="637"/>
                  </a:cubicBezTo>
                  <a:cubicBezTo>
                    <a:pt x="843" y="793"/>
                    <a:pt x="761" y="936"/>
                    <a:pt x="676" y="1075"/>
                  </a:cubicBezTo>
                  <a:cubicBezTo>
                    <a:pt x="609" y="1185"/>
                    <a:pt x="539" y="1297"/>
                    <a:pt x="435" y="1368"/>
                  </a:cubicBezTo>
                  <a:cubicBezTo>
                    <a:pt x="362" y="1417"/>
                    <a:pt x="278" y="1443"/>
                    <a:pt x="194" y="1465"/>
                  </a:cubicBezTo>
                  <a:cubicBezTo>
                    <a:pt x="130" y="1483"/>
                    <a:pt x="65" y="1498"/>
                    <a:pt x="1" y="1513"/>
                  </a:cubicBezTo>
                  <a:cubicBezTo>
                    <a:pt x="43" y="1516"/>
                    <a:pt x="86" y="1518"/>
                    <a:pt x="127" y="1518"/>
                  </a:cubicBezTo>
                  <a:cubicBezTo>
                    <a:pt x="143" y="1518"/>
                    <a:pt x="158" y="1518"/>
                    <a:pt x="173" y="1517"/>
                  </a:cubicBezTo>
                  <a:cubicBezTo>
                    <a:pt x="280" y="1515"/>
                    <a:pt x="389" y="1489"/>
                    <a:pt x="476" y="1425"/>
                  </a:cubicBezTo>
                  <a:cubicBezTo>
                    <a:pt x="527" y="1387"/>
                    <a:pt x="569" y="1337"/>
                    <a:pt x="609" y="1288"/>
                  </a:cubicBezTo>
                  <a:cubicBezTo>
                    <a:pt x="787" y="1074"/>
                    <a:pt x="969" y="854"/>
                    <a:pt x="1052" y="588"/>
                  </a:cubicBezTo>
                  <a:cubicBezTo>
                    <a:pt x="1073" y="520"/>
                    <a:pt x="1088" y="447"/>
                    <a:pt x="1068" y="379"/>
                  </a:cubicBezTo>
                  <a:cubicBezTo>
                    <a:pt x="1045" y="308"/>
                    <a:pt x="990" y="256"/>
                    <a:pt x="933" y="210"/>
                  </a:cubicBezTo>
                  <a:cubicBezTo>
                    <a:pt x="824" y="123"/>
                    <a:pt x="704" y="50"/>
                    <a:pt x="572" y="14"/>
                  </a:cubicBezTo>
                  <a:cubicBezTo>
                    <a:pt x="542" y="7"/>
                    <a:pt x="511" y="1"/>
                    <a:pt x="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44"/>
            <p:cNvSpPr/>
            <p:nvPr/>
          </p:nvSpPr>
          <p:spPr>
            <a:xfrm>
              <a:off x="2443300" y="3030700"/>
              <a:ext cx="28875" cy="34650"/>
            </a:xfrm>
            <a:custGeom>
              <a:avLst/>
              <a:gdLst/>
              <a:ahLst/>
              <a:cxnLst/>
              <a:rect l="l" t="t" r="r" b="b"/>
              <a:pathLst>
                <a:path w="1155" h="1386" extrusionOk="0">
                  <a:moveTo>
                    <a:pt x="721" y="1"/>
                  </a:moveTo>
                  <a:cubicBezTo>
                    <a:pt x="706" y="1"/>
                    <a:pt x="691" y="2"/>
                    <a:pt x="677" y="4"/>
                  </a:cubicBezTo>
                  <a:cubicBezTo>
                    <a:pt x="542" y="25"/>
                    <a:pt x="447" y="152"/>
                    <a:pt x="387" y="278"/>
                  </a:cubicBezTo>
                  <a:cubicBezTo>
                    <a:pt x="349" y="357"/>
                    <a:pt x="318" y="442"/>
                    <a:pt x="275" y="519"/>
                  </a:cubicBezTo>
                  <a:cubicBezTo>
                    <a:pt x="239" y="633"/>
                    <a:pt x="204" y="748"/>
                    <a:pt x="159" y="858"/>
                  </a:cubicBezTo>
                  <a:cubicBezTo>
                    <a:pt x="108" y="981"/>
                    <a:pt x="1" y="1154"/>
                    <a:pt x="27" y="1293"/>
                  </a:cubicBezTo>
                  <a:cubicBezTo>
                    <a:pt x="39" y="1355"/>
                    <a:pt x="124" y="1378"/>
                    <a:pt x="212" y="1386"/>
                  </a:cubicBezTo>
                  <a:cubicBezTo>
                    <a:pt x="276" y="1372"/>
                    <a:pt x="341" y="1356"/>
                    <a:pt x="404" y="1339"/>
                  </a:cubicBezTo>
                  <a:cubicBezTo>
                    <a:pt x="488" y="1316"/>
                    <a:pt x="572" y="1289"/>
                    <a:pt x="645" y="1241"/>
                  </a:cubicBezTo>
                  <a:cubicBezTo>
                    <a:pt x="749" y="1170"/>
                    <a:pt x="820" y="1059"/>
                    <a:pt x="886" y="950"/>
                  </a:cubicBezTo>
                  <a:cubicBezTo>
                    <a:pt x="971" y="809"/>
                    <a:pt x="1054" y="666"/>
                    <a:pt x="1105" y="510"/>
                  </a:cubicBezTo>
                  <a:cubicBezTo>
                    <a:pt x="1136" y="414"/>
                    <a:pt x="1154" y="307"/>
                    <a:pt x="1112" y="216"/>
                  </a:cubicBezTo>
                  <a:cubicBezTo>
                    <a:pt x="1071" y="130"/>
                    <a:pt x="984" y="79"/>
                    <a:pt x="897" y="43"/>
                  </a:cubicBezTo>
                  <a:cubicBezTo>
                    <a:pt x="842" y="20"/>
                    <a:pt x="781"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7" name="Google Shape;3047;p44"/>
            <p:cNvSpPr/>
            <p:nvPr/>
          </p:nvSpPr>
          <p:spPr>
            <a:xfrm>
              <a:off x="2434850" y="3038175"/>
              <a:ext cx="28625" cy="31425"/>
            </a:xfrm>
            <a:custGeom>
              <a:avLst/>
              <a:gdLst/>
              <a:ahLst/>
              <a:cxnLst/>
              <a:rect l="l" t="t" r="r" b="b"/>
              <a:pathLst>
                <a:path w="1145" h="1257" extrusionOk="0">
                  <a:moveTo>
                    <a:pt x="1114" y="0"/>
                  </a:moveTo>
                  <a:cubicBezTo>
                    <a:pt x="1106" y="0"/>
                    <a:pt x="1099" y="4"/>
                    <a:pt x="1097" y="13"/>
                  </a:cubicBezTo>
                  <a:cubicBezTo>
                    <a:pt x="845" y="859"/>
                    <a:pt x="26" y="1209"/>
                    <a:pt x="17" y="1212"/>
                  </a:cubicBezTo>
                  <a:cubicBezTo>
                    <a:pt x="6" y="1218"/>
                    <a:pt x="0" y="1230"/>
                    <a:pt x="5" y="1242"/>
                  </a:cubicBezTo>
                  <a:cubicBezTo>
                    <a:pt x="7" y="1248"/>
                    <a:pt x="13" y="1254"/>
                    <a:pt x="19" y="1256"/>
                  </a:cubicBezTo>
                  <a:cubicBezTo>
                    <a:pt x="21" y="1256"/>
                    <a:pt x="22" y="1256"/>
                    <a:pt x="23" y="1256"/>
                  </a:cubicBezTo>
                  <a:cubicBezTo>
                    <a:pt x="26" y="1256"/>
                    <a:pt x="29" y="1255"/>
                    <a:pt x="33" y="1255"/>
                  </a:cubicBezTo>
                  <a:cubicBezTo>
                    <a:pt x="42" y="1251"/>
                    <a:pt x="879" y="893"/>
                    <a:pt x="1138" y="25"/>
                  </a:cubicBezTo>
                  <a:cubicBezTo>
                    <a:pt x="1145" y="11"/>
                    <a:pt x="112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8" name="Google Shape;3048;p44"/>
            <p:cNvSpPr/>
            <p:nvPr/>
          </p:nvSpPr>
          <p:spPr>
            <a:xfrm>
              <a:off x="2432125" y="2997525"/>
              <a:ext cx="34450" cy="34950"/>
            </a:xfrm>
            <a:custGeom>
              <a:avLst/>
              <a:gdLst/>
              <a:ahLst/>
              <a:cxnLst/>
              <a:rect l="l" t="t" r="r" b="b"/>
              <a:pathLst>
                <a:path w="1378" h="1398" extrusionOk="0">
                  <a:moveTo>
                    <a:pt x="814" y="0"/>
                  </a:moveTo>
                  <a:cubicBezTo>
                    <a:pt x="810" y="0"/>
                    <a:pt x="806" y="0"/>
                    <a:pt x="801" y="0"/>
                  </a:cubicBezTo>
                  <a:cubicBezTo>
                    <a:pt x="731" y="5"/>
                    <a:pt x="667" y="45"/>
                    <a:pt x="611" y="88"/>
                  </a:cubicBezTo>
                  <a:cubicBezTo>
                    <a:pt x="391" y="260"/>
                    <a:pt x="248" y="508"/>
                    <a:pt x="110" y="748"/>
                  </a:cubicBezTo>
                  <a:cubicBezTo>
                    <a:pt x="79" y="805"/>
                    <a:pt x="47" y="860"/>
                    <a:pt x="29" y="922"/>
                  </a:cubicBezTo>
                  <a:cubicBezTo>
                    <a:pt x="0" y="1026"/>
                    <a:pt x="14" y="1137"/>
                    <a:pt x="50" y="1238"/>
                  </a:cubicBezTo>
                  <a:cubicBezTo>
                    <a:pt x="68" y="1292"/>
                    <a:pt x="89" y="1345"/>
                    <a:pt x="114" y="1398"/>
                  </a:cubicBezTo>
                  <a:cubicBezTo>
                    <a:pt x="105" y="1332"/>
                    <a:pt x="97" y="1266"/>
                    <a:pt x="92" y="1200"/>
                  </a:cubicBezTo>
                  <a:cubicBezTo>
                    <a:pt x="83" y="1114"/>
                    <a:pt x="78" y="1026"/>
                    <a:pt x="98" y="940"/>
                  </a:cubicBezTo>
                  <a:cubicBezTo>
                    <a:pt x="128" y="818"/>
                    <a:pt x="207" y="712"/>
                    <a:pt x="286" y="612"/>
                  </a:cubicBezTo>
                  <a:cubicBezTo>
                    <a:pt x="387" y="483"/>
                    <a:pt x="492" y="356"/>
                    <a:pt x="620" y="253"/>
                  </a:cubicBezTo>
                  <a:cubicBezTo>
                    <a:pt x="693" y="195"/>
                    <a:pt x="780" y="143"/>
                    <a:pt x="872" y="143"/>
                  </a:cubicBezTo>
                  <a:cubicBezTo>
                    <a:pt x="879" y="143"/>
                    <a:pt x="887" y="143"/>
                    <a:pt x="894" y="144"/>
                  </a:cubicBezTo>
                  <a:cubicBezTo>
                    <a:pt x="987" y="151"/>
                    <a:pt x="1066" y="215"/>
                    <a:pt x="1130" y="283"/>
                  </a:cubicBezTo>
                  <a:cubicBezTo>
                    <a:pt x="1182" y="339"/>
                    <a:pt x="1229" y="401"/>
                    <a:pt x="1244" y="475"/>
                  </a:cubicBezTo>
                  <a:cubicBezTo>
                    <a:pt x="1271" y="609"/>
                    <a:pt x="1186" y="744"/>
                    <a:pt x="1089" y="844"/>
                  </a:cubicBezTo>
                  <a:cubicBezTo>
                    <a:pt x="1028" y="908"/>
                    <a:pt x="960" y="966"/>
                    <a:pt x="903" y="1033"/>
                  </a:cubicBezTo>
                  <a:cubicBezTo>
                    <a:pt x="1068" y="903"/>
                    <a:pt x="1230" y="770"/>
                    <a:pt x="1334" y="590"/>
                  </a:cubicBezTo>
                  <a:cubicBezTo>
                    <a:pt x="1354" y="560"/>
                    <a:pt x="1368" y="526"/>
                    <a:pt x="1373" y="490"/>
                  </a:cubicBezTo>
                  <a:cubicBezTo>
                    <a:pt x="1378" y="434"/>
                    <a:pt x="1350" y="382"/>
                    <a:pt x="1318" y="336"/>
                  </a:cubicBezTo>
                  <a:cubicBezTo>
                    <a:pt x="1237" y="225"/>
                    <a:pt x="1126" y="138"/>
                    <a:pt x="1008" y="67"/>
                  </a:cubicBezTo>
                  <a:cubicBezTo>
                    <a:pt x="949" y="33"/>
                    <a:pt x="884"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9" name="Google Shape;3049;p44"/>
            <p:cNvSpPr/>
            <p:nvPr/>
          </p:nvSpPr>
          <p:spPr>
            <a:xfrm>
              <a:off x="2434050" y="3001075"/>
              <a:ext cx="29875" cy="34925"/>
            </a:xfrm>
            <a:custGeom>
              <a:avLst/>
              <a:gdLst/>
              <a:ahLst/>
              <a:cxnLst/>
              <a:rect l="l" t="t" r="r" b="b"/>
              <a:pathLst>
                <a:path w="1195" h="1397" extrusionOk="0">
                  <a:moveTo>
                    <a:pt x="794" y="1"/>
                  </a:moveTo>
                  <a:cubicBezTo>
                    <a:pt x="703" y="1"/>
                    <a:pt x="615" y="53"/>
                    <a:pt x="543" y="111"/>
                  </a:cubicBezTo>
                  <a:cubicBezTo>
                    <a:pt x="415" y="214"/>
                    <a:pt x="310" y="342"/>
                    <a:pt x="209" y="470"/>
                  </a:cubicBezTo>
                  <a:cubicBezTo>
                    <a:pt x="130" y="570"/>
                    <a:pt x="50" y="676"/>
                    <a:pt x="21" y="798"/>
                  </a:cubicBezTo>
                  <a:cubicBezTo>
                    <a:pt x="0" y="884"/>
                    <a:pt x="6" y="972"/>
                    <a:pt x="13" y="1058"/>
                  </a:cubicBezTo>
                  <a:cubicBezTo>
                    <a:pt x="19" y="1124"/>
                    <a:pt x="27" y="1190"/>
                    <a:pt x="37" y="1256"/>
                  </a:cubicBezTo>
                  <a:cubicBezTo>
                    <a:pt x="72" y="1330"/>
                    <a:pt x="120" y="1397"/>
                    <a:pt x="177" y="1397"/>
                  </a:cubicBezTo>
                  <a:cubicBezTo>
                    <a:pt x="180" y="1397"/>
                    <a:pt x="184" y="1397"/>
                    <a:pt x="188" y="1396"/>
                  </a:cubicBezTo>
                  <a:cubicBezTo>
                    <a:pt x="327" y="1371"/>
                    <a:pt x="453" y="1210"/>
                    <a:pt x="550" y="1120"/>
                  </a:cubicBezTo>
                  <a:cubicBezTo>
                    <a:pt x="636" y="1039"/>
                    <a:pt x="732" y="965"/>
                    <a:pt x="827" y="891"/>
                  </a:cubicBezTo>
                  <a:cubicBezTo>
                    <a:pt x="883" y="825"/>
                    <a:pt x="952" y="765"/>
                    <a:pt x="1012" y="702"/>
                  </a:cubicBezTo>
                  <a:cubicBezTo>
                    <a:pt x="1109" y="602"/>
                    <a:pt x="1195" y="467"/>
                    <a:pt x="1166" y="333"/>
                  </a:cubicBezTo>
                  <a:cubicBezTo>
                    <a:pt x="1152" y="259"/>
                    <a:pt x="1104" y="197"/>
                    <a:pt x="1053" y="141"/>
                  </a:cubicBezTo>
                  <a:cubicBezTo>
                    <a:pt x="989" y="73"/>
                    <a:pt x="910" y="10"/>
                    <a:pt x="816" y="2"/>
                  </a:cubicBezTo>
                  <a:cubicBezTo>
                    <a:pt x="808" y="1"/>
                    <a:pt x="801" y="1"/>
                    <a:pt x="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0" name="Google Shape;3050;p44"/>
            <p:cNvSpPr/>
            <p:nvPr/>
          </p:nvSpPr>
          <p:spPr>
            <a:xfrm>
              <a:off x="2435575" y="3009200"/>
              <a:ext cx="20200" cy="37350"/>
            </a:xfrm>
            <a:custGeom>
              <a:avLst/>
              <a:gdLst/>
              <a:ahLst/>
              <a:cxnLst/>
              <a:rect l="l" t="t" r="r" b="b"/>
              <a:pathLst>
                <a:path w="808" h="1494" extrusionOk="0">
                  <a:moveTo>
                    <a:pt x="776" y="0"/>
                  </a:moveTo>
                  <a:cubicBezTo>
                    <a:pt x="772" y="0"/>
                    <a:pt x="767" y="2"/>
                    <a:pt x="762" y="5"/>
                  </a:cubicBezTo>
                  <a:cubicBezTo>
                    <a:pt x="43" y="552"/>
                    <a:pt x="0" y="1462"/>
                    <a:pt x="0" y="1473"/>
                  </a:cubicBezTo>
                  <a:cubicBezTo>
                    <a:pt x="0" y="1477"/>
                    <a:pt x="1" y="1483"/>
                    <a:pt x="5" y="1486"/>
                  </a:cubicBezTo>
                  <a:cubicBezTo>
                    <a:pt x="9" y="1491"/>
                    <a:pt x="16" y="1494"/>
                    <a:pt x="23" y="1494"/>
                  </a:cubicBezTo>
                  <a:cubicBezTo>
                    <a:pt x="35" y="1494"/>
                    <a:pt x="45" y="1485"/>
                    <a:pt x="45" y="1473"/>
                  </a:cubicBezTo>
                  <a:cubicBezTo>
                    <a:pt x="46" y="1464"/>
                    <a:pt x="86" y="574"/>
                    <a:pt x="789" y="40"/>
                  </a:cubicBezTo>
                  <a:cubicBezTo>
                    <a:pt x="808" y="25"/>
                    <a:pt x="79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052" name="Google Shape;3052;p44"/>
          <p:cNvSpPr txBox="1">
            <a:spLocks noGrp="1"/>
          </p:cNvSpPr>
          <p:nvPr>
            <p:ph type="subTitle" idx="1"/>
          </p:nvPr>
        </p:nvSpPr>
        <p:spPr>
          <a:xfrm>
            <a:off x="362318" y="2299267"/>
            <a:ext cx="7390394" cy="1782403"/>
          </a:xfrm>
          <a:prstGeom prst="rect">
            <a:avLst/>
          </a:prstGeom>
        </p:spPr>
        <p:txBody>
          <a:bodyPr spcFirstLastPara="1" wrap="square" lIns="91425" tIns="91425" rIns="91425" bIns="91425" anchor="t" anchorCtr="0">
            <a:noAutofit/>
          </a:bodyPr>
          <a:lstStyle/>
          <a:p>
            <a:pPr marL="139700" indent="0">
              <a:buNone/>
            </a:pPr>
            <a:r>
              <a:rPr lang="vi-VN" sz="2000" b="1" dirty="0" smtClean="0">
                <a:latin typeface="Calibri" panose="020F0502020204030204" pitchFamily="34" charset="0"/>
                <a:ea typeface="Calibri" panose="020F0502020204030204" pitchFamily="34" charset="0"/>
                <a:cs typeface="Calibri" panose="020F0502020204030204" pitchFamily="34" charset="0"/>
              </a:rPr>
              <a:t>Trả lời:</a:t>
            </a:r>
            <a:endParaRPr lang="vi-VN" sz="2000" b="1" dirty="0" smtClean="0">
              <a:latin typeface="Calibri" panose="020F0502020204030204" pitchFamily="34" charset="0"/>
              <a:ea typeface="Calibri" panose="020F0502020204030204" pitchFamily="34" charset="0"/>
              <a:cs typeface="Calibri" panose="020F0502020204030204" pitchFamily="34" charset="0"/>
            </a:endParaRPr>
          </a:p>
          <a:p>
            <a:pPr marL="139700" indent="0">
              <a:buNone/>
            </a:pPr>
            <a:r>
              <a:rPr lang="en-US" sz="2000" dirty="0">
                <a:latin typeface="Calibri" panose="020F0502020204030204" pitchFamily="34" charset="0"/>
                <a:ea typeface="Calibri" panose="020F0502020204030204" pitchFamily="34" charset="0"/>
                <a:cs typeface="Calibri" panose="020F0502020204030204" pitchFamily="34" charset="0"/>
              </a:rPr>
              <a:t>HS </a:t>
            </a:r>
            <a:r>
              <a:rPr lang="en-US" sz="2000" dirty="0" err="1">
                <a:latin typeface="Calibri" panose="020F0502020204030204" pitchFamily="34" charset="0"/>
                <a:ea typeface="Calibri" panose="020F0502020204030204" pitchFamily="34" charset="0"/>
                <a:cs typeface="Calibri" panose="020F0502020204030204" pitchFamily="34" charset="0"/>
              </a:rPr>
              <a:t>rút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ra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kinh</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nghiệm</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dựa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trên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phần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trả</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lời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các</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câu</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hỏi</a:t>
            </a:r>
            <a:r>
              <a:rPr lang="en-US" sz="2000" dirty="0">
                <a:latin typeface="Calibri" panose="020F0502020204030204" pitchFamily="34" charset="0"/>
                <a:ea typeface="Calibri" panose="020F0502020204030204" pitchFamily="34" charset="0"/>
                <a:cs typeface="Calibri" panose="020F0502020204030204" pitchFamily="34" charset="0"/>
              </a:rPr>
              <a:t> 1, 2, 3 </a:t>
            </a:r>
            <a:r>
              <a:rPr lang="en-US" sz="2000" dirty="0" err="1">
                <a:latin typeface="Calibri" panose="020F0502020204030204" pitchFamily="34" charset="0"/>
                <a:ea typeface="Calibri" panose="020F0502020204030204" pitchFamily="34" charset="0"/>
                <a:cs typeface="Calibri" panose="020F0502020204030204" pitchFamily="34" charset="0"/>
              </a:rPr>
              <a:t>và</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những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ghi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chú</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của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bản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thân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khi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đọc</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ngữ</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liệu</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tham</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khảo</a:t>
            </a:r>
            <a:r>
              <a:rPr lang="en-US" dirty="0"/>
              <a:t>.</a:t>
            </a:r>
            <a:endParaRPr lang="vi-VN" sz="2000" b="1" dirty="0" smtClean="0">
              <a:latin typeface="Calibri" panose="020F0502020204030204" pitchFamily="34" charset="0"/>
              <a:ea typeface="Calibri" panose="020F0502020204030204" pitchFamily="34" charset="0"/>
              <a:cs typeface="Calibri" panose="020F0502020204030204" pitchFamily="34" charset="0"/>
            </a:endParaRPr>
          </a:p>
        </p:txBody>
      </p:sp>
      <p:grpSp>
        <p:nvGrpSpPr>
          <p:cNvPr id="3053" name="Google Shape;3053;p44"/>
          <p:cNvGrpSpPr/>
          <p:nvPr/>
        </p:nvGrpSpPr>
        <p:grpSpPr>
          <a:xfrm>
            <a:off x="6974339" y="2705030"/>
            <a:ext cx="1837972" cy="2214457"/>
            <a:chOff x="5762700" y="2268725"/>
            <a:chExt cx="687375" cy="828175"/>
          </a:xfrm>
        </p:grpSpPr>
        <p:sp>
          <p:nvSpPr>
            <p:cNvPr id="3054" name="Google Shape;3054;p44"/>
            <p:cNvSpPr/>
            <p:nvPr/>
          </p:nvSpPr>
          <p:spPr>
            <a:xfrm>
              <a:off x="6121775" y="2289900"/>
              <a:ext cx="10750" cy="27350"/>
            </a:xfrm>
            <a:custGeom>
              <a:avLst/>
              <a:gdLst/>
              <a:ahLst/>
              <a:cxnLst/>
              <a:rect l="l" t="t" r="r" b="b"/>
              <a:pathLst>
                <a:path w="430" h="1094" extrusionOk="0">
                  <a:moveTo>
                    <a:pt x="241" y="0"/>
                  </a:moveTo>
                  <a:cubicBezTo>
                    <a:pt x="194" y="217"/>
                    <a:pt x="0" y="768"/>
                    <a:pt x="126" y="978"/>
                  </a:cubicBezTo>
                  <a:cubicBezTo>
                    <a:pt x="177" y="1064"/>
                    <a:pt x="275" y="1093"/>
                    <a:pt x="382" y="1093"/>
                  </a:cubicBezTo>
                  <a:cubicBezTo>
                    <a:pt x="398" y="1093"/>
                    <a:pt x="414" y="1093"/>
                    <a:pt x="430" y="1092"/>
                  </a:cubicBezTo>
                  <a:cubicBezTo>
                    <a:pt x="430" y="719"/>
                    <a:pt x="366" y="349"/>
                    <a:pt x="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5" name="Google Shape;3055;p44"/>
            <p:cNvSpPr/>
            <p:nvPr/>
          </p:nvSpPr>
          <p:spPr>
            <a:xfrm>
              <a:off x="6285450" y="2662400"/>
              <a:ext cx="36125" cy="19425"/>
            </a:xfrm>
            <a:custGeom>
              <a:avLst/>
              <a:gdLst/>
              <a:ahLst/>
              <a:cxnLst/>
              <a:rect l="l" t="t" r="r" b="b"/>
              <a:pathLst>
                <a:path w="1445" h="777" extrusionOk="0">
                  <a:moveTo>
                    <a:pt x="187" y="1"/>
                  </a:moveTo>
                  <a:cubicBezTo>
                    <a:pt x="126" y="260"/>
                    <a:pt x="64" y="518"/>
                    <a:pt x="0" y="776"/>
                  </a:cubicBezTo>
                  <a:lnTo>
                    <a:pt x="1444" y="457"/>
                  </a:lnTo>
                  <a:cubicBezTo>
                    <a:pt x="1025" y="305"/>
                    <a:pt x="606" y="153"/>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6" name="Google Shape;3056;p44"/>
            <p:cNvSpPr/>
            <p:nvPr/>
          </p:nvSpPr>
          <p:spPr>
            <a:xfrm>
              <a:off x="6304600" y="2574025"/>
              <a:ext cx="19150" cy="16350"/>
            </a:xfrm>
            <a:custGeom>
              <a:avLst/>
              <a:gdLst/>
              <a:ahLst/>
              <a:cxnLst/>
              <a:rect l="l" t="t" r="r" b="b"/>
              <a:pathLst>
                <a:path w="766" h="654" extrusionOk="0">
                  <a:moveTo>
                    <a:pt x="85" y="0"/>
                  </a:moveTo>
                  <a:cubicBezTo>
                    <a:pt x="60" y="207"/>
                    <a:pt x="32" y="413"/>
                    <a:pt x="1" y="620"/>
                  </a:cubicBezTo>
                  <a:cubicBezTo>
                    <a:pt x="187" y="642"/>
                    <a:pt x="375" y="653"/>
                    <a:pt x="562" y="653"/>
                  </a:cubicBezTo>
                  <a:cubicBezTo>
                    <a:pt x="630" y="653"/>
                    <a:pt x="698" y="652"/>
                    <a:pt x="765" y="649"/>
                  </a:cubicBezTo>
                  <a:cubicBezTo>
                    <a:pt x="538" y="432"/>
                    <a:pt x="311" y="217"/>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7" name="Google Shape;3057;p44"/>
            <p:cNvSpPr/>
            <p:nvPr/>
          </p:nvSpPr>
          <p:spPr>
            <a:xfrm>
              <a:off x="6341575" y="2506325"/>
              <a:ext cx="15625" cy="16900"/>
            </a:xfrm>
            <a:custGeom>
              <a:avLst/>
              <a:gdLst/>
              <a:ahLst/>
              <a:cxnLst/>
              <a:rect l="l" t="t" r="r" b="b"/>
              <a:pathLst>
                <a:path w="625" h="676" extrusionOk="0">
                  <a:moveTo>
                    <a:pt x="624" y="1"/>
                  </a:moveTo>
                  <a:lnTo>
                    <a:pt x="624" y="1"/>
                  </a:lnTo>
                  <a:cubicBezTo>
                    <a:pt x="412" y="57"/>
                    <a:pt x="202" y="103"/>
                    <a:pt x="0" y="139"/>
                  </a:cubicBezTo>
                  <a:cubicBezTo>
                    <a:pt x="107" y="325"/>
                    <a:pt x="227" y="505"/>
                    <a:pt x="359" y="676"/>
                  </a:cubicBezTo>
                  <a:cubicBezTo>
                    <a:pt x="462" y="457"/>
                    <a:pt x="551" y="23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8" name="Google Shape;3058;p44"/>
            <p:cNvSpPr/>
            <p:nvPr/>
          </p:nvSpPr>
          <p:spPr>
            <a:xfrm>
              <a:off x="6422525" y="2441325"/>
              <a:ext cx="21625" cy="18375"/>
            </a:xfrm>
            <a:custGeom>
              <a:avLst/>
              <a:gdLst/>
              <a:ahLst/>
              <a:cxnLst/>
              <a:rect l="l" t="t" r="r" b="b"/>
              <a:pathLst>
                <a:path w="865" h="735" extrusionOk="0">
                  <a:moveTo>
                    <a:pt x="354" y="1"/>
                  </a:moveTo>
                  <a:cubicBezTo>
                    <a:pt x="260" y="253"/>
                    <a:pt x="142" y="497"/>
                    <a:pt x="1" y="727"/>
                  </a:cubicBezTo>
                  <a:cubicBezTo>
                    <a:pt x="64" y="732"/>
                    <a:pt x="127" y="734"/>
                    <a:pt x="189" y="734"/>
                  </a:cubicBezTo>
                  <a:cubicBezTo>
                    <a:pt x="417" y="734"/>
                    <a:pt x="644" y="704"/>
                    <a:pt x="864" y="645"/>
                  </a:cubicBezTo>
                  <a:cubicBezTo>
                    <a:pt x="695" y="431"/>
                    <a:pt x="524" y="215"/>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9" name="Google Shape;3059;p44"/>
            <p:cNvSpPr/>
            <p:nvPr/>
          </p:nvSpPr>
          <p:spPr>
            <a:xfrm>
              <a:off x="6431925" y="2369275"/>
              <a:ext cx="18150" cy="10425"/>
            </a:xfrm>
            <a:custGeom>
              <a:avLst/>
              <a:gdLst/>
              <a:ahLst/>
              <a:cxnLst/>
              <a:rect l="l" t="t" r="r" b="b"/>
              <a:pathLst>
                <a:path w="726" h="417" extrusionOk="0">
                  <a:moveTo>
                    <a:pt x="41" y="1"/>
                  </a:moveTo>
                  <a:cubicBezTo>
                    <a:pt x="27" y="1"/>
                    <a:pt x="14" y="1"/>
                    <a:pt x="1" y="1"/>
                  </a:cubicBezTo>
                  <a:cubicBezTo>
                    <a:pt x="43" y="143"/>
                    <a:pt x="81" y="281"/>
                    <a:pt x="111" y="416"/>
                  </a:cubicBezTo>
                  <a:cubicBezTo>
                    <a:pt x="307" y="297"/>
                    <a:pt x="513" y="195"/>
                    <a:pt x="725" y="109"/>
                  </a:cubicBezTo>
                  <a:cubicBezTo>
                    <a:pt x="504" y="38"/>
                    <a:pt x="273" y="1"/>
                    <a:pt x="41"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0" name="Google Shape;3060;p44"/>
            <p:cNvSpPr/>
            <p:nvPr/>
          </p:nvSpPr>
          <p:spPr>
            <a:xfrm>
              <a:off x="5925750" y="2676175"/>
              <a:ext cx="22925" cy="15850"/>
            </a:xfrm>
            <a:custGeom>
              <a:avLst/>
              <a:gdLst/>
              <a:ahLst/>
              <a:cxnLst/>
              <a:rect l="l" t="t" r="r" b="b"/>
              <a:pathLst>
                <a:path w="917" h="634" extrusionOk="0">
                  <a:moveTo>
                    <a:pt x="724" y="1"/>
                  </a:moveTo>
                  <a:cubicBezTo>
                    <a:pt x="482" y="91"/>
                    <a:pt x="242" y="180"/>
                    <a:pt x="0" y="270"/>
                  </a:cubicBezTo>
                  <a:cubicBezTo>
                    <a:pt x="300" y="407"/>
                    <a:pt x="605" y="528"/>
                    <a:pt x="916" y="634"/>
                  </a:cubicBezTo>
                  <a:cubicBezTo>
                    <a:pt x="848" y="423"/>
                    <a:pt x="784" y="213"/>
                    <a:pt x="7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1" name="Google Shape;3061;p44"/>
            <p:cNvSpPr/>
            <p:nvPr/>
          </p:nvSpPr>
          <p:spPr>
            <a:xfrm>
              <a:off x="5906375" y="2567150"/>
              <a:ext cx="19150" cy="12925"/>
            </a:xfrm>
            <a:custGeom>
              <a:avLst/>
              <a:gdLst/>
              <a:ahLst/>
              <a:cxnLst/>
              <a:rect l="l" t="t" r="r" b="b"/>
              <a:pathLst>
                <a:path w="766" h="517" extrusionOk="0">
                  <a:moveTo>
                    <a:pt x="721" y="1"/>
                  </a:moveTo>
                  <a:lnTo>
                    <a:pt x="0" y="310"/>
                  </a:lnTo>
                  <a:cubicBezTo>
                    <a:pt x="259" y="361"/>
                    <a:pt x="515" y="430"/>
                    <a:pt x="765" y="517"/>
                  </a:cubicBezTo>
                  <a:cubicBezTo>
                    <a:pt x="748" y="344"/>
                    <a:pt x="733" y="173"/>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2" name="Google Shape;3062;p44"/>
            <p:cNvSpPr/>
            <p:nvPr/>
          </p:nvSpPr>
          <p:spPr>
            <a:xfrm>
              <a:off x="5845450" y="2502850"/>
              <a:ext cx="18600" cy="23575"/>
            </a:xfrm>
            <a:custGeom>
              <a:avLst/>
              <a:gdLst/>
              <a:ahLst/>
              <a:cxnLst/>
              <a:rect l="l" t="t" r="r" b="b"/>
              <a:pathLst>
                <a:path w="744" h="943" extrusionOk="0">
                  <a:moveTo>
                    <a:pt x="1" y="1"/>
                  </a:moveTo>
                  <a:cubicBezTo>
                    <a:pt x="4" y="314"/>
                    <a:pt x="7" y="629"/>
                    <a:pt x="11" y="943"/>
                  </a:cubicBezTo>
                  <a:cubicBezTo>
                    <a:pt x="255" y="707"/>
                    <a:pt x="500" y="472"/>
                    <a:pt x="744" y="236"/>
                  </a:cubicBezTo>
                  <a:cubicBezTo>
                    <a:pt x="491" y="176"/>
                    <a:pt x="242" y="9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3" name="Google Shape;3063;p44"/>
            <p:cNvSpPr/>
            <p:nvPr/>
          </p:nvSpPr>
          <p:spPr>
            <a:xfrm>
              <a:off x="5762700" y="2431650"/>
              <a:ext cx="24725" cy="14300"/>
            </a:xfrm>
            <a:custGeom>
              <a:avLst/>
              <a:gdLst/>
              <a:ahLst/>
              <a:cxnLst/>
              <a:rect l="l" t="t" r="r" b="b"/>
              <a:pathLst>
                <a:path w="989" h="572" extrusionOk="0">
                  <a:moveTo>
                    <a:pt x="845" y="1"/>
                  </a:moveTo>
                  <a:lnTo>
                    <a:pt x="110" y="339"/>
                  </a:lnTo>
                  <a:cubicBezTo>
                    <a:pt x="60" y="362"/>
                    <a:pt x="1" y="417"/>
                    <a:pt x="34" y="460"/>
                  </a:cubicBezTo>
                  <a:cubicBezTo>
                    <a:pt x="353" y="497"/>
                    <a:pt x="671" y="533"/>
                    <a:pt x="989" y="571"/>
                  </a:cubicBezTo>
                  <a:cubicBezTo>
                    <a:pt x="949" y="461"/>
                    <a:pt x="917" y="349"/>
                    <a:pt x="890" y="235"/>
                  </a:cubicBezTo>
                  <a:cubicBezTo>
                    <a:pt x="872" y="157"/>
                    <a:pt x="858" y="80"/>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4" name="Google Shape;3064;p44"/>
            <p:cNvSpPr/>
            <p:nvPr/>
          </p:nvSpPr>
          <p:spPr>
            <a:xfrm>
              <a:off x="5850950" y="2427425"/>
              <a:ext cx="32575" cy="11900"/>
            </a:xfrm>
            <a:custGeom>
              <a:avLst/>
              <a:gdLst/>
              <a:ahLst/>
              <a:cxnLst/>
              <a:rect l="l" t="t" r="r" b="b"/>
              <a:pathLst>
                <a:path w="1303" h="476" extrusionOk="0">
                  <a:moveTo>
                    <a:pt x="1260" y="0"/>
                  </a:moveTo>
                  <a:cubicBezTo>
                    <a:pt x="861" y="163"/>
                    <a:pt x="438" y="263"/>
                    <a:pt x="8" y="295"/>
                  </a:cubicBezTo>
                  <a:cubicBezTo>
                    <a:pt x="5" y="296"/>
                    <a:pt x="3" y="297"/>
                    <a:pt x="1" y="299"/>
                  </a:cubicBezTo>
                  <a:cubicBezTo>
                    <a:pt x="423" y="341"/>
                    <a:pt x="842" y="400"/>
                    <a:pt x="1259" y="475"/>
                  </a:cubicBezTo>
                  <a:cubicBezTo>
                    <a:pt x="1256" y="474"/>
                    <a:pt x="1303" y="210"/>
                    <a:pt x="1260"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5" name="Google Shape;3065;p44"/>
            <p:cNvSpPr/>
            <p:nvPr/>
          </p:nvSpPr>
          <p:spPr>
            <a:xfrm>
              <a:off x="5821025" y="2330550"/>
              <a:ext cx="26675" cy="26350"/>
            </a:xfrm>
            <a:custGeom>
              <a:avLst/>
              <a:gdLst/>
              <a:ahLst/>
              <a:cxnLst/>
              <a:rect l="l" t="t" r="r" b="b"/>
              <a:pathLst>
                <a:path w="1067" h="1054" extrusionOk="0">
                  <a:moveTo>
                    <a:pt x="1" y="1"/>
                  </a:moveTo>
                  <a:cubicBezTo>
                    <a:pt x="253" y="342"/>
                    <a:pt x="490" y="693"/>
                    <a:pt x="713" y="1053"/>
                  </a:cubicBezTo>
                  <a:cubicBezTo>
                    <a:pt x="713" y="1050"/>
                    <a:pt x="940" y="907"/>
                    <a:pt x="1067" y="736"/>
                  </a:cubicBezTo>
                  <a:cubicBezTo>
                    <a:pt x="678" y="548"/>
                    <a:pt x="321" y="301"/>
                    <a:pt x="9" y="3"/>
                  </a:cubicBezTo>
                  <a:cubicBezTo>
                    <a:pt x="6" y="3"/>
                    <a:pt x="4" y="2"/>
                    <a:pt x="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6" name="Google Shape;3066;p44"/>
            <p:cNvSpPr/>
            <p:nvPr/>
          </p:nvSpPr>
          <p:spPr>
            <a:xfrm>
              <a:off x="5905175" y="2337650"/>
              <a:ext cx="11800" cy="31975"/>
            </a:xfrm>
            <a:custGeom>
              <a:avLst/>
              <a:gdLst/>
              <a:ahLst/>
              <a:cxnLst/>
              <a:rect l="l" t="t" r="r" b="b"/>
              <a:pathLst>
                <a:path w="472" h="1279" extrusionOk="0">
                  <a:moveTo>
                    <a:pt x="5" y="0"/>
                  </a:moveTo>
                  <a:lnTo>
                    <a:pt x="5" y="0"/>
                  </a:lnTo>
                  <a:cubicBezTo>
                    <a:pt x="21" y="424"/>
                    <a:pt x="20" y="848"/>
                    <a:pt x="0" y="1271"/>
                  </a:cubicBezTo>
                  <a:cubicBezTo>
                    <a:pt x="0" y="1269"/>
                    <a:pt x="269" y="1279"/>
                    <a:pt x="472" y="1207"/>
                  </a:cubicBezTo>
                  <a:cubicBezTo>
                    <a:pt x="256" y="834"/>
                    <a:pt x="100" y="429"/>
                    <a:pt x="9" y="7"/>
                  </a:cubicBezTo>
                  <a:cubicBezTo>
                    <a:pt x="8" y="5"/>
                    <a:pt x="6" y="3"/>
                    <a:pt x="5"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7" name="Google Shape;3067;p44"/>
            <p:cNvSpPr/>
            <p:nvPr/>
          </p:nvSpPr>
          <p:spPr>
            <a:xfrm>
              <a:off x="5993300" y="2342625"/>
              <a:ext cx="20675" cy="27275"/>
            </a:xfrm>
            <a:custGeom>
              <a:avLst/>
              <a:gdLst/>
              <a:ahLst/>
              <a:cxnLst/>
              <a:rect l="l" t="t" r="r" b="b"/>
              <a:pathLst>
                <a:path w="827" h="1091" extrusionOk="0">
                  <a:moveTo>
                    <a:pt x="1" y="0"/>
                  </a:moveTo>
                  <a:lnTo>
                    <a:pt x="1" y="0"/>
                  </a:lnTo>
                  <a:cubicBezTo>
                    <a:pt x="95" y="252"/>
                    <a:pt x="273" y="928"/>
                    <a:pt x="507" y="1063"/>
                  </a:cubicBezTo>
                  <a:cubicBezTo>
                    <a:pt x="540" y="1082"/>
                    <a:pt x="574" y="1091"/>
                    <a:pt x="608" y="1091"/>
                  </a:cubicBezTo>
                  <a:cubicBezTo>
                    <a:pt x="684" y="1091"/>
                    <a:pt x="758" y="1047"/>
                    <a:pt x="826" y="987"/>
                  </a:cubicBezTo>
                  <a:cubicBezTo>
                    <a:pt x="604" y="618"/>
                    <a:pt x="326" y="284"/>
                    <a:pt x="1"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8" name="Google Shape;3068;p44"/>
            <p:cNvSpPr/>
            <p:nvPr/>
          </p:nvSpPr>
          <p:spPr>
            <a:xfrm>
              <a:off x="5963825" y="2539725"/>
              <a:ext cx="30375" cy="16475"/>
            </a:xfrm>
            <a:custGeom>
              <a:avLst/>
              <a:gdLst/>
              <a:ahLst/>
              <a:cxnLst/>
              <a:rect l="l" t="t" r="r" b="b"/>
              <a:pathLst>
                <a:path w="1215" h="659" extrusionOk="0">
                  <a:moveTo>
                    <a:pt x="0" y="1"/>
                  </a:moveTo>
                  <a:lnTo>
                    <a:pt x="0" y="1"/>
                  </a:lnTo>
                  <a:cubicBezTo>
                    <a:pt x="209" y="167"/>
                    <a:pt x="705" y="658"/>
                    <a:pt x="974" y="658"/>
                  </a:cubicBezTo>
                  <a:cubicBezTo>
                    <a:pt x="975" y="658"/>
                    <a:pt x="976" y="658"/>
                    <a:pt x="977" y="658"/>
                  </a:cubicBezTo>
                  <a:cubicBezTo>
                    <a:pt x="1103" y="656"/>
                    <a:pt x="1174" y="556"/>
                    <a:pt x="1214" y="430"/>
                  </a:cubicBezTo>
                  <a:cubicBezTo>
                    <a:pt x="835" y="225"/>
                    <a:pt x="425" y="8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9" name="Google Shape;3069;p44"/>
            <p:cNvSpPr/>
            <p:nvPr/>
          </p:nvSpPr>
          <p:spPr>
            <a:xfrm>
              <a:off x="6032900" y="2434175"/>
              <a:ext cx="17200" cy="29075"/>
            </a:xfrm>
            <a:custGeom>
              <a:avLst/>
              <a:gdLst/>
              <a:ahLst/>
              <a:cxnLst/>
              <a:rect l="l" t="t" r="r" b="b"/>
              <a:pathLst>
                <a:path w="688" h="1163" extrusionOk="0">
                  <a:moveTo>
                    <a:pt x="1" y="1"/>
                  </a:moveTo>
                  <a:lnTo>
                    <a:pt x="1" y="1"/>
                  </a:lnTo>
                  <a:cubicBezTo>
                    <a:pt x="61" y="261"/>
                    <a:pt x="147" y="956"/>
                    <a:pt x="360" y="1120"/>
                  </a:cubicBezTo>
                  <a:cubicBezTo>
                    <a:pt x="400" y="1150"/>
                    <a:pt x="442" y="1163"/>
                    <a:pt x="485" y="1163"/>
                  </a:cubicBezTo>
                  <a:cubicBezTo>
                    <a:pt x="552" y="1163"/>
                    <a:pt x="621" y="1133"/>
                    <a:pt x="687" y="1089"/>
                  </a:cubicBezTo>
                  <a:cubicBezTo>
                    <a:pt x="516" y="693"/>
                    <a:pt x="285" y="325"/>
                    <a:pt x="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0" name="Google Shape;3070;p44"/>
            <p:cNvSpPr/>
            <p:nvPr/>
          </p:nvSpPr>
          <p:spPr>
            <a:xfrm>
              <a:off x="6131725" y="2498650"/>
              <a:ext cx="11850" cy="31800"/>
            </a:xfrm>
            <a:custGeom>
              <a:avLst/>
              <a:gdLst/>
              <a:ahLst/>
              <a:cxnLst/>
              <a:rect l="l" t="t" r="r" b="b"/>
              <a:pathLst>
                <a:path w="474" h="1272" extrusionOk="0">
                  <a:moveTo>
                    <a:pt x="473" y="1270"/>
                  </a:moveTo>
                  <a:cubicBezTo>
                    <a:pt x="473" y="1270"/>
                    <a:pt x="473" y="1270"/>
                    <a:pt x="473" y="1270"/>
                  </a:cubicBezTo>
                  <a:cubicBezTo>
                    <a:pt x="473" y="1270"/>
                    <a:pt x="473" y="1270"/>
                    <a:pt x="473" y="1270"/>
                  </a:cubicBezTo>
                  <a:close/>
                  <a:moveTo>
                    <a:pt x="423" y="1"/>
                  </a:moveTo>
                  <a:cubicBezTo>
                    <a:pt x="422" y="3"/>
                    <a:pt x="421" y="5"/>
                    <a:pt x="420" y="6"/>
                  </a:cubicBezTo>
                  <a:cubicBezTo>
                    <a:pt x="344" y="431"/>
                    <a:pt x="203" y="842"/>
                    <a:pt x="1" y="1223"/>
                  </a:cubicBezTo>
                  <a:cubicBezTo>
                    <a:pt x="132" y="1265"/>
                    <a:pt x="289" y="1271"/>
                    <a:pt x="385" y="1271"/>
                  </a:cubicBezTo>
                  <a:cubicBezTo>
                    <a:pt x="430" y="1271"/>
                    <a:pt x="462" y="1270"/>
                    <a:pt x="471" y="1270"/>
                  </a:cubicBezTo>
                  <a:cubicBezTo>
                    <a:pt x="472" y="1270"/>
                    <a:pt x="473" y="1270"/>
                    <a:pt x="473" y="1270"/>
                  </a:cubicBezTo>
                  <a:lnTo>
                    <a:pt x="473" y="1270"/>
                  </a:lnTo>
                  <a:cubicBezTo>
                    <a:pt x="440" y="848"/>
                    <a:pt x="423" y="424"/>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1" name="Google Shape;3071;p44"/>
            <p:cNvSpPr/>
            <p:nvPr/>
          </p:nvSpPr>
          <p:spPr>
            <a:xfrm>
              <a:off x="6035300" y="2652500"/>
              <a:ext cx="30350" cy="16450"/>
            </a:xfrm>
            <a:custGeom>
              <a:avLst/>
              <a:gdLst/>
              <a:ahLst/>
              <a:cxnLst/>
              <a:rect l="l" t="t" r="r" b="b"/>
              <a:pathLst>
                <a:path w="1214" h="658" extrusionOk="0">
                  <a:moveTo>
                    <a:pt x="1" y="1"/>
                  </a:moveTo>
                  <a:cubicBezTo>
                    <a:pt x="208" y="167"/>
                    <a:pt x="704" y="657"/>
                    <a:pt x="973" y="657"/>
                  </a:cubicBezTo>
                  <a:cubicBezTo>
                    <a:pt x="974" y="657"/>
                    <a:pt x="975" y="657"/>
                    <a:pt x="976" y="657"/>
                  </a:cubicBezTo>
                  <a:cubicBezTo>
                    <a:pt x="1102" y="656"/>
                    <a:pt x="1173" y="555"/>
                    <a:pt x="1213" y="430"/>
                  </a:cubicBezTo>
                  <a:cubicBezTo>
                    <a:pt x="834" y="225"/>
                    <a:pt x="424" y="8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2" name="Google Shape;3072;p44"/>
            <p:cNvSpPr/>
            <p:nvPr/>
          </p:nvSpPr>
          <p:spPr>
            <a:xfrm>
              <a:off x="6162575" y="2630925"/>
              <a:ext cx="11850" cy="31800"/>
            </a:xfrm>
            <a:custGeom>
              <a:avLst/>
              <a:gdLst/>
              <a:ahLst/>
              <a:cxnLst/>
              <a:rect l="l" t="t" r="r" b="b"/>
              <a:pathLst>
                <a:path w="474" h="1272" extrusionOk="0">
                  <a:moveTo>
                    <a:pt x="473" y="1271"/>
                  </a:moveTo>
                  <a:cubicBezTo>
                    <a:pt x="473" y="1271"/>
                    <a:pt x="473" y="1271"/>
                    <a:pt x="473" y="1271"/>
                  </a:cubicBezTo>
                  <a:cubicBezTo>
                    <a:pt x="473" y="1271"/>
                    <a:pt x="473" y="1271"/>
                    <a:pt x="473" y="1271"/>
                  </a:cubicBezTo>
                  <a:close/>
                  <a:moveTo>
                    <a:pt x="423" y="1"/>
                  </a:moveTo>
                  <a:lnTo>
                    <a:pt x="423" y="1"/>
                  </a:lnTo>
                  <a:cubicBezTo>
                    <a:pt x="422" y="3"/>
                    <a:pt x="421" y="5"/>
                    <a:pt x="419" y="7"/>
                  </a:cubicBezTo>
                  <a:cubicBezTo>
                    <a:pt x="344" y="432"/>
                    <a:pt x="203" y="843"/>
                    <a:pt x="0" y="1223"/>
                  </a:cubicBezTo>
                  <a:cubicBezTo>
                    <a:pt x="134" y="1266"/>
                    <a:pt x="296" y="1272"/>
                    <a:pt x="392" y="1272"/>
                  </a:cubicBezTo>
                  <a:cubicBezTo>
                    <a:pt x="428" y="1272"/>
                    <a:pt x="455" y="1271"/>
                    <a:pt x="467" y="1271"/>
                  </a:cubicBezTo>
                  <a:cubicBezTo>
                    <a:pt x="471" y="1271"/>
                    <a:pt x="473" y="1271"/>
                    <a:pt x="473" y="1271"/>
                  </a:cubicBezTo>
                  <a:lnTo>
                    <a:pt x="473" y="1271"/>
                  </a:lnTo>
                  <a:cubicBezTo>
                    <a:pt x="439" y="848"/>
                    <a:pt x="422" y="426"/>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3" name="Google Shape;3073;p44"/>
            <p:cNvSpPr/>
            <p:nvPr/>
          </p:nvSpPr>
          <p:spPr>
            <a:xfrm>
              <a:off x="6248325" y="2593975"/>
              <a:ext cx="26625" cy="26325"/>
            </a:xfrm>
            <a:custGeom>
              <a:avLst/>
              <a:gdLst/>
              <a:ahLst/>
              <a:cxnLst/>
              <a:rect l="l" t="t" r="r" b="b"/>
              <a:pathLst>
                <a:path w="1065" h="1053" extrusionOk="0">
                  <a:moveTo>
                    <a:pt x="1065" y="0"/>
                  </a:moveTo>
                  <a:cubicBezTo>
                    <a:pt x="1063" y="1"/>
                    <a:pt x="1059" y="1"/>
                    <a:pt x="1057" y="2"/>
                  </a:cubicBezTo>
                  <a:cubicBezTo>
                    <a:pt x="744" y="299"/>
                    <a:pt x="388" y="547"/>
                    <a:pt x="0" y="734"/>
                  </a:cubicBezTo>
                  <a:cubicBezTo>
                    <a:pt x="127" y="907"/>
                    <a:pt x="353" y="1049"/>
                    <a:pt x="353" y="1053"/>
                  </a:cubicBezTo>
                  <a:cubicBezTo>
                    <a:pt x="575" y="692"/>
                    <a:pt x="812" y="342"/>
                    <a:pt x="10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4" name="Google Shape;3074;p44"/>
            <p:cNvSpPr/>
            <p:nvPr/>
          </p:nvSpPr>
          <p:spPr>
            <a:xfrm>
              <a:off x="6216825" y="2516175"/>
              <a:ext cx="32175" cy="14600"/>
            </a:xfrm>
            <a:custGeom>
              <a:avLst/>
              <a:gdLst/>
              <a:ahLst/>
              <a:cxnLst/>
              <a:rect l="l" t="t" r="r" b="b"/>
              <a:pathLst>
                <a:path w="1287" h="584" extrusionOk="0">
                  <a:moveTo>
                    <a:pt x="1278" y="0"/>
                  </a:moveTo>
                  <a:cubicBezTo>
                    <a:pt x="928" y="93"/>
                    <a:pt x="568" y="140"/>
                    <a:pt x="206" y="140"/>
                  </a:cubicBezTo>
                  <a:cubicBezTo>
                    <a:pt x="138" y="140"/>
                    <a:pt x="69" y="138"/>
                    <a:pt x="1" y="135"/>
                  </a:cubicBezTo>
                  <a:lnTo>
                    <a:pt x="1" y="135"/>
                  </a:lnTo>
                  <a:cubicBezTo>
                    <a:pt x="29" y="344"/>
                    <a:pt x="158" y="577"/>
                    <a:pt x="158" y="583"/>
                  </a:cubicBezTo>
                  <a:cubicBezTo>
                    <a:pt x="526" y="374"/>
                    <a:pt x="902" y="181"/>
                    <a:pt x="1287" y="2"/>
                  </a:cubicBezTo>
                  <a:cubicBezTo>
                    <a:pt x="1285" y="2"/>
                    <a:pt x="1281" y="0"/>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5" name="Google Shape;3075;p44"/>
            <p:cNvSpPr/>
            <p:nvPr/>
          </p:nvSpPr>
          <p:spPr>
            <a:xfrm>
              <a:off x="6178425" y="2370525"/>
              <a:ext cx="10975" cy="28800"/>
            </a:xfrm>
            <a:custGeom>
              <a:avLst/>
              <a:gdLst/>
              <a:ahLst/>
              <a:cxnLst/>
              <a:rect l="l" t="t" r="r" b="b"/>
              <a:pathLst>
                <a:path w="439" h="1152" extrusionOk="0">
                  <a:moveTo>
                    <a:pt x="221" y="0"/>
                  </a:moveTo>
                  <a:cubicBezTo>
                    <a:pt x="220" y="1"/>
                    <a:pt x="219" y="3"/>
                    <a:pt x="217" y="5"/>
                  </a:cubicBezTo>
                  <a:cubicBezTo>
                    <a:pt x="207" y="376"/>
                    <a:pt x="134" y="743"/>
                    <a:pt x="0" y="1091"/>
                  </a:cubicBezTo>
                  <a:cubicBezTo>
                    <a:pt x="195" y="1152"/>
                    <a:pt x="438" y="1138"/>
                    <a:pt x="439" y="1142"/>
                  </a:cubicBezTo>
                  <a:cubicBezTo>
                    <a:pt x="350" y="761"/>
                    <a:pt x="277" y="381"/>
                    <a:pt x="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6" name="Google Shape;3076;p44"/>
            <p:cNvSpPr/>
            <p:nvPr/>
          </p:nvSpPr>
          <p:spPr>
            <a:xfrm>
              <a:off x="6250875" y="2411475"/>
              <a:ext cx="26650" cy="26325"/>
            </a:xfrm>
            <a:custGeom>
              <a:avLst/>
              <a:gdLst/>
              <a:ahLst/>
              <a:cxnLst/>
              <a:rect l="l" t="t" r="r" b="b"/>
              <a:pathLst>
                <a:path w="1066" h="1053" extrusionOk="0">
                  <a:moveTo>
                    <a:pt x="1065" y="1"/>
                  </a:moveTo>
                  <a:lnTo>
                    <a:pt x="1065" y="1"/>
                  </a:lnTo>
                  <a:cubicBezTo>
                    <a:pt x="1064" y="1"/>
                    <a:pt x="1062" y="2"/>
                    <a:pt x="1060" y="2"/>
                  </a:cubicBezTo>
                  <a:cubicBezTo>
                    <a:pt x="747" y="300"/>
                    <a:pt x="390" y="547"/>
                    <a:pt x="1" y="735"/>
                  </a:cubicBezTo>
                  <a:cubicBezTo>
                    <a:pt x="127" y="907"/>
                    <a:pt x="354" y="1049"/>
                    <a:pt x="354" y="1052"/>
                  </a:cubicBezTo>
                  <a:cubicBezTo>
                    <a:pt x="577" y="693"/>
                    <a:pt x="814" y="34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7" name="Google Shape;3077;p44"/>
            <p:cNvSpPr/>
            <p:nvPr/>
          </p:nvSpPr>
          <p:spPr>
            <a:xfrm>
              <a:off x="6344375" y="2421100"/>
              <a:ext cx="31325" cy="13725"/>
            </a:xfrm>
            <a:custGeom>
              <a:avLst/>
              <a:gdLst/>
              <a:ahLst/>
              <a:cxnLst/>
              <a:rect l="l" t="t" r="r" b="b"/>
              <a:pathLst>
                <a:path w="1253" h="549" extrusionOk="0">
                  <a:moveTo>
                    <a:pt x="242" y="0"/>
                  </a:moveTo>
                  <a:cubicBezTo>
                    <a:pt x="231" y="0"/>
                    <a:pt x="221" y="1"/>
                    <a:pt x="211" y="2"/>
                  </a:cubicBezTo>
                  <a:cubicBezTo>
                    <a:pt x="86" y="18"/>
                    <a:pt x="27" y="126"/>
                    <a:pt x="1" y="253"/>
                  </a:cubicBezTo>
                  <a:cubicBezTo>
                    <a:pt x="400" y="416"/>
                    <a:pt x="823" y="516"/>
                    <a:pt x="1252" y="548"/>
                  </a:cubicBezTo>
                  <a:cubicBezTo>
                    <a:pt x="1035" y="409"/>
                    <a:pt x="518"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8" name="Google Shape;3078;p44"/>
            <p:cNvSpPr/>
            <p:nvPr/>
          </p:nvSpPr>
          <p:spPr>
            <a:xfrm>
              <a:off x="6309850" y="2337650"/>
              <a:ext cx="11800" cy="31975"/>
            </a:xfrm>
            <a:custGeom>
              <a:avLst/>
              <a:gdLst/>
              <a:ahLst/>
              <a:cxnLst/>
              <a:rect l="l" t="t" r="r" b="b"/>
              <a:pathLst>
                <a:path w="472" h="1279" extrusionOk="0">
                  <a:moveTo>
                    <a:pt x="467" y="0"/>
                  </a:moveTo>
                  <a:cubicBezTo>
                    <a:pt x="466" y="3"/>
                    <a:pt x="464" y="5"/>
                    <a:pt x="463" y="7"/>
                  </a:cubicBezTo>
                  <a:cubicBezTo>
                    <a:pt x="372" y="429"/>
                    <a:pt x="216" y="834"/>
                    <a:pt x="0" y="1207"/>
                  </a:cubicBezTo>
                  <a:cubicBezTo>
                    <a:pt x="202" y="1279"/>
                    <a:pt x="472" y="1269"/>
                    <a:pt x="472" y="1271"/>
                  </a:cubicBezTo>
                  <a:cubicBezTo>
                    <a:pt x="453" y="848"/>
                    <a:pt x="452" y="424"/>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9" name="Google Shape;3079;p44"/>
            <p:cNvSpPr/>
            <p:nvPr/>
          </p:nvSpPr>
          <p:spPr>
            <a:xfrm>
              <a:off x="6379150" y="2330550"/>
              <a:ext cx="26675" cy="26350"/>
            </a:xfrm>
            <a:custGeom>
              <a:avLst/>
              <a:gdLst/>
              <a:ahLst/>
              <a:cxnLst/>
              <a:rect l="l" t="t" r="r" b="b"/>
              <a:pathLst>
                <a:path w="1067" h="1054" extrusionOk="0">
                  <a:moveTo>
                    <a:pt x="1066" y="1"/>
                  </a:moveTo>
                  <a:cubicBezTo>
                    <a:pt x="1063" y="2"/>
                    <a:pt x="1061" y="3"/>
                    <a:pt x="1058" y="3"/>
                  </a:cubicBezTo>
                  <a:cubicBezTo>
                    <a:pt x="746" y="301"/>
                    <a:pt x="389" y="548"/>
                    <a:pt x="0" y="736"/>
                  </a:cubicBezTo>
                  <a:cubicBezTo>
                    <a:pt x="127" y="907"/>
                    <a:pt x="354" y="1050"/>
                    <a:pt x="354" y="1053"/>
                  </a:cubicBezTo>
                  <a:cubicBezTo>
                    <a:pt x="577" y="693"/>
                    <a:pt x="814" y="342"/>
                    <a:pt x="1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0" name="Google Shape;3080;p44"/>
            <p:cNvSpPr/>
            <p:nvPr/>
          </p:nvSpPr>
          <p:spPr>
            <a:xfrm>
              <a:off x="5851125" y="2421100"/>
              <a:ext cx="31350" cy="13725"/>
            </a:xfrm>
            <a:custGeom>
              <a:avLst/>
              <a:gdLst/>
              <a:ahLst/>
              <a:cxnLst/>
              <a:rect l="l" t="t" r="r" b="b"/>
              <a:pathLst>
                <a:path w="1254" h="549" extrusionOk="0">
                  <a:moveTo>
                    <a:pt x="1012" y="0"/>
                  </a:moveTo>
                  <a:cubicBezTo>
                    <a:pt x="735" y="0"/>
                    <a:pt x="219" y="409"/>
                    <a:pt x="1" y="548"/>
                  </a:cubicBezTo>
                  <a:cubicBezTo>
                    <a:pt x="431" y="516"/>
                    <a:pt x="854" y="416"/>
                    <a:pt x="1253" y="253"/>
                  </a:cubicBezTo>
                  <a:cubicBezTo>
                    <a:pt x="1227" y="126"/>
                    <a:pt x="1168" y="18"/>
                    <a:pt x="1043" y="2"/>
                  </a:cubicBezTo>
                  <a:cubicBezTo>
                    <a:pt x="1033" y="1"/>
                    <a:pt x="1023" y="0"/>
                    <a:pt x="1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1" name="Google Shape;3081;p44"/>
            <p:cNvSpPr/>
            <p:nvPr/>
          </p:nvSpPr>
          <p:spPr>
            <a:xfrm>
              <a:off x="6304300" y="2337800"/>
              <a:ext cx="17125" cy="30050"/>
            </a:xfrm>
            <a:custGeom>
              <a:avLst/>
              <a:gdLst/>
              <a:ahLst/>
              <a:cxnLst/>
              <a:rect l="l" t="t" r="r" b="b"/>
              <a:pathLst>
                <a:path w="685" h="1202" extrusionOk="0">
                  <a:moveTo>
                    <a:pt x="685" y="1"/>
                  </a:moveTo>
                  <a:lnTo>
                    <a:pt x="685" y="1"/>
                  </a:lnTo>
                  <a:cubicBezTo>
                    <a:pt x="511" y="206"/>
                    <a:pt x="6" y="690"/>
                    <a:pt x="3" y="959"/>
                  </a:cubicBezTo>
                  <a:cubicBezTo>
                    <a:pt x="1" y="1085"/>
                    <a:pt x="100" y="1158"/>
                    <a:pt x="223" y="1201"/>
                  </a:cubicBezTo>
                  <a:cubicBezTo>
                    <a:pt x="439" y="828"/>
                    <a:pt x="595" y="423"/>
                    <a:pt x="6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2" name="Google Shape;3082;p44"/>
            <p:cNvSpPr/>
            <p:nvPr/>
          </p:nvSpPr>
          <p:spPr>
            <a:xfrm>
              <a:off x="6376200" y="2330600"/>
              <a:ext cx="29425" cy="18350"/>
            </a:xfrm>
            <a:custGeom>
              <a:avLst/>
              <a:gdLst/>
              <a:ahLst/>
              <a:cxnLst/>
              <a:rect l="l" t="t" r="r" b="b"/>
              <a:pathLst>
                <a:path w="1177" h="734" extrusionOk="0">
                  <a:moveTo>
                    <a:pt x="1176" y="1"/>
                  </a:moveTo>
                  <a:cubicBezTo>
                    <a:pt x="918" y="73"/>
                    <a:pt x="227" y="189"/>
                    <a:pt x="73" y="409"/>
                  </a:cubicBezTo>
                  <a:cubicBezTo>
                    <a:pt x="0" y="511"/>
                    <a:pt x="40" y="628"/>
                    <a:pt x="118" y="734"/>
                  </a:cubicBezTo>
                  <a:cubicBezTo>
                    <a:pt x="507" y="546"/>
                    <a:pt x="864" y="299"/>
                    <a:pt x="1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3" name="Google Shape;3083;p44"/>
            <p:cNvSpPr/>
            <p:nvPr/>
          </p:nvSpPr>
          <p:spPr>
            <a:xfrm>
              <a:off x="6245350" y="2594025"/>
              <a:ext cx="29425" cy="18325"/>
            </a:xfrm>
            <a:custGeom>
              <a:avLst/>
              <a:gdLst/>
              <a:ahLst/>
              <a:cxnLst/>
              <a:rect l="l" t="t" r="r" b="b"/>
              <a:pathLst>
                <a:path w="1177" h="733" extrusionOk="0">
                  <a:moveTo>
                    <a:pt x="1176" y="0"/>
                  </a:moveTo>
                  <a:lnTo>
                    <a:pt x="1176" y="0"/>
                  </a:lnTo>
                  <a:cubicBezTo>
                    <a:pt x="918" y="72"/>
                    <a:pt x="227" y="187"/>
                    <a:pt x="72" y="407"/>
                  </a:cubicBezTo>
                  <a:cubicBezTo>
                    <a:pt x="0" y="511"/>
                    <a:pt x="41" y="628"/>
                    <a:pt x="119" y="732"/>
                  </a:cubicBezTo>
                  <a:cubicBezTo>
                    <a:pt x="507" y="545"/>
                    <a:pt x="863" y="297"/>
                    <a:pt x="1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4" name="Google Shape;3084;p44"/>
            <p:cNvSpPr/>
            <p:nvPr/>
          </p:nvSpPr>
          <p:spPr>
            <a:xfrm>
              <a:off x="6106753" y="2631615"/>
              <a:ext cx="16350" cy="30425"/>
            </a:xfrm>
            <a:custGeom>
              <a:avLst/>
              <a:gdLst/>
              <a:ahLst/>
              <a:cxnLst/>
              <a:rect l="l" t="t" r="r" b="b"/>
              <a:pathLst>
                <a:path w="654" h="1217" extrusionOk="0">
                  <a:moveTo>
                    <a:pt x="654" y="0"/>
                  </a:moveTo>
                  <a:cubicBezTo>
                    <a:pt x="489" y="211"/>
                    <a:pt x="1" y="713"/>
                    <a:pt x="6" y="983"/>
                  </a:cubicBezTo>
                  <a:cubicBezTo>
                    <a:pt x="10" y="1107"/>
                    <a:pt x="110" y="1177"/>
                    <a:pt x="235" y="1216"/>
                  </a:cubicBezTo>
                  <a:cubicBezTo>
                    <a:pt x="438" y="836"/>
                    <a:pt x="579" y="425"/>
                    <a:pt x="6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5" name="Google Shape;3085;p44"/>
            <p:cNvSpPr/>
            <p:nvPr/>
          </p:nvSpPr>
          <p:spPr>
            <a:xfrm>
              <a:off x="6035150" y="2651450"/>
              <a:ext cx="32125" cy="11825"/>
            </a:xfrm>
            <a:custGeom>
              <a:avLst/>
              <a:gdLst/>
              <a:ahLst/>
              <a:cxnLst/>
              <a:rect l="l" t="t" r="r" b="b"/>
              <a:pathLst>
                <a:path w="1285" h="473" extrusionOk="0">
                  <a:moveTo>
                    <a:pt x="1270" y="1"/>
                  </a:moveTo>
                  <a:cubicBezTo>
                    <a:pt x="1270" y="1"/>
                    <a:pt x="1270" y="1"/>
                    <a:pt x="1270" y="1"/>
                  </a:cubicBezTo>
                  <a:lnTo>
                    <a:pt x="1270" y="1"/>
                  </a:lnTo>
                  <a:cubicBezTo>
                    <a:pt x="1270" y="1"/>
                    <a:pt x="1270" y="1"/>
                    <a:pt x="1270" y="1"/>
                  </a:cubicBezTo>
                  <a:close/>
                  <a:moveTo>
                    <a:pt x="1270" y="1"/>
                  </a:moveTo>
                  <a:cubicBezTo>
                    <a:pt x="901" y="26"/>
                    <a:pt x="531" y="39"/>
                    <a:pt x="161" y="39"/>
                  </a:cubicBezTo>
                  <a:cubicBezTo>
                    <a:pt x="108" y="39"/>
                    <a:pt x="54" y="39"/>
                    <a:pt x="1" y="38"/>
                  </a:cubicBezTo>
                  <a:lnTo>
                    <a:pt x="1" y="38"/>
                  </a:lnTo>
                  <a:cubicBezTo>
                    <a:pt x="2" y="40"/>
                    <a:pt x="4" y="42"/>
                    <a:pt x="7" y="43"/>
                  </a:cubicBezTo>
                  <a:cubicBezTo>
                    <a:pt x="430" y="122"/>
                    <a:pt x="840" y="267"/>
                    <a:pt x="1219" y="472"/>
                  </a:cubicBezTo>
                  <a:cubicBezTo>
                    <a:pt x="1285" y="269"/>
                    <a:pt x="1267" y="1"/>
                    <a:pt x="1270"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6" name="Google Shape;3086;p44"/>
            <p:cNvSpPr/>
            <p:nvPr/>
          </p:nvSpPr>
          <p:spPr>
            <a:xfrm>
              <a:off x="5963700" y="2538700"/>
              <a:ext cx="32125" cy="11825"/>
            </a:xfrm>
            <a:custGeom>
              <a:avLst/>
              <a:gdLst/>
              <a:ahLst/>
              <a:cxnLst/>
              <a:rect l="l" t="t" r="r" b="b"/>
              <a:pathLst>
                <a:path w="1285" h="473" extrusionOk="0">
                  <a:moveTo>
                    <a:pt x="1270" y="1"/>
                  </a:moveTo>
                  <a:lnTo>
                    <a:pt x="1270" y="1"/>
                  </a:lnTo>
                  <a:cubicBezTo>
                    <a:pt x="1270" y="1"/>
                    <a:pt x="1270" y="1"/>
                    <a:pt x="1270" y="1"/>
                  </a:cubicBezTo>
                  <a:lnTo>
                    <a:pt x="1270" y="1"/>
                  </a:lnTo>
                  <a:cubicBezTo>
                    <a:pt x="1270" y="1"/>
                    <a:pt x="1270" y="1"/>
                    <a:pt x="1270" y="1"/>
                  </a:cubicBezTo>
                  <a:close/>
                  <a:moveTo>
                    <a:pt x="1270" y="1"/>
                  </a:moveTo>
                  <a:lnTo>
                    <a:pt x="1270" y="1"/>
                  </a:lnTo>
                  <a:cubicBezTo>
                    <a:pt x="904" y="26"/>
                    <a:pt x="538" y="38"/>
                    <a:pt x="170" y="38"/>
                  </a:cubicBezTo>
                  <a:cubicBezTo>
                    <a:pt x="114" y="38"/>
                    <a:pt x="58" y="38"/>
                    <a:pt x="1" y="37"/>
                  </a:cubicBezTo>
                  <a:lnTo>
                    <a:pt x="1" y="37"/>
                  </a:lnTo>
                  <a:cubicBezTo>
                    <a:pt x="2" y="38"/>
                    <a:pt x="4" y="41"/>
                    <a:pt x="5" y="42"/>
                  </a:cubicBezTo>
                  <a:cubicBezTo>
                    <a:pt x="430" y="122"/>
                    <a:pt x="840" y="266"/>
                    <a:pt x="1219" y="472"/>
                  </a:cubicBezTo>
                  <a:cubicBezTo>
                    <a:pt x="1285" y="268"/>
                    <a:pt x="1267" y="1"/>
                    <a:pt x="1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7" name="Google Shape;3087;p44"/>
            <p:cNvSpPr/>
            <p:nvPr/>
          </p:nvSpPr>
          <p:spPr>
            <a:xfrm>
              <a:off x="6032850" y="2434000"/>
              <a:ext cx="25525" cy="27400"/>
            </a:xfrm>
            <a:custGeom>
              <a:avLst/>
              <a:gdLst/>
              <a:ahLst/>
              <a:cxnLst/>
              <a:rect l="l" t="t" r="r" b="b"/>
              <a:pathLst>
                <a:path w="1021" h="1096" extrusionOk="0">
                  <a:moveTo>
                    <a:pt x="1" y="0"/>
                  </a:moveTo>
                  <a:cubicBezTo>
                    <a:pt x="1" y="2"/>
                    <a:pt x="2" y="4"/>
                    <a:pt x="3" y="8"/>
                  </a:cubicBezTo>
                  <a:cubicBezTo>
                    <a:pt x="287" y="332"/>
                    <a:pt x="518" y="700"/>
                    <a:pt x="688" y="1096"/>
                  </a:cubicBezTo>
                  <a:cubicBezTo>
                    <a:pt x="866" y="976"/>
                    <a:pt x="1017" y="755"/>
                    <a:pt x="1021" y="755"/>
                  </a:cubicBezTo>
                  <a:cubicBezTo>
                    <a:pt x="670" y="518"/>
                    <a:pt x="330" y="26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8" name="Google Shape;3088;p44"/>
            <p:cNvSpPr/>
            <p:nvPr/>
          </p:nvSpPr>
          <p:spPr>
            <a:xfrm>
              <a:off x="6125850" y="2498800"/>
              <a:ext cx="16375" cy="30450"/>
            </a:xfrm>
            <a:custGeom>
              <a:avLst/>
              <a:gdLst/>
              <a:ahLst/>
              <a:cxnLst/>
              <a:rect l="l" t="t" r="r" b="b"/>
              <a:pathLst>
                <a:path w="655" h="1218" extrusionOk="0">
                  <a:moveTo>
                    <a:pt x="655" y="0"/>
                  </a:moveTo>
                  <a:lnTo>
                    <a:pt x="655" y="0"/>
                  </a:lnTo>
                  <a:cubicBezTo>
                    <a:pt x="489" y="210"/>
                    <a:pt x="1" y="713"/>
                    <a:pt x="6" y="984"/>
                  </a:cubicBezTo>
                  <a:cubicBezTo>
                    <a:pt x="10" y="1108"/>
                    <a:pt x="111" y="1178"/>
                    <a:pt x="236" y="1217"/>
                  </a:cubicBezTo>
                  <a:cubicBezTo>
                    <a:pt x="438" y="836"/>
                    <a:pt x="579" y="425"/>
                    <a:pt x="6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9" name="Google Shape;3089;p44"/>
            <p:cNvSpPr/>
            <p:nvPr/>
          </p:nvSpPr>
          <p:spPr>
            <a:xfrm>
              <a:off x="6216400" y="2511025"/>
              <a:ext cx="32375" cy="8675"/>
            </a:xfrm>
            <a:custGeom>
              <a:avLst/>
              <a:gdLst/>
              <a:ahLst/>
              <a:cxnLst/>
              <a:rect l="l" t="t" r="r" b="b"/>
              <a:pathLst>
                <a:path w="1295" h="347" extrusionOk="0">
                  <a:moveTo>
                    <a:pt x="322" y="0"/>
                  </a:moveTo>
                  <a:cubicBezTo>
                    <a:pt x="247" y="0"/>
                    <a:pt x="182" y="10"/>
                    <a:pt x="134" y="34"/>
                  </a:cubicBezTo>
                  <a:cubicBezTo>
                    <a:pt x="20" y="90"/>
                    <a:pt x="0" y="211"/>
                    <a:pt x="18" y="341"/>
                  </a:cubicBezTo>
                  <a:cubicBezTo>
                    <a:pt x="86" y="344"/>
                    <a:pt x="155" y="346"/>
                    <a:pt x="223" y="346"/>
                  </a:cubicBezTo>
                  <a:cubicBezTo>
                    <a:pt x="585" y="346"/>
                    <a:pt x="945" y="299"/>
                    <a:pt x="1295" y="206"/>
                  </a:cubicBezTo>
                  <a:cubicBezTo>
                    <a:pt x="1086" y="157"/>
                    <a:pt x="62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0" name="Google Shape;3090;p44"/>
            <p:cNvSpPr/>
            <p:nvPr/>
          </p:nvSpPr>
          <p:spPr>
            <a:xfrm>
              <a:off x="6247925" y="2411525"/>
              <a:ext cx="29450" cy="18350"/>
            </a:xfrm>
            <a:custGeom>
              <a:avLst/>
              <a:gdLst/>
              <a:ahLst/>
              <a:cxnLst/>
              <a:rect l="l" t="t" r="r" b="b"/>
              <a:pathLst>
                <a:path w="1178" h="734" extrusionOk="0">
                  <a:moveTo>
                    <a:pt x="1178" y="0"/>
                  </a:moveTo>
                  <a:cubicBezTo>
                    <a:pt x="921" y="72"/>
                    <a:pt x="228" y="187"/>
                    <a:pt x="73" y="408"/>
                  </a:cubicBezTo>
                  <a:cubicBezTo>
                    <a:pt x="1" y="511"/>
                    <a:pt x="42" y="629"/>
                    <a:pt x="120" y="733"/>
                  </a:cubicBezTo>
                  <a:cubicBezTo>
                    <a:pt x="508" y="545"/>
                    <a:pt x="865" y="298"/>
                    <a:pt x="1178"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1" name="Google Shape;3091;p44"/>
            <p:cNvSpPr/>
            <p:nvPr/>
          </p:nvSpPr>
          <p:spPr>
            <a:xfrm>
              <a:off x="6171325" y="2370625"/>
              <a:ext cx="12550" cy="27175"/>
            </a:xfrm>
            <a:custGeom>
              <a:avLst/>
              <a:gdLst/>
              <a:ahLst/>
              <a:cxnLst/>
              <a:rect l="l" t="t" r="r" b="b"/>
              <a:pathLst>
                <a:path w="502" h="1087" extrusionOk="0">
                  <a:moveTo>
                    <a:pt x="501" y="1"/>
                  </a:moveTo>
                  <a:lnTo>
                    <a:pt x="501" y="1"/>
                  </a:lnTo>
                  <a:cubicBezTo>
                    <a:pt x="380" y="187"/>
                    <a:pt x="1" y="628"/>
                    <a:pt x="42" y="871"/>
                  </a:cubicBezTo>
                  <a:cubicBezTo>
                    <a:pt x="62" y="984"/>
                    <a:pt x="164" y="1049"/>
                    <a:pt x="284" y="1087"/>
                  </a:cubicBezTo>
                  <a:cubicBezTo>
                    <a:pt x="418" y="739"/>
                    <a:pt x="491" y="372"/>
                    <a:pt x="50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2" name="Google Shape;3092;p44"/>
            <p:cNvSpPr/>
            <p:nvPr/>
          </p:nvSpPr>
          <p:spPr>
            <a:xfrm>
              <a:off x="5905400" y="2337800"/>
              <a:ext cx="17150" cy="30050"/>
            </a:xfrm>
            <a:custGeom>
              <a:avLst/>
              <a:gdLst/>
              <a:ahLst/>
              <a:cxnLst/>
              <a:rect l="l" t="t" r="r" b="b"/>
              <a:pathLst>
                <a:path w="686" h="1202" extrusionOk="0">
                  <a:moveTo>
                    <a:pt x="0" y="1"/>
                  </a:moveTo>
                  <a:lnTo>
                    <a:pt x="0" y="1"/>
                  </a:lnTo>
                  <a:cubicBezTo>
                    <a:pt x="91" y="423"/>
                    <a:pt x="247" y="828"/>
                    <a:pt x="463" y="1201"/>
                  </a:cubicBezTo>
                  <a:cubicBezTo>
                    <a:pt x="586" y="1158"/>
                    <a:pt x="685" y="1085"/>
                    <a:pt x="684" y="959"/>
                  </a:cubicBezTo>
                  <a:cubicBezTo>
                    <a:pt x="680" y="690"/>
                    <a:pt x="174" y="20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3" name="Google Shape;3093;p44"/>
            <p:cNvSpPr/>
            <p:nvPr/>
          </p:nvSpPr>
          <p:spPr>
            <a:xfrm>
              <a:off x="5821225" y="2330600"/>
              <a:ext cx="29425" cy="18350"/>
            </a:xfrm>
            <a:custGeom>
              <a:avLst/>
              <a:gdLst/>
              <a:ahLst/>
              <a:cxnLst/>
              <a:rect l="l" t="t" r="r" b="b"/>
              <a:pathLst>
                <a:path w="1177" h="734" extrusionOk="0">
                  <a:moveTo>
                    <a:pt x="1" y="1"/>
                  </a:moveTo>
                  <a:lnTo>
                    <a:pt x="1" y="1"/>
                  </a:lnTo>
                  <a:cubicBezTo>
                    <a:pt x="313" y="299"/>
                    <a:pt x="670" y="546"/>
                    <a:pt x="1059" y="734"/>
                  </a:cubicBezTo>
                  <a:cubicBezTo>
                    <a:pt x="1137" y="628"/>
                    <a:pt x="1177" y="511"/>
                    <a:pt x="1104" y="409"/>
                  </a:cubicBezTo>
                  <a:cubicBezTo>
                    <a:pt x="950" y="189"/>
                    <a:pt x="260" y="7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4" name="Google Shape;3094;p44"/>
            <p:cNvSpPr/>
            <p:nvPr/>
          </p:nvSpPr>
          <p:spPr>
            <a:xfrm>
              <a:off x="5773525" y="2339725"/>
              <a:ext cx="21950" cy="16250"/>
            </a:xfrm>
            <a:custGeom>
              <a:avLst/>
              <a:gdLst/>
              <a:ahLst/>
              <a:cxnLst/>
              <a:rect l="l" t="t" r="r" b="b"/>
              <a:pathLst>
                <a:path w="878" h="650" extrusionOk="0">
                  <a:moveTo>
                    <a:pt x="664" y="0"/>
                  </a:moveTo>
                  <a:cubicBezTo>
                    <a:pt x="442" y="0"/>
                    <a:pt x="220" y="20"/>
                    <a:pt x="1" y="60"/>
                  </a:cubicBezTo>
                  <a:cubicBezTo>
                    <a:pt x="231" y="231"/>
                    <a:pt x="440" y="429"/>
                    <a:pt x="625" y="649"/>
                  </a:cubicBezTo>
                  <a:cubicBezTo>
                    <a:pt x="688" y="435"/>
                    <a:pt x="769" y="227"/>
                    <a:pt x="867" y="25"/>
                  </a:cubicBezTo>
                  <a:cubicBezTo>
                    <a:pt x="871" y="19"/>
                    <a:pt x="874" y="12"/>
                    <a:pt x="877" y="6"/>
                  </a:cubicBezTo>
                  <a:cubicBezTo>
                    <a:pt x="806" y="2"/>
                    <a:pt x="735" y="0"/>
                    <a:pt x="664"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5" name="Google Shape;3095;p44"/>
            <p:cNvSpPr/>
            <p:nvPr/>
          </p:nvSpPr>
          <p:spPr>
            <a:xfrm>
              <a:off x="5852550" y="2268725"/>
              <a:ext cx="16525" cy="23900"/>
            </a:xfrm>
            <a:custGeom>
              <a:avLst/>
              <a:gdLst/>
              <a:ahLst/>
              <a:cxnLst/>
              <a:rect l="l" t="t" r="r" b="b"/>
              <a:pathLst>
                <a:path w="661" h="956" extrusionOk="0">
                  <a:moveTo>
                    <a:pt x="336" y="1"/>
                  </a:moveTo>
                  <a:cubicBezTo>
                    <a:pt x="225" y="320"/>
                    <a:pt x="113" y="638"/>
                    <a:pt x="0" y="955"/>
                  </a:cubicBezTo>
                  <a:cubicBezTo>
                    <a:pt x="215" y="891"/>
                    <a:pt x="436" y="846"/>
                    <a:pt x="660" y="822"/>
                  </a:cubicBezTo>
                  <a:cubicBezTo>
                    <a:pt x="633" y="522"/>
                    <a:pt x="521" y="238"/>
                    <a:pt x="336"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6" name="Google Shape;3096;p44"/>
            <p:cNvSpPr/>
            <p:nvPr/>
          </p:nvSpPr>
          <p:spPr>
            <a:xfrm>
              <a:off x="5924425" y="2286675"/>
              <a:ext cx="22025" cy="27125"/>
            </a:xfrm>
            <a:custGeom>
              <a:avLst/>
              <a:gdLst/>
              <a:ahLst/>
              <a:cxnLst/>
              <a:rect l="l" t="t" r="r" b="b"/>
              <a:pathLst>
                <a:path w="881" h="1085" extrusionOk="0">
                  <a:moveTo>
                    <a:pt x="803" y="0"/>
                  </a:moveTo>
                  <a:cubicBezTo>
                    <a:pt x="541" y="209"/>
                    <a:pt x="273" y="411"/>
                    <a:pt x="0" y="603"/>
                  </a:cubicBezTo>
                  <a:cubicBezTo>
                    <a:pt x="233" y="741"/>
                    <a:pt x="451" y="902"/>
                    <a:pt x="649" y="1085"/>
                  </a:cubicBezTo>
                  <a:cubicBezTo>
                    <a:pt x="759" y="797"/>
                    <a:pt x="833" y="497"/>
                    <a:pt x="871" y="191"/>
                  </a:cubicBezTo>
                  <a:cubicBezTo>
                    <a:pt x="880" y="118"/>
                    <a:pt x="873" y="23"/>
                    <a:pt x="803"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7" name="Google Shape;3097;p44"/>
            <p:cNvSpPr/>
            <p:nvPr/>
          </p:nvSpPr>
          <p:spPr>
            <a:xfrm>
              <a:off x="5993250" y="2342425"/>
              <a:ext cx="27800" cy="24900"/>
            </a:xfrm>
            <a:custGeom>
              <a:avLst/>
              <a:gdLst/>
              <a:ahLst/>
              <a:cxnLst/>
              <a:rect l="l" t="t" r="r" b="b"/>
              <a:pathLst>
                <a:path w="1112" h="996" extrusionOk="0">
                  <a:moveTo>
                    <a:pt x="0" y="1"/>
                  </a:moveTo>
                  <a:cubicBezTo>
                    <a:pt x="0" y="3"/>
                    <a:pt x="3" y="5"/>
                    <a:pt x="3" y="7"/>
                  </a:cubicBezTo>
                  <a:cubicBezTo>
                    <a:pt x="328" y="292"/>
                    <a:pt x="606" y="625"/>
                    <a:pt x="828" y="995"/>
                  </a:cubicBezTo>
                  <a:cubicBezTo>
                    <a:pt x="988" y="853"/>
                    <a:pt x="1109" y="615"/>
                    <a:pt x="1112" y="615"/>
                  </a:cubicBezTo>
                  <a:cubicBezTo>
                    <a:pt x="734" y="426"/>
                    <a:pt x="363" y="2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8" name="Google Shape;3098;p44"/>
            <p:cNvSpPr/>
            <p:nvPr/>
          </p:nvSpPr>
          <p:spPr>
            <a:xfrm>
              <a:off x="6127775" y="2289725"/>
              <a:ext cx="15475" cy="27475"/>
            </a:xfrm>
            <a:custGeom>
              <a:avLst/>
              <a:gdLst/>
              <a:ahLst/>
              <a:cxnLst/>
              <a:rect l="l" t="t" r="r" b="b"/>
              <a:pathLst>
                <a:path w="619" h="1099" extrusionOk="0">
                  <a:moveTo>
                    <a:pt x="2" y="0"/>
                  </a:moveTo>
                  <a:cubicBezTo>
                    <a:pt x="2" y="3"/>
                    <a:pt x="2" y="5"/>
                    <a:pt x="1" y="7"/>
                  </a:cubicBezTo>
                  <a:cubicBezTo>
                    <a:pt x="126" y="356"/>
                    <a:pt x="190" y="726"/>
                    <a:pt x="190" y="1099"/>
                  </a:cubicBezTo>
                  <a:cubicBezTo>
                    <a:pt x="392" y="1084"/>
                    <a:pt x="611" y="987"/>
                    <a:pt x="618" y="987"/>
                  </a:cubicBezTo>
                  <a:cubicBezTo>
                    <a:pt x="398" y="665"/>
                    <a:pt x="193" y="335"/>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9" name="Google Shape;3099;p44"/>
            <p:cNvSpPr/>
            <p:nvPr/>
          </p:nvSpPr>
          <p:spPr>
            <a:xfrm>
              <a:off x="6340825" y="2275000"/>
              <a:ext cx="13575" cy="15725"/>
            </a:xfrm>
            <a:custGeom>
              <a:avLst/>
              <a:gdLst/>
              <a:ahLst/>
              <a:cxnLst/>
              <a:rect l="l" t="t" r="r" b="b"/>
              <a:pathLst>
                <a:path w="543" h="629" extrusionOk="0">
                  <a:moveTo>
                    <a:pt x="478" y="1"/>
                  </a:moveTo>
                  <a:cubicBezTo>
                    <a:pt x="306" y="176"/>
                    <a:pt x="147" y="361"/>
                    <a:pt x="0" y="557"/>
                  </a:cubicBezTo>
                  <a:cubicBezTo>
                    <a:pt x="182" y="566"/>
                    <a:pt x="363" y="589"/>
                    <a:pt x="541" y="628"/>
                  </a:cubicBezTo>
                  <a:cubicBezTo>
                    <a:pt x="542" y="417"/>
                    <a:pt x="521" y="207"/>
                    <a:pt x="478"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0" name="Google Shape;3100;p44"/>
            <p:cNvSpPr/>
            <p:nvPr/>
          </p:nvSpPr>
          <p:spPr>
            <a:xfrm>
              <a:off x="6269425" y="2301775"/>
              <a:ext cx="13825" cy="13925"/>
            </a:xfrm>
            <a:custGeom>
              <a:avLst/>
              <a:gdLst/>
              <a:ahLst/>
              <a:cxnLst/>
              <a:rect l="l" t="t" r="r" b="b"/>
              <a:pathLst>
                <a:path w="553" h="557" extrusionOk="0">
                  <a:moveTo>
                    <a:pt x="1" y="0"/>
                  </a:moveTo>
                  <a:lnTo>
                    <a:pt x="1" y="0"/>
                  </a:lnTo>
                  <a:cubicBezTo>
                    <a:pt x="53" y="182"/>
                    <a:pt x="90" y="368"/>
                    <a:pt x="112" y="556"/>
                  </a:cubicBezTo>
                  <a:cubicBezTo>
                    <a:pt x="249" y="423"/>
                    <a:pt x="395" y="299"/>
                    <a:pt x="552" y="188"/>
                  </a:cubicBezTo>
                  <a:cubicBezTo>
                    <a:pt x="373" y="113"/>
                    <a:pt x="189" y="49"/>
                    <a:pt x="1"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1" name="Google Shape;3101;p44"/>
            <p:cNvSpPr/>
            <p:nvPr/>
          </p:nvSpPr>
          <p:spPr>
            <a:xfrm>
              <a:off x="6168475" y="2274350"/>
              <a:ext cx="12375" cy="18575"/>
            </a:xfrm>
            <a:custGeom>
              <a:avLst/>
              <a:gdLst/>
              <a:ahLst/>
              <a:cxnLst/>
              <a:rect l="l" t="t" r="r" b="b"/>
              <a:pathLst>
                <a:path w="495" h="743" extrusionOk="0">
                  <a:moveTo>
                    <a:pt x="494" y="0"/>
                  </a:moveTo>
                  <a:lnTo>
                    <a:pt x="494" y="0"/>
                  </a:lnTo>
                  <a:cubicBezTo>
                    <a:pt x="329" y="202"/>
                    <a:pt x="165" y="404"/>
                    <a:pt x="0" y="608"/>
                  </a:cubicBezTo>
                  <a:cubicBezTo>
                    <a:pt x="143" y="647"/>
                    <a:pt x="284" y="691"/>
                    <a:pt x="423" y="742"/>
                  </a:cubicBezTo>
                  <a:cubicBezTo>
                    <a:pt x="447" y="494"/>
                    <a:pt x="471" y="247"/>
                    <a:pt x="494"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2" name="Google Shape;3102;p44"/>
            <p:cNvSpPr/>
            <p:nvPr/>
          </p:nvSpPr>
          <p:spPr>
            <a:xfrm>
              <a:off x="6059450" y="2274975"/>
              <a:ext cx="9875" cy="12850"/>
            </a:xfrm>
            <a:custGeom>
              <a:avLst/>
              <a:gdLst/>
              <a:ahLst/>
              <a:cxnLst/>
              <a:rect l="l" t="t" r="r" b="b"/>
              <a:pathLst>
                <a:path w="395" h="514" extrusionOk="0">
                  <a:moveTo>
                    <a:pt x="66" y="1"/>
                  </a:moveTo>
                  <a:cubicBezTo>
                    <a:pt x="75" y="174"/>
                    <a:pt x="52" y="348"/>
                    <a:pt x="0" y="514"/>
                  </a:cubicBezTo>
                  <a:cubicBezTo>
                    <a:pt x="131" y="493"/>
                    <a:pt x="263" y="474"/>
                    <a:pt x="394" y="458"/>
                  </a:cubicBezTo>
                  <a:cubicBezTo>
                    <a:pt x="305" y="292"/>
                    <a:pt x="194" y="139"/>
                    <a:pt x="66"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3" name="Google Shape;3103;p44"/>
            <p:cNvSpPr/>
            <p:nvPr/>
          </p:nvSpPr>
          <p:spPr>
            <a:xfrm>
              <a:off x="5782375" y="2326525"/>
              <a:ext cx="142500" cy="186725"/>
            </a:xfrm>
            <a:custGeom>
              <a:avLst/>
              <a:gdLst/>
              <a:ahLst/>
              <a:cxnLst/>
              <a:rect l="l" t="t" r="r" b="b"/>
              <a:pathLst>
                <a:path w="5700" h="7469" extrusionOk="0">
                  <a:moveTo>
                    <a:pt x="854" y="0"/>
                  </a:moveTo>
                  <a:lnTo>
                    <a:pt x="854" y="0"/>
                  </a:lnTo>
                  <a:cubicBezTo>
                    <a:pt x="728" y="167"/>
                    <a:pt x="617" y="346"/>
                    <a:pt x="523" y="533"/>
                  </a:cubicBezTo>
                  <a:cubicBezTo>
                    <a:pt x="520" y="539"/>
                    <a:pt x="517" y="545"/>
                    <a:pt x="513" y="552"/>
                  </a:cubicBezTo>
                  <a:cubicBezTo>
                    <a:pt x="415" y="753"/>
                    <a:pt x="334" y="963"/>
                    <a:pt x="271" y="1176"/>
                  </a:cubicBezTo>
                  <a:cubicBezTo>
                    <a:pt x="84" y="1796"/>
                    <a:pt x="27" y="2458"/>
                    <a:pt x="11" y="3110"/>
                  </a:cubicBezTo>
                  <a:cubicBezTo>
                    <a:pt x="1" y="3476"/>
                    <a:pt x="3" y="3844"/>
                    <a:pt x="58" y="4204"/>
                  </a:cubicBezTo>
                  <a:cubicBezTo>
                    <a:pt x="71" y="4283"/>
                    <a:pt x="85" y="4361"/>
                    <a:pt x="103" y="4439"/>
                  </a:cubicBezTo>
                  <a:cubicBezTo>
                    <a:pt x="130" y="4553"/>
                    <a:pt x="162" y="4665"/>
                    <a:pt x="202" y="4775"/>
                  </a:cubicBezTo>
                  <a:cubicBezTo>
                    <a:pt x="551" y="5763"/>
                    <a:pt x="1387" y="6552"/>
                    <a:pt x="2351" y="6980"/>
                  </a:cubicBezTo>
                  <a:cubicBezTo>
                    <a:pt x="2408" y="7006"/>
                    <a:pt x="2466" y="7030"/>
                    <a:pt x="2524" y="7052"/>
                  </a:cubicBezTo>
                  <a:cubicBezTo>
                    <a:pt x="2765" y="7150"/>
                    <a:pt x="3013" y="7228"/>
                    <a:pt x="3267" y="7288"/>
                  </a:cubicBezTo>
                  <a:cubicBezTo>
                    <a:pt x="3796" y="7416"/>
                    <a:pt x="4344" y="7468"/>
                    <a:pt x="4893" y="7468"/>
                  </a:cubicBezTo>
                  <a:cubicBezTo>
                    <a:pt x="5140" y="7468"/>
                    <a:pt x="5387" y="7458"/>
                    <a:pt x="5633" y="7438"/>
                  </a:cubicBezTo>
                  <a:cubicBezTo>
                    <a:pt x="5644" y="7040"/>
                    <a:pt x="5666" y="6642"/>
                    <a:pt x="5700" y="6246"/>
                  </a:cubicBezTo>
                  <a:cubicBezTo>
                    <a:pt x="4106" y="5919"/>
                    <a:pt x="2586" y="5088"/>
                    <a:pt x="1647" y="3765"/>
                  </a:cubicBezTo>
                  <a:cubicBezTo>
                    <a:pt x="884" y="2689"/>
                    <a:pt x="568" y="1271"/>
                    <a:pt x="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4" name="Google Shape;3104;p44"/>
            <p:cNvSpPr/>
            <p:nvPr/>
          </p:nvSpPr>
          <p:spPr>
            <a:xfrm>
              <a:off x="5922625" y="2283450"/>
              <a:ext cx="361600" cy="420650"/>
            </a:xfrm>
            <a:custGeom>
              <a:avLst/>
              <a:gdLst/>
              <a:ahLst/>
              <a:cxnLst/>
              <a:rect l="l" t="t" r="r" b="b"/>
              <a:pathLst>
                <a:path w="14464" h="16826" extrusionOk="0">
                  <a:moveTo>
                    <a:pt x="8208" y="251"/>
                  </a:moveTo>
                  <a:cubicBezTo>
                    <a:pt x="8398" y="586"/>
                    <a:pt x="8604" y="916"/>
                    <a:pt x="8824" y="1238"/>
                  </a:cubicBezTo>
                  <a:cubicBezTo>
                    <a:pt x="8817" y="1238"/>
                    <a:pt x="8598" y="1335"/>
                    <a:pt x="8396" y="1350"/>
                  </a:cubicBezTo>
                  <a:cubicBezTo>
                    <a:pt x="8380" y="1351"/>
                    <a:pt x="8364" y="1351"/>
                    <a:pt x="8348" y="1351"/>
                  </a:cubicBezTo>
                  <a:cubicBezTo>
                    <a:pt x="8241" y="1351"/>
                    <a:pt x="8143" y="1322"/>
                    <a:pt x="8092" y="1236"/>
                  </a:cubicBezTo>
                  <a:cubicBezTo>
                    <a:pt x="7966" y="1026"/>
                    <a:pt x="8160" y="476"/>
                    <a:pt x="8207" y="258"/>
                  </a:cubicBezTo>
                  <a:cubicBezTo>
                    <a:pt x="8208" y="256"/>
                    <a:pt x="8208" y="254"/>
                    <a:pt x="8208" y="251"/>
                  </a:cubicBezTo>
                  <a:close/>
                  <a:moveTo>
                    <a:pt x="2825" y="2360"/>
                  </a:moveTo>
                  <a:lnTo>
                    <a:pt x="2825" y="2360"/>
                  </a:lnTo>
                  <a:cubicBezTo>
                    <a:pt x="3188" y="2580"/>
                    <a:pt x="3559" y="2785"/>
                    <a:pt x="3937" y="2974"/>
                  </a:cubicBezTo>
                  <a:cubicBezTo>
                    <a:pt x="3934" y="2974"/>
                    <a:pt x="3813" y="3212"/>
                    <a:pt x="3653" y="3354"/>
                  </a:cubicBezTo>
                  <a:cubicBezTo>
                    <a:pt x="3586" y="3414"/>
                    <a:pt x="3511" y="3457"/>
                    <a:pt x="3436" y="3457"/>
                  </a:cubicBezTo>
                  <a:cubicBezTo>
                    <a:pt x="3402" y="3457"/>
                    <a:pt x="3368" y="3448"/>
                    <a:pt x="3334" y="3429"/>
                  </a:cubicBezTo>
                  <a:cubicBezTo>
                    <a:pt x="3100" y="3295"/>
                    <a:pt x="2922" y="2618"/>
                    <a:pt x="2829" y="2366"/>
                  </a:cubicBezTo>
                  <a:cubicBezTo>
                    <a:pt x="2828" y="2364"/>
                    <a:pt x="2825" y="2362"/>
                    <a:pt x="2825" y="2360"/>
                  </a:cubicBezTo>
                  <a:close/>
                  <a:moveTo>
                    <a:pt x="2913" y="10211"/>
                  </a:moveTo>
                  <a:lnTo>
                    <a:pt x="2913" y="10211"/>
                  </a:lnTo>
                  <a:cubicBezTo>
                    <a:pt x="2911" y="10211"/>
                    <a:pt x="2928" y="10478"/>
                    <a:pt x="2862" y="10681"/>
                  </a:cubicBezTo>
                  <a:cubicBezTo>
                    <a:pt x="2822" y="10807"/>
                    <a:pt x="2751" y="10907"/>
                    <a:pt x="2625" y="10909"/>
                  </a:cubicBezTo>
                  <a:cubicBezTo>
                    <a:pt x="2624" y="10909"/>
                    <a:pt x="2623" y="10909"/>
                    <a:pt x="2622" y="10909"/>
                  </a:cubicBezTo>
                  <a:cubicBezTo>
                    <a:pt x="2353" y="10909"/>
                    <a:pt x="1857" y="10418"/>
                    <a:pt x="1648" y="10252"/>
                  </a:cubicBezTo>
                  <a:cubicBezTo>
                    <a:pt x="1647" y="10251"/>
                    <a:pt x="1645" y="10248"/>
                    <a:pt x="1644" y="10247"/>
                  </a:cubicBezTo>
                  <a:lnTo>
                    <a:pt x="1644" y="10247"/>
                  </a:lnTo>
                  <a:cubicBezTo>
                    <a:pt x="1701" y="10248"/>
                    <a:pt x="1757" y="10248"/>
                    <a:pt x="1813" y="10248"/>
                  </a:cubicBezTo>
                  <a:cubicBezTo>
                    <a:pt x="2181" y="10248"/>
                    <a:pt x="2547" y="10236"/>
                    <a:pt x="2913" y="10211"/>
                  </a:cubicBezTo>
                  <a:close/>
                  <a:moveTo>
                    <a:pt x="7791" y="0"/>
                  </a:moveTo>
                  <a:cubicBezTo>
                    <a:pt x="7492" y="0"/>
                    <a:pt x="7192" y="11"/>
                    <a:pt x="6894" y="28"/>
                  </a:cubicBezTo>
                  <a:cubicBezTo>
                    <a:pt x="6556" y="47"/>
                    <a:pt x="6211" y="76"/>
                    <a:pt x="5867" y="119"/>
                  </a:cubicBezTo>
                  <a:cubicBezTo>
                    <a:pt x="5736" y="135"/>
                    <a:pt x="5604" y="154"/>
                    <a:pt x="5473" y="175"/>
                  </a:cubicBezTo>
                  <a:cubicBezTo>
                    <a:pt x="4006" y="409"/>
                    <a:pt x="2591" y="939"/>
                    <a:pt x="1709" y="2094"/>
                  </a:cubicBezTo>
                  <a:cubicBezTo>
                    <a:pt x="1652" y="2167"/>
                    <a:pt x="1598" y="2243"/>
                    <a:pt x="1547" y="2321"/>
                  </a:cubicBezTo>
                  <a:cubicBezTo>
                    <a:pt x="1419" y="2517"/>
                    <a:pt x="1306" y="2722"/>
                    <a:pt x="1207" y="2935"/>
                  </a:cubicBezTo>
                  <a:cubicBezTo>
                    <a:pt x="982" y="3418"/>
                    <a:pt x="825" y="3937"/>
                    <a:pt x="691" y="4453"/>
                  </a:cubicBezTo>
                  <a:cubicBezTo>
                    <a:pt x="390" y="5606"/>
                    <a:pt x="190" y="6782"/>
                    <a:pt x="90" y="7969"/>
                  </a:cubicBezTo>
                  <a:cubicBezTo>
                    <a:pt x="56" y="8366"/>
                    <a:pt x="34" y="8764"/>
                    <a:pt x="22" y="9163"/>
                  </a:cubicBezTo>
                  <a:cubicBezTo>
                    <a:pt x="1" y="9892"/>
                    <a:pt x="18" y="10622"/>
                    <a:pt x="71" y="11350"/>
                  </a:cubicBezTo>
                  <a:cubicBezTo>
                    <a:pt x="83" y="11521"/>
                    <a:pt x="98" y="11694"/>
                    <a:pt x="114" y="11865"/>
                  </a:cubicBezTo>
                  <a:cubicBezTo>
                    <a:pt x="241" y="13166"/>
                    <a:pt x="486" y="14454"/>
                    <a:pt x="847" y="15710"/>
                  </a:cubicBezTo>
                  <a:cubicBezTo>
                    <a:pt x="909" y="15922"/>
                    <a:pt x="973" y="16132"/>
                    <a:pt x="1041" y="16343"/>
                  </a:cubicBezTo>
                  <a:cubicBezTo>
                    <a:pt x="1093" y="16505"/>
                    <a:pt x="1148" y="16665"/>
                    <a:pt x="1203" y="16825"/>
                  </a:cubicBezTo>
                  <a:lnTo>
                    <a:pt x="4706" y="16825"/>
                  </a:lnTo>
                  <a:cubicBezTo>
                    <a:pt x="4178" y="14826"/>
                    <a:pt x="3712" y="12810"/>
                    <a:pt x="3368" y="10771"/>
                  </a:cubicBezTo>
                  <a:cubicBezTo>
                    <a:pt x="3166" y="9563"/>
                    <a:pt x="3006" y="8336"/>
                    <a:pt x="3106" y="7114"/>
                  </a:cubicBezTo>
                  <a:cubicBezTo>
                    <a:pt x="3206" y="5892"/>
                    <a:pt x="3585" y="4667"/>
                    <a:pt x="4360" y="3716"/>
                  </a:cubicBezTo>
                  <a:cubicBezTo>
                    <a:pt x="5393" y="2450"/>
                    <a:pt x="7050" y="1816"/>
                    <a:pt x="8694" y="1816"/>
                  </a:cubicBezTo>
                  <a:cubicBezTo>
                    <a:pt x="9009" y="1816"/>
                    <a:pt x="9324" y="1839"/>
                    <a:pt x="9634" y="1886"/>
                  </a:cubicBezTo>
                  <a:cubicBezTo>
                    <a:pt x="11463" y="2162"/>
                    <a:pt x="13118" y="3157"/>
                    <a:pt x="14463" y="4431"/>
                  </a:cubicBezTo>
                  <a:cubicBezTo>
                    <a:pt x="14212" y="3909"/>
                    <a:pt x="13913" y="3411"/>
                    <a:pt x="13570" y="2944"/>
                  </a:cubicBezTo>
                  <a:cubicBezTo>
                    <a:pt x="13443" y="2771"/>
                    <a:pt x="13311" y="2604"/>
                    <a:pt x="13172" y="2444"/>
                  </a:cubicBezTo>
                  <a:cubicBezTo>
                    <a:pt x="12376" y="1516"/>
                    <a:pt x="11394" y="783"/>
                    <a:pt x="10257" y="378"/>
                  </a:cubicBezTo>
                  <a:cubicBezTo>
                    <a:pt x="10118" y="328"/>
                    <a:pt x="9977" y="284"/>
                    <a:pt x="9834" y="245"/>
                  </a:cubicBezTo>
                  <a:cubicBezTo>
                    <a:pt x="9723" y="213"/>
                    <a:pt x="9609" y="186"/>
                    <a:pt x="9496" y="161"/>
                  </a:cubicBezTo>
                  <a:cubicBezTo>
                    <a:pt x="8936" y="41"/>
                    <a:pt x="8364" y="0"/>
                    <a:pt x="7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5" name="Google Shape;3105;p44"/>
            <p:cNvSpPr/>
            <p:nvPr/>
          </p:nvSpPr>
          <p:spPr>
            <a:xfrm>
              <a:off x="6308800" y="2337175"/>
              <a:ext cx="139300" cy="174925"/>
            </a:xfrm>
            <a:custGeom>
              <a:avLst/>
              <a:gdLst/>
              <a:ahLst/>
              <a:cxnLst/>
              <a:rect l="l" t="t" r="r" b="b"/>
              <a:pathLst>
                <a:path w="5572" h="6997" extrusionOk="0">
                  <a:moveTo>
                    <a:pt x="4362" y="0"/>
                  </a:moveTo>
                  <a:lnTo>
                    <a:pt x="4362" y="0"/>
                  </a:lnTo>
                  <a:cubicBezTo>
                    <a:pt x="5571" y="3872"/>
                    <a:pt x="1573" y="5592"/>
                    <a:pt x="1" y="5870"/>
                  </a:cubicBezTo>
                  <a:cubicBezTo>
                    <a:pt x="36" y="6239"/>
                    <a:pt x="56" y="6609"/>
                    <a:pt x="63" y="6979"/>
                  </a:cubicBezTo>
                  <a:cubicBezTo>
                    <a:pt x="147" y="6991"/>
                    <a:pt x="249" y="6996"/>
                    <a:pt x="366" y="6996"/>
                  </a:cubicBezTo>
                  <a:cubicBezTo>
                    <a:pt x="624" y="6996"/>
                    <a:pt x="952" y="6967"/>
                    <a:pt x="1311" y="6905"/>
                  </a:cubicBezTo>
                  <a:cubicBezTo>
                    <a:pt x="1513" y="6869"/>
                    <a:pt x="1723" y="6824"/>
                    <a:pt x="1935" y="6767"/>
                  </a:cubicBezTo>
                  <a:cubicBezTo>
                    <a:pt x="2159" y="6708"/>
                    <a:pt x="2380" y="6636"/>
                    <a:pt x="2596" y="6555"/>
                  </a:cubicBezTo>
                  <a:cubicBezTo>
                    <a:pt x="3308" y="6284"/>
                    <a:pt x="4049" y="5709"/>
                    <a:pt x="4550" y="4893"/>
                  </a:cubicBezTo>
                  <a:cubicBezTo>
                    <a:pt x="4691" y="4663"/>
                    <a:pt x="4809" y="4419"/>
                    <a:pt x="4903" y="4167"/>
                  </a:cubicBezTo>
                  <a:cubicBezTo>
                    <a:pt x="5162" y="3460"/>
                    <a:pt x="5245" y="2630"/>
                    <a:pt x="5036" y="1700"/>
                  </a:cubicBezTo>
                  <a:cubicBezTo>
                    <a:pt x="5006" y="1565"/>
                    <a:pt x="4968" y="1427"/>
                    <a:pt x="4926" y="1285"/>
                  </a:cubicBezTo>
                  <a:cubicBezTo>
                    <a:pt x="4799" y="884"/>
                    <a:pt x="4634" y="497"/>
                    <a:pt x="4433" y="127"/>
                  </a:cubicBezTo>
                  <a:cubicBezTo>
                    <a:pt x="4410" y="85"/>
                    <a:pt x="4386" y="43"/>
                    <a:pt x="4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6" name="Google Shape;3106;p44"/>
            <p:cNvSpPr/>
            <p:nvPr/>
          </p:nvSpPr>
          <p:spPr>
            <a:xfrm>
              <a:off x="6251900" y="2288775"/>
              <a:ext cx="142550" cy="68250"/>
            </a:xfrm>
            <a:custGeom>
              <a:avLst/>
              <a:gdLst/>
              <a:ahLst/>
              <a:cxnLst/>
              <a:rect l="l" t="t" r="r" b="b"/>
              <a:pathLst>
                <a:path w="5702" h="2730" extrusionOk="0">
                  <a:moveTo>
                    <a:pt x="3395" y="1"/>
                  </a:moveTo>
                  <a:cubicBezTo>
                    <a:pt x="3367" y="1"/>
                    <a:pt x="3340" y="1"/>
                    <a:pt x="3313" y="2"/>
                  </a:cubicBezTo>
                  <a:cubicBezTo>
                    <a:pt x="2575" y="18"/>
                    <a:pt x="1852" y="278"/>
                    <a:pt x="1252" y="708"/>
                  </a:cubicBezTo>
                  <a:cubicBezTo>
                    <a:pt x="1096" y="819"/>
                    <a:pt x="950" y="942"/>
                    <a:pt x="812" y="1075"/>
                  </a:cubicBezTo>
                  <a:cubicBezTo>
                    <a:pt x="475" y="1401"/>
                    <a:pt x="203" y="1790"/>
                    <a:pt x="15" y="2219"/>
                  </a:cubicBezTo>
                  <a:lnTo>
                    <a:pt x="1" y="2230"/>
                  </a:lnTo>
                  <a:cubicBezTo>
                    <a:pt x="140" y="2391"/>
                    <a:pt x="272" y="2558"/>
                    <a:pt x="399" y="2730"/>
                  </a:cubicBezTo>
                  <a:cubicBezTo>
                    <a:pt x="794" y="2263"/>
                    <a:pt x="2374" y="556"/>
                    <a:pt x="4326" y="556"/>
                  </a:cubicBezTo>
                  <a:cubicBezTo>
                    <a:pt x="4768" y="556"/>
                    <a:pt x="5230" y="644"/>
                    <a:pt x="5701" y="854"/>
                  </a:cubicBezTo>
                  <a:cubicBezTo>
                    <a:pt x="5233" y="473"/>
                    <a:pt x="4682" y="201"/>
                    <a:pt x="4098" y="77"/>
                  </a:cubicBezTo>
                  <a:cubicBezTo>
                    <a:pt x="3920" y="38"/>
                    <a:pt x="3739" y="14"/>
                    <a:pt x="3557" y="5"/>
                  </a:cubicBezTo>
                  <a:cubicBezTo>
                    <a:pt x="3503" y="2"/>
                    <a:pt x="3449" y="1"/>
                    <a:pt x="3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7" name="Google Shape;3107;p44"/>
            <p:cNvSpPr/>
            <p:nvPr/>
          </p:nvSpPr>
          <p:spPr>
            <a:xfrm>
              <a:off x="5819425" y="2288775"/>
              <a:ext cx="141900" cy="68050"/>
            </a:xfrm>
            <a:custGeom>
              <a:avLst/>
              <a:gdLst/>
              <a:ahLst/>
              <a:cxnLst/>
              <a:rect l="l" t="t" r="r" b="b"/>
              <a:pathLst>
                <a:path w="5676" h="2722" extrusionOk="0">
                  <a:moveTo>
                    <a:pt x="2347" y="1"/>
                  </a:moveTo>
                  <a:cubicBezTo>
                    <a:pt x="2226" y="1"/>
                    <a:pt x="2106" y="7"/>
                    <a:pt x="1985" y="20"/>
                  </a:cubicBezTo>
                  <a:cubicBezTo>
                    <a:pt x="1761" y="44"/>
                    <a:pt x="1540" y="89"/>
                    <a:pt x="1325" y="153"/>
                  </a:cubicBezTo>
                  <a:cubicBezTo>
                    <a:pt x="841" y="299"/>
                    <a:pt x="392" y="538"/>
                    <a:pt x="0" y="858"/>
                  </a:cubicBezTo>
                  <a:lnTo>
                    <a:pt x="8" y="867"/>
                  </a:lnTo>
                  <a:cubicBezTo>
                    <a:pt x="490" y="647"/>
                    <a:pt x="962" y="556"/>
                    <a:pt x="1415" y="556"/>
                  </a:cubicBezTo>
                  <a:cubicBezTo>
                    <a:pt x="3356" y="556"/>
                    <a:pt x="4929" y="2244"/>
                    <a:pt x="5335" y="2722"/>
                  </a:cubicBezTo>
                  <a:cubicBezTo>
                    <a:pt x="5434" y="2509"/>
                    <a:pt x="5547" y="2304"/>
                    <a:pt x="5675" y="2108"/>
                  </a:cubicBezTo>
                  <a:cubicBezTo>
                    <a:pt x="5474" y="1689"/>
                    <a:pt x="5193" y="1313"/>
                    <a:pt x="4850" y="1001"/>
                  </a:cubicBezTo>
                  <a:cubicBezTo>
                    <a:pt x="4651" y="818"/>
                    <a:pt x="4433" y="657"/>
                    <a:pt x="4200" y="519"/>
                  </a:cubicBezTo>
                  <a:cubicBezTo>
                    <a:pt x="3664" y="203"/>
                    <a:pt x="3052" y="15"/>
                    <a:pt x="2429" y="2"/>
                  </a:cubicBezTo>
                  <a:cubicBezTo>
                    <a:pt x="2402" y="1"/>
                    <a:pt x="2374" y="1"/>
                    <a:pt x="2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8" name="Google Shape;3108;p44"/>
            <p:cNvSpPr/>
            <p:nvPr/>
          </p:nvSpPr>
          <p:spPr>
            <a:xfrm>
              <a:off x="5796600" y="2302675"/>
              <a:ext cx="156225" cy="180025"/>
            </a:xfrm>
            <a:custGeom>
              <a:avLst/>
              <a:gdLst/>
              <a:ahLst/>
              <a:cxnLst/>
              <a:rect l="l" t="t" r="r" b="b"/>
              <a:pathLst>
                <a:path w="6249" h="7201" extrusionOk="0">
                  <a:moveTo>
                    <a:pt x="979" y="1117"/>
                  </a:moveTo>
                  <a:lnTo>
                    <a:pt x="979" y="1117"/>
                  </a:lnTo>
                  <a:cubicBezTo>
                    <a:pt x="981" y="1117"/>
                    <a:pt x="983" y="1119"/>
                    <a:pt x="986" y="1119"/>
                  </a:cubicBezTo>
                  <a:cubicBezTo>
                    <a:pt x="1245" y="1190"/>
                    <a:pt x="1935" y="1306"/>
                    <a:pt x="2090" y="1526"/>
                  </a:cubicBezTo>
                  <a:cubicBezTo>
                    <a:pt x="2163" y="1630"/>
                    <a:pt x="2122" y="1746"/>
                    <a:pt x="2044" y="1851"/>
                  </a:cubicBezTo>
                  <a:cubicBezTo>
                    <a:pt x="1917" y="2023"/>
                    <a:pt x="1691" y="2165"/>
                    <a:pt x="1691" y="2168"/>
                  </a:cubicBezTo>
                  <a:cubicBezTo>
                    <a:pt x="1467" y="1808"/>
                    <a:pt x="1230" y="1457"/>
                    <a:pt x="979" y="1117"/>
                  </a:cubicBezTo>
                  <a:close/>
                  <a:moveTo>
                    <a:pt x="4348" y="1399"/>
                  </a:moveTo>
                  <a:cubicBezTo>
                    <a:pt x="4349" y="1402"/>
                    <a:pt x="4351" y="1404"/>
                    <a:pt x="4352" y="1406"/>
                  </a:cubicBezTo>
                  <a:cubicBezTo>
                    <a:pt x="4526" y="1611"/>
                    <a:pt x="5032" y="2095"/>
                    <a:pt x="5036" y="2364"/>
                  </a:cubicBezTo>
                  <a:cubicBezTo>
                    <a:pt x="5037" y="2490"/>
                    <a:pt x="4938" y="2563"/>
                    <a:pt x="4815" y="2606"/>
                  </a:cubicBezTo>
                  <a:cubicBezTo>
                    <a:pt x="4612" y="2678"/>
                    <a:pt x="4343" y="2668"/>
                    <a:pt x="4343" y="2670"/>
                  </a:cubicBezTo>
                  <a:cubicBezTo>
                    <a:pt x="4363" y="2247"/>
                    <a:pt x="4364" y="1823"/>
                    <a:pt x="4348" y="1399"/>
                  </a:cubicBezTo>
                  <a:close/>
                  <a:moveTo>
                    <a:pt x="3193" y="4737"/>
                  </a:moveTo>
                  <a:cubicBezTo>
                    <a:pt x="3204" y="4737"/>
                    <a:pt x="3214" y="4738"/>
                    <a:pt x="3224" y="4739"/>
                  </a:cubicBezTo>
                  <a:cubicBezTo>
                    <a:pt x="3349" y="4755"/>
                    <a:pt x="3408" y="4863"/>
                    <a:pt x="3434" y="4990"/>
                  </a:cubicBezTo>
                  <a:cubicBezTo>
                    <a:pt x="3477" y="5200"/>
                    <a:pt x="3430" y="5464"/>
                    <a:pt x="3433" y="5465"/>
                  </a:cubicBezTo>
                  <a:cubicBezTo>
                    <a:pt x="3016" y="5390"/>
                    <a:pt x="2597" y="5331"/>
                    <a:pt x="2175" y="5289"/>
                  </a:cubicBezTo>
                  <a:cubicBezTo>
                    <a:pt x="2177" y="5287"/>
                    <a:pt x="2179" y="5286"/>
                    <a:pt x="2182" y="5285"/>
                  </a:cubicBezTo>
                  <a:cubicBezTo>
                    <a:pt x="2400" y="5146"/>
                    <a:pt x="2917" y="4737"/>
                    <a:pt x="3193" y="4737"/>
                  </a:cubicBezTo>
                  <a:close/>
                  <a:moveTo>
                    <a:pt x="2327" y="0"/>
                  </a:moveTo>
                  <a:cubicBezTo>
                    <a:pt x="1875" y="0"/>
                    <a:pt x="1403" y="92"/>
                    <a:pt x="921" y="311"/>
                  </a:cubicBezTo>
                  <a:lnTo>
                    <a:pt x="913" y="302"/>
                  </a:lnTo>
                  <a:cubicBezTo>
                    <a:pt x="679" y="494"/>
                    <a:pt x="467" y="712"/>
                    <a:pt x="285" y="954"/>
                  </a:cubicBezTo>
                  <a:lnTo>
                    <a:pt x="285" y="955"/>
                  </a:lnTo>
                  <a:cubicBezTo>
                    <a:pt x="0" y="2226"/>
                    <a:pt x="315" y="3644"/>
                    <a:pt x="1078" y="4720"/>
                  </a:cubicBezTo>
                  <a:cubicBezTo>
                    <a:pt x="2017" y="6043"/>
                    <a:pt x="3537" y="6874"/>
                    <a:pt x="5131" y="7201"/>
                  </a:cubicBezTo>
                  <a:cubicBezTo>
                    <a:pt x="5231" y="6014"/>
                    <a:pt x="5431" y="4838"/>
                    <a:pt x="5732" y="3685"/>
                  </a:cubicBezTo>
                  <a:cubicBezTo>
                    <a:pt x="5866" y="3168"/>
                    <a:pt x="6023" y="2649"/>
                    <a:pt x="6249" y="2167"/>
                  </a:cubicBezTo>
                  <a:cubicBezTo>
                    <a:pt x="5842" y="1688"/>
                    <a:pt x="4268" y="0"/>
                    <a:pt x="2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9" name="Google Shape;3109;p44"/>
            <p:cNvSpPr/>
            <p:nvPr/>
          </p:nvSpPr>
          <p:spPr>
            <a:xfrm>
              <a:off x="6261850" y="2302700"/>
              <a:ext cx="186250" cy="181275"/>
            </a:xfrm>
            <a:custGeom>
              <a:avLst/>
              <a:gdLst/>
              <a:ahLst/>
              <a:cxnLst/>
              <a:rect l="l" t="t" r="r" b="b"/>
              <a:pathLst>
                <a:path w="7450" h="7251" extrusionOk="0">
                  <a:moveTo>
                    <a:pt x="5758" y="1116"/>
                  </a:moveTo>
                  <a:cubicBezTo>
                    <a:pt x="5506" y="1457"/>
                    <a:pt x="5269" y="1808"/>
                    <a:pt x="5046" y="2167"/>
                  </a:cubicBezTo>
                  <a:cubicBezTo>
                    <a:pt x="5046" y="2164"/>
                    <a:pt x="4819" y="2021"/>
                    <a:pt x="4692" y="1850"/>
                  </a:cubicBezTo>
                  <a:cubicBezTo>
                    <a:pt x="4614" y="1745"/>
                    <a:pt x="4574" y="1629"/>
                    <a:pt x="4647" y="1525"/>
                  </a:cubicBezTo>
                  <a:cubicBezTo>
                    <a:pt x="4801" y="1305"/>
                    <a:pt x="5492" y="1189"/>
                    <a:pt x="5750" y="1118"/>
                  </a:cubicBezTo>
                  <a:cubicBezTo>
                    <a:pt x="5753" y="1117"/>
                    <a:pt x="5755" y="1116"/>
                    <a:pt x="5758" y="1116"/>
                  </a:cubicBezTo>
                  <a:close/>
                  <a:moveTo>
                    <a:pt x="2387" y="1399"/>
                  </a:moveTo>
                  <a:lnTo>
                    <a:pt x="2387" y="1399"/>
                  </a:lnTo>
                  <a:cubicBezTo>
                    <a:pt x="2372" y="1823"/>
                    <a:pt x="2373" y="2247"/>
                    <a:pt x="2392" y="2670"/>
                  </a:cubicBezTo>
                  <a:cubicBezTo>
                    <a:pt x="2392" y="2668"/>
                    <a:pt x="2124" y="2678"/>
                    <a:pt x="1921" y="2606"/>
                  </a:cubicBezTo>
                  <a:cubicBezTo>
                    <a:pt x="1798" y="2563"/>
                    <a:pt x="1699" y="2489"/>
                    <a:pt x="1701" y="2364"/>
                  </a:cubicBezTo>
                  <a:lnTo>
                    <a:pt x="1701" y="2363"/>
                  </a:lnTo>
                  <a:cubicBezTo>
                    <a:pt x="1704" y="2094"/>
                    <a:pt x="2209" y="1610"/>
                    <a:pt x="2383" y="1406"/>
                  </a:cubicBezTo>
                  <a:cubicBezTo>
                    <a:pt x="2384" y="1404"/>
                    <a:pt x="2386" y="1402"/>
                    <a:pt x="2387" y="1399"/>
                  </a:cubicBezTo>
                  <a:close/>
                  <a:moveTo>
                    <a:pt x="3542" y="4736"/>
                  </a:moveTo>
                  <a:cubicBezTo>
                    <a:pt x="3818" y="4736"/>
                    <a:pt x="4335" y="5146"/>
                    <a:pt x="4553" y="5284"/>
                  </a:cubicBezTo>
                  <a:cubicBezTo>
                    <a:pt x="4557" y="5285"/>
                    <a:pt x="4559" y="5288"/>
                    <a:pt x="4560" y="5289"/>
                  </a:cubicBezTo>
                  <a:cubicBezTo>
                    <a:pt x="4139" y="5330"/>
                    <a:pt x="3719" y="5389"/>
                    <a:pt x="3303" y="5464"/>
                  </a:cubicBezTo>
                  <a:cubicBezTo>
                    <a:pt x="3305" y="5463"/>
                    <a:pt x="3258" y="5199"/>
                    <a:pt x="3302" y="4989"/>
                  </a:cubicBezTo>
                  <a:cubicBezTo>
                    <a:pt x="3328" y="4862"/>
                    <a:pt x="3387" y="4754"/>
                    <a:pt x="3512" y="4738"/>
                  </a:cubicBezTo>
                  <a:cubicBezTo>
                    <a:pt x="3521" y="4737"/>
                    <a:pt x="3531" y="4736"/>
                    <a:pt x="3542" y="4736"/>
                  </a:cubicBezTo>
                  <a:close/>
                  <a:moveTo>
                    <a:pt x="3928" y="0"/>
                  </a:moveTo>
                  <a:cubicBezTo>
                    <a:pt x="1976" y="0"/>
                    <a:pt x="396" y="1707"/>
                    <a:pt x="1" y="2174"/>
                  </a:cubicBezTo>
                  <a:cubicBezTo>
                    <a:pt x="344" y="2641"/>
                    <a:pt x="643" y="3139"/>
                    <a:pt x="895" y="3662"/>
                  </a:cubicBezTo>
                  <a:cubicBezTo>
                    <a:pt x="1328" y="4560"/>
                    <a:pt x="1629" y="5516"/>
                    <a:pt x="1784" y="6499"/>
                  </a:cubicBezTo>
                  <a:cubicBezTo>
                    <a:pt x="1823" y="6749"/>
                    <a:pt x="1854" y="7000"/>
                    <a:pt x="1879" y="7250"/>
                  </a:cubicBezTo>
                  <a:cubicBezTo>
                    <a:pt x="3451" y="6972"/>
                    <a:pt x="7449" y="5252"/>
                    <a:pt x="6240" y="1381"/>
                  </a:cubicBezTo>
                  <a:cubicBezTo>
                    <a:pt x="5995" y="967"/>
                    <a:pt x="5678" y="600"/>
                    <a:pt x="5303" y="298"/>
                  </a:cubicBezTo>
                  <a:cubicBezTo>
                    <a:pt x="4832" y="88"/>
                    <a:pt x="4370" y="0"/>
                    <a:pt x="3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0" name="Google Shape;3110;p44"/>
            <p:cNvSpPr/>
            <p:nvPr/>
          </p:nvSpPr>
          <p:spPr>
            <a:xfrm>
              <a:off x="6252350" y="2430000"/>
              <a:ext cx="58375" cy="274100"/>
            </a:xfrm>
            <a:custGeom>
              <a:avLst/>
              <a:gdLst/>
              <a:ahLst/>
              <a:cxnLst/>
              <a:rect l="l" t="t" r="r" b="b"/>
              <a:pathLst>
                <a:path w="2335" h="10964" extrusionOk="0">
                  <a:moveTo>
                    <a:pt x="1838" y="1"/>
                  </a:moveTo>
                  <a:lnTo>
                    <a:pt x="1838" y="1"/>
                  </a:lnTo>
                  <a:cubicBezTo>
                    <a:pt x="1872" y="2351"/>
                    <a:pt x="1481" y="4699"/>
                    <a:pt x="1093" y="7023"/>
                  </a:cubicBezTo>
                  <a:cubicBezTo>
                    <a:pt x="867" y="8372"/>
                    <a:pt x="629" y="9755"/>
                    <a:pt x="0" y="10963"/>
                  </a:cubicBezTo>
                  <a:lnTo>
                    <a:pt x="1104" y="10963"/>
                  </a:lnTo>
                  <a:cubicBezTo>
                    <a:pt x="1178" y="10666"/>
                    <a:pt x="1252" y="10369"/>
                    <a:pt x="1325" y="10072"/>
                  </a:cubicBezTo>
                  <a:cubicBezTo>
                    <a:pt x="1388" y="9814"/>
                    <a:pt x="1450" y="9556"/>
                    <a:pt x="1511" y="9297"/>
                  </a:cubicBezTo>
                  <a:cubicBezTo>
                    <a:pt x="1738" y="8331"/>
                    <a:pt x="1943" y="7358"/>
                    <a:pt x="2091" y="6381"/>
                  </a:cubicBezTo>
                  <a:cubicBezTo>
                    <a:pt x="2122" y="6175"/>
                    <a:pt x="2150" y="5968"/>
                    <a:pt x="2175" y="5761"/>
                  </a:cubicBezTo>
                  <a:cubicBezTo>
                    <a:pt x="2279" y="4930"/>
                    <a:pt x="2334" y="4098"/>
                    <a:pt x="2321" y="3266"/>
                  </a:cubicBezTo>
                  <a:cubicBezTo>
                    <a:pt x="2316" y="2896"/>
                    <a:pt x="2296" y="2526"/>
                    <a:pt x="2259" y="2157"/>
                  </a:cubicBezTo>
                  <a:cubicBezTo>
                    <a:pt x="2234" y="1907"/>
                    <a:pt x="2203" y="1656"/>
                    <a:pt x="2164" y="1406"/>
                  </a:cubicBezTo>
                  <a:cubicBezTo>
                    <a:pt x="2090" y="931"/>
                    <a:pt x="1981" y="460"/>
                    <a:pt x="1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1" name="Google Shape;3111;p44"/>
            <p:cNvSpPr/>
            <p:nvPr/>
          </p:nvSpPr>
          <p:spPr>
            <a:xfrm>
              <a:off x="5997750" y="2328800"/>
              <a:ext cx="301400" cy="375300"/>
            </a:xfrm>
            <a:custGeom>
              <a:avLst/>
              <a:gdLst/>
              <a:ahLst/>
              <a:cxnLst/>
              <a:rect l="l" t="t" r="r" b="b"/>
              <a:pathLst>
                <a:path w="12056" h="15012" extrusionOk="0">
                  <a:moveTo>
                    <a:pt x="7448" y="1668"/>
                  </a:moveTo>
                  <a:cubicBezTo>
                    <a:pt x="7504" y="2050"/>
                    <a:pt x="7577" y="2430"/>
                    <a:pt x="7666" y="2810"/>
                  </a:cubicBezTo>
                  <a:cubicBezTo>
                    <a:pt x="7666" y="2809"/>
                    <a:pt x="7662" y="2809"/>
                    <a:pt x="7655" y="2809"/>
                  </a:cubicBezTo>
                  <a:cubicBezTo>
                    <a:pt x="7650" y="2809"/>
                    <a:pt x="7643" y="2809"/>
                    <a:pt x="7635" y="2809"/>
                  </a:cubicBezTo>
                  <a:cubicBezTo>
                    <a:pt x="7564" y="2809"/>
                    <a:pt x="7381" y="2807"/>
                    <a:pt x="7227" y="2760"/>
                  </a:cubicBezTo>
                  <a:cubicBezTo>
                    <a:pt x="7107" y="2721"/>
                    <a:pt x="7005" y="2657"/>
                    <a:pt x="6985" y="2544"/>
                  </a:cubicBezTo>
                  <a:cubicBezTo>
                    <a:pt x="6944" y="2301"/>
                    <a:pt x="7323" y="1860"/>
                    <a:pt x="7444" y="1674"/>
                  </a:cubicBezTo>
                  <a:cubicBezTo>
                    <a:pt x="7446" y="1672"/>
                    <a:pt x="7448" y="1670"/>
                    <a:pt x="7448" y="1668"/>
                  </a:cubicBezTo>
                  <a:close/>
                  <a:moveTo>
                    <a:pt x="11190" y="3308"/>
                  </a:moveTo>
                  <a:lnTo>
                    <a:pt x="11190" y="3308"/>
                  </a:lnTo>
                  <a:cubicBezTo>
                    <a:pt x="10939" y="3648"/>
                    <a:pt x="10702" y="4000"/>
                    <a:pt x="10479" y="4359"/>
                  </a:cubicBezTo>
                  <a:cubicBezTo>
                    <a:pt x="10479" y="4356"/>
                    <a:pt x="10252" y="4214"/>
                    <a:pt x="10127" y="4042"/>
                  </a:cubicBezTo>
                  <a:cubicBezTo>
                    <a:pt x="10049" y="3937"/>
                    <a:pt x="10008" y="3820"/>
                    <a:pt x="10080" y="3717"/>
                  </a:cubicBezTo>
                  <a:cubicBezTo>
                    <a:pt x="10236" y="3496"/>
                    <a:pt x="10928" y="3381"/>
                    <a:pt x="11185" y="3309"/>
                  </a:cubicBezTo>
                  <a:cubicBezTo>
                    <a:pt x="11187" y="3309"/>
                    <a:pt x="11189" y="3308"/>
                    <a:pt x="11190" y="3308"/>
                  </a:cubicBezTo>
                  <a:close/>
                  <a:moveTo>
                    <a:pt x="1405" y="4208"/>
                  </a:moveTo>
                  <a:lnTo>
                    <a:pt x="1405" y="4208"/>
                  </a:lnTo>
                  <a:cubicBezTo>
                    <a:pt x="1735" y="4474"/>
                    <a:pt x="2074" y="4726"/>
                    <a:pt x="2426" y="4963"/>
                  </a:cubicBezTo>
                  <a:cubicBezTo>
                    <a:pt x="2423" y="4963"/>
                    <a:pt x="2270" y="5184"/>
                    <a:pt x="2093" y="5304"/>
                  </a:cubicBezTo>
                  <a:cubicBezTo>
                    <a:pt x="2027" y="5348"/>
                    <a:pt x="1958" y="5378"/>
                    <a:pt x="1891" y="5378"/>
                  </a:cubicBezTo>
                  <a:cubicBezTo>
                    <a:pt x="1848" y="5378"/>
                    <a:pt x="1806" y="5365"/>
                    <a:pt x="1766" y="5335"/>
                  </a:cubicBezTo>
                  <a:cubicBezTo>
                    <a:pt x="1553" y="5171"/>
                    <a:pt x="1467" y="4476"/>
                    <a:pt x="1407" y="4216"/>
                  </a:cubicBezTo>
                  <a:cubicBezTo>
                    <a:pt x="1406" y="4212"/>
                    <a:pt x="1406" y="4210"/>
                    <a:pt x="1405" y="4208"/>
                  </a:cubicBezTo>
                  <a:close/>
                  <a:moveTo>
                    <a:pt x="5782" y="6795"/>
                  </a:moveTo>
                  <a:cubicBezTo>
                    <a:pt x="5782" y="7218"/>
                    <a:pt x="5799" y="7642"/>
                    <a:pt x="5832" y="8064"/>
                  </a:cubicBezTo>
                  <a:lnTo>
                    <a:pt x="5832" y="8064"/>
                  </a:lnTo>
                  <a:cubicBezTo>
                    <a:pt x="5832" y="8064"/>
                    <a:pt x="5831" y="8064"/>
                    <a:pt x="5830" y="8064"/>
                  </a:cubicBezTo>
                  <a:cubicBezTo>
                    <a:pt x="5821" y="8064"/>
                    <a:pt x="5789" y="8065"/>
                    <a:pt x="5744" y="8065"/>
                  </a:cubicBezTo>
                  <a:cubicBezTo>
                    <a:pt x="5648" y="8065"/>
                    <a:pt x="5491" y="8059"/>
                    <a:pt x="5360" y="8017"/>
                  </a:cubicBezTo>
                  <a:cubicBezTo>
                    <a:pt x="5235" y="7978"/>
                    <a:pt x="5134" y="7908"/>
                    <a:pt x="5130" y="7784"/>
                  </a:cubicBezTo>
                  <a:cubicBezTo>
                    <a:pt x="5125" y="7513"/>
                    <a:pt x="5613" y="7010"/>
                    <a:pt x="5779" y="6800"/>
                  </a:cubicBezTo>
                  <a:cubicBezTo>
                    <a:pt x="5780" y="6799"/>
                    <a:pt x="5781" y="6797"/>
                    <a:pt x="5782" y="6795"/>
                  </a:cubicBezTo>
                  <a:close/>
                  <a:moveTo>
                    <a:pt x="9069" y="7289"/>
                  </a:moveTo>
                  <a:cubicBezTo>
                    <a:pt x="9369" y="7289"/>
                    <a:pt x="9832" y="7445"/>
                    <a:pt x="10041" y="7495"/>
                  </a:cubicBezTo>
                  <a:cubicBezTo>
                    <a:pt x="10044" y="7495"/>
                    <a:pt x="10048" y="7497"/>
                    <a:pt x="10050" y="7497"/>
                  </a:cubicBezTo>
                  <a:cubicBezTo>
                    <a:pt x="9665" y="7676"/>
                    <a:pt x="9289" y="7869"/>
                    <a:pt x="8921" y="8078"/>
                  </a:cubicBezTo>
                  <a:cubicBezTo>
                    <a:pt x="8921" y="8072"/>
                    <a:pt x="8792" y="7840"/>
                    <a:pt x="8764" y="7630"/>
                  </a:cubicBezTo>
                  <a:cubicBezTo>
                    <a:pt x="8746" y="7500"/>
                    <a:pt x="8766" y="7379"/>
                    <a:pt x="8880" y="7323"/>
                  </a:cubicBezTo>
                  <a:cubicBezTo>
                    <a:pt x="8928" y="7299"/>
                    <a:pt x="8993" y="7289"/>
                    <a:pt x="9069" y="7289"/>
                  </a:cubicBezTo>
                  <a:close/>
                  <a:moveTo>
                    <a:pt x="11088" y="10607"/>
                  </a:moveTo>
                  <a:cubicBezTo>
                    <a:pt x="10835" y="10949"/>
                    <a:pt x="10598" y="11299"/>
                    <a:pt x="10376" y="11660"/>
                  </a:cubicBezTo>
                  <a:cubicBezTo>
                    <a:pt x="10376" y="11656"/>
                    <a:pt x="10150" y="11514"/>
                    <a:pt x="10023" y="11341"/>
                  </a:cubicBezTo>
                  <a:cubicBezTo>
                    <a:pt x="9945" y="11237"/>
                    <a:pt x="9904" y="11120"/>
                    <a:pt x="9976" y="11016"/>
                  </a:cubicBezTo>
                  <a:cubicBezTo>
                    <a:pt x="10131" y="10796"/>
                    <a:pt x="10822" y="10681"/>
                    <a:pt x="11080" y="10609"/>
                  </a:cubicBezTo>
                  <a:cubicBezTo>
                    <a:pt x="11082" y="10608"/>
                    <a:pt x="11086" y="10608"/>
                    <a:pt x="11088" y="10607"/>
                  </a:cubicBezTo>
                  <a:close/>
                  <a:moveTo>
                    <a:pt x="7017" y="12087"/>
                  </a:moveTo>
                  <a:lnTo>
                    <a:pt x="7017" y="12087"/>
                  </a:lnTo>
                  <a:cubicBezTo>
                    <a:pt x="7016" y="12511"/>
                    <a:pt x="7033" y="12934"/>
                    <a:pt x="7066" y="13356"/>
                  </a:cubicBezTo>
                  <a:lnTo>
                    <a:pt x="7066" y="13356"/>
                  </a:lnTo>
                  <a:cubicBezTo>
                    <a:pt x="7066" y="13356"/>
                    <a:pt x="7064" y="13356"/>
                    <a:pt x="7060" y="13356"/>
                  </a:cubicBezTo>
                  <a:cubicBezTo>
                    <a:pt x="7048" y="13356"/>
                    <a:pt x="7020" y="13357"/>
                    <a:pt x="6983" y="13357"/>
                  </a:cubicBezTo>
                  <a:cubicBezTo>
                    <a:pt x="6887" y="13357"/>
                    <a:pt x="6726" y="13351"/>
                    <a:pt x="6593" y="13309"/>
                  </a:cubicBezTo>
                  <a:cubicBezTo>
                    <a:pt x="6468" y="13269"/>
                    <a:pt x="6368" y="13200"/>
                    <a:pt x="6364" y="13075"/>
                  </a:cubicBezTo>
                  <a:cubicBezTo>
                    <a:pt x="6359" y="12805"/>
                    <a:pt x="6847" y="12303"/>
                    <a:pt x="7012" y="12092"/>
                  </a:cubicBezTo>
                  <a:cubicBezTo>
                    <a:pt x="7014" y="12091"/>
                    <a:pt x="7016" y="12089"/>
                    <a:pt x="7017" y="12087"/>
                  </a:cubicBezTo>
                  <a:close/>
                  <a:moveTo>
                    <a:pt x="2765" y="12907"/>
                  </a:moveTo>
                  <a:cubicBezTo>
                    <a:pt x="2763" y="12907"/>
                    <a:pt x="2780" y="13175"/>
                    <a:pt x="2714" y="13378"/>
                  </a:cubicBezTo>
                  <a:cubicBezTo>
                    <a:pt x="2675" y="13503"/>
                    <a:pt x="2603" y="13604"/>
                    <a:pt x="2478" y="13605"/>
                  </a:cubicBezTo>
                  <a:cubicBezTo>
                    <a:pt x="2477" y="13605"/>
                    <a:pt x="2476" y="13605"/>
                    <a:pt x="2475" y="13605"/>
                  </a:cubicBezTo>
                  <a:cubicBezTo>
                    <a:pt x="2206" y="13605"/>
                    <a:pt x="1710" y="13115"/>
                    <a:pt x="1503" y="12949"/>
                  </a:cubicBezTo>
                  <a:cubicBezTo>
                    <a:pt x="1500" y="12948"/>
                    <a:pt x="1498" y="12946"/>
                    <a:pt x="1496" y="12944"/>
                  </a:cubicBezTo>
                  <a:lnTo>
                    <a:pt x="1496" y="12944"/>
                  </a:lnTo>
                  <a:cubicBezTo>
                    <a:pt x="1549" y="12945"/>
                    <a:pt x="1603" y="12945"/>
                    <a:pt x="1656" y="12945"/>
                  </a:cubicBezTo>
                  <a:cubicBezTo>
                    <a:pt x="2026" y="12945"/>
                    <a:pt x="2396" y="12932"/>
                    <a:pt x="2765" y="12907"/>
                  </a:cubicBezTo>
                  <a:close/>
                  <a:moveTo>
                    <a:pt x="5691" y="1"/>
                  </a:moveTo>
                  <a:cubicBezTo>
                    <a:pt x="4047" y="1"/>
                    <a:pt x="2388" y="635"/>
                    <a:pt x="1355" y="1902"/>
                  </a:cubicBezTo>
                  <a:cubicBezTo>
                    <a:pt x="580" y="2852"/>
                    <a:pt x="201" y="4079"/>
                    <a:pt x="101" y="5299"/>
                  </a:cubicBezTo>
                  <a:cubicBezTo>
                    <a:pt x="1" y="6521"/>
                    <a:pt x="161" y="7749"/>
                    <a:pt x="363" y="8957"/>
                  </a:cubicBezTo>
                  <a:cubicBezTo>
                    <a:pt x="707" y="10995"/>
                    <a:pt x="1172" y="13011"/>
                    <a:pt x="1701" y="15011"/>
                  </a:cubicBezTo>
                  <a:lnTo>
                    <a:pt x="2733" y="15011"/>
                  </a:lnTo>
                  <a:lnTo>
                    <a:pt x="2733" y="15010"/>
                  </a:lnTo>
                  <a:lnTo>
                    <a:pt x="10184" y="15010"/>
                  </a:lnTo>
                  <a:cubicBezTo>
                    <a:pt x="10813" y="13803"/>
                    <a:pt x="11050" y="12420"/>
                    <a:pt x="11276" y="11071"/>
                  </a:cubicBezTo>
                  <a:cubicBezTo>
                    <a:pt x="11665" y="8747"/>
                    <a:pt x="12056" y="6399"/>
                    <a:pt x="12022" y="4049"/>
                  </a:cubicBezTo>
                  <a:cubicBezTo>
                    <a:pt x="11871" y="3558"/>
                    <a:pt x="11683" y="3079"/>
                    <a:pt x="11459" y="2617"/>
                  </a:cubicBezTo>
                  <a:cubicBezTo>
                    <a:pt x="10113" y="1342"/>
                    <a:pt x="8458" y="347"/>
                    <a:pt x="6629" y="71"/>
                  </a:cubicBezTo>
                  <a:cubicBezTo>
                    <a:pt x="6320" y="24"/>
                    <a:pt x="6006" y="1"/>
                    <a:pt x="5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2" name="Google Shape;3112;p44"/>
            <p:cNvSpPr/>
            <p:nvPr/>
          </p:nvSpPr>
          <p:spPr>
            <a:xfrm>
              <a:off x="6034050" y="2704075"/>
              <a:ext cx="32025" cy="136300"/>
            </a:xfrm>
            <a:custGeom>
              <a:avLst/>
              <a:gdLst/>
              <a:ahLst/>
              <a:cxnLst/>
              <a:rect l="l" t="t" r="r" b="b"/>
              <a:pathLst>
                <a:path w="1281" h="5452" extrusionOk="0">
                  <a:moveTo>
                    <a:pt x="0" y="0"/>
                  </a:moveTo>
                  <a:lnTo>
                    <a:pt x="0" y="5452"/>
                  </a:lnTo>
                  <a:lnTo>
                    <a:pt x="1281" y="5452"/>
                  </a:lnTo>
                  <a:lnTo>
                    <a:pt x="1281"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3" name="Google Shape;3113;p44"/>
            <p:cNvSpPr/>
            <p:nvPr/>
          </p:nvSpPr>
          <p:spPr>
            <a:xfrm>
              <a:off x="6175400" y="2704075"/>
              <a:ext cx="149875" cy="136300"/>
            </a:xfrm>
            <a:custGeom>
              <a:avLst/>
              <a:gdLst/>
              <a:ahLst/>
              <a:cxnLst/>
              <a:rect l="l" t="t" r="r" b="b"/>
              <a:pathLst>
                <a:path w="5995" h="5452" extrusionOk="0">
                  <a:moveTo>
                    <a:pt x="0" y="0"/>
                  </a:moveTo>
                  <a:lnTo>
                    <a:pt x="0" y="5452"/>
                  </a:lnTo>
                  <a:lnTo>
                    <a:pt x="5146" y="5452"/>
                  </a:lnTo>
                  <a:cubicBezTo>
                    <a:pt x="5614" y="5451"/>
                    <a:pt x="5994" y="5071"/>
                    <a:pt x="5994" y="4602"/>
                  </a:cubicBezTo>
                  <a:lnTo>
                    <a:pt x="5994" y="849"/>
                  </a:lnTo>
                  <a:cubicBezTo>
                    <a:pt x="5994" y="380"/>
                    <a:pt x="5614" y="0"/>
                    <a:pt x="5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4" name="Google Shape;3114;p44"/>
            <p:cNvSpPr/>
            <p:nvPr/>
          </p:nvSpPr>
          <p:spPr>
            <a:xfrm>
              <a:off x="5919050" y="2704050"/>
              <a:ext cx="46525" cy="136300"/>
            </a:xfrm>
            <a:custGeom>
              <a:avLst/>
              <a:gdLst/>
              <a:ahLst/>
              <a:cxnLst/>
              <a:rect l="l" t="t" r="r" b="b"/>
              <a:pathLst>
                <a:path w="1861" h="5452" extrusionOk="0">
                  <a:moveTo>
                    <a:pt x="1860" y="0"/>
                  </a:moveTo>
                  <a:lnTo>
                    <a:pt x="1346" y="1"/>
                  </a:lnTo>
                  <a:lnTo>
                    <a:pt x="850" y="1"/>
                  </a:lnTo>
                  <a:cubicBezTo>
                    <a:pt x="850" y="1"/>
                    <a:pt x="849" y="1"/>
                    <a:pt x="848" y="1"/>
                  </a:cubicBezTo>
                  <a:cubicBezTo>
                    <a:pt x="380" y="1"/>
                    <a:pt x="0" y="382"/>
                    <a:pt x="1" y="849"/>
                  </a:cubicBezTo>
                  <a:lnTo>
                    <a:pt x="1" y="4603"/>
                  </a:lnTo>
                  <a:cubicBezTo>
                    <a:pt x="1" y="5071"/>
                    <a:pt x="381" y="5452"/>
                    <a:pt x="850" y="5452"/>
                  </a:cubicBezTo>
                  <a:lnTo>
                    <a:pt x="1860" y="5452"/>
                  </a:lnTo>
                  <a:lnTo>
                    <a:pt x="1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5" name="Google Shape;3115;p44"/>
            <p:cNvSpPr/>
            <p:nvPr/>
          </p:nvSpPr>
          <p:spPr>
            <a:xfrm>
              <a:off x="5937775" y="2840200"/>
              <a:ext cx="368775" cy="12700"/>
            </a:xfrm>
            <a:custGeom>
              <a:avLst/>
              <a:gdLst/>
              <a:ahLst/>
              <a:cxnLst/>
              <a:rect l="l" t="t" r="r" b="b"/>
              <a:pathLst>
                <a:path w="14751" h="508" extrusionOk="0">
                  <a:moveTo>
                    <a:pt x="1" y="0"/>
                  </a:moveTo>
                  <a:lnTo>
                    <a:pt x="0" y="7"/>
                  </a:lnTo>
                  <a:lnTo>
                    <a:pt x="0" y="507"/>
                  </a:lnTo>
                  <a:lnTo>
                    <a:pt x="14751" y="507"/>
                  </a:lnTo>
                  <a:lnTo>
                    <a:pt x="14751" y="7"/>
                  </a:lnTo>
                  <a:lnTo>
                    <a:pt x="14750" y="0"/>
                  </a:lnTo>
                  <a:cubicBezTo>
                    <a:pt x="14716" y="4"/>
                    <a:pt x="14683" y="6"/>
                    <a:pt x="14649" y="7"/>
                  </a:cubicBezTo>
                  <a:lnTo>
                    <a:pt x="101" y="7"/>
                  </a:lnTo>
                  <a:cubicBezTo>
                    <a:pt x="68" y="6"/>
                    <a:pt x="35" y="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6" name="Google Shape;3116;p44"/>
            <p:cNvSpPr/>
            <p:nvPr/>
          </p:nvSpPr>
          <p:spPr>
            <a:xfrm>
              <a:off x="5937775" y="2852875"/>
              <a:ext cx="368750" cy="244025"/>
            </a:xfrm>
            <a:custGeom>
              <a:avLst/>
              <a:gdLst/>
              <a:ahLst/>
              <a:cxnLst/>
              <a:rect l="l" t="t" r="r" b="b"/>
              <a:pathLst>
                <a:path w="14750" h="9761" extrusionOk="0">
                  <a:moveTo>
                    <a:pt x="0" y="0"/>
                  </a:moveTo>
                  <a:lnTo>
                    <a:pt x="0" y="8862"/>
                  </a:lnTo>
                  <a:cubicBezTo>
                    <a:pt x="0" y="9359"/>
                    <a:pt x="402" y="9760"/>
                    <a:pt x="898" y="9760"/>
                  </a:cubicBezTo>
                  <a:lnTo>
                    <a:pt x="13853" y="9760"/>
                  </a:lnTo>
                  <a:cubicBezTo>
                    <a:pt x="6860" y="9760"/>
                    <a:pt x="4074" y="8770"/>
                    <a:pt x="2964" y="7990"/>
                  </a:cubicBezTo>
                  <a:cubicBezTo>
                    <a:pt x="2503" y="7665"/>
                    <a:pt x="2229" y="7137"/>
                    <a:pt x="2229" y="6574"/>
                  </a:cubicBezTo>
                  <a:lnTo>
                    <a:pt x="2229" y="1012"/>
                  </a:lnTo>
                  <a:lnTo>
                    <a:pt x="14750" y="356"/>
                  </a:lnTo>
                  <a:lnTo>
                    <a:pt x="14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7" name="Google Shape;3117;p44"/>
            <p:cNvSpPr/>
            <p:nvPr/>
          </p:nvSpPr>
          <p:spPr>
            <a:xfrm>
              <a:off x="5993500" y="2861750"/>
              <a:ext cx="313050" cy="235150"/>
            </a:xfrm>
            <a:custGeom>
              <a:avLst/>
              <a:gdLst/>
              <a:ahLst/>
              <a:cxnLst/>
              <a:rect l="l" t="t" r="r" b="b"/>
              <a:pathLst>
                <a:path w="12522" h="9406" extrusionOk="0">
                  <a:moveTo>
                    <a:pt x="12522" y="0"/>
                  </a:moveTo>
                  <a:lnTo>
                    <a:pt x="2" y="655"/>
                  </a:lnTo>
                  <a:lnTo>
                    <a:pt x="2" y="6218"/>
                  </a:lnTo>
                  <a:cubicBezTo>
                    <a:pt x="0" y="6782"/>
                    <a:pt x="274" y="7310"/>
                    <a:pt x="736" y="7634"/>
                  </a:cubicBezTo>
                  <a:cubicBezTo>
                    <a:pt x="1845" y="8415"/>
                    <a:pt x="4631" y="9405"/>
                    <a:pt x="11624" y="9405"/>
                  </a:cubicBezTo>
                  <a:cubicBezTo>
                    <a:pt x="12120" y="9405"/>
                    <a:pt x="12522" y="9003"/>
                    <a:pt x="12522" y="8507"/>
                  </a:cubicBezTo>
                  <a:lnTo>
                    <a:pt x="12522"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8" name="Google Shape;3118;p44"/>
            <p:cNvSpPr/>
            <p:nvPr/>
          </p:nvSpPr>
          <p:spPr>
            <a:xfrm>
              <a:off x="5965575" y="2704075"/>
              <a:ext cx="40875" cy="136300"/>
            </a:xfrm>
            <a:custGeom>
              <a:avLst/>
              <a:gdLst/>
              <a:ahLst/>
              <a:cxnLst/>
              <a:rect l="l" t="t" r="r" b="b"/>
              <a:pathLst>
                <a:path w="1635" h="5452" extrusionOk="0">
                  <a:moveTo>
                    <a:pt x="1" y="0"/>
                  </a:moveTo>
                  <a:lnTo>
                    <a:pt x="1" y="5452"/>
                  </a:lnTo>
                  <a:lnTo>
                    <a:pt x="1635" y="5452"/>
                  </a:lnTo>
                  <a:lnTo>
                    <a:pt x="1635"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9" name="Google Shape;3119;p44"/>
            <p:cNvSpPr/>
            <p:nvPr/>
          </p:nvSpPr>
          <p:spPr>
            <a:xfrm>
              <a:off x="6105800" y="2704075"/>
              <a:ext cx="69600" cy="136300"/>
            </a:xfrm>
            <a:custGeom>
              <a:avLst/>
              <a:gdLst/>
              <a:ahLst/>
              <a:cxnLst/>
              <a:rect l="l" t="t" r="r" b="b"/>
              <a:pathLst>
                <a:path w="2784" h="5452" extrusionOk="0">
                  <a:moveTo>
                    <a:pt x="1" y="0"/>
                  </a:moveTo>
                  <a:lnTo>
                    <a:pt x="1" y="5452"/>
                  </a:lnTo>
                  <a:lnTo>
                    <a:pt x="2783" y="5452"/>
                  </a:lnTo>
                  <a:lnTo>
                    <a:pt x="2783"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0" name="Google Shape;3120;p44"/>
            <p:cNvSpPr/>
            <p:nvPr/>
          </p:nvSpPr>
          <p:spPr>
            <a:xfrm>
              <a:off x="6006425" y="2704075"/>
              <a:ext cx="27650" cy="136300"/>
            </a:xfrm>
            <a:custGeom>
              <a:avLst/>
              <a:gdLst/>
              <a:ahLst/>
              <a:cxnLst/>
              <a:rect l="l" t="t" r="r" b="b"/>
              <a:pathLst>
                <a:path w="1106" h="5452" extrusionOk="0">
                  <a:moveTo>
                    <a:pt x="1" y="0"/>
                  </a:moveTo>
                  <a:lnTo>
                    <a:pt x="1" y="5452"/>
                  </a:lnTo>
                  <a:lnTo>
                    <a:pt x="1105" y="5452"/>
                  </a:lnTo>
                  <a:lnTo>
                    <a:pt x="1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1" name="Google Shape;3121;p44"/>
            <p:cNvSpPr/>
            <p:nvPr/>
          </p:nvSpPr>
          <p:spPr>
            <a:xfrm>
              <a:off x="6066050" y="2704075"/>
              <a:ext cx="39775" cy="136300"/>
            </a:xfrm>
            <a:custGeom>
              <a:avLst/>
              <a:gdLst/>
              <a:ahLst/>
              <a:cxnLst/>
              <a:rect l="l" t="t" r="r" b="b"/>
              <a:pathLst>
                <a:path w="1591" h="5452" extrusionOk="0">
                  <a:moveTo>
                    <a:pt x="1" y="0"/>
                  </a:moveTo>
                  <a:lnTo>
                    <a:pt x="1" y="5452"/>
                  </a:lnTo>
                  <a:lnTo>
                    <a:pt x="1591" y="5452"/>
                  </a:lnTo>
                  <a:lnTo>
                    <a:pt x="1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22" name="Google Shape;3122;p44"/>
          <p:cNvGrpSpPr/>
          <p:nvPr/>
        </p:nvGrpSpPr>
        <p:grpSpPr>
          <a:xfrm rot="287805" flipH="1">
            <a:off x="6803450" y="2276690"/>
            <a:ext cx="326418" cy="253712"/>
            <a:chOff x="3719725" y="-973000"/>
            <a:chExt cx="113025" cy="87850"/>
          </a:xfrm>
        </p:grpSpPr>
        <p:sp>
          <p:nvSpPr>
            <p:cNvPr id="3123" name="Google Shape;3123;p44"/>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4" name="Google Shape;3124;p44"/>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9" name="TextBox 128"/>
          <p:cNvSpPr txBox="1"/>
          <p:nvPr/>
        </p:nvSpPr>
        <p:spPr>
          <a:xfrm>
            <a:off x="151484" y="148414"/>
            <a:ext cx="8079287" cy="830997"/>
          </a:xfrm>
          <a:prstGeom prst="rect">
            <a:avLst/>
          </a:prstGeom>
          <a:noFill/>
        </p:spPr>
        <p:txBody>
          <a:bodyPr wrap="square">
            <a:spAutoFit/>
          </a:bodyPr>
          <a:lstStyle/>
          <a:p>
            <a:pPr marL="0" marR="0" algn="just">
              <a:spcBef>
                <a:spcPts val="0"/>
              </a:spcBef>
              <a:spcAft>
                <a:spcPts val="0"/>
              </a:spcAft>
            </a:pP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II. </a:t>
            </a:r>
            <a:r>
              <a:rPr lang="vi-VN" sz="24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Ngữ liệu </a:t>
            </a:r>
            <a:r>
              <a:rPr lang="en-US" sz="2400" b="1"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tham</a:t>
            </a:r>
            <a:r>
              <a:rPr lang="en-US" sz="24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khảo</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0"/>
              </a:spcAft>
            </a:pPr>
            <a:r>
              <a:rPr lang="vi-VN" sz="2400" b="1" dirty="0" smtClean="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Bài phát biểu hưởng ứng Tết trồng cây năm Quý Mão 2023</a:t>
            </a:r>
            <a:endParaRPr lang="en-US" sz="2400"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0" name="Google Shape;3052;p44"/>
          <p:cNvSpPr txBox="1"/>
          <p:nvPr/>
        </p:nvSpPr>
        <p:spPr>
          <a:xfrm>
            <a:off x="339600" y="1337120"/>
            <a:ext cx="7450486" cy="14499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139700" indent="0">
              <a:buFont typeface="Nunito Light"/>
              <a:buNone/>
            </a:pPr>
            <a:r>
              <a:rPr lang="en-US" sz="2000" b="1" dirty="0" err="1" smtClean="0">
                <a:latin typeface="Calibri" panose="020F0502020204030204" pitchFamily="34" charset="0"/>
                <a:ea typeface="Calibri" panose="020F0502020204030204" pitchFamily="34" charset="0"/>
                <a:cs typeface="Calibri" panose="020F0502020204030204" pitchFamily="34" charset="0"/>
              </a:rPr>
              <a:t>Câu</a:t>
            </a:r>
            <a:r>
              <a:rPr lang="en-US" sz="2000" b="1" dirty="0" smtClean="0">
                <a:latin typeface="Calibri" panose="020F0502020204030204" pitchFamily="34" charset="0"/>
                <a:ea typeface="Calibri" panose="020F0502020204030204" pitchFamily="34" charset="0"/>
                <a:cs typeface="Calibri" panose="020F0502020204030204" pitchFamily="34" charset="0"/>
              </a:rPr>
              <a:t> </a:t>
            </a:r>
            <a:r>
              <a:rPr lang="vi-VN" sz="2000" b="1" dirty="0" smtClean="0">
                <a:latin typeface="Calibri" panose="020F0502020204030204" pitchFamily="34" charset="0"/>
                <a:ea typeface="Calibri" panose="020F0502020204030204" pitchFamily="34" charset="0"/>
                <a:cs typeface="Calibri" panose="020F0502020204030204" pitchFamily="34" charset="0"/>
              </a:rPr>
              <a:t>4</a:t>
            </a:r>
            <a:r>
              <a:rPr lang="en-US" sz="2000" b="1" dirty="0" smtClean="0">
                <a:latin typeface="Calibri" panose="020F0502020204030204" pitchFamily="34" charset="0"/>
                <a:ea typeface="Calibri" panose="020F0502020204030204" pitchFamily="34" charset="0"/>
                <a:cs typeface="Calibri" panose="020F0502020204030204" pitchFamily="34" charset="0"/>
              </a:rPr>
              <a:t>:</a:t>
            </a:r>
            <a:r>
              <a:rPr lang="vi-VN" sz="2000" b="1" dirty="0" smtClean="0">
                <a:latin typeface="Calibri" panose="020F0502020204030204" pitchFamily="34" charset="0"/>
                <a:ea typeface="Calibri" panose="020F0502020204030204" pitchFamily="34" charset="0"/>
                <a:cs typeface="Calibri" panose="020F0502020204030204" pitchFamily="34" charset="0"/>
              </a:rPr>
              <a:t> Từ bài viết, bạn rút ra lưu ý gì khi viết bài phát biểu trong lễ phát động một phong trào hay một hoạt động xã hội?</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fill="hold"/>
                                        <p:tgtEl>
                                          <p:spTgt spid="130"/>
                                        </p:tgtEl>
                                        <p:attrNameLst>
                                          <p:attrName>ppt_x</p:attrName>
                                        </p:attrNameLst>
                                      </p:cBhvr>
                                      <p:tavLst>
                                        <p:tav tm="0">
                                          <p:val>
                                            <p:strVal val="#ppt_x"/>
                                          </p:val>
                                        </p:tav>
                                        <p:tav tm="100000">
                                          <p:val>
                                            <p:strVal val="#ppt_x"/>
                                          </p:val>
                                        </p:tav>
                                      </p:tavLst>
                                    </p:anim>
                                    <p:anim calcmode="lin" valueType="num">
                                      <p:cBhvr additive="base">
                                        <p:cTn id="8" dur="500" fill="hold"/>
                                        <p:tgtEl>
                                          <p:spTgt spid="1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52">
                                            <p:txEl>
                                              <p:pRg st="0" end="0"/>
                                            </p:txEl>
                                          </p:spTgt>
                                        </p:tgtEl>
                                        <p:attrNameLst>
                                          <p:attrName>style.visibility</p:attrName>
                                        </p:attrNameLst>
                                      </p:cBhvr>
                                      <p:to>
                                        <p:strVal val="visible"/>
                                      </p:to>
                                    </p:set>
                                    <p:anim calcmode="lin" valueType="num">
                                      <p:cBhvr additive="base">
                                        <p:cTn id="13" dur="500" fill="hold"/>
                                        <p:tgtEl>
                                          <p:spTgt spid="305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52">
                                            <p:txEl>
                                              <p:pRg st="1" end="1"/>
                                            </p:txEl>
                                          </p:spTgt>
                                        </p:tgtEl>
                                        <p:attrNameLst>
                                          <p:attrName>style.visibility</p:attrName>
                                        </p:attrNameLst>
                                      </p:cBhvr>
                                      <p:to>
                                        <p:strVal val="visible"/>
                                      </p:to>
                                    </p:set>
                                    <p:anim calcmode="lin" valueType="num">
                                      <p:cBhvr additive="base">
                                        <p:cTn id="19" dur="500" fill="hold"/>
                                        <p:tgtEl>
                                          <p:spTgt spid="305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5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2" grpId="0" build="p"/>
      <p:bldP spid="1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grpSp>
        <p:nvGrpSpPr>
          <p:cNvPr id="2720" name="Google Shape;2720;p41"/>
          <p:cNvGrpSpPr/>
          <p:nvPr/>
        </p:nvGrpSpPr>
        <p:grpSpPr>
          <a:xfrm>
            <a:off x="7596331" y="3124819"/>
            <a:ext cx="1385373" cy="1709110"/>
            <a:chOff x="7596331" y="3124819"/>
            <a:chExt cx="1385373" cy="1709110"/>
          </a:xfrm>
        </p:grpSpPr>
        <p:grpSp>
          <p:nvGrpSpPr>
            <p:cNvPr id="2721" name="Google Shape;2721;p41"/>
            <p:cNvGrpSpPr/>
            <p:nvPr/>
          </p:nvGrpSpPr>
          <p:grpSpPr>
            <a:xfrm rot="-6270110">
              <a:off x="7888508" y="3173127"/>
              <a:ext cx="600261" cy="646393"/>
              <a:chOff x="2117275" y="1920575"/>
              <a:chExt cx="299725" cy="322775"/>
            </a:xfrm>
          </p:grpSpPr>
          <p:sp>
            <p:nvSpPr>
              <p:cNvPr id="2722" name="Google Shape;2722;p41"/>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3" name="Google Shape;2723;p41"/>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 name="Google Shape;2724;p41"/>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5" name="Google Shape;2725;p41"/>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6" name="Google Shape;2726;p41"/>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7" name="Google Shape;2727;p41"/>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8" name="Google Shape;2728;p41"/>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9" name="Google Shape;2729;p41"/>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0" name="Google Shape;2730;p41"/>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1" name="Google Shape;2731;p41"/>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2" name="Google Shape;2732;p41"/>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3" name="Google Shape;2733;p41"/>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4" name="Google Shape;2734;p41"/>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 name="Google Shape;2735;p41"/>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6" name="Google Shape;2736;p41"/>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 name="Google Shape;2737;p41"/>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 name="Google Shape;2738;p41"/>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 name="Google Shape;2739;p41"/>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 name="Google Shape;2740;p41"/>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41" name="Google Shape;2741;p41"/>
            <p:cNvGrpSpPr/>
            <p:nvPr/>
          </p:nvGrpSpPr>
          <p:grpSpPr>
            <a:xfrm rot="-1171996" flipH="1">
              <a:off x="7757211" y="3543668"/>
              <a:ext cx="1063614" cy="1145410"/>
              <a:chOff x="2117275" y="1920575"/>
              <a:chExt cx="299725" cy="322775"/>
            </a:xfrm>
          </p:grpSpPr>
          <p:sp>
            <p:nvSpPr>
              <p:cNvPr id="2742" name="Google Shape;2742;p41"/>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3" name="Google Shape;2743;p41"/>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4" name="Google Shape;2744;p41"/>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5" name="Google Shape;2745;p41"/>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6" name="Google Shape;2746;p41"/>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7" name="Google Shape;2747;p41"/>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8" name="Google Shape;2748;p41"/>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9" name="Google Shape;2749;p41"/>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0" name="Google Shape;2750;p41"/>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1" name="Google Shape;2751;p41"/>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2" name="Google Shape;2752;p41"/>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3" name="Google Shape;2753;p41"/>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4" name="Google Shape;2754;p41"/>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5" name="Google Shape;2755;p41"/>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6" name="Google Shape;2756;p41"/>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7" name="Google Shape;2757;p41"/>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2758;p41"/>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2759;p41"/>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0" name="Google Shape;2760;p41"/>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761" name="Google Shape;2761;p41"/>
          <p:cNvGrpSpPr/>
          <p:nvPr/>
        </p:nvGrpSpPr>
        <p:grpSpPr>
          <a:xfrm>
            <a:off x="6738656" y="539504"/>
            <a:ext cx="1385373" cy="1623636"/>
            <a:chOff x="6738656" y="539504"/>
            <a:chExt cx="1385373" cy="1623636"/>
          </a:xfrm>
        </p:grpSpPr>
        <p:grpSp>
          <p:nvGrpSpPr>
            <p:cNvPr id="2762" name="Google Shape;2762;p41"/>
            <p:cNvGrpSpPr/>
            <p:nvPr/>
          </p:nvGrpSpPr>
          <p:grpSpPr>
            <a:xfrm rot="-9628004">
              <a:off x="6899536" y="684355"/>
              <a:ext cx="1063614" cy="1145410"/>
              <a:chOff x="2117275" y="1920575"/>
              <a:chExt cx="299725" cy="322775"/>
            </a:xfrm>
          </p:grpSpPr>
          <p:sp>
            <p:nvSpPr>
              <p:cNvPr id="2763" name="Google Shape;2763;p41"/>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4" name="Google Shape;2764;p41"/>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5" name="Google Shape;2765;p41"/>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6" name="Google Shape;2766;p41"/>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7" name="Google Shape;2767;p41"/>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8" name="Google Shape;2768;p41"/>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9" name="Google Shape;2769;p41"/>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0" name="Google Shape;2770;p41"/>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1" name="Google Shape;2771;p41"/>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2" name="Google Shape;2772;p41"/>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3" name="Google Shape;2773;p41"/>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4" name="Google Shape;2774;p41"/>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41"/>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41"/>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41"/>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41"/>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9" name="Google Shape;2779;p41"/>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0" name="Google Shape;2780;p41"/>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1" name="Google Shape;2781;p41"/>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2" name="Google Shape;2782;p41"/>
            <p:cNvGrpSpPr/>
            <p:nvPr/>
          </p:nvGrpSpPr>
          <p:grpSpPr>
            <a:xfrm rot="-4529890" flipH="1">
              <a:off x="7435708" y="1468439"/>
              <a:ext cx="600261" cy="646393"/>
              <a:chOff x="2117275" y="1920575"/>
              <a:chExt cx="299725" cy="322775"/>
            </a:xfrm>
          </p:grpSpPr>
          <p:sp>
            <p:nvSpPr>
              <p:cNvPr id="2783" name="Google Shape;2783;p41"/>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4" name="Google Shape;2784;p41"/>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5" name="Google Shape;2785;p41"/>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6" name="Google Shape;2786;p41"/>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7" name="Google Shape;2787;p41"/>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8" name="Google Shape;2788;p41"/>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9" name="Google Shape;2789;p41"/>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0" name="Google Shape;2790;p41"/>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 name="Google Shape;2791;p41"/>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2" name="Google Shape;2792;p41"/>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3" name="Google Shape;2793;p41"/>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4" name="Google Shape;2794;p41"/>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5" name="Google Shape;2795;p41"/>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6" name="Google Shape;2796;p41"/>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7" name="Google Shape;2797;p41"/>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8" name="Google Shape;2798;p41"/>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9" name="Google Shape;2799;p41"/>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0" name="Google Shape;2800;p41"/>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1" name="Google Shape;2801;p41"/>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802" name="Google Shape;2802;p41"/>
          <p:cNvSpPr txBox="1">
            <a:spLocks noGrp="1"/>
          </p:cNvSpPr>
          <p:nvPr>
            <p:ph type="title"/>
          </p:nvPr>
        </p:nvSpPr>
        <p:spPr>
          <a:xfrm>
            <a:off x="2114024" y="2108963"/>
            <a:ext cx="6072599" cy="117209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latin typeface="Calibri" panose="020F0502020204030204" pitchFamily="34" charset="0"/>
                <a:ea typeface="Calibri" panose="020F0502020204030204" pitchFamily="34" charset="0"/>
                <a:cs typeface="Calibri" panose="020F0502020204030204" pitchFamily="34" charset="0"/>
              </a:rPr>
              <a:t>Thực hành viết bài</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803" name="Google Shape;2803;p41"/>
          <p:cNvSpPr txBox="1">
            <a:spLocks noGrp="1"/>
          </p:cNvSpPr>
          <p:nvPr>
            <p:ph type="title" idx="2"/>
          </p:nvPr>
        </p:nvSpPr>
        <p:spPr>
          <a:xfrm>
            <a:off x="2114013" y="1086650"/>
            <a:ext cx="1162200" cy="96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III</a:t>
            </a:r>
            <a:endParaRPr dirty="0"/>
          </a:p>
        </p:txBody>
      </p:sp>
      <p:cxnSp>
        <p:nvCxnSpPr>
          <p:cNvPr id="2805" name="Google Shape;2805;p41"/>
          <p:cNvCxnSpPr/>
          <p:nvPr/>
        </p:nvCxnSpPr>
        <p:spPr>
          <a:xfrm>
            <a:off x="2156938" y="3979375"/>
            <a:ext cx="4272300" cy="0"/>
          </a:xfrm>
          <a:prstGeom prst="straightConnector1">
            <a:avLst/>
          </a:prstGeom>
          <a:noFill/>
          <a:ln w="19050" cap="flat" cmpd="sng">
            <a:solidFill>
              <a:schemeClr val="dk1"/>
            </a:solidFill>
            <a:prstDash val="solid"/>
            <a:round/>
            <a:headEnd type="none" w="med" len="med"/>
            <a:tailEnd type="none" w="med" len="med"/>
          </a:ln>
        </p:spPr>
      </p:cxnSp>
      <p:grpSp>
        <p:nvGrpSpPr>
          <p:cNvPr id="2806" name="Google Shape;2806;p41"/>
          <p:cNvGrpSpPr/>
          <p:nvPr/>
        </p:nvGrpSpPr>
        <p:grpSpPr>
          <a:xfrm>
            <a:off x="120008" y="2257602"/>
            <a:ext cx="1418220" cy="2480268"/>
            <a:chOff x="114783" y="2142502"/>
            <a:chExt cx="1418220" cy="2480268"/>
          </a:xfrm>
        </p:grpSpPr>
        <p:grpSp>
          <p:nvGrpSpPr>
            <p:cNvPr id="2807" name="Google Shape;2807;p41"/>
            <p:cNvGrpSpPr/>
            <p:nvPr/>
          </p:nvGrpSpPr>
          <p:grpSpPr>
            <a:xfrm rot="7892823" flipH="1">
              <a:off x="1166595" y="3852516"/>
              <a:ext cx="326429" cy="253721"/>
              <a:chOff x="3719725" y="-973000"/>
              <a:chExt cx="113025" cy="87850"/>
            </a:xfrm>
          </p:grpSpPr>
          <p:sp>
            <p:nvSpPr>
              <p:cNvPr id="2808" name="Google Shape;2808;p41"/>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 name="Google Shape;2809;p41"/>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0" name="Google Shape;2810;p41"/>
            <p:cNvGrpSpPr/>
            <p:nvPr/>
          </p:nvGrpSpPr>
          <p:grpSpPr>
            <a:xfrm flipH="1">
              <a:off x="114783" y="2142502"/>
              <a:ext cx="1066149" cy="2480268"/>
              <a:chOff x="3289200" y="1228175"/>
              <a:chExt cx="189450" cy="440725"/>
            </a:xfrm>
          </p:grpSpPr>
          <p:sp>
            <p:nvSpPr>
              <p:cNvPr id="2811" name="Google Shape;2811;p41"/>
              <p:cNvSpPr/>
              <p:nvPr/>
            </p:nvSpPr>
            <p:spPr>
              <a:xfrm>
                <a:off x="3358325" y="1609450"/>
                <a:ext cx="13975" cy="52025"/>
              </a:xfrm>
              <a:custGeom>
                <a:avLst/>
                <a:gdLst/>
                <a:ahLst/>
                <a:cxnLst/>
                <a:rect l="l" t="t" r="r" b="b"/>
                <a:pathLst>
                  <a:path w="559" h="2081" extrusionOk="0">
                    <a:moveTo>
                      <a:pt x="210" y="1"/>
                    </a:moveTo>
                    <a:cubicBezTo>
                      <a:pt x="145" y="43"/>
                      <a:pt x="74" y="78"/>
                      <a:pt x="1" y="102"/>
                    </a:cubicBezTo>
                    <a:lnTo>
                      <a:pt x="304" y="2080"/>
                    </a:lnTo>
                    <a:cubicBezTo>
                      <a:pt x="465" y="1996"/>
                      <a:pt x="558" y="1908"/>
                      <a:pt x="558" y="1837"/>
                    </a:cubicBezTo>
                    <a:lnTo>
                      <a:pt x="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 name="Google Shape;2812;p41"/>
              <p:cNvSpPr/>
              <p:nvPr/>
            </p:nvSpPr>
            <p:spPr>
              <a:xfrm>
                <a:off x="3352050" y="1612000"/>
                <a:ext cx="13900" cy="53150"/>
              </a:xfrm>
              <a:custGeom>
                <a:avLst/>
                <a:gdLst/>
                <a:ahLst/>
                <a:cxnLst/>
                <a:rect l="l" t="t" r="r" b="b"/>
                <a:pathLst>
                  <a:path w="556" h="2126" extrusionOk="0">
                    <a:moveTo>
                      <a:pt x="252" y="0"/>
                    </a:moveTo>
                    <a:cubicBezTo>
                      <a:pt x="169" y="30"/>
                      <a:pt x="86" y="55"/>
                      <a:pt x="0" y="74"/>
                    </a:cubicBezTo>
                    <a:lnTo>
                      <a:pt x="188" y="2125"/>
                    </a:lnTo>
                    <a:cubicBezTo>
                      <a:pt x="315" y="2087"/>
                      <a:pt x="437" y="2038"/>
                      <a:pt x="555" y="1978"/>
                    </a:cubicBezTo>
                    <a:lnTo>
                      <a:pt x="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 name="Google Shape;2813;p41"/>
              <p:cNvSpPr/>
              <p:nvPr/>
            </p:nvSpPr>
            <p:spPr>
              <a:xfrm>
                <a:off x="3358000" y="1607050"/>
                <a:ext cx="5575" cy="5000"/>
              </a:xfrm>
              <a:custGeom>
                <a:avLst/>
                <a:gdLst/>
                <a:ahLst/>
                <a:cxnLst/>
                <a:rect l="l" t="t" r="r" b="b"/>
                <a:pathLst>
                  <a:path w="223" h="200" extrusionOk="0">
                    <a:moveTo>
                      <a:pt x="205" y="0"/>
                    </a:moveTo>
                    <a:cubicBezTo>
                      <a:pt x="166" y="33"/>
                      <a:pt x="100" y="71"/>
                      <a:pt x="0" y="109"/>
                    </a:cubicBezTo>
                    <a:lnTo>
                      <a:pt x="15" y="199"/>
                    </a:lnTo>
                    <a:cubicBezTo>
                      <a:pt x="88" y="174"/>
                      <a:pt x="158" y="139"/>
                      <a:pt x="223" y="98"/>
                    </a:cubicBezTo>
                    <a:lnTo>
                      <a:pt x="2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 name="Google Shape;2814;p41"/>
              <p:cNvSpPr/>
              <p:nvPr/>
            </p:nvSpPr>
            <p:spPr>
              <a:xfrm>
                <a:off x="3357075" y="1601025"/>
                <a:ext cx="6075" cy="8775"/>
              </a:xfrm>
              <a:custGeom>
                <a:avLst/>
                <a:gdLst/>
                <a:ahLst/>
                <a:cxnLst/>
                <a:rect l="l" t="t" r="r" b="b"/>
                <a:pathLst>
                  <a:path w="243" h="351" extrusionOk="0">
                    <a:moveTo>
                      <a:pt x="196" y="1"/>
                    </a:moveTo>
                    <a:cubicBezTo>
                      <a:pt x="137" y="48"/>
                      <a:pt x="72" y="86"/>
                      <a:pt x="1" y="113"/>
                    </a:cubicBezTo>
                    <a:lnTo>
                      <a:pt x="37" y="350"/>
                    </a:lnTo>
                    <a:cubicBezTo>
                      <a:pt x="136" y="312"/>
                      <a:pt x="203" y="274"/>
                      <a:pt x="242" y="241"/>
                    </a:cubicBezTo>
                    <a:lnTo>
                      <a:pt x="1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 name="Google Shape;2815;p41"/>
              <p:cNvSpPr/>
              <p:nvPr/>
            </p:nvSpPr>
            <p:spPr>
              <a:xfrm>
                <a:off x="3356750" y="1598225"/>
                <a:ext cx="5250" cy="5650"/>
              </a:xfrm>
              <a:custGeom>
                <a:avLst/>
                <a:gdLst/>
                <a:ahLst/>
                <a:cxnLst/>
                <a:rect l="l" t="t" r="r" b="b"/>
                <a:pathLst>
                  <a:path w="210" h="226" extrusionOk="0">
                    <a:moveTo>
                      <a:pt x="188" y="0"/>
                    </a:moveTo>
                    <a:cubicBezTo>
                      <a:pt x="165" y="39"/>
                      <a:pt x="107" y="86"/>
                      <a:pt x="0" y="134"/>
                    </a:cubicBezTo>
                    <a:lnTo>
                      <a:pt x="15" y="225"/>
                    </a:lnTo>
                    <a:cubicBezTo>
                      <a:pt x="85" y="198"/>
                      <a:pt x="150" y="160"/>
                      <a:pt x="209" y="112"/>
                    </a:cubicBezTo>
                    <a:lnTo>
                      <a:pt x="1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 name="Google Shape;2816;p41"/>
              <p:cNvSpPr/>
              <p:nvPr/>
            </p:nvSpPr>
            <p:spPr>
              <a:xfrm>
                <a:off x="3355400" y="1589775"/>
                <a:ext cx="6075" cy="11800"/>
              </a:xfrm>
              <a:custGeom>
                <a:avLst/>
                <a:gdLst/>
                <a:ahLst/>
                <a:cxnLst/>
                <a:rect l="l" t="t" r="r" b="b"/>
                <a:pathLst>
                  <a:path w="243" h="472" extrusionOk="0">
                    <a:moveTo>
                      <a:pt x="178" y="0"/>
                    </a:moveTo>
                    <a:cubicBezTo>
                      <a:pt x="178" y="49"/>
                      <a:pt x="113" y="96"/>
                      <a:pt x="1" y="134"/>
                    </a:cubicBezTo>
                    <a:lnTo>
                      <a:pt x="3" y="140"/>
                    </a:lnTo>
                    <a:lnTo>
                      <a:pt x="54" y="472"/>
                    </a:lnTo>
                    <a:cubicBezTo>
                      <a:pt x="161" y="424"/>
                      <a:pt x="219" y="377"/>
                      <a:pt x="242" y="338"/>
                    </a:cubicBezTo>
                    <a:lnTo>
                      <a:pt x="1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7" name="Google Shape;2817;p41"/>
              <p:cNvSpPr/>
              <p:nvPr/>
            </p:nvSpPr>
            <p:spPr>
              <a:xfrm>
                <a:off x="3301625" y="1589175"/>
                <a:ext cx="58225" cy="6925"/>
              </a:xfrm>
              <a:custGeom>
                <a:avLst/>
                <a:gdLst/>
                <a:ahLst/>
                <a:cxnLst/>
                <a:rect l="l" t="t" r="r" b="b"/>
                <a:pathLst>
                  <a:path w="2329" h="277" extrusionOk="0">
                    <a:moveTo>
                      <a:pt x="6" y="1"/>
                    </a:moveTo>
                    <a:cubicBezTo>
                      <a:pt x="3" y="9"/>
                      <a:pt x="0" y="16"/>
                      <a:pt x="0" y="24"/>
                    </a:cubicBezTo>
                    <a:cubicBezTo>
                      <a:pt x="0" y="60"/>
                      <a:pt x="34" y="93"/>
                      <a:pt x="94" y="124"/>
                    </a:cubicBezTo>
                    <a:cubicBezTo>
                      <a:pt x="169" y="159"/>
                      <a:pt x="249" y="184"/>
                      <a:pt x="331" y="200"/>
                    </a:cubicBezTo>
                    <a:cubicBezTo>
                      <a:pt x="542" y="248"/>
                      <a:pt x="838" y="277"/>
                      <a:pt x="1165" y="277"/>
                    </a:cubicBezTo>
                    <a:cubicBezTo>
                      <a:pt x="1223" y="277"/>
                      <a:pt x="1281" y="276"/>
                      <a:pt x="1338" y="273"/>
                    </a:cubicBezTo>
                    <a:cubicBezTo>
                      <a:pt x="1541" y="269"/>
                      <a:pt x="1745" y="248"/>
                      <a:pt x="1946" y="211"/>
                    </a:cubicBezTo>
                    <a:cubicBezTo>
                      <a:pt x="2016" y="198"/>
                      <a:pt x="2085" y="180"/>
                      <a:pt x="2152" y="158"/>
                    </a:cubicBezTo>
                    <a:cubicBezTo>
                      <a:pt x="2264" y="119"/>
                      <a:pt x="2329" y="73"/>
                      <a:pt x="2329" y="24"/>
                    </a:cubicBezTo>
                    <a:cubicBezTo>
                      <a:pt x="2329" y="16"/>
                      <a:pt x="2327" y="8"/>
                      <a:pt x="2323" y="1"/>
                    </a:cubicBezTo>
                    <a:cubicBezTo>
                      <a:pt x="2292" y="75"/>
                      <a:pt x="2112" y="140"/>
                      <a:pt x="1847" y="181"/>
                    </a:cubicBezTo>
                    <a:cubicBezTo>
                      <a:pt x="1635" y="213"/>
                      <a:pt x="1420" y="229"/>
                      <a:pt x="1205" y="229"/>
                    </a:cubicBezTo>
                    <a:cubicBezTo>
                      <a:pt x="1192" y="229"/>
                      <a:pt x="1179" y="229"/>
                      <a:pt x="1165" y="229"/>
                    </a:cubicBezTo>
                    <a:cubicBezTo>
                      <a:pt x="559" y="229"/>
                      <a:pt x="61" y="129"/>
                      <a:pt x="6" y="1"/>
                    </a:cubicBezTo>
                    <a:close/>
                  </a:path>
                </a:pathLst>
              </a:custGeom>
              <a:solidFill>
                <a:srgbClr val="FBD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8" name="Google Shape;2818;p41"/>
              <p:cNvSpPr/>
              <p:nvPr/>
            </p:nvSpPr>
            <p:spPr>
              <a:xfrm>
                <a:off x="3351825" y="1609775"/>
                <a:ext cx="6525" cy="4075"/>
              </a:xfrm>
              <a:custGeom>
                <a:avLst/>
                <a:gdLst/>
                <a:ahLst/>
                <a:cxnLst/>
                <a:rect l="l" t="t" r="r" b="b"/>
                <a:pathLst>
                  <a:path w="261" h="163" extrusionOk="0">
                    <a:moveTo>
                      <a:pt x="247" y="0"/>
                    </a:moveTo>
                    <a:cubicBezTo>
                      <a:pt x="211" y="13"/>
                      <a:pt x="169" y="28"/>
                      <a:pt x="123" y="40"/>
                    </a:cubicBezTo>
                    <a:cubicBezTo>
                      <a:pt x="84" y="52"/>
                      <a:pt x="44" y="64"/>
                      <a:pt x="0" y="72"/>
                    </a:cubicBezTo>
                    <a:lnTo>
                      <a:pt x="9" y="163"/>
                    </a:lnTo>
                    <a:cubicBezTo>
                      <a:pt x="95" y="144"/>
                      <a:pt x="178" y="119"/>
                      <a:pt x="261" y="90"/>
                    </a:cubicBezTo>
                    <a:lnTo>
                      <a:pt x="2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9" name="Google Shape;2819;p41"/>
              <p:cNvSpPr/>
              <p:nvPr/>
            </p:nvSpPr>
            <p:spPr>
              <a:xfrm>
                <a:off x="3351300" y="1603850"/>
                <a:ext cx="6725" cy="7750"/>
              </a:xfrm>
              <a:custGeom>
                <a:avLst/>
                <a:gdLst/>
                <a:ahLst/>
                <a:cxnLst/>
                <a:rect l="l" t="t" r="r" b="b"/>
                <a:pathLst>
                  <a:path w="269" h="310" extrusionOk="0">
                    <a:moveTo>
                      <a:pt x="232" y="0"/>
                    </a:moveTo>
                    <a:cubicBezTo>
                      <a:pt x="157" y="31"/>
                      <a:pt x="79" y="57"/>
                      <a:pt x="0" y="77"/>
                    </a:cubicBezTo>
                    <a:lnTo>
                      <a:pt x="22" y="309"/>
                    </a:lnTo>
                    <a:cubicBezTo>
                      <a:pt x="65" y="301"/>
                      <a:pt x="106" y="289"/>
                      <a:pt x="145" y="277"/>
                    </a:cubicBezTo>
                    <a:cubicBezTo>
                      <a:pt x="190" y="265"/>
                      <a:pt x="232" y="250"/>
                      <a:pt x="268" y="237"/>
                    </a:cubicBezTo>
                    <a:lnTo>
                      <a:pt x="2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0" name="Google Shape;2820;p41"/>
              <p:cNvSpPr/>
              <p:nvPr/>
            </p:nvSpPr>
            <p:spPr>
              <a:xfrm>
                <a:off x="3351100" y="1601550"/>
                <a:ext cx="6000" cy="4225"/>
              </a:xfrm>
              <a:custGeom>
                <a:avLst/>
                <a:gdLst/>
                <a:ahLst/>
                <a:cxnLst/>
                <a:rect l="l" t="t" r="r" b="b"/>
                <a:pathLst>
                  <a:path w="240" h="169" extrusionOk="0">
                    <a:moveTo>
                      <a:pt x="226" y="1"/>
                    </a:moveTo>
                    <a:cubicBezTo>
                      <a:pt x="178" y="22"/>
                      <a:pt x="129" y="40"/>
                      <a:pt x="79" y="55"/>
                    </a:cubicBezTo>
                    <a:cubicBezTo>
                      <a:pt x="54" y="63"/>
                      <a:pt x="28" y="71"/>
                      <a:pt x="0" y="79"/>
                    </a:cubicBezTo>
                    <a:lnTo>
                      <a:pt x="9" y="169"/>
                    </a:lnTo>
                    <a:cubicBezTo>
                      <a:pt x="87" y="149"/>
                      <a:pt x="165" y="123"/>
                      <a:pt x="240" y="93"/>
                    </a:cubicBezTo>
                    <a:lnTo>
                      <a:pt x="2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1" name="Google Shape;2821;p41"/>
              <p:cNvSpPr/>
              <p:nvPr/>
            </p:nvSpPr>
            <p:spPr>
              <a:xfrm>
                <a:off x="3335300" y="1613825"/>
                <a:ext cx="21475" cy="54925"/>
              </a:xfrm>
              <a:custGeom>
                <a:avLst/>
                <a:gdLst/>
                <a:ahLst/>
                <a:cxnLst/>
                <a:rect l="l" t="t" r="r" b="b"/>
                <a:pathLst>
                  <a:path w="859" h="2197" extrusionOk="0">
                    <a:moveTo>
                      <a:pt x="670" y="1"/>
                    </a:moveTo>
                    <a:cubicBezTo>
                      <a:pt x="450" y="50"/>
                      <a:pt x="225" y="82"/>
                      <a:pt x="1" y="96"/>
                    </a:cubicBezTo>
                    <a:lnTo>
                      <a:pt x="24" y="2197"/>
                    </a:lnTo>
                    <a:cubicBezTo>
                      <a:pt x="306" y="2182"/>
                      <a:pt x="587" y="2133"/>
                      <a:pt x="858" y="2052"/>
                    </a:cubicBezTo>
                    <a:lnTo>
                      <a:pt x="6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2" name="Google Shape;2822;p41"/>
              <p:cNvSpPr/>
              <p:nvPr/>
            </p:nvSpPr>
            <p:spPr>
              <a:xfrm>
                <a:off x="3350275" y="1593125"/>
                <a:ext cx="6500" cy="10400"/>
              </a:xfrm>
              <a:custGeom>
                <a:avLst/>
                <a:gdLst/>
                <a:ahLst/>
                <a:cxnLst/>
                <a:rect l="l" t="t" r="r" b="b"/>
                <a:pathLst>
                  <a:path w="260" h="416" extrusionOk="0">
                    <a:moveTo>
                      <a:pt x="206" y="1"/>
                    </a:moveTo>
                    <a:cubicBezTo>
                      <a:pt x="139" y="23"/>
                      <a:pt x="70" y="41"/>
                      <a:pt x="0" y="54"/>
                    </a:cubicBezTo>
                    <a:lnTo>
                      <a:pt x="33" y="416"/>
                    </a:lnTo>
                    <a:cubicBezTo>
                      <a:pt x="60" y="408"/>
                      <a:pt x="87" y="400"/>
                      <a:pt x="112" y="392"/>
                    </a:cubicBezTo>
                    <a:cubicBezTo>
                      <a:pt x="162" y="377"/>
                      <a:pt x="211" y="359"/>
                      <a:pt x="259" y="338"/>
                    </a:cubicBezTo>
                    <a:lnTo>
                      <a:pt x="208" y="6"/>
                    </a:lnTo>
                    <a:lnTo>
                      <a:pt x="2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3" name="Google Shape;2823;p41"/>
              <p:cNvSpPr/>
              <p:nvPr/>
            </p:nvSpPr>
            <p:spPr>
              <a:xfrm>
                <a:off x="3347600" y="1585425"/>
                <a:ext cx="12125" cy="8325"/>
              </a:xfrm>
              <a:custGeom>
                <a:avLst/>
                <a:gdLst/>
                <a:ahLst/>
                <a:cxnLst/>
                <a:rect l="l" t="t" r="r" b="b"/>
                <a:pathLst>
                  <a:path w="485" h="333" extrusionOk="0">
                    <a:moveTo>
                      <a:pt x="166" y="1"/>
                    </a:moveTo>
                    <a:lnTo>
                      <a:pt x="173" y="57"/>
                    </a:lnTo>
                    <a:cubicBezTo>
                      <a:pt x="292" y="83"/>
                      <a:pt x="368" y="113"/>
                      <a:pt x="368" y="145"/>
                    </a:cubicBezTo>
                    <a:cubicBezTo>
                      <a:pt x="368" y="179"/>
                      <a:pt x="305" y="209"/>
                      <a:pt x="196" y="232"/>
                    </a:cubicBezTo>
                    <a:cubicBezTo>
                      <a:pt x="142" y="245"/>
                      <a:pt x="75" y="255"/>
                      <a:pt x="0" y="267"/>
                    </a:cubicBezTo>
                    <a:lnTo>
                      <a:pt x="4" y="300"/>
                    </a:lnTo>
                    <a:lnTo>
                      <a:pt x="8" y="332"/>
                    </a:lnTo>
                    <a:cubicBezTo>
                      <a:pt x="273" y="291"/>
                      <a:pt x="453" y="225"/>
                      <a:pt x="484" y="152"/>
                    </a:cubicBezTo>
                    <a:cubicBezTo>
                      <a:pt x="460" y="93"/>
                      <a:pt x="343" y="41"/>
                      <a:pt x="166" y="1"/>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4" name="Google Shape;2824;p41"/>
              <p:cNvSpPr/>
              <p:nvPr/>
            </p:nvSpPr>
            <p:spPr>
              <a:xfrm>
                <a:off x="3351900" y="1586850"/>
                <a:ext cx="4925" cy="4400"/>
              </a:xfrm>
              <a:custGeom>
                <a:avLst/>
                <a:gdLst/>
                <a:ahLst/>
                <a:cxnLst/>
                <a:rect l="l" t="t" r="r" b="b"/>
                <a:pathLst>
                  <a:path w="197" h="176" extrusionOk="0">
                    <a:moveTo>
                      <a:pt x="1" y="0"/>
                    </a:moveTo>
                    <a:lnTo>
                      <a:pt x="24" y="175"/>
                    </a:lnTo>
                    <a:cubicBezTo>
                      <a:pt x="133" y="152"/>
                      <a:pt x="196" y="122"/>
                      <a:pt x="196" y="88"/>
                    </a:cubicBezTo>
                    <a:cubicBezTo>
                      <a:pt x="196" y="56"/>
                      <a:pt x="120"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5" name="Google Shape;2825;p41"/>
              <p:cNvSpPr/>
              <p:nvPr/>
            </p:nvSpPr>
            <p:spPr>
              <a:xfrm>
                <a:off x="3346975" y="1585975"/>
                <a:ext cx="5550" cy="6100"/>
              </a:xfrm>
              <a:custGeom>
                <a:avLst/>
                <a:gdLst/>
                <a:ahLst/>
                <a:cxnLst/>
                <a:rect l="l" t="t" r="r" b="b"/>
                <a:pathLst>
                  <a:path w="222" h="244" extrusionOk="0">
                    <a:moveTo>
                      <a:pt x="1" y="1"/>
                    </a:moveTo>
                    <a:lnTo>
                      <a:pt x="25" y="243"/>
                    </a:lnTo>
                    <a:cubicBezTo>
                      <a:pt x="100" y="233"/>
                      <a:pt x="167" y="223"/>
                      <a:pt x="221" y="210"/>
                    </a:cubicBezTo>
                    <a:lnTo>
                      <a:pt x="198" y="35"/>
                    </a:lnTo>
                    <a:cubicBezTo>
                      <a:pt x="141" y="22"/>
                      <a:pt x="73" y="1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6" name="Google Shape;2826;p41"/>
              <p:cNvSpPr/>
              <p:nvPr/>
            </p:nvSpPr>
            <p:spPr>
              <a:xfrm>
                <a:off x="3335250" y="1611575"/>
                <a:ext cx="16825" cy="4675"/>
              </a:xfrm>
              <a:custGeom>
                <a:avLst/>
                <a:gdLst/>
                <a:ahLst/>
                <a:cxnLst/>
                <a:rect l="l" t="t" r="r" b="b"/>
                <a:pathLst>
                  <a:path w="673" h="187" extrusionOk="0">
                    <a:moveTo>
                      <a:pt x="664" y="0"/>
                    </a:moveTo>
                    <a:cubicBezTo>
                      <a:pt x="445" y="51"/>
                      <a:pt x="224" y="82"/>
                      <a:pt x="0" y="96"/>
                    </a:cubicBezTo>
                    <a:lnTo>
                      <a:pt x="1" y="186"/>
                    </a:lnTo>
                    <a:cubicBezTo>
                      <a:pt x="227" y="172"/>
                      <a:pt x="452" y="140"/>
                      <a:pt x="672" y="91"/>
                    </a:cubicBezTo>
                    <a:lnTo>
                      <a:pt x="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7" name="Google Shape;2827;p41"/>
              <p:cNvSpPr/>
              <p:nvPr/>
            </p:nvSpPr>
            <p:spPr>
              <a:xfrm>
                <a:off x="3346850" y="1584550"/>
                <a:ext cx="5075" cy="2325"/>
              </a:xfrm>
              <a:custGeom>
                <a:avLst/>
                <a:gdLst/>
                <a:ahLst/>
                <a:cxnLst/>
                <a:rect l="l" t="t" r="r" b="b"/>
                <a:pathLst>
                  <a:path w="203" h="93" extrusionOk="0">
                    <a:moveTo>
                      <a:pt x="0" y="0"/>
                    </a:moveTo>
                    <a:lnTo>
                      <a:pt x="6" y="58"/>
                    </a:lnTo>
                    <a:cubicBezTo>
                      <a:pt x="78" y="69"/>
                      <a:pt x="146" y="80"/>
                      <a:pt x="203" y="92"/>
                    </a:cubicBezTo>
                    <a:lnTo>
                      <a:pt x="196" y="36"/>
                    </a:lnTo>
                    <a:cubicBezTo>
                      <a:pt x="137" y="21"/>
                      <a:pt x="70" y="10"/>
                      <a:pt x="0" y="0"/>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8" name="Google Shape;2828;p41"/>
              <p:cNvSpPr/>
              <p:nvPr/>
            </p:nvSpPr>
            <p:spPr>
              <a:xfrm>
                <a:off x="3335200" y="1605750"/>
                <a:ext cx="16675" cy="8250"/>
              </a:xfrm>
              <a:custGeom>
                <a:avLst/>
                <a:gdLst/>
                <a:ahLst/>
                <a:cxnLst/>
                <a:rect l="l" t="t" r="r" b="b"/>
                <a:pathLst>
                  <a:path w="667" h="330" extrusionOk="0">
                    <a:moveTo>
                      <a:pt x="644" y="1"/>
                    </a:moveTo>
                    <a:cubicBezTo>
                      <a:pt x="433" y="54"/>
                      <a:pt x="217" y="89"/>
                      <a:pt x="0" y="104"/>
                    </a:cubicBezTo>
                    <a:lnTo>
                      <a:pt x="2" y="329"/>
                    </a:lnTo>
                    <a:cubicBezTo>
                      <a:pt x="226" y="315"/>
                      <a:pt x="447" y="284"/>
                      <a:pt x="666" y="233"/>
                    </a:cubicBezTo>
                    <a:lnTo>
                      <a:pt x="644" y="1"/>
                    </a:lnTo>
                    <a:close/>
                  </a:path>
                </a:pathLst>
              </a:custGeom>
              <a:solidFill>
                <a:srgbClr val="DBA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9" name="Google Shape;2829;p41"/>
              <p:cNvSpPr/>
              <p:nvPr/>
            </p:nvSpPr>
            <p:spPr>
              <a:xfrm>
                <a:off x="3335150" y="1603500"/>
                <a:ext cx="16175" cy="4875"/>
              </a:xfrm>
              <a:custGeom>
                <a:avLst/>
                <a:gdLst/>
                <a:ahLst/>
                <a:cxnLst/>
                <a:rect l="l" t="t" r="r" b="b"/>
                <a:pathLst>
                  <a:path w="647" h="195" extrusionOk="0">
                    <a:moveTo>
                      <a:pt x="638" y="1"/>
                    </a:moveTo>
                    <a:cubicBezTo>
                      <a:pt x="456" y="51"/>
                      <a:pt x="237" y="86"/>
                      <a:pt x="1" y="104"/>
                    </a:cubicBezTo>
                    <a:lnTo>
                      <a:pt x="2" y="194"/>
                    </a:lnTo>
                    <a:cubicBezTo>
                      <a:pt x="219" y="179"/>
                      <a:pt x="435" y="144"/>
                      <a:pt x="646" y="91"/>
                    </a:cubicBezTo>
                    <a:lnTo>
                      <a:pt x="6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0" name="Google Shape;2830;p41"/>
              <p:cNvSpPr/>
              <p:nvPr/>
            </p:nvSpPr>
            <p:spPr>
              <a:xfrm>
                <a:off x="3335050" y="1594475"/>
                <a:ext cx="16075" cy="11650"/>
              </a:xfrm>
              <a:custGeom>
                <a:avLst/>
                <a:gdLst/>
                <a:ahLst/>
                <a:cxnLst/>
                <a:rect l="l" t="t" r="r" b="b"/>
                <a:pathLst>
                  <a:path w="643" h="466" extrusionOk="0">
                    <a:moveTo>
                      <a:pt x="609" y="0"/>
                    </a:moveTo>
                    <a:cubicBezTo>
                      <a:pt x="408" y="37"/>
                      <a:pt x="204" y="57"/>
                      <a:pt x="1" y="61"/>
                    </a:cubicBezTo>
                    <a:lnTo>
                      <a:pt x="1" y="67"/>
                    </a:lnTo>
                    <a:lnTo>
                      <a:pt x="5" y="465"/>
                    </a:lnTo>
                    <a:cubicBezTo>
                      <a:pt x="241" y="447"/>
                      <a:pt x="460" y="412"/>
                      <a:pt x="642" y="362"/>
                    </a:cubicBezTo>
                    <a:lnTo>
                      <a:pt x="6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1" name="Google Shape;2831;p41"/>
              <p:cNvSpPr/>
              <p:nvPr/>
            </p:nvSpPr>
            <p:spPr>
              <a:xfrm>
                <a:off x="3301750" y="1585650"/>
                <a:ext cx="46075" cy="9300"/>
              </a:xfrm>
              <a:custGeom>
                <a:avLst/>
                <a:gdLst/>
                <a:ahLst/>
                <a:cxnLst/>
                <a:rect l="l" t="t" r="r" b="b"/>
                <a:pathLst>
                  <a:path w="1843" h="372" extrusionOk="0">
                    <a:moveTo>
                      <a:pt x="282" y="1"/>
                    </a:moveTo>
                    <a:cubicBezTo>
                      <a:pt x="125" y="38"/>
                      <a:pt x="24" y="87"/>
                      <a:pt x="1" y="142"/>
                    </a:cubicBezTo>
                    <a:cubicBezTo>
                      <a:pt x="55" y="271"/>
                      <a:pt x="554" y="371"/>
                      <a:pt x="1160" y="371"/>
                    </a:cubicBezTo>
                    <a:cubicBezTo>
                      <a:pt x="1167" y="371"/>
                      <a:pt x="1174" y="371"/>
                      <a:pt x="1181" y="371"/>
                    </a:cubicBezTo>
                    <a:cubicBezTo>
                      <a:pt x="1402" y="371"/>
                      <a:pt x="1623" y="354"/>
                      <a:pt x="1842" y="322"/>
                    </a:cubicBezTo>
                    <a:lnTo>
                      <a:pt x="1838" y="291"/>
                    </a:lnTo>
                    <a:lnTo>
                      <a:pt x="1834" y="256"/>
                    </a:lnTo>
                    <a:cubicBezTo>
                      <a:pt x="1611" y="283"/>
                      <a:pt x="1385" y="297"/>
                      <a:pt x="1160" y="299"/>
                    </a:cubicBezTo>
                    <a:cubicBezTo>
                      <a:pt x="1129" y="299"/>
                      <a:pt x="1098" y="300"/>
                      <a:pt x="1067" y="300"/>
                    </a:cubicBezTo>
                    <a:cubicBezTo>
                      <a:pt x="830" y="300"/>
                      <a:pt x="613" y="285"/>
                      <a:pt x="449" y="261"/>
                    </a:cubicBezTo>
                    <a:cubicBezTo>
                      <a:pt x="384" y="252"/>
                      <a:pt x="318" y="239"/>
                      <a:pt x="253" y="221"/>
                    </a:cubicBezTo>
                    <a:cubicBezTo>
                      <a:pt x="183" y="199"/>
                      <a:pt x="143" y="175"/>
                      <a:pt x="143" y="147"/>
                    </a:cubicBezTo>
                    <a:cubicBezTo>
                      <a:pt x="143" y="120"/>
                      <a:pt x="192" y="93"/>
                      <a:pt x="273" y="67"/>
                    </a:cubicBezTo>
                    <a:lnTo>
                      <a:pt x="282" y="1"/>
                    </a:ln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2" name="Google Shape;2832;p41"/>
              <p:cNvSpPr/>
              <p:nvPr/>
            </p:nvSpPr>
            <p:spPr>
              <a:xfrm>
                <a:off x="3312975" y="1584825"/>
                <a:ext cx="34650" cy="8325"/>
              </a:xfrm>
              <a:custGeom>
                <a:avLst/>
                <a:gdLst/>
                <a:ahLst/>
                <a:cxnLst/>
                <a:rect l="l" t="t" r="r" b="b"/>
                <a:pathLst>
                  <a:path w="1386" h="333" extrusionOk="0">
                    <a:moveTo>
                      <a:pt x="711" y="0"/>
                    </a:moveTo>
                    <a:cubicBezTo>
                      <a:pt x="481" y="0"/>
                      <a:pt x="252" y="18"/>
                      <a:pt x="25" y="55"/>
                    </a:cubicBezTo>
                    <a:lnTo>
                      <a:pt x="0" y="294"/>
                    </a:lnTo>
                    <a:cubicBezTo>
                      <a:pt x="167" y="318"/>
                      <a:pt x="390" y="332"/>
                      <a:pt x="634" y="332"/>
                    </a:cubicBezTo>
                    <a:cubicBezTo>
                      <a:pt x="659" y="332"/>
                      <a:pt x="685" y="332"/>
                      <a:pt x="711" y="332"/>
                    </a:cubicBezTo>
                    <a:cubicBezTo>
                      <a:pt x="936" y="330"/>
                      <a:pt x="1162" y="315"/>
                      <a:pt x="1385" y="289"/>
                    </a:cubicBezTo>
                    <a:lnTo>
                      <a:pt x="1361" y="47"/>
                    </a:lnTo>
                    <a:cubicBezTo>
                      <a:pt x="1145" y="17"/>
                      <a:pt x="928" y="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3" name="Google Shape;2833;p41"/>
              <p:cNvSpPr/>
              <p:nvPr/>
            </p:nvSpPr>
            <p:spPr>
              <a:xfrm>
                <a:off x="3313575" y="1583450"/>
                <a:ext cx="33425" cy="2775"/>
              </a:xfrm>
              <a:custGeom>
                <a:avLst/>
                <a:gdLst/>
                <a:ahLst/>
                <a:cxnLst/>
                <a:rect l="l" t="t" r="r" b="b"/>
                <a:pathLst>
                  <a:path w="1337" h="111" extrusionOk="0">
                    <a:moveTo>
                      <a:pt x="666" y="1"/>
                    </a:moveTo>
                    <a:cubicBezTo>
                      <a:pt x="445" y="1"/>
                      <a:pt x="225" y="17"/>
                      <a:pt x="6" y="49"/>
                    </a:cubicBezTo>
                    <a:lnTo>
                      <a:pt x="1" y="111"/>
                    </a:lnTo>
                    <a:cubicBezTo>
                      <a:pt x="228" y="74"/>
                      <a:pt x="457" y="55"/>
                      <a:pt x="687" y="55"/>
                    </a:cubicBezTo>
                    <a:cubicBezTo>
                      <a:pt x="904" y="57"/>
                      <a:pt x="1121" y="72"/>
                      <a:pt x="1337" y="102"/>
                    </a:cubicBezTo>
                    <a:lnTo>
                      <a:pt x="1331" y="43"/>
                    </a:lnTo>
                    <a:cubicBezTo>
                      <a:pt x="1118" y="14"/>
                      <a:pt x="902" y="1"/>
                      <a:pt x="687" y="1"/>
                    </a:cubicBezTo>
                    <a:cubicBezTo>
                      <a:pt x="680" y="1"/>
                      <a:pt x="673" y="1"/>
                      <a:pt x="666" y="1"/>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4" name="Google Shape;2834;p41"/>
              <p:cNvSpPr/>
              <p:nvPr/>
            </p:nvSpPr>
            <p:spPr>
              <a:xfrm>
                <a:off x="3298925" y="1614800"/>
                <a:ext cx="36975" cy="54100"/>
              </a:xfrm>
              <a:custGeom>
                <a:avLst/>
                <a:gdLst/>
                <a:ahLst/>
                <a:cxnLst/>
                <a:rect l="l" t="t" r="r" b="b"/>
                <a:pathLst>
                  <a:path w="1479" h="2164" extrusionOk="0">
                    <a:moveTo>
                      <a:pt x="307" y="1"/>
                    </a:moveTo>
                    <a:lnTo>
                      <a:pt x="0" y="1930"/>
                    </a:lnTo>
                    <a:cubicBezTo>
                      <a:pt x="305" y="2058"/>
                      <a:pt x="762" y="2163"/>
                      <a:pt x="1273" y="2163"/>
                    </a:cubicBezTo>
                    <a:cubicBezTo>
                      <a:pt x="1342" y="2163"/>
                      <a:pt x="1411" y="2161"/>
                      <a:pt x="1479" y="2158"/>
                    </a:cubicBezTo>
                    <a:lnTo>
                      <a:pt x="1454" y="57"/>
                    </a:lnTo>
                    <a:cubicBezTo>
                      <a:pt x="1393" y="62"/>
                      <a:pt x="1333" y="65"/>
                      <a:pt x="1270" y="67"/>
                    </a:cubicBezTo>
                    <a:cubicBezTo>
                      <a:pt x="1206" y="69"/>
                      <a:pt x="1145" y="71"/>
                      <a:pt x="1084" y="71"/>
                    </a:cubicBezTo>
                    <a:cubicBezTo>
                      <a:pt x="787" y="71"/>
                      <a:pt x="519" y="45"/>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5" name="Google Shape;2835;p41"/>
              <p:cNvSpPr/>
              <p:nvPr/>
            </p:nvSpPr>
            <p:spPr>
              <a:xfrm>
                <a:off x="3306600" y="1612550"/>
                <a:ext cx="28700" cy="4000"/>
              </a:xfrm>
              <a:custGeom>
                <a:avLst/>
                <a:gdLst/>
                <a:ahLst/>
                <a:cxnLst/>
                <a:rect l="l" t="t" r="r" b="b"/>
                <a:pathLst>
                  <a:path w="1148" h="160" extrusionOk="0">
                    <a:moveTo>
                      <a:pt x="15" y="0"/>
                    </a:moveTo>
                    <a:lnTo>
                      <a:pt x="0" y="91"/>
                    </a:lnTo>
                    <a:cubicBezTo>
                      <a:pt x="212" y="135"/>
                      <a:pt x="480" y="159"/>
                      <a:pt x="777" y="159"/>
                    </a:cubicBezTo>
                    <a:cubicBezTo>
                      <a:pt x="838" y="159"/>
                      <a:pt x="902" y="158"/>
                      <a:pt x="963" y="156"/>
                    </a:cubicBezTo>
                    <a:cubicBezTo>
                      <a:pt x="1024" y="155"/>
                      <a:pt x="1086" y="152"/>
                      <a:pt x="1147" y="147"/>
                    </a:cubicBezTo>
                    <a:lnTo>
                      <a:pt x="1146" y="57"/>
                    </a:lnTo>
                    <a:cubicBezTo>
                      <a:pt x="1085" y="62"/>
                      <a:pt x="1023" y="65"/>
                      <a:pt x="959" y="66"/>
                    </a:cubicBezTo>
                    <a:cubicBezTo>
                      <a:pt x="897" y="68"/>
                      <a:pt x="836" y="69"/>
                      <a:pt x="777" y="69"/>
                    </a:cubicBezTo>
                    <a:cubicBezTo>
                      <a:pt x="470" y="69"/>
                      <a:pt x="211" y="41"/>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6" name="Google Shape;2836;p41"/>
              <p:cNvSpPr/>
              <p:nvPr/>
            </p:nvSpPr>
            <p:spPr>
              <a:xfrm>
                <a:off x="3306950" y="1606850"/>
                <a:ext cx="28325" cy="7450"/>
              </a:xfrm>
              <a:custGeom>
                <a:avLst/>
                <a:gdLst/>
                <a:ahLst/>
                <a:cxnLst/>
                <a:rect l="l" t="t" r="r" b="b"/>
                <a:pathLst>
                  <a:path w="1133" h="298" extrusionOk="0">
                    <a:moveTo>
                      <a:pt x="38" y="0"/>
                    </a:moveTo>
                    <a:lnTo>
                      <a:pt x="1" y="228"/>
                    </a:lnTo>
                    <a:cubicBezTo>
                      <a:pt x="196" y="270"/>
                      <a:pt x="454" y="297"/>
                      <a:pt x="759" y="297"/>
                    </a:cubicBezTo>
                    <a:cubicBezTo>
                      <a:pt x="820" y="297"/>
                      <a:pt x="882" y="296"/>
                      <a:pt x="945" y="294"/>
                    </a:cubicBezTo>
                    <a:cubicBezTo>
                      <a:pt x="1009" y="293"/>
                      <a:pt x="1071" y="290"/>
                      <a:pt x="1132" y="285"/>
                    </a:cubicBezTo>
                    <a:lnTo>
                      <a:pt x="1130" y="60"/>
                    </a:lnTo>
                    <a:cubicBezTo>
                      <a:pt x="1070" y="65"/>
                      <a:pt x="1008" y="69"/>
                      <a:pt x="949" y="72"/>
                    </a:cubicBezTo>
                    <a:cubicBezTo>
                      <a:pt x="890" y="73"/>
                      <a:pt x="833" y="74"/>
                      <a:pt x="776" y="74"/>
                    </a:cubicBezTo>
                    <a:cubicBezTo>
                      <a:pt x="494" y="74"/>
                      <a:pt x="237" y="48"/>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7" name="Google Shape;2837;p41"/>
              <p:cNvSpPr/>
              <p:nvPr/>
            </p:nvSpPr>
            <p:spPr>
              <a:xfrm>
                <a:off x="3307875" y="1604625"/>
                <a:ext cx="27350" cy="4075"/>
              </a:xfrm>
              <a:custGeom>
                <a:avLst/>
                <a:gdLst/>
                <a:ahLst/>
                <a:cxnLst/>
                <a:rect l="l" t="t" r="r" b="b"/>
                <a:pathLst>
                  <a:path w="1094" h="163" extrusionOk="0">
                    <a:moveTo>
                      <a:pt x="15" y="0"/>
                    </a:moveTo>
                    <a:lnTo>
                      <a:pt x="1" y="89"/>
                    </a:lnTo>
                    <a:cubicBezTo>
                      <a:pt x="200" y="137"/>
                      <a:pt x="457" y="163"/>
                      <a:pt x="739" y="163"/>
                    </a:cubicBezTo>
                    <a:cubicBezTo>
                      <a:pt x="796" y="163"/>
                      <a:pt x="854" y="162"/>
                      <a:pt x="913" y="161"/>
                    </a:cubicBezTo>
                    <a:cubicBezTo>
                      <a:pt x="973" y="158"/>
                      <a:pt x="1033" y="154"/>
                      <a:pt x="1093" y="149"/>
                    </a:cubicBezTo>
                    <a:lnTo>
                      <a:pt x="1092" y="59"/>
                    </a:lnTo>
                    <a:cubicBezTo>
                      <a:pt x="1032" y="64"/>
                      <a:pt x="971" y="67"/>
                      <a:pt x="908" y="70"/>
                    </a:cubicBezTo>
                    <a:cubicBezTo>
                      <a:pt x="862" y="72"/>
                      <a:pt x="814" y="73"/>
                      <a:pt x="766" y="73"/>
                    </a:cubicBezTo>
                    <a:cubicBezTo>
                      <a:pt x="502" y="73"/>
                      <a:pt x="226" y="49"/>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8" name="Google Shape;2838;p41"/>
              <p:cNvSpPr/>
              <p:nvPr/>
            </p:nvSpPr>
            <p:spPr>
              <a:xfrm>
                <a:off x="3308250" y="1594200"/>
                <a:ext cx="26925" cy="12250"/>
              </a:xfrm>
              <a:custGeom>
                <a:avLst/>
                <a:gdLst/>
                <a:ahLst/>
                <a:cxnLst/>
                <a:rect l="l" t="t" r="r" b="b"/>
                <a:pathLst>
                  <a:path w="1077" h="490" extrusionOk="0">
                    <a:moveTo>
                      <a:pt x="66" y="0"/>
                    </a:moveTo>
                    <a:lnTo>
                      <a:pt x="0" y="417"/>
                    </a:lnTo>
                    <a:cubicBezTo>
                      <a:pt x="208" y="466"/>
                      <a:pt x="479" y="489"/>
                      <a:pt x="740" y="489"/>
                    </a:cubicBezTo>
                    <a:cubicBezTo>
                      <a:pt x="792" y="489"/>
                      <a:pt x="843" y="488"/>
                      <a:pt x="893" y="486"/>
                    </a:cubicBezTo>
                    <a:cubicBezTo>
                      <a:pt x="956" y="484"/>
                      <a:pt x="1017" y="481"/>
                      <a:pt x="1077" y="476"/>
                    </a:cubicBezTo>
                    <a:lnTo>
                      <a:pt x="1073" y="78"/>
                    </a:lnTo>
                    <a:lnTo>
                      <a:pt x="1073" y="74"/>
                    </a:lnTo>
                    <a:cubicBezTo>
                      <a:pt x="1017" y="75"/>
                      <a:pt x="959" y="76"/>
                      <a:pt x="900" y="76"/>
                    </a:cubicBezTo>
                    <a:cubicBezTo>
                      <a:pt x="573" y="76"/>
                      <a:pt x="277" y="47"/>
                      <a:pt x="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9" name="Google Shape;2839;p41"/>
              <p:cNvSpPr/>
              <p:nvPr/>
            </p:nvSpPr>
            <p:spPr>
              <a:xfrm>
                <a:off x="3308575" y="1584675"/>
                <a:ext cx="5175" cy="2675"/>
              </a:xfrm>
              <a:custGeom>
                <a:avLst/>
                <a:gdLst/>
                <a:ahLst/>
                <a:cxnLst/>
                <a:rect l="l" t="t" r="r" b="b"/>
                <a:pathLst>
                  <a:path w="207" h="107" extrusionOk="0">
                    <a:moveTo>
                      <a:pt x="206" y="1"/>
                    </a:moveTo>
                    <a:lnTo>
                      <a:pt x="206" y="1"/>
                    </a:lnTo>
                    <a:cubicBezTo>
                      <a:pt x="134" y="12"/>
                      <a:pt x="67" y="24"/>
                      <a:pt x="9" y="38"/>
                    </a:cubicBezTo>
                    <a:lnTo>
                      <a:pt x="0" y="106"/>
                    </a:lnTo>
                    <a:cubicBezTo>
                      <a:pt x="66" y="87"/>
                      <a:pt x="133" y="72"/>
                      <a:pt x="201" y="62"/>
                    </a:cubicBezTo>
                    <a:lnTo>
                      <a:pt x="206" y="1"/>
                    </a:ln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0" name="Google Shape;2840;p41"/>
              <p:cNvSpPr/>
              <p:nvPr/>
            </p:nvSpPr>
            <p:spPr>
              <a:xfrm>
                <a:off x="3308075" y="1586200"/>
                <a:ext cx="5525" cy="5975"/>
              </a:xfrm>
              <a:custGeom>
                <a:avLst/>
                <a:gdLst/>
                <a:ahLst/>
                <a:cxnLst/>
                <a:rect l="l" t="t" r="r" b="b"/>
                <a:pathLst>
                  <a:path w="221" h="239" extrusionOk="0">
                    <a:moveTo>
                      <a:pt x="221" y="1"/>
                    </a:moveTo>
                    <a:lnTo>
                      <a:pt x="221" y="1"/>
                    </a:lnTo>
                    <a:cubicBezTo>
                      <a:pt x="153" y="11"/>
                      <a:pt x="86" y="26"/>
                      <a:pt x="20" y="45"/>
                    </a:cubicBezTo>
                    <a:lnTo>
                      <a:pt x="0" y="199"/>
                    </a:lnTo>
                    <a:cubicBezTo>
                      <a:pt x="65" y="217"/>
                      <a:pt x="131" y="230"/>
                      <a:pt x="196" y="239"/>
                    </a:cubicBezTo>
                    <a:lnTo>
                      <a:pt x="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1" name="Google Shape;2841;p41"/>
              <p:cNvSpPr/>
              <p:nvPr/>
            </p:nvSpPr>
            <p:spPr>
              <a:xfrm>
                <a:off x="3302175" y="1592250"/>
                <a:ext cx="7725" cy="12400"/>
              </a:xfrm>
              <a:custGeom>
                <a:avLst/>
                <a:gdLst/>
                <a:ahLst/>
                <a:cxnLst/>
                <a:rect l="l" t="t" r="r" b="b"/>
                <a:pathLst>
                  <a:path w="309" h="496" extrusionOk="0">
                    <a:moveTo>
                      <a:pt x="72" y="0"/>
                    </a:moveTo>
                    <a:lnTo>
                      <a:pt x="1" y="411"/>
                    </a:lnTo>
                    <a:cubicBezTo>
                      <a:pt x="77" y="450"/>
                      <a:pt x="159" y="478"/>
                      <a:pt x="243" y="495"/>
                    </a:cubicBezTo>
                    <a:lnTo>
                      <a:pt x="309" y="78"/>
                    </a:lnTo>
                    <a:cubicBezTo>
                      <a:pt x="227" y="61"/>
                      <a:pt x="147" y="36"/>
                      <a:pt x="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2" name="Google Shape;2842;p41"/>
              <p:cNvSpPr/>
              <p:nvPr/>
            </p:nvSpPr>
            <p:spPr>
              <a:xfrm>
                <a:off x="3305325" y="1587325"/>
                <a:ext cx="3275" cy="3850"/>
              </a:xfrm>
              <a:custGeom>
                <a:avLst/>
                <a:gdLst/>
                <a:ahLst/>
                <a:cxnLst/>
                <a:rect l="l" t="t" r="r" b="b"/>
                <a:pathLst>
                  <a:path w="131" h="154" extrusionOk="0">
                    <a:moveTo>
                      <a:pt x="130" y="0"/>
                    </a:moveTo>
                    <a:cubicBezTo>
                      <a:pt x="49" y="26"/>
                      <a:pt x="0" y="54"/>
                      <a:pt x="0" y="80"/>
                    </a:cubicBezTo>
                    <a:cubicBezTo>
                      <a:pt x="0" y="107"/>
                      <a:pt x="40" y="132"/>
                      <a:pt x="110" y="154"/>
                    </a:cubicBezTo>
                    <a:lnTo>
                      <a:pt x="1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3" name="Google Shape;2843;p41"/>
              <p:cNvSpPr/>
              <p:nvPr/>
            </p:nvSpPr>
            <p:spPr>
              <a:xfrm>
                <a:off x="3301775" y="1602500"/>
                <a:ext cx="6500" cy="4375"/>
              </a:xfrm>
              <a:custGeom>
                <a:avLst/>
                <a:gdLst/>
                <a:ahLst/>
                <a:cxnLst/>
                <a:rect l="l" t="t" r="r" b="b"/>
                <a:pathLst>
                  <a:path w="260" h="175" extrusionOk="0">
                    <a:moveTo>
                      <a:pt x="18" y="1"/>
                    </a:moveTo>
                    <a:lnTo>
                      <a:pt x="1" y="93"/>
                    </a:lnTo>
                    <a:cubicBezTo>
                      <a:pt x="79" y="129"/>
                      <a:pt x="161" y="157"/>
                      <a:pt x="245" y="174"/>
                    </a:cubicBezTo>
                    <a:lnTo>
                      <a:pt x="259" y="85"/>
                    </a:lnTo>
                    <a:cubicBezTo>
                      <a:pt x="175" y="69"/>
                      <a:pt x="93" y="40"/>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4" name="Google Shape;2844;p41"/>
              <p:cNvSpPr/>
              <p:nvPr/>
            </p:nvSpPr>
            <p:spPr>
              <a:xfrm>
                <a:off x="3300750" y="1604825"/>
                <a:ext cx="7150" cy="7750"/>
              </a:xfrm>
              <a:custGeom>
                <a:avLst/>
                <a:gdLst/>
                <a:ahLst/>
                <a:cxnLst/>
                <a:rect l="l" t="t" r="r" b="b"/>
                <a:pathLst>
                  <a:path w="286" h="310" extrusionOk="0">
                    <a:moveTo>
                      <a:pt x="42" y="0"/>
                    </a:moveTo>
                    <a:lnTo>
                      <a:pt x="1" y="236"/>
                    </a:lnTo>
                    <a:cubicBezTo>
                      <a:pt x="81" y="268"/>
                      <a:pt x="164" y="293"/>
                      <a:pt x="249" y="309"/>
                    </a:cubicBezTo>
                    <a:lnTo>
                      <a:pt x="286" y="81"/>
                    </a:lnTo>
                    <a:cubicBezTo>
                      <a:pt x="201" y="64"/>
                      <a:pt x="120" y="36"/>
                      <a:pt x="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5" name="Google Shape;2845;p41"/>
              <p:cNvSpPr/>
              <p:nvPr/>
            </p:nvSpPr>
            <p:spPr>
              <a:xfrm>
                <a:off x="3300375" y="1610700"/>
                <a:ext cx="6600" cy="4125"/>
              </a:xfrm>
              <a:custGeom>
                <a:avLst/>
                <a:gdLst/>
                <a:ahLst/>
                <a:cxnLst/>
                <a:rect l="l" t="t" r="r" b="b"/>
                <a:pathLst>
                  <a:path w="264" h="165" extrusionOk="0">
                    <a:moveTo>
                      <a:pt x="16" y="1"/>
                    </a:moveTo>
                    <a:lnTo>
                      <a:pt x="0" y="92"/>
                    </a:lnTo>
                    <a:cubicBezTo>
                      <a:pt x="81" y="123"/>
                      <a:pt x="165" y="148"/>
                      <a:pt x="251" y="165"/>
                    </a:cubicBezTo>
                    <a:lnTo>
                      <a:pt x="264" y="74"/>
                    </a:lnTo>
                    <a:cubicBezTo>
                      <a:pt x="179" y="58"/>
                      <a:pt x="96" y="33"/>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6" name="Google Shape;2846;p41"/>
              <p:cNvSpPr/>
              <p:nvPr/>
            </p:nvSpPr>
            <p:spPr>
              <a:xfrm>
                <a:off x="3292275" y="1613000"/>
                <a:ext cx="14350" cy="50050"/>
              </a:xfrm>
              <a:custGeom>
                <a:avLst/>
                <a:gdLst/>
                <a:ahLst/>
                <a:cxnLst/>
                <a:rect l="l" t="t" r="r" b="b"/>
                <a:pathLst>
                  <a:path w="574" h="2002" extrusionOk="0">
                    <a:moveTo>
                      <a:pt x="324" y="0"/>
                    </a:moveTo>
                    <a:lnTo>
                      <a:pt x="1" y="1858"/>
                    </a:lnTo>
                    <a:cubicBezTo>
                      <a:pt x="84" y="1916"/>
                      <a:pt x="173" y="1964"/>
                      <a:pt x="266" y="2002"/>
                    </a:cubicBezTo>
                    <a:lnTo>
                      <a:pt x="573" y="73"/>
                    </a:lnTo>
                    <a:cubicBezTo>
                      <a:pt x="489" y="56"/>
                      <a:pt x="405" y="31"/>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7" name="Google Shape;2847;p41"/>
              <p:cNvSpPr/>
              <p:nvPr/>
            </p:nvSpPr>
            <p:spPr>
              <a:xfrm>
                <a:off x="3299650" y="1589775"/>
                <a:ext cx="4325" cy="12775"/>
              </a:xfrm>
              <a:custGeom>
                <a:avLst/>
                <a:gdLst/>
                <a:ahLst/>
                <a:cxnLst/>
                <a:rect l="l" t="t" r="r" b="b"/>
                <a:pathLst>
                  <a:path w="173" h="511" extrusionOk="0">
                    <a:moveTo>
                      <a:pt x="80" y="0"/>
                    </a:moveTo>
                    <a:lnTo>
                      <a:pt x="0" y="421"/>
                    </a:lnTo>
                    <a:cubicBezTo>
                      <a:pt x="7" y="435"/>
                      <a:pt x="16" y="447"/>
                      <a:pt x="28" y="459"/>
                    </a:cubicBezTo>
                    <a:cubicBezTo>
                      <a:pt x="50" y="480"/>
                      <a:pt x="75" y="496"/>
                      <a:pt x="102" y="511"/>
                    </a:cubicBezTo>
                    <a:lnTo>
                      <a:pt x="173" y="100"/>
                    </a:lnTo>
                    <a:cubicBezTo>
                      <a:pt x="113" y="69"/>
                      <a:pt x="79" y="36"/>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8" name="Google Shape;2848;p41"/>
              <p:cNvSpPr/>
              <p:nvPr/>
            </p:nvSpPr>
            <p:spPr>
              <a:xfrm>
                <a:off x="3299100" y="1600275"/>
                <a:ext cx="3100" cy="4575"/>
              </a:xfrm>
              <a:custGeom>
                <a:avLst/>
                <a:gdLst/>
                <a:ahLst/>
                <a:cxnLst/>
                <a:rect l="l" t="t" r="r" b="b"/>
                <a:pathLst>
                  <a:path w="124" h="183" extrusionOk="0">
                    <a:moveTo>
                      <a:pt x="22" y="1"/>
                    </a:moveTo>
                    <a:lnTo>
                      <a:pt x="0" y="115"/>
                    </a:lnTo>
                    <a:cubicBezTo>
                      <a:pt x="32" y="142"/>
                      <a:pt x="69" y="164"/>
                      <a:pt x="108" y="182"/>
                    </a:cubicBezTo>
                    <a:lnTo>
                      <a:pt x="124" y="91"/>
                    </a:lnTo>
                    <a:cubicBezTo>
                      <a:pt x="97" y="76"/>
                      <a:pt x="72" y="60"/>
                      <a:pt x="50" y="39"/>
                    </a:cubicBezTo>
                    <a:cubicBezTo>
                      <a:pt x="38" y="27"/>
                      <a:pt x="29" y="15"/>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9" name="Google Shape;2849;p41"/>
              <p:cNvSpPr/>
              <p:nvPr/>
            </p:nvSpPr>
            <p:spPr>
              <a:xfrm>
                <a:off x="3297975" y="1603150"/>
                <a:ext cx="3825" cy="7625"/>
              </a:xfrm>
              <a:custGeom>
                <a:avLst/>
                <a:gdLst/>
                <a:ahLst/>
                <a:cxnLst/>
                <a:rect l="l" t="t" r="r" b="b"/>
                <a:pathLst>
                  <a:path w="153" h="305" extrusionOk="0">
                    <a:moveTo>
                      <a:pt x="46" y="0"/>
                    </a:moveTo>
                    <a:lnTo>
                      <a:pt x="1" y="240"/>
                    </a:lnTo>
                    <a:cubicBezTo>
                      <a:pt x="34" y="266"/>
                      <a:pt x="72" y="289"/>
                      <a:pt x="112" y="304"/>
                    </a:cubicBezTo>
                    <a:lnTo>
                      <a:pt x="153" y="67"/>
                    </a:lnTo>
                    <a:cubicBezTo>
                      <a:pt x="114" y="50"/>
                      <a:pt x="78" y="27"/>
                      <a:pt x="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0" name="Google Shape;2850;p41"/>
              <p:cNvSpPr/>
              <p:nvPr/>
            </p:nvSpPr>
            <p:spPr>
              <a:xfrm>
                <a:off x="3297500" y="1609125"/>
                <a:ext cx="3275" cy="3900"/>
              </a:xfrm>
              <a:custGeom>
                <a:avLst/>
                <a:gdLst/>
                <a:ahLst/>
                <a:cxnLst/>
                <a:rect l="l" t="t" r="r" b="b"/>
                <a:pathLst>
                  <a:path w="131" h="156" extrusionOk="0">
                    <a:moveTo>
                      <a:pt x="18" y="1"/>
                    </a:moveTo>
                    <a:lnTo>
                      <a:pt x="1" y="98"/>
                    </a:lnTo>
                    <a:cubicBezTo>
                      <a:pt x="36" y="121"/>
                      <a:pt x="75" y="140"/>
                      <a:pt x="115" y="155"/>
                    </a:cubicBezTo>
                    <a:lnTo>
                      <a:pt x="131" y="64"/>
                    </a:lnTo>
                    <a:cubicBezTo>
                      <a:pt x="91" y="48"/>
                      <a:pt x="53" y="27"/>
                      <a:pt x="18" y="1"/>
                    </a:cubicBezTo>
                    <a:close/>
                  </a:path>
                </a:pathLst>
              </a:custGeom>
              <a:solidFill>
                <a:srgbClr val="6D40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1" name="Google Shape;2851;p41"/>
              <p:cNvSpPr/>
              <p:nvPr/>
            </p:nvSpPr>
            <p:spPr>
              <a:xfrm>
                <a:off x="3289200" y="1611575"/>
                <a:ext cx="11200" cy="47900"/>
              </a:xfrm>
              <a:custGeom>
                <a:avLst/>
                <a:gdLst/>
                <a:ahLst/>
                <a:cxnLst/>
                <a:rect l="l" t="t" r="r" b="b"/>
                <a:pathLst>
                  <a:path w="448" h="1916" extrusionOk="0">
                    <a:moveTo>
                      <a:pt x="333" y="0"/>
                    </a:moveTo>
                    <a:lnTo>
                      <a:pt x="0" y="1752"/>
                    </a:lnTo>
                    <a:cubicBezTo>
                      <a:pt x="0" y="1800"/>
                      <a:pt x="43" y="1857"/>
                      <a:pt x="124" y="1915"/>
                    </a:cubicBezTo>
                    <a:lnTo>
                      <a:pt x="447" y="57"/>
                    </a:lnTo>
                    <a:cubicBezTo>
                      <a:pt x="407" y="42"/>
                      <a:pt x="368" y="23"/>
                      <a:pt x="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2" name="Google Shape;2852;p41"/>
              <p:cNvSpPr/>
              <p:nvPr/>
            </p:nvSpPr>
            <p:spPr>
              <a:xfrm>
                <a:off x="3381550" y="1307425"/>
                <a:ext cx="28975" cy="51450"/>
              </a:xfrm>
              <a:custGeom>
                <a:avLst/>
                <a:gdLst/>
                <a:ahLst/>
                <a:cxnLst/>
                <a:rect l="l" t="t" r="r" b="b"/>
                <a:pathLst>
                  <a:path w="1159" h="2058" extrusionOk="0">
                    <a:moveTo>
                      <a:pt x="1159" y="0"/>
                    </a:moveTo>
                    <a:lnTo>
                      <a:pt x="1159" y="0"/>
                    </a:lnTo>
                    <a:cubicBezTo>
                      <a:pt x="749" y="325"/>
                      <a:pt x="438" y="758"/>
                      <a:pt x="260" y="1250"/>
                    </a:cubicBezTo>
                    <a:cubicBezTo>
                      <a:pt x="166" y="1509"/>
                      <a:pt x="112" y="1782"/>
                      <a:pt x="1" y="2033"/>
                    </a:cubicBezTo>
                    <a:lnTo>
                      <a:pt x="55" y="2057"/>
                    </a:lnTo>
                    <a:cubicBezTo>
                      <a:pt x="379" y="1340"/>
                      <a:pt x="745" y="648"/>
                      <a:pt x="1159" y="0"/>
                    </a:cubicBezTo>
                    <a:close/>
                  </a:path>
                </a:pathLst>
              </a:custGeom>
              <a:solidFill>
                <a:srgbClr val="DD9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3" name="Google Shape;2853;p41"/>
              <p:cNvSpPr/>
              <p:nvPr/>
            </p:nvSpPr>
            <p:spPr>
              <a:xfrm>
                <a:off x="3325500" y="1573075"/>
                <a:ext cx="9250" cy="20100"/>
              </a:xfrm>
              <a:custGeom>
                <a:avLst/>
                <a:gdLst/>
                <a:ahLst/>
                <a:cxnLst/>
                <a:rect l="l" t="t" r="r" b="b"/>
                <a:pathLst>
                  <a:path w="370" h="804" extrusionOk="0">
                    <a:moveTo>
                      <a:pt x="90" y="1"/>
                    </a:moveTo>
                    <a:cubicBezTo>
                      <a:pt x="55" y="283"/>
                      <a:pt x="27" y="551"/>
                      <a:pt x="1" y="802"/>
                    </a:cubicBezTo>
                    <a:lnTo>
                      <a:pt x="302" y="804"/>
                    </a:lnTo>
                    <a:cubicBezTo>
                      <a:pt x="322" y="546"/>
                      <a:pt x="345" y="291"/>
                      <a:pt x="369" y="40"/>
                    </a:cubicBezTo>
                    <a:cubicBezTo>
                      <a:pt x="278" y="14"/>
                      <a:pt x="184"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4" name="Google Shape;2854;p41"/>
              <p:cNvSpPr/>
              <p:nvPr/>
            </p:nvSpPr>
            <p:spPr>
              <a:xfrm>
                <a:off x="3298600" y="1557450"/>
                <a:ext cx="29750" cy="20600"/>
              </a:xfrm>
              <a:custGeom>
                <a:avLst/>
                <a:gdLst/>
                <a:ahLst/>
                <a:cxnLst/>
                <a:rect l="l" t="t" r="r" b="b"/>
                <a:pathLst>
                  <a:path w="1190" h="824" extrusionOk="0">
                    <a:moveTo>
                      <a:pt x="654" y="1"/>
                    </a:moveTo>
                    <a:cubicBezTo>
                      <a:pt x="558" y="1"/>
                      <a:pt x="463" y="13"/>
                      <a:pt x="372" y="45"/>
                    </a:cubicBezTo>
                    <a:cubicBezTo>
                      <a:pt x="170" y="116"/>
                      <a:pt x="0" y="328"/>
                      <a:pt x="51" y="537"/>
                    </a:cubicBezTo>
                    <a:cubicBezTo>
                      <a:pt x="121" y="312"/>
                      <a:pt x="372" y="182"/>
                      <a:pt x="612" y="182"/>
                    </a:cubicBezTo>
                    <a:cubicBezTo>
                      <a:pt x="803" y="182"/>
                      <a:pt x="986" y="264"/>
                      <a:pt x="1064" y="444"/>
                    </a:cubicBezTo>
                    <a:cubicBezTo>
                      <a:pt x="1030" y="435"/>
                      <a:pt x="996" y="431"/>
                      <a:pt x="962" y="431"/>
                    </a:cubicBezTo>
                    <a:cubicBezTo>
                      <a:pt x="717" y="431"/>
                      <a:pt x="466" y="656"/>
                      <a:pt x="477" y="824"/>
                    </a:cubicBezTo>
                    <a:cubicBezTo>
                      <a:pt x="734" y="684"/>
                      <a:pt x="962" y="626"/>
                      <a:pt x="1166" y="626"/>
                    </a:cubicBezTo>
                    <a:cubicBezTo>
                      <a:pt x="1174" y="562"/>
                      <a:pt x="1182" y="500"/>
                      <a:pt x="1189" y="437"/>
                    </a:cubicBezTo>
                    <a:cubicBezTo>
                      <a:pt x="1148" y="337"/>
                      <a:pt x="1085" y="249"/>
                      <a:pt x="1002" y="179"/>
                    </a:cubicBezTo>
                    <a:lnTo>
                      <a:pt x="1002" y="179"/>
                    </a:lnTo>
                    <a:cubicBezTo>
                      <a:pt x="1009" y="183"/>
                      <a:pt x="1017" y="185"/>
                      <a:pt x="1024" y="185"/>
                    </a:cubicBezTo>
                    <a:cubicBezTo>
                      <a:pt x="1055" y="185"/>
                      <a:pt x="1086" y="153"/>
                      <a:pt x="1086" y="120"/>
                    </a:cubicBezTo>
                    <a:cubicBezTo>
                      <a:pt x="1087" y="77"/>
                      <a:pt x="1059" y="42"/>
                      <a:pt x="1032" y="9"/>
                    </a:cubicBezTo>
                    <a:lnTo>
                      <a:pt x="1009" y="36"/>
                    </a:lnTo>
                    <a:cubicBezTo>
                      <a:pt x="893" y="18"/>
                      <a:pt x="773" y="1"/>
                      <a:pt x="654" y="1"/>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5" name="Google Shape;2855;p41"/>
              <p:cNvSpPr/>
              <p:nvPr/>
            </p:nvSpPr>
            <p:spPr>
              <a:xfrm>
                <a:off x="3329100" y="1358225"/>
                <a:ext cx="53850" cy="189350"/>
              </a:xfrm>
              <a:custGeom>
                <a:avLst/>
                <a:gdLst/>
                <a:ahLst/>
                <a:cxnLst/>
                <a:rect l="l" t="t" r="r" b="b"/>
                <a:pathLst>
                  <a:path w="2154" h="7574" extrusionOk="0">
                    <a:moveTo>
                      <a:pt x="2099" y="1"/>
                    </a:moveTo>
                    <a:cubicBezTo>
                      <a:pt x="2083" y="36"/>
                      <a:pt x="2066" y="72"/>
                      <a:pt x="2047" y="105"/>
                    </a:cubicBezTo>
                    <a:cubicBezTo>
                      <a:pt x="1978" y="237"/>
                      <a:pt x="1892" y="356"/>
                      <a:pt x="1814" y="481"/>
                    </a:cubicBezTo>
                    <a:cubicBezTo>
                      <a:pt x="1742" y="598"/>
                      <a:pt x="1678" y="719"/>
                      <a:pt x="1614" y="841"/>
                    </a:cubicBezTo>
                    <a:cubicBezTo>
                      <a:pt x="1483" y="1088"/>
                      <a:pt x="1352" y="1336"/>
                      <a:pt x="1222" y="1584"/>
                    </a:cubicBezTo>
                    <a:cubicBezTo>
                      <a:pt x="1077" y="1857"/>
                      <a:pt x="929" y="2143"/>
                      <a:pt x="922" y="2453"/>
                    </a:cubicBezTo>
                    <a:cubicBezTo>
                      <a:pt x="916" y="2658"/>
                      <a:pt x="973" y="2867"/>
                      <a:pt x="928" y="3068"/>
                    </a:cubicBezTo>
                    <a:cubicBezTo>
                      <a:pt x="877" y="3296"/>
                      <a:pt x="705" y="3476"/>
                      <a:pt x="621" y="3694"/>
                    </a:cubicBezTo>
                    <a:cubicBezTo>
                      <a:pt x="503" y="3999"/>
                      <a:pt x="569" y="4353"/>
                      <a:pt x="452" y="4659"/>
                    </a:cubicBezTo>
                    <a:cubicBezTo>
                      <a:pt x="343" y="4944"/>
                      <a:pt x="81" y="5176"/>
                      <a:pt x="72" y="5481"/>
                    </a:cubicBezTo>
                    <a:cubicBezTo>
                      <a:pt x="67" y="5620"/>
                      <a:pt x="118" y="5755"/>
                      <a:pt x="131" y="5893"/>
                    </a:cubicBezTo>
                    <a:cubicBezTo>
                      <a:pt x="148" y="6075"/>
                      <a:pt x="99" y="6255"/>
                      <a:pt x="67" y="6435"/>
                    </a:cubicBezTo>
                    <a:cubicBezTo>
                      <a:pt x="0" y="6813"/>
                      <a:pt x="6" y="7199"/>
                      <a:pt x="83" y="7573"/>
                    </a:cubicBezTo>
                    <a:cubicBezTo>
                      <a:pt x="410" y="5355"/>
                      <a:pt x="1021" y="2537"/>
                      <a:pt x="2153" y="25"/>
                    </a:cubicBezTo>
                    <a:lnTo>
                      <a:pt x="2099" y="1"/>
                    </a:lnTo>
                    <a:close/>
                  </a:path>
                </a:pathLst>
              </a:custGeom>
              <a:solidFill>
                <a:srgbClr val="DD9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6" name="Google Shape;2856;p41"/>
              <p:cNvSpPr/>
              <p:nvPr/>
            </p:nvSpPr>
            <p:spPr>
              <a:xfrm>
                <a:off x="3297500" y="1228350"/>
                <a:ext cx="180450" cy="354500"/>
              </a:xfrm>
              <a:custGeom>
                <a:avLst/>
                <a:gdLst/>
                <a:ahLst/>
                <a:cxnLst/>
                <a:rect l="l" t="t" r="r" b="b"/>
                <a:pathLst>
                  <a:path w="7218" h="14180" extrusionOk="0">
                    <a:moveTo>
                      <a:pt x="7217" y="0"/>
                    </a:moveTo>
                    <a:lnTo>
                      <a:pt x="7217" y="0"/>
                    </a:lnTo>
                    <a:cubicBezTo>
                      <a:pt x="1322" y="1590"/>
                      <a:pt x="665" y="7376"/>
                      <a:pt x="591" y="8601"/>
                    </a:cubicBezTo>
                    <a:cubicBezTo>
                      <a:pt x="582" y="8748"/>
                      <a:pt x="582" y="8829"/>
                      <a:pt x="582" y="8829"/>
                    </a:cubicBezTo>
                    <a:lnTo>
                      <a:pt x="420" y="8711"/>
                    </a:lnTo>
                    <a:lnTo>
                      <a:pt x="624" y="9933"/>
                    </a:lnTo>
                    <a:lnTo>
                      <a:pt x="671" y="10218"/>
                    </a:lnTo>
                    <a:lnTo>
                      <a:pt x="302" y="9908"/>
                    </a:lnTo>
                    <a:lnTo>
                      <a:pt x="702" y="11405"/>
                    </a:lnTo>
                    <a:cubicBezTo>
                      <a:pt x="427" y="11254"/>
                      <a:pt x="188" y="11045"/>
                      <a:pt x="1" y="10793"/>
                    </a:cubicBezTo>
                    <a:lnTo>
                      <a:pt x="1" y="10793"/>
                    </a:lnTo>
                    <a:cubicBezTo>
                      <a:pt x="150" y="11235"/>
                      <a:pt x="404" y="11636"/>
                      <a:pt x="743" y="11959"/>
                    </a:cubicBezTo>
                    <a:cubicBezTo>
                      <a:pt x="880" y="12089"/>
                      <a:pt x="1118" y="12372"/>
                      <a:pt x="1118" y="12372"/>
                    </a:cubicBezTo>
                    <a:lnTo>
                      <a:pt x="1167" y="12354"/>
                    </a:lnTo>
                    <a:cubicBezTo>
                      <a:pt x="1134" y="12272"/>
                      <a:pt x="1088" y="12197"/>
                      <a:pt x="1030" y="12132"/>
                    </a:cubicBezTo>
                    <a:cubicBezTo>
                      <a:pt x="1060" y="12104"/>
                      <a:pt x="1099" y="12090"/>
                      <a:pt x="1139" y="12090"/>
                    </a:cubicBezTo>
                    <a:cubicBezTo>
                      <a:pt x="1045" y="11820"/>
                      <a:pt x="930" y="11556"/>
                      <a:pt x="794" y="11304"/>
                    </a:cubicBezTo>
                    <a:lnTo>
                      <a:pt x="794" y="11304"/>
                    </a:lnTo>
                    <a:lnTo>
                      <a:pt x="990" y="11372"/>
                    </a:lnTo>
                    <a:cubicBezTo>
                      <a:pt x="906" y="11102"/>
                      <a:pt x="823" y="10833"/>
                      <a:pt x="739" y="10564"/>
                    </a:cubicBezTo>
                    <a:lnTo>
                      <a:pt x="739" y="10564"/>
                    </a:lnTo>
                    <a:cubicBezTo>
                      <a:pt x="813" y="10612"/>
                      <a:pt x="886" y="10660"/>
                      <a:pt x="960" y="10709"/>
                    </a:cubicBezTo>
                    <a:cubicBezTo>
                      <a:pt x="948" y="10044"/>
                      <a:pt x="871" y="9382"/>
                      <a:pt x="727" y="8732"/>
                    </a:cubicBezTo>
                    <a:lnTo>
                      <a:pt x="727" y="8732"/>
                    </a:lnTo>
                    <a:lnTo>
                      <a:pt x="1040" y="8899"/>
                    </a:lnTo>
                    <a:cubicBezTo>
                      <a:pt x="1249" y="8359"/>
                      <a:pt x="1132" y="7296"/>
                      <a:pt x="1085" y="6718"/>
                    </a:cubicBezTo>
                    <a:lnTo>
                      <a:pt x="1085" y="6718"/>
                    </a:lnTo>
                    <a:cubicBezTo>
                      <a:pt x="1148" y="6776"/>
                      <a:pt x="1386" y="7064"/>
                      <a:pt x="1458" y="7064"/>
                    </a:cubicBezTo>
                    <a:cubicBezTo>
                      <a:pt x="1467" y="7064"/>
                      <a:pt x="1474" y="7060"/>
                      <a:pt x="1477" y="7049"/>
                    </a:cubicBezTo>
                    <a:cubicBezTo>
                      <a:pt x="1669" y="6371"/>
                      <a:pt x="1852" y="5638"/>
                      <a:pt x="2045" y="4960"/>
                    </a:cubicBezTo>
                    <a:cubicBezTo>
                      <a:pt x="2194" y="5051"/>
                      <a:pt x="2300" y="5646"/>
                      <a:pt x="2474" y="5670"/>
                    </a:cubicBezTo>
                    <a:cubicBezTo>
                      <a:pt x="2691" y="5031"/>
                      <a:pt x="3008" y="3920"/>
                      <a:pt x="3276" y="3301"/>
                    </a:cubicBezTo>
                    <a:cubicBezTo>
                      <a:pt x="3313" y="3217"/>
                      <a:pt x="3359" y="3124"/>
                      <a:pt x="3447" y="3098"/>
                    </a:cubicBezTo>
                    <a:cubicBezTo>
                      <a:pt x="3466" y="3092"/>
                      <a:pt x="3485" y="3091"/>
                      <a:pt x="3504" y="3091"/>
                    </a:cubicBezTo>
                    <a:cubicBezTo>
                      <a:pt x="3543" y="3091"/>
                      <a:pt x="3582" y="3098"/>
                      <a:pt x="3621" y="3098"/>
                    </a:cubicBezTo>
                    <a:cubicBezTo>
                      <a:pt x="3623" y="3098"/>
                      <a:pt x="3625" y="3098"/>
                      <a:pt x="3627" y="3098"/>
                    </a:cubicBezTo>
                    <a:cubicBezTo>
                      <a:pt x="3815" y="3098"/>
                      <a:pt x="3970" y="2946"/>
                      <a:pt x="4067" y="2784"/>
                    </a:cubicBezTo>
                    <a:cubicBezTo>
                      <a:pt x="4165" y="2620"/>
                      <a:pt x="4231" y="2436"/>
                      <a:pt x="4362" y="2297"/>
                    </a:cubicBezTo>
                    <a:cubicBezTo>
                      <a:pt x="4467" y="2185"/>
                      <a:pt x="4605" y="2112"/>
                      <a:pt x="4740" y="2038"/>
                    </a:cubicBezTo>
                    <a:cubicBezTo>
                      <a:pt x="5414" y="1668"/>
                      <a:pt x="6040" y="1219"/>
                      <a:pt x="6666" y="770"/>
                    </a:cubicBezTo>
                    <a:lnTo>
                      <a:pt x="6666" y="770"/>
                    </a:lnTo>
                    <a:cubicBezTo>
                      <a:pt x="6059" y="1388"/>
                      <a:pt x="5564" y="2105"/>
                      <a:pt x="5204" y="2892"/>
                    </a:cubicBezTo>
                    <a:cubicBezTo>
                      <a:pt x="5176" y="2953"/>
                      <a:pt x="5148" y="3017"/>
                      <a:pt x="5154" y="3084"/>
                    </a:cubicBezTo>
                    <a:cubicBezTo>
                      <a:pt x="5176" y="3322"/>
                      <a:pt x="5541" y="3328"/>
                      <a:pt x="5698" y="3508"/>
                    </a:cubicBezTo>
                    <a:cubicBezTo>
                      <a:pt x="5726" y="3538"/>
                      <a:pt x="5742" y="3577"/>
                      <a:pt x="5744" y="3617"/>
                    </a:cubicBezTo>
                    <a:cubicBezTo>
                      <a:pt x="5743" y="3688"/>
                      <a:pt x="5681" y="3741"/>
                      <a:pt x="5623" y="3784"/>
                    </a:cubicBezTo>
                    <a:cubicBezTo>
                      <a:pt x="4883" y="4349"/>
                      <a:pt x="4257" y="5049"/>
                      <a:pt x="3779" y="5848"/>
                    </a:cubicBezTo>
                    <a:cubicBezTo>
                      <a:pt x="3704" y="5972"/>
                      <a:pt x="3631" y="6108"/>
                      <a:pt x="3645" y="6253"/>
                    </a:cubicBezTo>
                    <a:cubicBezTo>
                      <a:pt x="3658" y="6378"/>
                      <a:pt x="3767" y="6498"/>
                      <a:pt x="3885" y="6498"/>
                    </a:cubicBezTo>
                    <a:cubicBezTo>
                      <a:pt x="3904" y="6498"/>
                      <a:pt x="3922" y="6496"/>
                      <a:pt x="3940" y="6490"/>
                    </a:cubicBezTo>
                    <a:lnTo>
                      <a:pt x="3940" y="6490"/>
                    </a:lnTo>
                    <a:cubicBezTo>
                      <a:pt x="3950" y="6701"/>
                      <a:pt x="3679" y="6784"/>
                      <a:pt x="3504" y="6906"/>
                    </a:cubicBezTo>
                    <a:cubicBezTo>
                      <a:pt x="3226" y="7097"/>
                      <a:pt x="3156" y="7472"/>
                      <a:pt x="3109" y="7806"/>
                    </a:cubicBezTo>
                    <a:lnTo>
                      <a:pt x="3376" y="7843"/>
                    </a:lnTo>
                    <a:cubicBezTo>
                      <a:pt x="3181" y="8053"/>
                      <a:pt x="3006" y="8278"/>
                      <a:pt x="2849" y="8518"/>
                    </a:cubicBezTo>
                    <a:cubicBezTo>
                      <a:pt x="2806" y="8582"/>
                      <a:pt x="2764" y="8657"/>
                      <a:pt x="2781" y="8732"/>
                    </a:cubicBezTo>
                    <a:cubicBezTo>
                      <a:pt x="2783" y="8744"/>
                      <a:pt x="2795" y="8748"/>
                      <a:pt x="2813" y="8748"/>
                    </a:cubicBezTo>
                    <a:cubicBezTo>
                      <a:pt x="2864" y="8748"/>
                      <a:pt x="2963" y="8712"/>
                      <a:pt x="3016" y="8712"/>
                    </a:cubicBezTo>
                    <a:cubicBezTo>
                      <a:pt x="3034" y="8712"/>
                      <a:pt x="3046" y="8717"/>
                      <a:pt x="3049" y="8728"/>
                    </a:cubicBezTo>
                    <a:cubicBezTo>
                      <a:pt x="3100" y="8910"/>
                      <a:pt x="2632" y="9222"/>
                      <a:pt x="2672" y="9408"/>
                    </a:cubicBezTo>
                    <a:cubicBezTo>
                      <a:pt x="2679" y="9441"/>
                      <a:pt x="2712" y="9454"/>
                      <a:pt x="2760" y="9454"/>
                    </a:cubicBezTo>
                    <a:cubicBezTo>
                      <a:pt x="2911" y="9454"/>
                      <a:pt x="3212" y="9330"/>
                      <a:pt x="3362" y="9330"/>
                    </a:cubicBezTo>
                    <a:cubicBezTo>
                      <a:pt x="3410" y="9330"/>
                      <a:pt x="3442" y="9343"/>
                      <a:pt x="3448" y="9378"/>
                    </a:cubicBezTo>
                    <a:cubicBezTo>
                      <a:pt x="3482" y="9572"/>
                      <a:pt x="2739" y="10157"/>
                      <a:pt x="2838" y="10329"/>
                    </a:cubicBezTo>
                    <a:cubicBezTo>
                      <a:pt x="2841" y="10334"/>
                      <a:pt x="2848" y="10336"/>
                      <a:pt x="2858" y="10336"/>
                    </a:cubicBezTo>
                    <a:cubicBezTo>
                      <a:pt x="2950" y="10336"/>
                      <a:pt x="3297" y="10155"/>
                      <a:pt x="3387" y="10155"/>
                    </a:cubicBezTo>
                    <a:cubicBezTo>
                      <a:pt x="3394" y="10155"/>
                      <a:pt x="3400" y="10157"/>
                      <a:pt x="3404" y="10160"/>
                    </a:cubicBezTo>
                    <a:cubicBezTo>
                      <a:pt x="3565" y="10299"/>
                      <a:pt x="2604" y="11289"/>
                      <a:pt x="2455" y="11441"/>
                    </a:cubicBezTo>
                    <a:cubicBezTo>
                      <a:pt x="2295" y="11604"/>
                      <a:pt x="2310" y="11649"/>
                      <a:pt x="2398" y="11649"/>
                    </a:cubicBezTo>
                    <a:cubicBezTo>
                      <a:pt x="2510" y="11649"/>
                      <a:pt x="2738" y="11577"/>
                      <a:pt x="2885" y="11577"/>
                    </a:cubicBezTo>
                    <a:cubicBezTo>
                      <a:pt x="2921" y="11577"/>
                      <a:pt x="2952" y="11582"/>
                      <a:pt x="2975" y="11593"/>
                    </a:cubicBezTo>
                    <a:cubicBezTo>
                      <a:pt x="2764" y="11766"/>
                      <a:pt x="2084" y="12344"/>
                      <a:pt x="1879" y="12525"/>
                    </a:cubicBezTo>
                    <a:cubicBezTo>
                      <a:pt x="1928" y="12516"/>
                      <a:pt x="1967" y="12511"/>
                      <a:pt x="1999" y="12511"/>
                    </a:cubicBezTo>
                    <a:cubicBezTo>
                      <a:pt x="2304" y="12511"/>
                      <a:pt x="1823" y="12917"/>
                      <a:pt x="1737" y="13029"/>
                    </a:cubicBezTo>
                    <a:cubicBezTo>
                      <a:pt x="1832" y="13086"/>
                      <a:pt x="2148" y="13044"/>
                      <a:pt x="2243" y="13100"/>
                    </a:cubicBezTo>
                    <a:cubicBezTo>
                      <a:pt x="1968" y="13222"/>
                      <a:pt x="1719" y="13397"/>
                      <a:pt x="1511" y="13615"/>
                    </a:cubicBezTo>
                    <a:cubicBezTo>
                      <a:pt x="1504" y="13686"/>
                      <a:pt x="1497" y="13757"/>
                      <a:pt x="1489" y="13829"/>
                    </a:cubicBezTo>
                    <a:cubicBezTo>
                      <a:pt x="1706" y="13891"/>
                      <a:pt x="1896" y="14019"/>
                      <a:pt x="2071" y="14179"/>
                    </a:cubicBezTo>
                    <a:cubicBezTo>
                      <a:pt x="2006" y="14010"/>
                      <a:pt x="1876" y="13792"/>
                      <a:pt x="1696" y="13764"/>
                    </a:cubicBezTo>
                    <a:lnTo>
                      <a:pt x="1696" y="13764"/>
                    </a:lnTo>
                    <a:cubicBezTo>
                      <a:pt x="2058" y="13786"/>
                      <a:pt x="2345" y="13828"/>
                      <a:pt x="2742" y="13922"/>
                    </a:cubicBezTo>
                    <a:cubicBezTo>
                      <a:pt x="2553" y="13697"/>
                      <a:pt x="2277" y="13565"/>
                      <a:pt x="1983" y="13558"/>
                    </a:cubicBezTo>
                    <a:cubicBezTo>
                      <a:pt x="2417" y="13558"/>
                      <a:pt x="2851" y="13557"/>
                      <a:pt x="3285" y="13556"/>
                    </a:cubicBezTo>
                    <a:cubicBezTo>
                      <a:pt x="3106" y="13412"/>
                      <a:pt x="2883" y="13330"/>
                      <a:pt x="2653" y="13325"/>
                    </a:cubicBezTo>
                    <a:lnTo>
                      <a:pt x="4045" y="13192"/>
                    </a:lnTo>
                    <a:cubicBezTo>
                      <a:pt x="3694" y="13015"/>
                      <a:pt x="3308" y="12924"/>
                      <a:pt x="2918" y="12924"/>
                    </a:cubicBezTo>
                    <a:cubicBezTo>
                      <a:pt x="2761" y="12924"/>
                      <a:pt x="2603" y="12939"/>
                      <a:pt x="2447" y="12969"/>
                    </a:cubicBezTo>
                    <a:cubicBezTo>
                      <a:pt x="2690" y="12912"/>
                      <a:pt x="2911" y="12789"/>
                      <a:pt x="3088" y="12613"/>
                    </a:cubicBezTo>
                    <a:lnTo>
                      <a:pt x="3088" y="12613"/>
                    </a:lnTo>
                    <a:cubicBezTo>
                      <a:pt x="2960" y="12640"/>
                      <a:pt x="2830" y="12654"/>
                      <a:pt x="2700" y="12654"/>
                    </a:cubicBezTo>
                    <a:cubicBezTo>
                      <a:pt x="2579" y="12654"/>
                      <a:pt x="2457" y="12642"/>
                      <a:pt x="2337" y="12618"/>
                    </a:cubicBezTo>
                    <a:cubicBezTo>
                      <a:pt x="2691" y="12540"/>
                      <a:pt x="3000" y="12326"/>
                      <a:pt x="3197" y="12022"/>
                    </a:cubicBezTo>
                    <a:lnTo>
                      <a:pt x="3197" y="12022"/>
                    </a:lnTo>
                    <a:cubicBezTo>
                      <a:pt x="3070" y="12063"/>
                      <a:pt x="2942" y="12105"/>
                      <a:pt x="2815" y="12147"/>
                    </a:cubicBezTo>
                    <a:cubicBezTo>
                      <a:pt x="3182" y="11795"/>
                      <a:pt x="3473" y="11372"/>
                      <a:pt x="3669" y="10903"/>
                    </a:cubicBezTo>
                    <a:lnTo>
                      <a:pt x="3669" y="10903"/>
                    </a:lnTo>
                    <a:cubicBezTo>
                      <a:pt x="3508" y="11002"/>
                      <a:pt x="3331" y="11072"/>
                      <a:pt x="3148" y="11110"/>
                    </a:cubicBezTo>
                    <a:cubicBezTo>
                      <a:pt x="4175" y="9846"/>
                      <a:pt x="4217" y="8815"/>
                      <a:pt x="4217" y="8815"/>
                    </a:cubicBezTo>
                    <a:lnTo>
                      <a:pt x="4217" y="8815"/>
                    </a:lnTo>
                    <a:cubicBezTo>
                      <a:pt x="3921" y="8872"/>
                      <a:pt x="3444" y="8879"/>
                      <a:pt x="3241" y="8879"/>
                    </a:cubicBezTo>
                    <a:cubicBezTo>
                      <a:pt x="3180" y="8879"/>
                      <a:pt x="3143" y="8878"/>
                      <a:pt x="3143" y="8878"/>
                    </a:cubicBezTo>
                    <a:cubicBezTo>
                      <a:pt x="3835" y="8736"/>
                      <a:pt x="4464" y="8372"/>
                      <a:pt x="4932" y="7841"/>
                    </a:cubicBezTo>
                    <a:lnTo>
                      <a:pt x="4932" y="7841"/>
                    </a:lnTo>
                    <a:cubicBezTo>
                      <a:pt x="4424" y="8171"/>
                      <a:pt x="3857" y="8400"/>
                      <a:pt x="3261" y="8517"/>
                    </a:cubicBezTo>
                    <a:lnTo>
                      <a:pt x="4822" y="7131"/>
                    </a:lnTo>
                    <a:lnTo>
                      <a:pt x="4822" y="7131"/>
                    </a:lnTo>
                    <a:lnTo>
                      <a:pt x="3562" y="7496"/>
                    </a:lnTo>
                    <a:cubicBezTo>
                      <a:pt x="3563" y="7495"/>
                      <a:pt x="3563" y="7495"/>
                      <a:pt x="3563" y="7495"/>
                    </a:cubicBezTo>
                    <a:cubicBezTo>
                      <a:pt x="3630" y="7455"/>
                      <a:pt x="5747" y="6166"/>
                      <a:pt x="6372" y="3025"/>
                    </a:cubicBezTo>
                    <a:cubicBezTo>
                      <a:pt x="6886" y="446"/>
                      <a:pt x="7140" y="56"/>
                      <a:pt x="7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7" name="Google Shape;2857;p41"/>
              <p:cNvSpPr/>
              <p:nvPr/>
            </p:nvSpPr>
            <p:spPr>
              <a:xfrm>
                <a:off x="3315675" y="1247625"/>
                <a:ext cx="148450" cy="321150"/>
              </a:xfrm>
              <a:custGeom>
                <a:avLst/>
                <a:gdLst/>
                <a:ahLst/>
                <a:cxnLst/>
                <a:rect l="l" t="t" r="r" b="b"/>
                <a:pathLst>
                  <a:path w="5938" h="12846" extrusionOk="0">
                    <a:moveTo>
                      <a:pt x="5938" y="0"/>
                    </a:moveTo>
                    <a:cubicBezTo>
                      <a:pt x="5313" y="449"/>
                      <a:pt x="4687" y="898"/>
                      <a:pt x="4013" y="1269"/>
                    </a:cubicBezTo>
                    <a:cubicBezTo>
                      <a:pt x="3878" y="1343"/>
                      <a:pt x="3739" y="1415"/>
                      <a:pt x="3635" y="1527"/>
                    </a:cubicBezTo>
                    <a:cubicBezTo>
                      <a:pt x="3504" y="1666"/>
                      <a:pt x="3438" y="1852"/>
                      <a:pt x="3340" y="2014"/>
                    </a:cubicBezTo>
                    <a:cubicBezTo>
                      <a:pt x="3243" y="2176"/>
                      <a:pt x="3086" y="2329"/>
                      <a:pt x="2898" y="2329"/>
                    </a:cubicBezTo>
                    <a:cubicBezTo>
                      <a:pt x="2896" y="2329"/>
                      <a:pt x="2895" y="2329"/>
                      <a:pt x="2894" y="2329"/>
                    </a:cubicBezTo>
                    <a:cubicBezTo>
                      <a:pt x="2856" y="2328"/>
                      <a:pt x="2817" y="2321"/>
                      <a:pt x="2779" y="2321"/>
                    </a:cubicBezTo>
                    <a:cubicBezTo>
                      <a:pt x="2759" y="2321"/>
                      <a:pt x="2739" y="2323"/>
                      <a:pt x="2720" y="2329"/>
                    </a:cubicBezTo>
                    <a:cubicBezTo>
                      <a:pt x="2632" y="2354"/>
                      <a:pt x="2586" y="2448"/>
                      <a:pt x="2549" y="2531"/>
                    </a:cubicBezTo>
                    <a:cubicBezTo>
                      <a:pt x="2281" y="3150"/>
                      <a:pt x="1964" y="4261"/>
                      <a:pt x="1746" y="4900"/>
                    </a:cubicBezTo>
                    <a:cubicBezTo>
                      <a:pt x="1572" y="4876"/>
                      <a:pt x="1467" y="4281"/>
                      <a:pt x="1317" y="4191"/>
                    </a:cubicBezTo>
                    <a:cubicBezTo>
                      <a:pt x="1125" y="4870"/>
                      <a:pt x="942" y="5601"/>
                      <a:pt x="750" y="6279"/>
                    </a:cubicBezTo>
                    <a:cubicBezTo>
                      <a:pt x="747" y="6290"/>
                      <a:pt x="740" y="6294"/>
                      <a:pt x="731" y="6294"/>
                    </a:cubicBezTo>
                    <a:cubicBezTo>
                      <a:pt x="659" y="6294"/>
                      <a:pt x="420" y="6006"/>
                      <a:pt x="358" y="5948"/>
                    </a:cubicBezTo>
                    <a:lnTo>
                      <a:pt x="358" y="5948"/>
                    </a:lnTo>
                    <a:cubicBezTo>
                      <a:pt x="405" y="6526"/>
                      <a:pt x="521" y="7589"/>
                      <a:pt x="313" y="8130"/>
                    </a:cubicBezTo>
                    <a:lnTo>
                      <a:pt x="0" y="7964"/>
                    </a:lnTo>
                    <a:lnTo>
                      <a:pt x="0" y="7964"/>
                    </a:lnTo>
                    <a:cubicBezTo>
                      <a:pt x="144" y="8612"/>
                      <a:pt x="221" y="9274"/>
                      <a:pt x="233" y="9939"/>
                    </a:cubicBezTo>
                    <a:cubicBezTo>
                      <a:pt x="159" y="9890"/>
                      <a:pt x="86" y="9841"/>
                      <a:pt x="12" y="9794"/>
                    </a:cubicBezTo>
                    <a:lnTo>
                      <a:pt x="12" y="9794"/>
                    </a:lnTo>
                    <a:cubicBezTo>
                      <a:pt x="96" y="10063"/>
                      <a:pt x="179" y="10332"/>
                      <a:pt x="263" y="10601"/>
                    </a:cubicBezTo>
                    <a:lnTo>
                      <a:pt x="66" y="10533"/>
                    </a:lnTo>
                    <a:lnTo>
                      <a:pt x="66" y="10533"/>
                    </a:lnTo>
                    <a:cubicBezTo>
                      <a:pt x="201" y="10786"/>
                      <a:pt x="317" y="11049"/>
                      <a:pt x="411" y="11320"/>
                    </a:cubicBezTo>
                    <a:cubicBezTo>
                      <a:pt x="371" y="11320"/>
                      <a:pt x="332" y="11334"/>
                      <a:pt x="303" y="11361"/>
                    </a:cubicBezTo>
                    <a:cubicBezTo>
                      <a:pt x="361" y="11427"/>
                      <a:pt x="407" y="11502"/>
                      <a:pt x="440" y="11584"/>
                    </a:cubicBezTo>
                    <a:cubicBezTo>
                      <a:pt x="471" y="11662"/>
                      <a:pt x="490" y="11744"/>
                      <a:pt x="493" y="11827"/>
                    </a:cubicBezTo>
                    <a:cubicBezTo>
                      <a:pt x="482" y="11820"/>
                      <a:pt x="469" y="11817"/>
                      <a:pt x="457" y="11817"/>
                    </a:cubicBezTo>
                    <a:cubicBezTo>
                      <a:pt x="414" y="11817"/>
                      <a:pt x="368" y="11856"/>
                      <a:pt x="357" y="11902"/>
                    </a:cubicBezTo>
                    <a:cubicBezTo>
                      <a:pt x="349" y="11940"/>
                      <a:pt x="352" y="11979"/>
                      <a:pt x="364" y="12014"/>
                    </a:cubicBezTo>
                    <a:cubicBezTo>
                      <a:pt x="371" y="12035"/>
                      <a:pt x="378" y="12056"/>
                      <a:pt x="386" y="12076"/>
                    </a:cubicBezTo>
                    <a:cubicBezTo>
                      <a:pt x="410" y="12132"/>
                      <a:pt x="433" y="12192"/>
                      <a:pt x="418" y="12251"/>
                    </a:cubicBezTo>
                    <a:cubicBezTo>
                      <a:pt x="335" y="12204"/>
                      <a:pt x="243" y="12173"/>
                      <a:pt x="148" y="12158"/>
                    </a:cubicBezTo>
                    <a:lnTo>
                      <a:pt x="148" y="12158"/>
                    </a:lnTo>
                    <a:cubicBezTo>
                      <a:pt x="215" y="12239"/>
                      <a:pt x="283" y="12321"/>
                      <a:pt x="349" y="12402"/>
                    </a:cubicBezTo>
                    <a:cubicBezTo>
                      <a:pt x="376" y="12435"/>
                      <a:pt x="404" y="12471"/>
                      <a:pt x="403" y="12513"/>
                    </a:cubicBezTo>
                    <a:cubicBezTo>
                      <a:pt x="402" y="12546"/>
                      <a:pt x="371" y="12578"/>
                      <a:pt x="341" y="12578"/>
                    </a:cubicBezTo>
                    <a:cubicBezTo>
                      <a:pt x="334" y="12578"/>
                      <a:pt x="326" y="12576"/>
                      <a:pt x="319" y="12572"/>
                    </a:cubicBezTo>
                    <a:lnTo>
                      <a:pt x="319" y="12572"/>
                    </a:lnTo>
                    <a:cubicBezTo>
                      <a:pt x="401" y="12642"/>
                      <a:pt x="465" y="12731"/>
                      <a:pt x="506" y="12830"/>
                    </a:cubicBezTo>
                    <a:cubicBezTo>
                      <a:pt x="540" y="12563"/>
                      <a:pt x="577" y="12286"/>
                      <a:pt x="620" y="11999"/>
                    </a:cubicBezTo>
                    <a:cubicBezTo>
                      <a:pt x="543" y="11624"/>
                      <a:pt x="537" y="11237"/>
                      <a:pt x="604" y="10859"/>
                    </a:cubicBezTo>
                    <a:cubicBezTo>
                      <a:pt x="636" y="10680"/>
                      <a:pt x="685" y="10499"/>
                      <a:pt x="668" y="10318"/>
                    </a:cubicBezTo>
                    <a:cubicBezTo>
                      <a:pt x="655" y="10179"/>
                      <a:pt x="604" y="10045"/>
                      <a:pt x="609" y="9906"/>
                    </a:cubicBezTo>
                    <a:cubicBezTo>
                      <a:pt x="618" y="9600"/>
                      <a:pt x="880" y="9369"/>
                      <a:pt x="989" y="9083"/>
                    </a:cubicBezTo>
                    <a:cubicBezTo>
                      <a:pt x="1106" y="8777"/>
                      <a:pt x="1040" y="8424"/>
                      <a:pt x="1158" y="8118"/>
                    </a:cubicBezTo>
                    <a:cubicBezTo>
                      <a:pt x="1243" y="7901"/>
                      <a:pt x="1414" y="7720"/>
                      <a:pt x="1465" y="7493"/>
                    </a:cubicBezTo>
                    <a:cubicBezTo>
                      <a:pt x="1510" y="7292"/>
                      <a:pt x="1453" y="7084"/>
                      <a:pt x="1459" y="6877"/>
                    </a:cubicBezTo>
                    <a:cubicBezTo>
                      <a:pt x="1466" y="6567"/>
                      <a:pt x="1614" y="6281"/>
                      <a:pt x="1759" y="6009"/>
                    </a:cubicBezTo>
                    <a:cubicBezTo>
                      <a:pt x="1889" y="5761"/>
                      <a:pt x="2020" y="5513"/>
                      <a:pt x="2151" y="5266"/>
                    </a:cubicBezTo>
                    <a:cubicBezTo>
                      <a:pt x="2215" y="5143"/>
                      <a:pt x="2279" y="5022"/>
                      <a:pt x="2351" y="4906"/>
                    </a:cubicBezTo>
                    <a:cubicBezTo>
                      <a:pt x="2429" y="4781"/>
                      <a:pt x="2515" y="4661"/>
                      <a:pt x="2584" y="4530"/>
                    </a:cubicBezTo>
                    <a:cubicBezTo>
                      <a:pt x="2603" y="4496"/>
                      <a:pt x="2620" y="4460"/>
                      <a:pt x="2636" y="4425"/>
                    </a:cubicBezTo>
                    <a:cubicBezTo>
                      <a:pt x="2747" y="4174"/>
                      <a:pt x="2801" y="3901"/>
                      <a:pt x="2895" y="3642"/>
                    </a:cubicBezTo>
                    <a:cubicBezTo>
                      <a:pt x="3073" y="3150"/>
                      <a:pt x="3384" y="2718"/>
                      <a:pt x="3794" y="2393"/>
                    </a:cubicBezTo>
                    <a:cubicBezTo>
                      <a:pt x="3949" y="2150"/>
                      <a:pt x="4112" y="1913"/>
                      <a:pt x="4282" y="1684"/>
                    </a:cubicBezTo>
                    <a:lnTo>
                      <a:pt x="4282" y="1684"/>
                    </a:lnTo>
                    <a:cubicBezTo>
                      <a:pt x="4238" y="1750"/>
                      <a:pt x="1526" y="5844"/>
                      <a:pt x="784" y="12845"/>
                    </a:cubicBezTo>
                    <a:cubicBezTo>
                      <a:pt x="992" y="12627"/>
                      <a:pt x="1241" y="12453"/>
                      <a:pt x="1516" y="12330"/>
                    </a:cubicBezTo>
                    <a:cubicBezTo>
                      <a:pt x="1421" y="12275"/>
                      <a:pt x="1105" y="12316"/>
                      <a:pt x="1010" y="12259"/>
                    </a:cubicBezTo>
                    <a:cubicBezTo>
                      <a:pt x="1096" y="12147"/>
                      <a:pt x="1576" y="11741"/>
                      <a:pt x="1272" y="11741"/>
                    </a:cubicBezTo>
                    <a:cubicBezTo>
                      <a:pt x="1240" y="11741"/>
                      <a:pt x="1201" y="11746"/>
                      <a:pt x="1152" y="11755"/>
                    </a:cubicBezTo>
                    <a:cubicBezTo>
                      <a:pt x="1357" y="11575"/>
                      <a:pt x="2037" y="10997"/>
                      <a:pt x="2248" y="10823"/>
                    </a:cubicBezTo>
                    <a:cubicBezTo>
                      <a:pt x="2225" y="10812"/>
                      <a:pt x="2194" y="10807"/>
                      <a:pt x="2158" y="10807"/>
                    </a:cubicBezTo>
                    <a:cubicBezTo>
                      <a:pt x="2011" y="10807"/>
                      <a:pt x="1782" y="10879"/>
                      <a:pt x="1671" y="10879"/>
                    </a:cubicBezTo>
                    <a:cubicBezTo>
                      <a:pt x="1582" y="10879"/>
                      <a:pt x="1568" y="10834"/>
                      <a:pt x="1728" y="10671"/>
                    </a:cubicBezTo>
                    <a:cubicBezTo>
                      <a:pt x="1877" y="10519"/>
                      <a:pt x="2837" y="9530"/>
                      <a:pt x="2677" y="9391"/>
                    </a:cubicBezTo>
                    <a:cubicBezTo>
                      <a:pt x="2673" y="9388"/>
                      <a:pt x="2667" y="9386"/>
                      <a:pt x="2659" y="9386"/>
                    </a:cubicBezTo>
                    <a:cubicBezTo>
                      <a:pt x="2569" y="9386"/>
                      <a:pt x="2222" y="9567"/>
                      <a:pt x="2131" y="9567"/>
                    </a:cubicBezTo>
                    <a:cubicBezTo>
                      <a:pt x="2121" y="9567"/>
                      <a:pt x="2113" y="9564"/>
                      <a:pt x="2111" y="9559"/>
                    </a:cubicBezTo>
                    <a:cubicBezTo>
                      <a:pt x="2010" y="9389"/>
                      <a:pt x="2754" y="8802"/>
                      <a:pt x="2721" y="8608"/>
                    </a:cubicBezTo>
                    <a:cubicBezTo>
                      <a:pt x="2715" y="8573"/>
                      <a:pt x="2683" y="8560"/>
                      <a:pt x="2635" y="8560"/>
                    </a:cubicBezTo>
                    <a:cubicBezTo>
                      <a:pt x="2486" y="8560"/>
                      <a:pt x="2184" y="8685"/>
                      <a:pt x="2033" y="8685"/>
                    </a:cubicBezTo>
                    <a:cubicBezTo>
                      <a:pt x="1985" y="8685"/>
                      <a:pt x="1952" y="8672"/>
                      <a:pt x="1945" y="8638"/>
                    </a:cubicBezTo>
                    <a:cubicBezTo>
                      <a:pt x="1905" y="8453"/>
                      <a:pt x="2372" y="8140"/>
                      <a:pt x="2322" y="7958"/>
                    </a:cubicBezTo>
                    <a:cubicBezTo>
                      <a:pt x="2319" y="7947"/>
                      <a:pt x="2307" y="7942"/>
                      <a:pt x="2289" y="7942"/>
                    </a:cubicBezTo>
                    <a:cubicBezTo>
                      <a:pt x="2236" y="7942"/>
                      <a:pt x="2137" y="7978"/>
                      <a:pt x="2086" y="7978"/>
                    </a:cubicBezTo>
                    <a:cubicBezTo>
                      <a:pt x="2068" y="7978"/>
                      <a:pt x="2056" y="7974"/>
                      <a:pt x="2054" y="7962"/>
                    </a:cubicBezTo>
                    <a:cubicBezTo>
                      <a:pt x="2037" y="7887"/>
                      <a:pt x="2079" y="7812"/>
                      <a:pt x="2122" y="7748"/>
                    </a:cubicBezTo>
                    <a:cubicBezTo>
                      <a:pt x="2277" y="7509"/>
                      <a:pt x="2454" y="7283"/>
                      <a:pt x="2649" y="7074"/>
                    </a:cubicBezTo>
                    <a:lnTo>
                      <a:pt x="2382" y="7036"/>
                    </a:lnTo>
                    <a:cubicBezTo>
                      <a:pt x="2429" y="6701"/>
                      <a:pt x="2499" y="6327"/>
                      <a:pt x="2777" y="6136"/>
                    </a:cubicBezTo>
                    <a:cubicBezTo>
                      <a:pt x="2952" y="6014"/>
                      <a:pt x="3223" y="5931"/>
                      <a:pt x="3213" y="5720"/>
                    </a:cubicBezTo>
                    <a:lnTo>
                      <a:pt x="3213" y="5720"/>
                    </a:lnTo>
                    <a:cubicBezTo>
                      <a:pt x="3195" y="5726"/>
                      <a:pt x="3177" y="5729"/>
                      <a:pt x="3158" y="5729"/>
                    </a:cubicBezTo>
                    <a:cubicBezTo>
                      <a:pt x="3040" y="5729"/>
                      <a:pt x="2931" y="5608"/>
                      <a:pt x="2918" y="5483"/>
                    </a:cubicBezTo>
                    <a:cubicBezTo>
                      <a:pt x="2904" y="5339"/>
                      <a:pt x="2977" y="5202"/>
                      <a:pt x="3051" y="5078"/>
                    </a:cubicBezTo>
                    <a:cubicBezTo>
                      <a:pt x="3530" y="4279"/>
                      <a:pt x="4156" y="3579"/>
                      <a:pt x="4896" y="3014"/>
                    </a:cubicBezTo>
                    <a:cubicBezTo>
                      <a:pt x="4953" y="2971"/>
                      <a:pt x="5016" y="2918"/>
                      <a:pt x="5016" y="2847"/>
                    </a:cubicBezTo>
                    <a:cubicBezTo>
                      <a:pt x="5015" y="2807"/>
                      <a:pt x="4999" y="2768"/>
                      <a:pt x="4970" y="2739"/>
                    </a:cubicBezTo>
                    <a:cubicBezTo>
                      <a:pt x="4814" y="2558"/>
                      <a:pt x="4449" y="2552"/>
                      <a:pt x="4427" y="2314"/>
                    </a:cubicBezTo>
                    <a:cubicBezTo>
                      <a:pt x="4421" y="2248"/>
                      <a:pt x="4449" y="2183"/>
                      <a:pt x="4477" y="2122"/>
                    </a:cubicBezTo>
                    <a:cubicBezTo>
                      <a:pt x="4837" y="1335"/>
                      <a:pt x="5331" y="618"/>
                      <a:pt x="5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8" name="Google Shape;2858;p41"/>
              <p:cNvSpPr/>
              <p:nvPr/>
            </p:nvSpPr>
            <p:spPr>
              <a:xfrm>
                <a:off x="3327725" y="1289700"/>
                <a:ext cx="95025" cy="284375"/>
              </a:xfrm>
              <a:custGeom>
                <a:avLst/>
                <a:gdLst/>
                <a:ahLst/>
                <a:cxnLst/>
                <a:rect l="l" t="t" r="r" b="b"/>
                <a:pathLst>
                  <a:path w="3801" h="11375" extrusionOk="0">
                    <a:moveTo>
                      <a:pt x="3800" y="1"/>
                    </a:moveTo>
                    <a:lnTo>
                      <a:pt x="3800" y="1"/>
                    </a:lnTo>
                    <a:cubicBezTo>
                      <a:pt x="3630" y="230"/>
                      <a:pt x="3467" y="467"/>
                      <a:pt x="3313" y="709"/>
                    </a:cubicBezTo>
                    <a:cubicBezTo>
                      <a:pt x="2898" y="1356"/>
                      <a:pt x="2532" y="2049"/>
                      <a:pt x="2208" y="2766"/>
                    </a:cubicBezTo>
                    <a:cubicBezTo>
                      <a:pt x="1076" y="5278"/>
                      <a:pt x="466" y="8095"/>
                      <a:pt x="139" y="10314"/>
                    </a:cubicBezTo>
                    <a:cubicBezTo>
                      <a:pt x="97" y="10603"/>
                      <a:pt x="58" y="10880"/>
                      <a:pt x="24" y="11146"/>
                    </a:cubicBezTo>
                    <a:cubicBezTo>
                      <a:pt x="17" y="11210"/>
                      <a:pt x="9" y="11272"/>
                      <a:pt x="1" y="11336"/>
                    </a:cubicBezTo>
                    <a:cubicBezTo>
                      <a:pt x="95" y="11336"/>
                      <a:pt x="190" y="11349"/>
                      <a:pt x="280" y="11375"/>
                    </a:cubicBezTo>
                    <a:cubicBezTo>
                      <a:pt x="288" y="11303"/>
                      <a:pt x="295" y="11232"/>
                      <a:pt x="302" y="11161"/>
                    </a:cubicBezTo>
                    <a:cubicBezTo>
                      <a:pt x="1044" y="4161"/>
                      <a:pt x="3756" y="67"/>
                      <a:pt x="3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9" name="Google Shape;2859;p41"/>
              <p:cNvSpPr/>
              <p:nvPr/>
            </p:nvSpPr>
            <p:spPr>
              <a:xfrm>
                <a:off x="3386575" y="1228175"/>
                <a:ext cx="92075" cy="187575"/>
              </a:xfrm>
              <a:custGeom>
                <a:avLst/>
                <a:gdLst/>
                <a:ahLst/>
                <a:cxnLst/>
                <a:rect l="l" t="t" r="r" b="b"/>
                <a:pathLst>
                  <a:path w="3683" h="7503" extrusionOk="0">
                    <a:moveTo>
                      <a:pt x="3682" y="1"/>
                    </a:moveTo>
                    <a:cubicBezTo>
                      <a:pt x="3673" y="3"/>
                      <a:pt x="3663" y="5"/>
                      <a:pt x="3654" y="7"/>
                    </a:cubicBezTo>
                    <a:cubicBezTo>
                      <a:pt x="3577" y="63"/>
                      <a:pt x="3323" y="453"/>
                      <a:pt x="2810" y="3032"/>
                    </a:cubicBezTo>
                    <a:cubicBezTo>
                      <a:pt x="2185" y="6173"/>
                      <a:pt x="68" y="7462"/>
                      <a:pt x="1" y="7502"/>
                    </a:cubicBezTo>
                    <a:cubicBezTo>
                      <a:pt x="809" y="7101"/>
                      <a:pt x="1624" y="6619"/>
                      <a:pt x="2104" y="5855"/>
                    </a:cubicBezTo>
                    <a:cubicBezTo>
                      <a:pt x="2353" y="5457"/>
                      <a:pt x="2496" y="5005"/>
                      <a:pt x="2638" y="4559"/>
                    </a:cubicBezTo>
                    <a:cubicBezTo>
                      <a:pt x="2871" y="3820"/>
                      <a:pt x="3106" y="3072"/>
                      <a:pt x="3157" y="2299"/>
                    </a:cubicBezTo>
                    <a:cubicBezTo>
                      <a:pt x="3203" y="1617"/>
                      <a:pt x="3421" y="631"/>
                      <a:pt x="3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0" name="Google Shape;2860;p41"/>
              <p:cNvSpPr/>
              <p:nvPr/>
            </p:nvSpPr>
            <p:spPr>
              <a:xfrm>
                <a:off x="3309625" y="1228275"/>
                <a:ext cx="168500" cy="215125"/>
              </a:xfrm>
              <a:custGeom>
                <a:avLst/>
                <a:gdLst/>
                <a:ahLst/>
                <a:cxnLst/>
                <a:rect l="l" t="t" r="r" b="b"/>
                <a:pathLst>
                  <a:path w="6740" h="8605" extrusionOk="0">
                    <a:moveTo>
                      <a:pt x="6739" y="0"/>
                    </a:moveTo>
                    <a:cubicBezTo>
                      <a:pt x="5555" y="198"/>
                      <a:pt x="2201" y="1279"/>
                      <a:pt x="983" y="3847"/>
                    </a:cubicBezTo>
                    <a:cubicBezTo>
                      <a:pt x="291" y="5306"/>
                      <a:pt x="1" y="8092"/>
                      <a:pt x="65" y="8601"/>
                    </a:cubicBezTo>
                    <a:lnTo>
                      <a:pt x="106" y="8604"/>
                    </a:lnTo>
                    <a:cubicBezTo>
                      <a:pt x="180" y="7379"/>
                      <a:pt x="838" y="1593"/>
                      <a:pt x="6732" y="3"/>
                    </a:cubicBezTo>
                    <a:lnTo>
                      <a:pt x="67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1" name="Google Shape;2861;p41"/>
              <p:cNvSpPr/>
              <p:nvPr/>
            </p:nvSpPr>
            <p:spPr>
              <a:xfrm>
                <a:off x="3379025" y="1393350"/>
                <a:ext cx="51200" cy="47925"/>
              </a:xfrm>
              <a:custGeom>
                <a:avLst/>
                <a:gdLst/>
                <a:ahLst/>
                <a:cxnLst/>
                <a:rect l="l" t="t" r="r" b="b"/>
                <a:pathLst>
                  <a:path w="2048" h="1917" extrusionOk="0">
                    <a:moveTo>
                      <a:pt x="2047" y="1"/>
                    </a:moveTo>
                    <a:cubicBezTo>
                      <a:pt x="1527" y="406"/>
                      <a:pt x="934" y="709"/>
                      <a:pt x="301" y="896"/>
                    </a:cubicBezTo>
                    <a:lnTo>
                      <a:pt x="1561" y="531"/>
                    </a:lnTo>
                    <a:lnTo>
                      <a:pt x="1561" y="531"/>
                    </a:lnTo>
                    <a:lnTo>
                      <a:pt x="0" y="1917"/>
                    </a:lnTo>
                    <a:cubicBezTo>
                      <a:pt x="439" y="1706"/>
                      <a:pt x="880" y="1494"/>
                      <a:pt x="1259" y="1190"/>
                    </a:cubicBezTo>
                    <a:cubicBezTo>
                      <a:pt x="1637" y="885"/>
                      <a:pt x="1951" y="476"/>
                      <a:pt x="2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2" name="Google Shape;2862;p41"/>
              <p:cNvSpPr/>
              <p:nvPr/>
            </p:nvSpPr>
            <p:spPr>
              <a:xfrm>
                <a:off x="3376050" y="1440425"/>
                <a:ext cx="37500" cy="65675"/>
              </a:xfrm>
              <a:custGeom>
                <a:avLst/>
                <a:gdLst/>
                <a:ahLst/>
                <a:cxnLst/>
                <a:rect l="l" t="t" r="r" b="b"/>
                <a:pathLst>
                  <a:path w="1500" h="2627" extrusionOk="0">
                    <a:moveTo>
                      <a:pt x="1500" y="0"/>
                    </a:moveTo>
                    <a:lnTo>
                      <a:pt x="1500" y="0"/>
                    </a:lnTo>
                    <a:cubicBezTo>
                      <a:pt x="1027" y="218"/>
                      <a:pt x="520" y="353"/>
                      <a:pt x="0" y="396"/>
                    </a:cubicBezTo>
                    <a:cubicBezTo>
                      <a:pt x="0" y="396"/>
                      <a:pt x="32" y="397"/>
                      <a:pt x="86" y="397"/>
                    </a:cubicBezTo>
                    <a:cubicBezTo>
                      <a:pt x="282" y="397"/>
                      <a:pt x="772" y="390"/>
                      <a:pt x="1074" y="333"/>
                    </a:cubicBezTo>
                    <a:lnTo>
                      <a:pt x="1074" y="333"/>
                    </a:lnTo>
                    <a:cubicBezTo>
                      <a:pt x="1074" y="333"/>
                      <a:pt x="1033" y="1363"/>
                      <a:pt x="5" y="2627"/>
                    </a:cubicBezTo>
                    <a:cubicBezTo>
                      <a:pt x="732" y="1904"/>
                      <a:pt x="1250" y="996"/>
                      <a:pt x="1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3" name="Google Shape;2863;p41"/>
              <p:cNvSpPr/>
              <p:nvPr/>
            </p:nvSpPr>
            <p:spPr>
              <a:xfrm>
                <a:off x="3299525" y="1526800"/>
                <a:ext cx="28475" cy="21450"/>
              </a:xfrm>
              <a:custGeom>
                <a:avLst/>
                <a:gdLst/>
                <a:ahLst/>
                <a:cxnLst/>
                <a:rect l="l" t="t" r="r" b="b"/>
                <a:pathLst>
                  <a:path w="1139" h="858" extrusionOk="0">
                    <a:moveTo>
                      <a:pt x="268" y="1"/>
                    </a:moveTo>
                    <a:lnTo>
                      <a:pt x="268" y="1"/>
                    </a:lnTo>
                    <a:cubicBezTo>
                      <a:pt x="485" y="174"/>
                      <a:pt x="701" y="347"/>
                      <a:pt x="916" y="520"/>
                    </a:cubicBezTo>
                    <a:cubicBezTo>
                      <a:pt x="764" y="475"/>
                      <a:pt x="606" y="452"/>
                      <a:pt x="447" y="452"/>
                    </a:cubicBezTo>
                    <a:cubicBezTo>
                      <a:pt x="297" y="452"/>
                      <a:pt x="147" y="473"/>
                      <a:pt x="1" y="513"/>
                    </a:cubicBezTo>
                    <a:cubicBezTo>
                      <a:pt x="30" y="512"/>
                      <a:pt x="58" y="511"/>
                      <a:pt x="87" y="511"/>
                    </a:cubicBezTo>
                    <a:cubicBezTo>
                      <a:pt x="416" y="511"/>
                      <a:pt x="734" y="633"/>
                      <a:pt x="978" y="857"/>
                    </a:cubicBezTo>
                    <a:lnTo>
                      <a:pt x="1010" y="847"/>
                    </a:lnTo>
                    <a:cubicBezTo>
                      <a:pt x="998" y="810"/>
                      <a:pt x="995" y="772"/>
                      <a:pt x="1003" y="734"/>
                    </a:cubicBezTo>
                    <a:cubicBezTo>
                      <a:pt x="1014" y="689"/>
                      <a:pt x="1060" y="650"/>
                      <a:pt x="1103" y="650"/>
                    </a:cubicBezTo>
                    <a:cubicBezTo>
                      <a:pt x="1115" y="650"/>
                      <a:pt x="1128" y="653"/>
                      <a:pt x="1139" y="660"/>
                    </a:cubicBezTo>
                    <a:cubicBezTo>
                      <a:pt x="1136" y="576"/>
                      <a:pt x="1117" y="493"/>
                      <a:pt x="1086" y="416"/>
                    </a:cubicBezTo>
                    <a:lnTo>
                      <a:pt x="1037" y="434"/>
                    </a:lnTo>
                    <a:cubicBezTo>
                      <a:pt x="816" y="270"/>
                      <a:pt x="488" y="165"/>
                      <a:pt x="268" y="1"/>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4" name="Google Shape;2864;p41"/>
              <p:cNvSpPr/>
              <p:nvPr/>
            </p:nvSpPr>
            <p:spPr>
              <a:xfrm>
                <a:off x="3292025" y="1546225"/>
                <a:ext cx="34475" cy="12125"/>
              </a:xfrm>
              <a:custGeom>
                <a:avLst/>
                <a:gdLst/>
                <a:ahLst/>
                <a:cxnLst/>
                <a:rect l="l" t="t" r="r" b="b"/>
                <a:pathLst>
                  <a:path w="1379" h="485" extrusionOk="0">
                    <a:moveTo>
                      <a:pt x="726" y="0"/>
                    </a:moveTo>
                    <a:cubicBezTo>
                      <a:pt x="667" y="0"/>
                      <a:pt x="609" y="4"/>
                      <a:pt x="551" y="13"/>
                    </a:cubicBezTo>
                    <a:cubicBezTo>
                      <a:pt x="309" y="52"/>
                      <a:pt x="69" y="205"/>
                      <a:pt x="0" y="440"/>
                    </a:cubicBezTo>
                    <a:cubicBezTo>
                      <a:pt x="169" y="298"/>
                      <a:pt x="388" y="228"/>
                      <a:pt x="608" y="228"/>
                    </a:cubicBezTo>
                    <a:cubicBezTo>
                      <a:pt x="852" y="228"/>
                      <a:pt x="1095" y="314"/>
                      <a:pt x="1271" y="484"/>
                    </a:cubicBezTo>
                    <a:lnTo>
                      <a:pt x="1295" y="458"/>
                    </a:lnTo>
                    <a:cubicBezTo>
                      <a:pt x="1229" y="376"/>
                      <a:pt x="1161" y="295"/>
                      <a:pt x="1094" y="214"/>
                    </a:cubicBezTo>
                    <a:lnTo>
                      <a:pt x="1094" y="214"/>
                    </a:lnTo>
                    <a:cubicBezTo>
                      <a:pt x="1189" y="228"/>
                      <a:pt x="1281" y="259"/>
                      <a:pt x="1364" y="306"/>
                    </a:cubicBezTo>
                    <a:cubicBezTo>
                      <a:pt x="1379" y="248"/>
                      <a:pt x="1356" y="187"/>
                      <a:pt x="1332" y="131"/>
                    </a:cubicBezTo>
                    <a:cubicBezTo>
                      <a:pt x="1324" y="111"/>
                      <a:pt x="1317" y="91"/>
                      <a:pt x="1310" y="70"/>
                    </a:cubicBezTo>
                    <a:lnTo>
                      <a:pt x="1278" y="80"/>
                    </a:lnTo>
                    <a:cubicBezTo>
                      <a:pt x="1096" y="40"/>
                      <a:pt x="910" y="0"/>
                      <a:pt x="726" y="0"/>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5" name="Google Shape;2865;p41"/>
              <p:cNvSpPr/>
              <p:nvPr/>
            </p:nvSpPr>
            <p:spPr>
              <a:xfrm>
                <a:off x="3298500" y="1462425"/>
                <a:ext cx="16550" cy="51050"/>
              </a:xfrm>
              <a:custGeom>
                <a:avLst/>
                <a:gdLst/>
                <a:ahLst/>
                <a:cxnLst/>
                <a:rect l="l" t="t" r="r" b="b"/>
                <a:pathLst>
                  <a:path w="662" h="2042" extrusionOk="0">
                    <a:moveTo>
                      <a:pt x="1" y="0"/>
                    </a:moveTo>
                    <a:lnTo>
                      <a:pt x="1" y="0"/>
                    </a:lnTo>
                    <a:cubicBezTo>
                      <a:pt x="101" y="713"/>
                      <a:pt x="324" y="1404"/>
                      <a:pt x="662" y="2042"/>
                    </a:cubicBezTo>
                    <a:lnTo>
                      <a:pt x="262" y="545"/>
                    </a:lnTo>
                    <a:lnTo>
                      <a:pt x="631" y="855"/>
                    </a:lnTo>
                    <a:lnTo>
                      <a:pt x="584" y="570"/>
                    </a:lnTo>
                    <a:lnTo>
                      <a:pt x="512" y="581"/>
                    </a:lnTo>
                    <a:cubicBezTo>
                      <a:pt x="342" y="387"/>
                      <a:pt x="171" y="19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6" name="Google Shape;2866;p41"/>
              <p:cNvSpPr/>
              <p:nvPr/>
            </p:nvSpPr>
            <p:spPr>
              <a:xfrm>
                <a:off x="3303600" y="1436025"/>
                <a:ext cx="9500" cy="40925"/>
              </a:xfrm>
              <a:custGeom>
                <a:avLst/>
                <a:gdLst/>
                <a:ahLst/>
                <a:cxnLst/>
                <a:rect l="l" t="t" r="r" b="b"/>
                <a:pathLst>
                  <a:path w="380" h="1637" extrusionOk="0">
                    <a:moveTo>
                      <a:pt x="71" y="0"/>
                    </a:moveTo>
                    <a:lnTo>
                      <a:pt x="71" y="0"/>
                    </a:lnTo>
                    <a:cubicBezTo>
                      <a:pt x="0" y="557"/>
                      <a:pt x="83" y="1123"/>
                      <a:pt x="308" y="1637"/>
                    </a:cubicBezTo>
                    <a:lnTo>
                      <a:pt x="380" y="1626"/>
                    </a:lnTo>
                    <a:lnTo>
                      <a:pt x="176" y="404"/>
                    </a:lnTo>
                    <a:lnTo>
                      <a:pt x="338" y="523"/>
                    </a:lnTo>
                    <a:cubicBezTo>
                      <a:pt x="338" y="523"/>
                      <a:pt x="340" y="442"/>
                      <a:pt x="348" y="294"/>
                    </a:cubicBezTo>
                    <a:lnTo>
                      <a:pt x="306" y="292"/>
                    </a:lnTo>
                    <a:lnTo>
                      <a:pt x="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3181" name="Google Shape;3181;p4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latin typeface="Calibri" panose="020F0502020204030204" pitchFamily="34" charset="0"/>
                <a:ea typeface="Calibri" panose="020F0502020204030204" pitchFamily="34" charset="0"/>
                <a:cs typeface="Calibri" panose="020F0502020204030204" pitchFamily="34" charset="0"/>
              </a:rPr>
              <a:t>Các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bước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thực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hiện</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186" name="Google Shape;3186;p47"/>
          <p:cNvSpPr txBox="1">
            <a:spLocks noGrp="1"/>
          </p:cNvSpPr>
          <p:nvPr>
            <p:ph type="subTitle" idx="5"/>
          </p:nvPr>
        </p:nvSpPr>
        <p:spPr>
          <a:xfrm>
            <a:off x="1879279" y="1390037"/>
            <a:ext cx="3026868" cy="69328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latin typeface="Calibri" panose="020F0502020204030204" pitchFamily="34" charset="0"/>
                <a:ea typeface="Calibri" panose="020F0502020204030204" pitchFamily="34" charset="0"/>
                <a:cs typeface="Calibri" panose="020F0502020204030204" pitchFamily="34" charset="0"/>
              </a:rPr>
              <a:t>Bước 1. Chuẩn bị viết </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187" name="Google Shape;3187;p47"/>
          <p:cNvSpPr txBox="1">
            <a:spLocks noGrp="1"/>
          </p:cNvSpPr>
          <p:nvPr>
            <p:ph type="subTitle" idx="6"/>
          </p:nvPr>
        </p:nvSpPr>
        <p:spPr>
          <a:xfrm>
            <a:off x="1941798" y="2977475"/>
            <a:ext cx="2561400" cy="729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latin typeface="Calibri" panose="020F0502020204030204" pitchFamily="34" charset="0"/>
                <a:ea typeface="Calibri" panose="020F0502020204030204" pitchFamily="34" charset="0"/>
                <a:cs typeface="Calibri" panose="020F0502020204030204" pitchFamily="34" charset="0"/>
              </a:rPr>
              <a:t>Bước 3. Viết bài</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188" name="Google Shape;3188;p47"/>
          <p:cNvSpPr txBox="1">
            <a:spLocks noGrp="1"/>
          </p:cNvSpPr>
          <p:nvPr>
            <p:ph type="subTitle" idx="7"/>
          </p:nvPr>
        </p:nvSpPr>
        <p:spPr>
          <a:xfrm>
            <a:off x="5432464" y="1276555"/>
            <a:ext cx="3303321" cy="7804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latin typeface="Calibri" panose="020F0502020204030204" pitchFamily="34" charset="0"/>
                <a:ea typeface="Calibri" panose="020F0502020204030204" pitchFamily="34" charset="0"/>
                <a:cs typeface="Calibri" panose="020F0502020204030204" pitchFamily="34" charset="0"/>
              </a:rPr>
              <a:t>Bước 2. Tìm ý/Lập dàn ý </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189" name="Google Shape;3189;p47"/>
          <p:cNvSpPr txBox="1">
            <a:spLocks noGrp="1"/>
          </p:cNvSpPr>
          <p:nvPr>
            <p:ph type="subTitle" idx="8"/>
          </p:nvPr>
        </p:nvSpPr>
        <p:spPr>
          <a:xfrm>
            <a:off x="5432464" y="2976255"/>
            <a:ext cx="3711536" cy="70331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GB" dirty="0">
                <a:latin typeface="Calibri" panose="020F0502020204030204" pitchFamily="34" charset="0"/>
                <a:ea typeface="Calibri" panose="020F0502020204030204" pitchFamily="34" charset="0"/>
                <a:cs typeface="Calibri" panose="020F0502020204030204" pitchFamily="34" charset="0"/>
              </a:rPr>
              <a:t>Bước 4. Kiểm tra/đánh giá</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190" name="Google Shape;3190;p47"/>
          <p:cNvSpPr/>
          <p:nvPr/>
        </p:nvSpPr>
        <p:spPr>
          <a:xfrm>
            <a:off x="1299508" y="1485550"/>
            <a:ext cx="572700" cy="572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sym typeface="Montserrat" panose="00000500000000000000"/>
            </a:endParaRPr>
          </a:p>
        </p:txBody>
      </p:sp>
      <p:sp>
        <p:nvSpPr>
          <p:cNvPr id="3191" name="Google Shape;3191;p47"/>
          <p:cNvSpPr/>
          <p:nvPr/>
        </p:nvSpPr>
        <p:spPr>
          <a:xfrm>
            <a:off x="1299508" y="3185250"/>
            <a:ext cx="572700" cy="572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sym typeface="Montserrat" panose="00000500000000000000"/>
            </a:endParaRPr>
          </a:p>
        </p:txBody>
      </p:sp>
      <p:sp>
        <p:nvSpPr>
          <p:cNvPr id="3192" name="Google Shape;3192;p47"/>
          <p:cNvSpPr/>
          <p:nvPr/>
        </p:nvSpPr>
        <p:spPr>
          <a:xfrm>
            <a:off x="4793217" y="1484330"/>
            <a:ext cx="572700" cy="572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sym typeface="Montserrat" panose="00000500000000000000"/>
            </a:endParaRPr>
          </a:p>
        </p:txBody>
      </p:sp>
      <p:sp>
        <p:nvSpPr>
          <p:cNvPr id="3193" name="Google Shape;3193;p47"/>
          <p:cNvSpPr/>
          <p:nvPr/>
        </p:nvSpPr>
        <p:spPr>
          <a:xfrm>
            <a:off x="4793217" y="3184030"/>
            <a:ext cx="572700" cy="572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sym typeface="Montserrat" panose="00000500000000000000"/>
            </a:endParaRPr>
          </a:p>
        </p:txBody>
      </p:sp>
      <p:grpSp>
        <p:nvGrpSpPr>
          <p:cNvPr id="3194" name="Google Shape;3194;p47"/>
          <p:cNvGrpSpPr/>
          <p:nvPr/>
        </p:nvGrpSpPr>
        <p:grpSpPr>
          <a:xfrm>
            <a:off x="1374693" y="3262422"/>
            <a:ext cx="426462" cy="418363"/>
            <a:chOff x="-1183550" y="3586525"/>
            <a:chExt cx="296175" cy="290550"/>
          </a:xfrm>
        </p:grpSpPr>
        <p:sp>
          <p:nvSpPr>
            <p:cNvPr id="3195" name="Google Shape;3195;p47"/>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96" name="Google Shape;3196;p47"/>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97" name="Google Shape;3197;p47"/>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98" name="Google Shape;3198;p47"/>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199" name="Google Shape;3199;p47"/>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00" name="Google Shape;3200;p47"/>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01" name="Google Shape;3201;p47"/>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02" name="Google Shape;3202;p47"/>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03" name="Google Shape;3203;p47"/>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grpSp>
      <p:grpSp>
        <p:nvGrpSpPr>
          <p:cNvPr id="3204" name="Google Shape;3204;p47"/>
          <p:cNvGrpSpPr/>
          <p:nvPr/>
        </p:nvGrpSpPr>
        <p:grpSpPr>
          <a:xfrm>
            <a:off x="4901466" y="1593511"/>
            <a:ext cx="356205" cy="354341"/>
            <a:chOff x="-50503000" y="3921175"/>
            <a:chExt cx="300900" cy="299325"/>
          </a:xfrm>
        </p:grpSpPr>
        <p:sp>
          <p:nvSpPr>
            <p:cNvPr id="3205" name="Google Shape;3205;p47"/>
            <p:cNvSpPr/>
            <p:nvPr/>
          </p:nvSpPr>
          <p:spPr>
            <a:xfrm>
              <a:off x="-50432900" y="3921175"/>
              <a:ext cx="177250" cy="53575"/>
            </a:xfrm>
            <a:custGeom>
              <a:avLst/>
              <a:gdLst/>
              <a:ahLst/>
              <a:cxnLst/>
              <a:rect l="l" t="t" r="r" b="b"/>
              <a:pathLst>
                <a:path w="7090" h="2143" extrusionOk="0">
                  <a:moveTo>
                    <a:pt x="1" y="0"/>
                  </a:moveTo>
                  <a:lnTo>
                    <a:pt x="1" y="2143"/>
                  </a:lnTo>
                  <a:lnTo>
                    <a:pt x="7089" y="2143"/>
                  </a:lnTo>
                  <a:lnTo>
                    <a:pt x="70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06" name="Google Shape;3206;p47"/>
            <p:cNvSpPr/>
            <p:nvPr/>
          </p:nvSpPr>
          <p:spPr>
            <a:xfrm>
              <a:off x="-50503000" y="3921175"/>
              <a:ext cx="52800" cy="53575"/>
            </a:xfrm>
            <a:custGeom>
              <a:avLst/>
              <a:gdLst/>
              <a:ahLst/>
              <a:cxnLst/>
              <a:rect l="l" t="t" r="r" b="b"/>
              <a:pathLst>
                <a:path w="2112" h="2143" extrusionOk="0">
                  <a:moveTo>
                    <a:pt x="1797" y="0"/>
                  </a:moveTo>
                  <a:cubicBezTo>
                    <a:pt x="1734" y="0"/>
                    <a:pt x="1671" y="0"/>
                    <a:pt x="1639" y="63"/>
                  </a:cubicBezTo>
                  <a:lnTo>
                    <a:pt x="221" y="756"/>
                  </a:lnTo>
                  <a:cubicBezTo>
                    <a:pt x="95" y="851"/>
                    <a:pt x="1" y="945"/>
                    <a:pt x="1" y="1071"/>
                  </a:cubicBezTo>
                  <a:cubicBezTo>
                    <a:pt x="1" y="1197"/>
                    <a:pt x="95" y="1323"/>
                    <a:pt x="221" y="1386"/>
                  </a:cubicBezTo>
                  <a:lnTo>
                    <a:pt x="1639" y="2111"/>
                  </a:lnTo>
                  <a:cubicBezTo>
                    <a:pt x="1671" y="2143"/>
                    <a:pt x="1765" y="2143"/>
                    <a:pt x="1797" y="2143"/>
                  </a:cubicBezTo>
                  <a:lnTo>
                    <a:pt x="2112" y="2143"/>
                  </a:lnTo>
                  <a:lnTo>
                    <a:pt x="2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07" name="Google Shape;3207;p47"/>
            <p:cNvSpPr/>
            <p:nvPr/>
          </p:nvSpPr>
          <p:spPr>
            <a:xfrm>
              <a:off x="-50237550" y="3921175"/>
              <a:ext cx="35450" cy="53575"/>
            </a:xfrm>
            <a:custGeom>
              <a:avLst/>
              <a:gdLst/>
              <a:ahLst/>
              <a:cxnLst/>
              <a:rect l="l" t="t" r="r" b="b"/>
              <a:pathLst>
                <a:path w="1418" h="2143" extrusionOk="0">
                  <a:moveTo>
                    <a:pt x="0" y="0"/>
                  </a:moveTo>
                  <a:lnTo>
                    <a:pt x="0" y="2143"/>
                  </a:lnTo>
                  <a:lnTo>
                    <a:pt x="347" y="2143"/>
                  </a:lnTo>
                  <a:cubicBezTo>
                    <a:pt x="945" y="2143"/>
                    <a:pt x="1418" y="1670"/>
                    <a:pt x="1418" y="1071"/>
                  </a:cubicBezTo>
                  <a:cubicBezTo>
                    <a:pt x="1418" y="473"/>
                    <a:pt x="945" y="0"/>
                    <a:pt x="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08" name="Google Shape;3208;p47"/>
            <p:cNvSpPr/>
            <p:nvPr/>
          </p:nvSpPr>
          <p:spPr>
            <a:xfrm>
              <a:off x="-50414775" y="4045625"/>
              <a:ext cx="159125" cy="122875"/>
            </a:xfrm>
            <a:custGeom>
              <a:avLst/>
              <a:gdLst/>
              <a:ahLst/>
              <a:cxnLst/>
              <a:rect l="l" t="t" r="r" b="b"/>
              <a:pathLst>
                <a:path w="6365" h="4915" extrusionOk="0">
                  <a:moveTo>
                    <a:pt x="0" y="0"/>
                  </a:moveTo>
                  <a:lnTo>
                    <a:pt x="0" y="4915"/>
                  </a:lnTo>
                  <a:lnTo>
                    <a:pt x="6364" y="4915"/>
                  </a:lnTo>
                  <a:lnTo>
                    <a:pt x="63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09" name="Google Shape;3209;p47"/>
            <p:cNvSpPr/>
            <p:nvPr/>
          </p:nvSpPr>
          <p:spPr>
            <a:xfrm>
              <a:off x="-50503000" y="3992050"/>
              <a:ext cx="300900" cy="228450"/>
            </a:xfrm>
            <a:custGeom>
              <a:avLst/>
              <a:gdLst/>
              <a:ahLst/>
              <a:cxnLst/>
              <a:rect l="l" t="t" r="r" b="b"/>
              <a:pathLst>
                <a:path w="12036" h="9138" extrusionOk="0">
                  <a:moveTo>
                    <a:pt x="1797" y="1387"/>
                  </a:moveTo>
                  <a:cubicBezTo>
                    <a:pt x="1986" y="1387"/>
                    <a:pt x="2143" y="1544"/>
                    <a:pt x="2143" y="1733"/>
                  </a:cubicBezTo>
                  <a:lnTo>
                    <a:pt x="2143" y="3151"/>
                  </a:lnTo>
                  <a:cubicBezTo>
                    <a:pt x="2143" y="3372"/>
                    <a:pt x="1986" y="3529"/>
                    <a:pt x="1797" y="3529"/>
                  </a:cubicBezTo>
                  <a:cubicBezTo>
                    <a:pt x="1608" y="3529"/>
                    <a:pt x="1450" y="3372"/>
                    <a:pt x="1450" y="3151"/>
                  </a:cubicBezTo>
                  <a:lnTo>
                    <a:pt x="1450" y="1733"/>
                  </a:lnTo>
                  <a:cubicBezTo>
                    <a:pt x="1450" y="1544"/>
                    <a:pt x="1608" y="1387"/>
                    <a:pt x="1797" y="1387"/>
                  </a:cubicBezTo>
                  <a:close/>
                  <a:moveTo>
                    <a:pt x="1797" y="4222"/>
                  </a:moveTo>
                  <a:cubicBezTo>
                    <a:pt x="1986" y="4222"/>
                    <a:pt x="2143" y="4380"/>
                    <a:pt x="2143" y="4569"/>
                  </a:cubicBezTo>
                  <a:cubicBezTo>
                    <a:pt x="2143" y="4789"/>
                    <a:pt x="1986" y="4947"/>
                    <a:pt x="1797" y="4947"/>
                  </a:cubicBezTo>
                  <a:cubicBezTo>
                    <a:pt x="1576" y="4947"/>
                    <a:pt x="1419" y="4789"/>
                    <a:pt x="1419" y="4569"/>
                  </a:cubicBezTo>
                  <a:cubicBezTo>
                    <a:pt x="1419" y="4380"/>
                    <a:pt x="1576" y="4222"/>
                    <a:pt x="1797" y="4222"/>
                  </a:cubicBezTo>
                  <a:close/>
                  <a:moveTo>
                    <a:pt x="1797" y="5609"/>
                  </a:moveTo>
                  <a:cubicBezTo>
                    <a:pt x="1986" y="5609"/>
                    <a:pt x="2143" y="5766"/>
                    <a:pt x="2143" y="5955"/>
                  </a:cubicBezTo>
                  <a:lnTo>
                    <a:pt x="2143" y="7373"/>
                  </a:lnTo>
                  <a:cubicBezTo>
                    <a:pt x="2143" y="7562"/>
                    <a:pt x="1986" y="7719"/>
                    <a:pt x="1797" y="7719"/>
                  </a:cubicBezTo>
                  <a:cubicBezTo>
                    <a:pt x="1608" y="7719"/>
                    <a:pt x="1450" y="7562"/>
                    <a:pt x="1450" y="7373"/>
                  </a:cubicBezTo>
                  <a:lnTo>
                    <a:pt x="1450" y="5955"/>
                  </a:lnTo>
                  <a:cubicBezTo>
                    <a:pt x="1450" y="5766"/>
                    <a:pt x="1608" y="5609"/>
                    <a:pt x="1797" y="5609"/>
                  </a:cubicBezTo>
                  <a:close/>
                  <a:moveTo>
                    <a:pt x="10272" y="1387"/>
                  </a:moveTo>
                  <a:cubicBezTo>
                    <a:pt x="10461" y="1387"/>
                    <a:pt x="10618" y="1544"/>
                    <a:pt x="10618" y="1733"/>
                  </a:cubicBezTo>
                  <a:lnTo>
                    <a:pt x="10618" y="7373"/>
                  </a:lnTo>
                  <a:cubicBezTo>
                    <a:pt x="10618" y="7562"/>
                    <a:pt x="10461" y="7719"/>
                    <a:pt x="10272" y="7719"/>
                  </a:cubicBezTo>
                  <a:lnTo>
                    <a:pt x="3183" y="7719"/>
                  </a:lnTo>
                  <a:cubicBezTo>
                    <a:pt x="2962" y="7719"/>
                    <a:pt x="2805" y="7562"/>
                    <a:pt x="2805" y="7373"/>
                  </a:cubicBezTo>
                  <a:lnTo>
                    <a:pt x="2805" y="1733"/>
                  </a:lnTo>
                  <a:cubicBezTo>
                    <a:pt x="2805" y="1544"/>
                    <a:pt x="2962" y="1387"/>
                    <a:pt x="3183" y="1387"/>
                  </a:cubicBezTo>
                  <a:close/>
                  <a:moveTo>
                    <a:pt x="1072" y="1"/>
                  </a:moveTo>
                  <a:cubicBezTo>
                    <a:pt x="474" y="1"/>
                    <a:pt x="1" y="473"/>
                    <a:pt x="1" y="1072"/>
                  </a:cubicBezTo>
                  <a:lnTo>
                    <a:pt x="1" y="8097"/>
                  </a:lnTo>
                  <a:cubicBezTo>
                    <a:pt x="1" y="8664"/>
                    <a:pt x="474" y="9137"/>
                    <a:pt x="1072" y="9137"/>
                  </a:cubicBezTo>
                  <a:lnTo>
                    <a:pt x="10965" y="9137"/>
                  </a:lnTo>
                  <a:cubicBezTo>
                    <a:pt x="11563" y="9137"/>
                    <a:pt x="12036" y="8664"/>
                    <a:pt x="12036" y="8097"/>
                  </a:cubicBezTo>
                  <a:lnTo>
                    <a:pt x="12036" y="1072"/>
                  </a:lnTo>
                  <a:cubicBezTo>
                    <a:pt x="12036" y="473"/>
                    <a:pt x="11563" y="1"/>
                    <a:pt x="10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grpSp>
      <p:grpSp>
        <p:nvGrpSpPr>
          <p:cNvPr id="3210" name="Google Shape;3210;p47"/>
          <p:cNvGrpSpPr/>
          <p:nvPr/>
        </p:nvGrpSpPr>
        <p:grpSpPr>
          <a:xfrm>
            <a:off x="1416734" y="1552715"/>
            <a:ext cx="318852" cy="418348"/>
            <a:chOff x="-46007225" y="3937825"/>
            <a:chExt cx="229225" cy="300775"/>
          </a:xfrm>
        </p:grpSpPr>
        <p:sp>
          <p:nvSpPr>
            <p:cNvPr id="3211" name="Google Shape;3211;p47"/>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12" name="Google Shape;3212;p47"/>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13" name="Google Shape;3213;p47"/>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14" name="Google Shape;3214;p47"/>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15" name="Google Shape;3215;p47"/>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16" name="Google Shape;3216;p47"/>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17" name="Google Shape;3217;p47"/>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18" name="Google Shape;3218;p47"/>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19" name="Google Shape;3219;p47"/>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20" name="Google Shape;3220;p47"/>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grpSp>
      <p:grpSp>
        <p:nvGrpSpPr>
          <p:cNvPr id="3221" name="Google Shape;3221;p47"/>
          <p:cNvGrpSpPr/>
          <p:nvPr/>
        </p:nvGrpSpPr>
        <p:grpSpPr>
          <a:xfrm>
            <a:off x="4893654" y="3301033"/>
            <a:ext cx="371814" cy="338690"/>
            <a:chOff x="-40745125" y="3632900"/>
            <a:chExt cx="318225" cy="289875"/>
          </a:xfrm>
        </p:grpSpPr>
        <p:sp>
          <p:nvSpPr>
            <p:cNvPr id="3222" name="Google Shape;3222;p47"/>
            <p:cNvSpPr/>
            <p:nvPr/>
          </p:nvSpPr>
          <p:spPr>
            <a:xfrm>
              <a:off x="-40745125" y="3632900"/>
              <a:ext cx="300125" cy="82725"/>
            </a:xfrm>
            <a:custGeom>
              <a:avLst/>
              <a:gdLst/>
              <a:ahLst/>
              <a:cxnLst/>
              <a:rect l="l" t="t" r="r" b="b"/>
              <a:pathLst>
                <a:path w="12005" h="3309" extrusionOk="0">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23" name="Google Shape;3223;p47"/>
            <p:cNvSpPr/>
            <p:nvPr/>
          </p:nvSpPr>
          <p:spPr>
            <a:xfrm>
              <a:off x="-40508050" y="3736075"/>
              <a:ext cx="21300" cy="82725"/>
            </a:xfrm>
            <a:custGeom>
              <a:avLst/>
              <a:gdLst/>
              <a:ahLst/>
              <a:cxnLst/>
              <a:rect l="l" t="t" r="r" b="b"/>
              <a:pathLst>
                <a:path w="852" h="3309" extrusionOk="0">
                  <a:moveTo>
                    <a:pt x="1" y="1"/>
                  </a:moveTo>
                  <a:lnTo>
                    <a:pt x="1" y="3309"/>
                  </a:lnTo>
                  <a:lnTo>
                    <a:pt x="852" y="3309"/>
                  </a:lnTo>
                  <a:lnTo>
                    <a:pt x="8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24" name="Google Shape;3224;p47"/>
            <p:cNvSpPr/>
            <p:nvPr/>
          </p:nvSpPr>
          <p:spPr>
            <a:xfrm>
              <a:off x="-40466300" y="3736875"/>
              <a:ext cx="39400" cy="82725"/>
            </a:xfrm>
            <a:custGeom>
              <a:avLst/>
              <a:gdLst/>
              <a:ahLst/>
              <a:cxnLst/>
              <a:rect l="l" t="t" r="r" b="b"/>
              <a:pathLst>
                <a:path w="1576" h="3309" extrusionOk="0">
                  <a:moveTo>
                    <a:pt x="1" y="0"/>
                  </a:moveTo>
                  <a:lnTo>
                    <a:pt x="1" y="3308"/>
                  </a:lnTo>
                  <a:lnTo>
                    <a:pt x="1198" y="3308"/>
                  </a:lnTo>
                  <a:cubicBezTo>
                    <a:pt x="1387" y="3277"/>
                    <a:pt x="1576" y="3088"/>
                    <a:pt x="1576" y="2899"/>
                  </a:cubicBezTo>
                  <a:lnTo>
                    <a:pt x="1576" y="410"/>
                  </a:lnTo>
                  <a:cubicBezTo>
                    <a:pt x="1576" y="158"/>
                    <a:pt x="1387" y="0"/>
                    <a:pt x="1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25" name="Google Shape;3225;p47"/>
            <p:cNvSpPr/>
            <p:nvPr/>
          </p:nvSpPr>
          <p:spPr>
            <a:xfrm>
              <a:off x="-40723050" y="3736075"/>
              <a:ext cx="194550" cy="82725"/>
            </a:xfrm>
            <a:custGeom>
              <a:avLst/>
              <a:gdLst/>
              <a:ahLst/>
              <a:cxnLst/>
              <a:rect l="l" t="t" r="r" b="b"/>
              <a:pathLst>
                <a:path w="7782" h="3309" extrusionOk="0">
                  <a:moveTo>
                    <a:pt x="441" y="1"/>
                  </a:moveTo>
                  <a:cubicBezTo>
                    <a:pt x="189" y="1"/>
                    <a:pt x="0" y="221"/>
                    <a:pt x="0" y="442"/>
                  </a:cubicBezTo>
                  <a:lnTo>
                    <a:pt x="0" y="2931"/>
                  </a:lnTo>
                  <a:cubicBezTo>
                    <a:pt x="0" y="3151"/>
                    <a:pt x="189" y="3309"/>
                    <a:pt x="441" y="3309"/>
                  </a:cubicBezTo>
                  <a:lnTo>
                    <a:pt x="7782" y="3309"/>
                  </a:lnTo>
                  <a:lnTo>
                    <a:pt x="7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26" name="Google Shape;3226;p47"/>
            <p:cNvSpPr/>
            <p:nvPr/>
          </p:nvSpPr>
          <p:spPr>
            <a:xfrm>
              <a:off x="-40681325" y="3839250"/>
              <a:ext cx="21300" cy="82725"/>
            </a:xfrm>
            <a:custGeom>
              <a:avLst/>
              <a:gdLst/>
              <a:ahLst/>
              <a:cxnLst/>
              <a:rect l="l" t="t" r="r" b="b"/>
              <a:pathLst>
                <a:path w="852" h="3309" extrusionOk="0">
                  <a:moveTo>
                    <a:pt x="1" y="1"/>
                  </a:moveTo>
                  <a:lnTo>
                    <a:pt x="1" y="3309"/>
                  </a:lnTo>
                  <a:lnTo>
                    <a:pt x="851" y="3309"/>
                  </a:lnTo>
                  <a:lnTo>
                    <a:pt x="8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27" name="Google Shape;3227;p47"/>
            <p:cNvSpPr/>
            <p:nvPr/>
          </p:nvSpPr>
          <p:spPr>
            <a:xfrm>
              <a:off x="-40639575" y="3840825"/>
              <a:ext cx="190625" cy="81950"/>
            </a:xfrm>
            <a:custGeom>
              <a:avLst/>
              <a:gdLst/>
              <a:ahLst/>
              <a:cxnLst/>
              <a:rect l="l" t="t" r="r" b="b"/>
              <a:pathLst>
                <a:path w="7625" h="3278" extrusionOk="0">
                  <a:moveTo>
                    <a:pt x="1" y="1"/>
                  </a:moveTo>
                  <a:lnTo>
                    <a:pt x="1" y="3277"/>
                  </a:lnTo>
                  <a:lnTo>
                    <a:pt x="7247" y="3277"/>
                  </a:lnTo>
                  <a:cubicBezTo>
                    <a:pt x="7467" y="3277"/>
                    <a:pt x="7625" y="3057"/>
                    <a:pt x="7625" y="2868"/>
                  </a:cubicBezTo>
                  <a:lnTo>
                    <a:pt x="7625" y="379"/>
                  </a:lnTo>
                  <a:cubicBezTo>
                    <a:pt x="7625" y="158"/>
                    <a:pt x="7436" y="1"/>
                    <a:pt x="7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3228" name="Google Shape;3228;p47"/>
            <p:cNvSpPr/>
            <p:nvPr/>
          </p:nvSpPr>
          <p:spPr>
            <a:xfrm>
              <a:off x="-40745125" y="3840050"/>
              <a:ext cx="43350" cy="82725"/>
            </a:xfrm>
            <a:custGeom>
              <a:avLst/>
              <a:gdLst/>
              <a:ahLst/>
              <a:cxnLst/>
              <a:rect l="l" t="t" r="r" b="b"/>
              <a:pathLst>
                <a:path w="1734" h="3309" extrusionOk="0">
                  <a:moveTo>
                    <a:pt x="442" y="0"/>
                  </a:moveTo>
                  <a:cubicBezTo>
                    <a:pt x="190" y="0"/>
                    <a:pt x="1" y="189"/>
                    <a:pt x="1" y="378"/>
                  </a:cubicBezTo>
                  <a:lnTo>
                    <a:pt x="1" y="2867"/>
                  </a:lnTo>
                  <a:cubicBezTo>
                    <a:pt x="1" y="3088"/>
                    <a:pt x="190" y="3308"/>
                    <a:pt x="442" y="3308"/>
                  </a:cubicBezTo>
                  <a:lnTo>
                    <a:pt x="1734" y="3308"/>
                  </a:lnTo>
                  <a:lnTo>
                    <a:pt x="17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81"/>
                                        </p:tgtEl>
                                        <p:attrNameLst>
                                          <p:attrName>style.visibility</p:attrName>
                                        </p:attrNameLst>
                                      </p:cBhvr>
                                      <p:to>
                                        <p:strVal val="visible"/>
                                      </p:to>
                                    </p:set>
                                    <p:animEffect transition="in" filter="fade">
                                      <p:cBhvr>
                                        <p:cTn id="7" dur="1000"/>
                                        <p:tgtEl>
                                          <p:spTgt spid="3181"/>
                                        </p:tgtEl>
                                      </p:cBhvr>
                                    </p:animEffect>
                                    <p:anim calcmode="lin" valueType="num">
                                      <p:cBhvr>
                                        <p:cTn id="8" dur="1000" fill="hold"/>
                                        <p:tgtEl>
                                          <p:spTgt spid="3181"/>
                                        </p:tgtEl>
                                        <p:attrNameLst>
                                          <p:attrName>ppt_x</p:attrName>
                                        </p:attrNameLst>
                                      </p:cBhvr>
                                      <p:tavLst>
                                        <p:tav tm="0">
                                          <p:val>
                                            <p:strVal val="#ppt_x"/>
                                          </p:val>
                                        </p:tav>
                                        <p:tav tm="100000">
                                          <p:val>
                                            <p:strVal val="#ppt_x"/>
                                          </p:val>
                                        </p:tav>
                                      </p:tavLst>
                                    </p:anim>
                                    <p:anim calcmode="lin" valueType="num">
                                      <p:cBhvr>
                                        <p:cTn id="9" dur="1000" fill="hold"/>
                                        <p:tgtEl>
                                          <p:spTgt spid="318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86">
                                            <p:txEl>
                                              <p:pRg st="0" end="0"/>
                                            </p:txEl>
                                          </p:spTgt>
                                        </p:tgtEl>
                                        <p:attrNameLst>
                                          <p:attrName>style.visibility</p:attrName>
                                        </p:attrNameLst>
                                      </p:cBhvr>
                                      <p:to>
                                        <p:strVal val="visible"/>
                                      </p:to>
                                    </p:set>
                                    <p:animEffect transition="in" filter="fade">
                                      <p:cBhvr>
                                        <p:cTn id="12" dur="1000"/>
                                        <p:tgtEl>
                                          <p:spTgt spid="3186">
                                            <p:txEl>
                                              <p:pRg st="0" end="0"/>
                                            </p:txEl>
                                          </p:spTgt>
                                        </p:tgtEl>
                                      </p:cBhvr>
                                    </p:animEffect>
                                    <p:anim calcmode="lin" valueType="num">
                                      <p:cBhvr>
                                        <p:cTn id="13" dur="1000" fill="hold"/>
                                        <p:tgtEl>
                                          <p:spTgt spid="318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18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87">
                                            <p:txEl>
                                              <p:pRg st="0" end="0"/>
                                            </p:txEl>
                                          </p:spTgt>
                                        </p:tgtEl>
                                        <p:attrNameLst>
                                          <p:attrName>style.visibility</p:attrName>
                                        </p:attrNameLst>
                                      </p:cBhvr>
                                      <p:to>
                                        <p:strVal val="visible"/>
                                      </p:to>
                                    </p:set>
                                    <p:animEffect transition="in" filter="fade">
                                      <p:cBhvr>
                                        <p:cTn id="17" dur="1000"/>
                                        <p:tgtEl>
                                          <p:spTgt spid="3187">
                                            <p:txEl>
                                              <p:pRg st="0" end="0"/>
                                            </p:txEl>
                                          </p:spTgt>
                                        </p:tgtEl>
                                      </p:cBhvr>
                                    </p:animEffect>
                                    <p:anim calcmode="lin" valueType="num">
                                      <p:cBhvr>
                                        <p:cTn id="18" dur="1000" fill="hold"/>
                                        <p:tgtEl>
                                          <p:spTgt spid="318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18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88">
                                            <p:txEl>
                                              <p:pRg st="0" end="0"/>
                                            </p:txEl>
                                          </p:spTgt>
                                        </p:tgtEl>
                                        <p:attrNameLst>
                                          <p:attrName>style.visibility</p:attrName>
                                        </p:attrNameLst>
                                      </p:cBhvr>
                                      <p:to>
                                        <p:strVal val="visible"/>
                                      </p:to>
                                    </p:set>
                                    <p:animEffect transition="in" filter="fade">
                                      <p:cBhvr>
                                        <p:cTn id="22" dur="1000"/>
                                        <p:tgtEl>
                                          <p:spTgt spid="3188">
                                            <p:txEl>
                                              <p:pRg st="0" end="0"/>
                                            </p:txEl>
                                          </p:spTgt>
                                        </p:tgtEl>
                                      </p:cBhvr>
                                    </p:animEffect>
                                    <p:anim calcmode="lin" valueType="num">
                                      <p:cBhvr>
                                        <p:cTn id="23" dur="1000" fill="hold"/>
                                        <p:tgtEl>
                                          <p:spTgt spid="3188">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188">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89">
                                            <p:txEl>
                                              <p:pRg st="0" end="0"/>
                                            </p:txEl>
                                          </p:spTgt>
                                        </p:tgtEl>
                                        <p:attrNameLst>
                                          <p:attrName>style.visibility</p:attrName>
                                        </p:attrNameLst>
                                      </p:cBhvr>
                                      <p:to>
                                        <p:strVal val="visible"/>
                                      </p:to>
                                    </p:set>
                                    <p:animEffect transition="in" filter="fade">
                                      <p:cBhvr>
                                        <p:cTn id="27" dur="1000"/>
                                        <p:tgtEl>
                                          <p:spTgt spid="3189">
                                            <p:txEl>
                                              <p:pRg st="0" end="0"/>
                                            </p:txEl>
                                          </p:spTgt>
                                        </p:tgtEl>
                                      </p:cBhvr>
                                    </p:animEffect>
                                    <p:anim calcmode="lin" valueType="num">
                                      <p:cBhvr>
                                        <p:cTn id="28" dur="1000" fill="hold"/>
                                        <p:tgtEl>
                                          <p:spTgt spid="318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189">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90"/>
                                        </p:tgtEl>
                                        <p:attrNameLst>
                                          <p:attrName>style.visibility</p:attrName>
                                        </p:attrNameLst>
                                      </p:cBhvr>
                                      <p:to>
                                        <p:strVal val="visible"/>
                                      </p:to>
                                    </p:set>
                                    <p:animEffect transition="in" filter="fade">
                                      <p:cBhvr>
                                        <p:cTn id="32" dur="1000"/>
                                        <p:tgtEl>
                                          <p:spTgt spid="3190"/>
                                        </p:tgtEl>
                                      </p:cBhvr>
                                    </p:animEffect>
                                    <p:anim calcmode="lin" valueType="num">
                                      <p:cBhvr>
                                        <p:cTn id="33" dur="1000" fill="hold"/>
                                        <p:tgtEl>
                                          <p:spTgt spid="3190"/>
                                        </p:tgtEl>
                                        <p:attrNameLst>
                                          <p:attrName>ppt_x</p:attrName>
                                        </p:attrNameLst>
                                      </p:cBhvr>
                                      <p:tavLst>
                                        <p:tav tm="0">
                                          <p:val>
                                            <p:strVal val="#ppt_x"/>
                                          </p:val>
                                        </p:tav>
                                        <p:tav tm="100000">
                                          <p:val>
                                            <p:strVal val="#ppt_x"/>
                                          </p:val>
                                        </p:tav>
                                      </p:tavLst>
                                    </p:anim>
                                    <p:anim calcmode="lin" valueType="num">
                                      <p:cBhvr>
                                        <p:cTn id="34" dur="1000" fill="hold"/>
                                        <p:tgtEl>
                                          <p:spTgt spid="319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191"/>
                                        </p:tgtEl>
                                        <p:attrNameLst>
                                          <p:attrName>style.visibility</p:attrName>
                                        </p:attrNameLst>
                                      </p:cBhvr>
                                      <p:to>
                                        <p:strVal val="visible"/>
                                      </p:to>
                                    </p:set>
                                    <p:animEffect transition="in" filter="fade">
                                      <p:cBhvr>
                                        <p:cTn id="37" dur="1000"/>
                                        <p:tgtEl>
                                          <p:spTgt spid="3191"/>
                                        </p:tgtEl>
                                      </p:cBhvr>
                                    </p:animEffect>
                                    <p:anim calcmode="lin" valueType="num">
                                      <p:cBhvr>
                                        <p:cTn id="38" dur="1000" fill="hold"/>
                                        <p:tgtEl>
                                          <p:spTgt spid="3191"/>
                                        </p:tgtEl>
                                        <p:attrNameLst>
                                          <p:attrName>ppt_x</p:attrName>
                                        </p:attrNameLst>
                                      </p:cBhvr>
                                      <p:tavLst>
                                        <p:tav tm="0">
                                          <p:val>
                                            <p:strVal val="#ppt_x"/>
                                          </p:val>
                                        </p:tav>
                                        <p:tav tm="100000">
                                          <p:val>
                                            <p:strVal val="#ppt_x"/>
                                          </p:val>
                                        </p:tav>
                                      </p:tavLst>
                                    </p:anim>
                                    <p:anim calcmode="lin" valueType="num">
                                      <p:cBhvr>
                                        <p:cTn id="39" dur="1000" fill="hold"/>
                                        <p:tgtEl>
                                          <p:spTgt spid="319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92"/>
                                        </p:tgtEl>
                                        <p:attrNameLst>
                                          <p:attrName>style.visibility</p:attrName>
                                        </p:attrNameLst>
                                      </p:cBhvr>
                                      <p:to>
                                        <p:strVal val="visible"/>
                                      </p:to>
                                    </p:set>
                                    <p:animEffect transition="in" filter="fade">
                                      <p:cBhvr>
                                        <p:cTn id="42" dur="1000"/>
                                        <p:tgtEl>
                                          <p:spTgt spid="3192"/>
                                        </p:tgtEl>
                                      </p:cBhvr>
                                    </p:animEffect>
                                    <p:anim calcmode="lin" valueType="num">
                                      <p:cBhvr>
                                        <p:cTn id="43" dur="1000" fill="hold"/>
                                        <p:tgtEl>
                                          <p:spTgt spid="3192"/>
                                        </p:tgtEl>
                                        <p:attrNameLst>
                                          <p:attrName>ppt_x</p:attrName>
                                        </p:attrNameLst>
                                      </p:cBhvr>
                                      <p:tavLst>
                                        <p:tav tm="0">
                                          <p:val>
                                            <p:strVal val="#ppt_x"/>
                                          </p:val>
                                        </p:tav>
                                        <p:tav tm="100000">
                                          <p:val>
                                            <p:strVal val="#ppt_x"/>
                                          </p:val>
                                        </p:tav>
                                      </p:tavLst>
                                    </p:anim>
                                    <p:anim calcmode="lin" valueType="num">
                                      <p:cBhvr>
                                        <p:cTn id="44" dur="1000" fill="hold"/>
                                        <p:tgtEl>
                                          <p:spTgt spid="319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93"/>
                                        </p:tgtEl>
                                        <p:attrNameLst>
                                          <p:attrName>style.visibility</p:attrName>
                                        </p:attrNameLst>
                                      </p:cBhvr>
                                      <p:to>
                                        <p:strVal val="visible"/>
                                      </p:to>
                                    </p:set>
                                    <p:animEffect transition="in" filter="fade">
                                      <p:cBhvr>
                                        <p:cTn id="47" dur="1000"/>
                                        <p:tgtEl>
                                          <p:spTgt spid="3193"/>
                                        </p:tgtEl>
                                      </p:cBhvr>
                                    </p:animEffect>
                                    <p:anim calcmode="lin" valueType="num">
                                      <p:cBhvr>
                                        <p:cTn id="48" dur="1000" fill="hold"/>
                                        <p:tgtEl>
                                          <p:spTgt spid="3193"/>
                                        </p:tgtEl>
                                        <p:attrNameLst>
                                          <p:attrName>ppt_x</p:attrName>
                                        </p:attrNameLst>
                                      </p:cBhvr>
                                      <p:tavLst>
                                        <p:tav tm="0">
                                          <p:val>
                                            <p:strVal val="#ppt_x"/>
                                          </p:val>
                                        </p:tav>
                                        <p:tav tm="100000">
                                          <p:val>
                                            <p:strVal val="#ppt_x"/>
                                          </p:val>
                                        </p:tav>
                                      </p:tavLst>
                                    </p:anim>
                                    <p:anim calcmode="lin" valueType="num">
                                      <p:cBhvr>
                                        <p:cTn id="49" dur="1000" fill="hold"/>
                                        <p:tgtEl>
                                          <p:spTgt spid="319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94"/>
                                        </p:tgtEl>
                                        <p:attrNameLst>
                                          <p:attrName>style.visibility</p:attrName>
                                        </p:attrNameLst>
                                      </p:cBhvr>
                                      <p:to>
                                        <p:strVal val="visible"/>
                                      </p:to>
                                    </p:set>
                                    <p:animEffect transition="in" filter="fade">
                                      <p:cBhvr>
                                        <p:cTn id="52" dur="1000"/>
                                        <p:tgtEl>
                                          <p:spTgt spid="3194"/>
                                        </p:tgtEl>
                                      </p:cBhvr>
                                    </p:animEffect>
                                    <p:anim calcmode="lin" valueType="num">
                                      <p:cBhvr>
                                        <p:cTn id="53" dur="1000" fill="hold"/>
                                        <p:tgtEl>
                                          <p:spTgt spid="3194"/>
                                        </p:tgtEl>
                                        <p:attrNameLst>
                                          <p:attrName>ppt_x</p:attrName>
                                        </p:attrNameLst>
                                      </p:cBhvr>
                                      <p:tavLst>
                                        <p:tav tm="0">
                                          <p:val>
                                            <p:strVal val="#ppt_x"/>
                                          </p:val>
                                        </p:tav>
                                        <p:tav tm="100000">
                                          <p:val>
                                            <p:strVal val="#ppt_x"/>
                                          </p:val>
                                        </p:tav>
                                      </p:tavLst>
                                    </p:anim>
                                    <p:anim calcmode="lin" valueType="num">
                                      <p:cBhvr>
                                        <p:cTn id="54" dur="1000" fill="hold"/>
                                        <p:tgtEl>
                                          <p:spTgt spid="319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04"/>
                                        </p:tgtEl>
                                        <p:attrNameLst>
                                          <p:attrName>style.visibility</p:attrName>
                                        </p:attrNameLst>
                                      </p:cBhvr>
                                      <p:to>
                                        <p:strVal val="visible"/>
                                      </p:to>
                                    </p:set>
                                    <p:animEffect transition="in" filter="fade">
                                      <p:cBhvr>
                                        <p:cTn id="57" dur="1000"/>
                                        <p:tgtEl>
                                          <p:spTgt spid="3204"/>
                                        </p:tgtEl>
                                      </p:cBhvr>
                                    </p:animEffect>
                                    <p:anim calcmode="lin" valueType="num">
                                      <p:cBhvr>
                                        <p:cTn id="58" dur="1000" fill="hold"/>
                                        <p:tgtEl>
                                          <p:spTgt spid="3204"/>
                                        </p:tgtEl>
                                        <p:attrNameLst>
                                          <p:attrName>ppt_x</p:attrName>
                                        </p:attrNameLst>
                                      </p:cBhvr>
                                      <p:tavLst>
                                        <p:tav tm="0">
                                          <p:val>
                                            <p:strVal val="#ppt_x"/>
                                          </p:val>
                                        </p:tav>
                                        <p:tav tm="100000">
                                          <p:val>
                                            <p:strVal val="#ppt_x"/>
                                          </p:val>
                                        </p:tav>
                                      </p:tavLst>
                                    </p:anim>
                                    <p:anim calcmode="lin" valueType="num">
                                      <p:cBhvr>
                                        <p:cTn id="59" dur="1000" fill="hold"/>
                                        <p:tgtEl>
                                          <p:spTgt spid="320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10"/>
                                        </p:tgtEl>
                                        <p:attrNameLst>
                                          <p:attrName>style.visibility</p:attrName>
                                        </p:attrNameLst>
                                      </p:cBhvr>
                                      <p:to>
                                        <p:strVal val="visible"/>
                                      </p:to>
                                    </p:set>
                                    <p:animEffect transition="in" filter="fade">
                                      <p:cBhvr>
                                        <p:cTn id="62" dur="1000"/>
                                        <p:tgtEl>
                                          <p:spTgt spid="3210"/>
                                        </p:tgtEl>
                                      </p:cBhvr>
                                    </p:animEffect>
                                    <p:anim calcmode="lin" valueType="num">
                                      <p:cBhvr>
                                        <p:cTn id="63" dur="1000" fill="hold"/>
                                        <p:tgtEl>
                                          <p:spTgt spid="3210"/>
                                        </p:tgtEl>
                                        <p:attrNameLst>
                                          <p:attrName>ppt_x</p:attrName>
                                        </p:attrNameLst>
                                      </p:cBhvr>
                                      <p:tavLst>
                                        <p:tav tm="0">
                                          <p:val>
                                            <p:strVal val="#ppt_x"/>
                                          </p:val>
                                        </p:tav>
                                        <p:tav tm="100000">
                                          <p:val>
                                            <p:strVal val="#ppt_x"/>
                                          </p:val>
                                        </p:tav>
                                      </p:tavLst>
                                    </p:anim>
                                    <p:anim calcmode="lin" valueType="num">
                                      <p:cBhvr>
                                        <p:cTn id="64" dur="1000" fill="hold"/>
                                        <p:tgtEl>
                                          <p:spTgt spid="321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21"/>
                                        </p:tgtEl>
                                        <p:attrNameLst>
                                          <p:attrName>style.visibility</p:attrName>
                                        </p:attrNameLst>
                                      </p:cBhvr>
                                      <p:to>
                                        <p:strVal val="visible"/>
                                      </p:to>
                                    </p:set>
                                    <p:animEffect transition="in" filter="fade">
                                      <p:cBhvr>
                                        <p:cTn id="67" dur="1000"/>
                                        <p:tgtEl>
                                          <p:spTgt spid="3221"/>
                                        </p:tgtEl>
                                      </p:cBhvr>
                                    </p:animEffect>
                                    <p:anim calcmode="lin" valueType="num">
                                      <p:cBhvr>
                                        <p:cTn id="68" dur="1000" fill="hold"/>
                                        <p:tgtEl>
                                          <p:spTgt spid="3221"/>
                                        </p:tgtEl>
                                        <p:attrNameLst>
                                          <p:attrName>ppt_x</p:attrName>
                                        </p:attrNameLst>
                                      </p:cBhvr>
                                      <p:tavLst>
                                        <p:tav tm="0">
                                          <p:val>
                                            <p:strVal val="#ppt_x"/>
                                          </p:val>
                                        </p:tav>
                                        <p:tav tm="100000">
                                          <p:val>
                                            <p:strVal val="#ppt_x"/>
                                          </p:val>
                                        </p:tav>
                                      </p:tavLst>
                                    </p:anim>
                                    <p:anim calcmode="lin" valueType="num">
                                      <p:cBhvr>
                                        <p:cTn id="69" dur="1000" fill="hold"/>
                                        <p:tgtEl>
                                          <p:spTgt spid="3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1" grpId="0"/>
      <p:bldP spid="3186" grpId="0" build="p"/>
      <p:bldP spid="3187" grpId="0" build="p"/>
      <p:bldP spid="3188" grpId="0" build="p"/>
      <p:bldP spid="3189" grpId="0" build="p"/>
      <p:bldP spid="3190" grpId="0" animBg="1"/>
      <p:bldP spid="3191" grpId="0" animBg="1"/>
      <p:bldP spid="3192" grpId="0" animBg="1"/>
      <p:bldP spid="319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79128" y="592811"/>
          <a:ext cx="7164070" cy="4253865"/>
        </p:xfrm>
        <a:graphic>
          <a:graphicData uri="http://schemas.openxmlformats.org/drawingml/2006/table">
            <a:tbl>
              <a:tblPr firstRow="1" firstCol="1" bandRow="1"/>
              <a:tblGrid>
                <a:gridCol w="3118485"/>
                <a:gridCol w="3119120"/>
                <a:gridCol w="926465"/>
              </a:tblGrid>
              <a:tr h="675640">
                <a:tc gridSpan="3">
                  <a:txBody>
                    <a:bodyPr/>
                    <a:lstStyle/>
                    <a:p>
                      <a:pPr algn="ctr">
                        <a:lnSpc>
                          <a:spcPct val="115000"/>
                        </a:lnSpc>
                        <a:spcAft>
                          <a:spcPts val="600"/>
                        </a:spcAft>
                        <a:tabLst>
                          <a:tab pos="347345" algn="l"/>
                        </a:tabLst>
                      </a:pPr>
                      <a:r>
                        <a:rPr lang="en-US" sz="1500" b="1" dirty="0">
                          <a:solidFill>
                            <a:schemeClr val="accent2">
                              <a:lumMod val="75000"/>
                            </a:schemeClr>
                          </a:solidFill>
                          <a:effectLst/>
                          <a:latin typeface="Times New Roman" panose="02020603050405020304" charset="0"/>
                          <a:ea typeface="Calibri" panose="020F0502020204030204" pitchFamily="34" charset="0"/>
                          <a:cs typeface="Times New Roman" panose="02020603050405020304" charset="0"/>
                        </a:rPr>
                        <a:t>PHIẾU HỌC TẬP SỐ 1- QUY TRÌNH VIẾT BÀI PHÁT BIỂU TRONG LỄ PHÁT ĐỘNG MỘT PHONG TRÀO/MỘT HOẠT ĐỘNG XÃ HỘI</a:t>
                      </a:r>
                      <a:endParaRPr lang="en-US" sz="1500" dirty="0">
                        <a:solidFill>
                          <a:schemeClr val="accent2">
                            <a:lumMod val="75000"/>
                          </a:schemeClr>
                        </a:solidFill>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hMerge="1">
                  <a:tcPr/>
                </a:tc>
              </a:tr>
              <a:tr h="337820">
                <a:tc>
                  <a:txBody>
                    <a:bodyPr/>
                    <a:lstStyle/>
                    <a:p>
                      <a:pPr algn="ctr">
                        <a:lnSpc>
                          <a:spcPct val="115000"/>
                        </a:lnSpc>
                        <a:spcAft>
                          <a:spcPts val="600"/>
                        </a:spcAft>
                        <a:tabLst>
                          <a:tab pos="347345" algn="l"/>
                        </a:tabLst>
                      </a:pPr>
                      <a:r>
                        <a:rPr lang="en-US" sz="1800" b="1" dirty="0" err="1">
                          <a:effectLst/>
                          <a:latin typeface="Times New Roman" panose="02020603050405020304" charset="0"/>
                          <a:ea typeface="Calibri" panose="020F0502020204030204" pitchFamily="34" charset="0"/>
                          <a:cs typeface="Times New Roman" panose="02020603050405020304" charset="0"/>
                        </a:rPr>
                        <a:t>Quy</a:t>
                      </a:r>
                      <a:r>
                        <a:rPr lang="en-US" sz="1800" b="1" dirty="0">
                          <a:effectLst/>
                          <a:latin typeface="Times New Roman" panose="02020603050405020304" charset="0"/>
                          <a:ea typeface="Calibri" panose="020F0502020204030204" pitchFamily="34" charset="0"/>
                          <a:cs typeface="Times New Roman" panose="02020603050405020304" charset="0"/>
                        </a:rPr>
                        <a:t> </a:t>
                      </a:r>
                      <a:r>
                        <a:rPr lang="en-US" sz="1800" b="1" dirty="0" err="1">
                          <a:effectLst/>
                          <a:latin typeface="Times New Roman" panose="02020603050405020304" charset="0"/>
                          <a:ea typeface="Calibri" panose="020F0502020204030204" pitchFamily="34" charset="0"/>
                          <a:cs typeface="Times New Roman" panose="02020603050405020304" charset="0"/>
                        </a:rPr>
                        <a:t>trình</a:t>
                      </a:r>
                      <a:r>
                        <a:rPr lang="en-US" sz="1800" b="1" dirty="0">
                          <a:effectLst/>
                          <a:latin typeface="Times New Roman" panose="02020603050405020304" charset="0"/>
                          <a:ea typeface="Calibri" panose="020F0502020204030204" pitchFamily="34" charset="0"/>
                          <a:cs typeface="Times New Roman" panose="02020603050405020304" charset="0"/>
                        </a:rPr>
                        <a:t> </a:t>
                      </a:r>
                      <a:r>
                        <a:rPr lang="en-US" sz="1800" b="1" dirty="0" err="1">
                          <a:effectLst/>
                          <a:latin typeface="Times New Roman" panose="02020603050405020304" charset="0"/>
                          <a:ea typeface="Calibri" panose="020F0502020204030204" pitchFamily="34" charset="0"/>
                          <a:cs typeface="Times New Roman" panose="02020603050405020304" charset="0"/>
                        </a:rPr>
                        <a:t>viết</a:t>
                      </a:r>
                      <a:endParaRPr lang="en-US" sz="1800" b="1"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tabLst>
                          <a:tab pos="347345" algn="l"/>
                        </a:tabLst>
                      </a:pPr>
                      <a:r>
                        <a:rPr lang="en-US" sz="1800" b="1" dirty="0">
                          <a:effectLst/>
                          <a:latin typeface="Times New Roman" panose="02020603050405020304" charset="0"/>
                          <a:ea typeface="Calibri" panose="020F0502020204030204" pitchFamily="34" charset="0"/>
                          <a:cs typeface="Times New Roman" panose="02020603050405020304" charset="0"/>
                        </a:rPr>
                        <a:t>Thao </a:t>
                      </a:r>
                      <a:r>
                        <a:rPr lang="en-US" sz="1800" b="1" dirty="0" err="1">
                          <a:effectLst/>
                          <a:latin typeface="Times New Roman" panose="02020603050405020304" charset="0"/>
                          <a:ea typeface="Calibri" panose="020F0502020204030204" pitchFamily="34" charset="0"/>
                          <a:cs typeface="Times New Roman" panose="02020603050405020304" charset="0"/>
                        </a:rPr>
                        <a:t>tác</a:t>
                      </a:r>
                      <a:r>
                        <a:rPr lang="en-US" sz="1800" b="1" dirty="0">
                          <a:effectLst/>
                          <a:latin typeface="Times New Roman" panose="02020603050405020304" charset="0"/>
                          <a:ea typeface="Calibri" panose="020F0502020204030204" pitchFamily="34" charset="0"/>
                          <a:cs typeface="Times New Roman" panose="02020603050405020304" charset="0"/>
                        </a:rPr>
                        <a:t> </a:t>
                      </a:r>
                      <a:r>
                        <a:rPr lang="en-US" sz="1800" b="1" dirty="0" err="1">
                          <a:effectLst/>
                          <a:latin typeface="Times New Roman" panose="02020603050405020304" charset="0"/>
                          <a:ea typeface="Calibri" panose="020F0502020204030204" pitchFamily="34" charset="0"/>
                          <a:cs typeface="Times New Roman" panose="02020603050405020304" charset="0"/>
                        </a:rPr>
                        <a:t>cần</a:t>
                      </a:r>
                      <a:r>
                        <a:rPr lang="en-US" sz="1800" b="1" dirty="0">
                          <a:effectLst/>
                          <a:latin typeface="Times New Roman" panose="02020603050405020304" charset="0"/>
                          <a:ea typeface="Calibri" panose="020F0502020204030204" pitchFamily="34" charset="0"/>
                          <a:cs typeface="Times New Roman" panose="02020603050405020304" charset="0"/>
                        </a:rPr>
                        <a:t> </a:t>
                      </a:r>
                      <a:r>
                        <a:rPr lang="en-US" sz="1800" b="1" dirty="0" err="1">
                          <a:effectLst/>
                          <a:latin typeface="Times New Roman" panose="02020603050405020304" charset="0"/>
                          <a:ea typeface="Calibri" panose="020F0502020204030204" pitchFamily="34" charset="0"/>
                          <a:cs typeface="Times New Roman" panose="02020603050405020304" charset="0"/>
                        </a:rPr>
                        <a:t>làm</a:t>
                      </a:r>
                      <a:endParaRPr lang="en-US" sz="1800" b="1"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tabLst>
                          <a:tab pos="347345" algn="l"/>
                        </a:tabLst>
                      </a:pPr>
                      <a:r>
                        <a:rPr lang="en-US" sz="1800" b="1" dirty="0" err="1">
                          <a:effectLst/>
                          <a:latin typeface="Times New Roman" panose="02020603050405020304" charset="0"/>
                          <a:ea typeface="Calibri" panose="020F0502020204030204" pitchFamily="34" charset="0"/>
                          <a:cs typeface="Times New Roman" panose="02020603050405020304" charset="0"/>
                        </a:rPr>
                        <a:t>Lưu</a:t>
                      </a:r>
                      <a:r>
                        <a:rPr lang="en-US" sz="1800" b="1" dirty="0">
                          <a:effectLst/>
                          <a:latin typeface="Times New Roman" panose="02020603050405020304" charset="0"/>
                          <a:ea typeface="Calibri" panose="020F0502020204030204" pitchFamily="34" charset="0"/>
                          <a:cs typeface="Times New Roman" panose="02020603050405020304" charset="0"/>
                        </a:rPr>
                        <a:t> ý</a:t>
                      </a:r>
                      <a:endParaRPr lang="en-US" sz="1800" b="1"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820">
                <a:tc rowSpan="3">
                  <a:txBody>
                    <a:bodyPr/>
                    <a:lstStyle/>
                    <a:p>
                      <a:pPr algn="just">
                        <a:lnSpc>
                          <a:spcPct val="115000"/>
                        </a:lnSpc>
                        <a:spcAft>
                          <a:spcPts val="600"/>
                        </a:spcAft>
                        <a:tabLst>
                          <a:tab pos="347345" algn="l"/>
                        </a:tabLst>
                      </a:pPr>
                      <a:r>
                        <a:rPr lang="en-US" sz="1500" b="1" dirty="0" err="1">
                          <a:effectLst/>
                          <a:latin typeface="Times New Roman" panose="02020603050405020304" charset="0"/>
                          <a:ea typeface="Calibri" panose="020F0502020204030204" pitchFamily="34" charset="0"/>
                          <a:cs typeface="Times New Roman" panose="02020603050405020304" charset="0"/>
                        </a:rPr>
                        <a:t>Bước</a:t>
                      </a:r>
                      <a:r>
                        <a:rPr lang="en-US" sz="1500" b="1" dirty="0">
                          <a:effectLst/>
                          <a:latin typeface="Times New Roman" panose="02020603050405020304" charset="0"/>
                          <a:ea typeface="Calibri" panose="020F0502020204030204" pitchFamily="34" charset="0"/>
                          <a:cs typeface="Times New Roman" panose="02020603050405020304" charset="0"/>
                        </a:rPr>
                        <a:t> 1: </a:t>
                      </a:r>
                      <a:r>
                        <a:rPr lang="en-US" sz="1500" b="1" dirty="0" err="1">
                          <a:effectLst/>
                          <a:latin typeface="Times New Roman" panose="02020603050405020304" charset="0"/>
                          <a:ea typeface="Calibri" panose="020F0502020204030204" pitchFamily="34" charset="0"/>
                          <a:cs typeface="Times New Roman" panose="02020603050405020304" charset="0"/>
                        </a:rPr>
                        <a:t>Chuẩn</a:t>
                      </a:r>
                      <a:r>
                        <a:rPr lang="en-US" sz="1500" b="1" dirty="0">
                          <a:effectLst/>
                          <a:latin typeface="Times New Roman" panose="02020603050405020304" charset="0"/>
                          <a:ea typeface="Calibri" panose="020F0502020204030204" pitchFamily="34" charset="0"/>
                          <a:cs typeface="Times New Roman" panose="02020603050405020304" charset="0"/>
                        </a:rPr>
                        <a:t> </a:t>
                      </a:r>
                      <a:r>
                        <a:rPr lang="en-US" sz="1500" b="1" dirty="0" err="1">
                          <a:effectLst/>
                          <a:latin typeface="Times New Roman" panose="02020603050405020304" charset="0"/>
                          <a:ea typeface="Calibri" panose="020F0502020204030204" pitchFamily="34" charset="0"/>
                          <a:cs typeface="Times New Roman" panose="02020603050405020304" charset="0"/>
                        </a:rPr>
                        <a:t>bị</a:t>
                      </a:r>
                      <a:r>
                        <a:rPr lang="en-US" sz="1500" b="1" dirty="0">
                          <a:effectLst/>
                          <a:latin typeface="Times New Roman" panose="02020603050405020304" charset="0"/>
                          <a:ea typeface="Calibri" panose="020F0502020204030204" pitchFamily="34" charset="0"/>
                          <a:cs typeface="Times New Roman" panose="02020603050405020304" charset="0"/>
                        </a:rPr>
                        <a:t> </a:t>
                      </a:r>
                      <a:r>
                        <a:rPr lang="en-US" sz="1500" b="1" dirty="0" err="1">
                          <a:effectLst/>
                          <a:latin typeface="Times New Roman" panose="02020603050405020304" charset="0"/>
                          <a:ea typeface="Calibri" panose="020F0502020204030204" pitchFamily="34" charset="0"/>
                          <a:cs typeface="Times New Roman" panose="02020603050405020304" charset="0"/>
                        </a:rPr>
                        <a:t>viết</a:t>
                      </a:r>
                      <a:endParaRPr lang="en-US" sz="1500" b="1"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en-US" sz="1500">
                          <a:effectLst/>
                          <a:latin typeface="Times New Roman" panose="02020603050405020304" charset="0"/>
                          <a:ea typeface="Calibri" panose="020F0502020204030204" pitchFamily="34" charset="0"/>
                          <a:cs typeface="Times New Roman" panose="02020603050405020304" charset="0"/>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1500">
                          <a:effectLst/>
                          <a:latin typeface="Times New Roman" panose="02020603050405020304" charset="0"/>
                          <a:ea typeface="Calibri" panose="020F0502020204030204" pitchFamily="34" charset="0"/>
                          <a:cs typeface="Times New Roman" panose="02020603050405020304" charset="0"/>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820">
                <a:tc vMerge="1">
                  <a:tcPr/>
                </a:tc>
                <a:tc>
                  <a:txBody>
                    <a:bodyPr/>
                    <a:lstStyle/>
                    <a:p>
                      <a:pPr algn="just">
                        <a:lnSpc>
                          <a:spcPct val="115000"/>
                        </a:lnSpc>
                        <a:spcAft>
                          <a:spcPts val="600"/>
                        </a:spcAft>
                        <a:tabLst>
                          <a:tab pos="347345" algn="l"/>
                        </a:tabLst>
                      </a:pPr>
                      <a:r>
                        <a:rPr lang="en-US" sz="1500">
                          <a:effectLst/>
                          <a:latin typeface="Times New Roman" panose="02020603050405020304" charset="0"/>
                          <a:ea typeface="Calibri" panose="020F0502020204030204" pitchFamily="34" charset="0"/>
                          <a:cs typeface="Times New Roman" panose="02020603050405020304" charset="0"/>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1500">
                          <a:effectLst/>
                          <a:latin typeface="Times New Roman" panose="02020603050405020304" charset="0"/>
                          <a:ea typeface="Calibri" panose="020F0502020204030204" pitchFamily="34" charset="0"/>
                          <a:cs typeface="Times New Roman" panose="02020603050405020304" charset="0"/>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820">
                <a:tc vMerge="1">
                  <a:tcPr/>
                </a:tc>
                <a:tc>
                  <a:txBody>
                    <a:bodyPr/>
                    <a:lstStyle/>
                    <a:p>
                      <a:pPr algn="just">
                        <a:lnSpc>
                          <a:spcPct val="115000"/>
                        </a:lnSpc>
                        <a:spcAft>
                          <a:spcPts val="600"/>
                        </a:spcAft>
                        <a:tabLst>
                          <a:tab pos="347345" algn="l"/>
                        </a:tabLst>
                      </a:pPr>
                      <a:r>
                        <a:rPr lang="en-US" sz="1500">
                          <a:effectLst/>
                          <a:latin typeface="Times New Roman" panose="02020603050405020304" charset="0"/>
                          <a:ea typeface="Calibri" panose="020F0502020204030204" pitchFamily="34" charset="0"/>
                          <a:cs typeface="Times New Roman" panose="02020603050405020304" charset="0"/>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1500">
                          <a:effectLst/>
                          <a:latin typeface="Times New Roman" panose="02020603050405020304" charset="0"/>
                          <a:ea typeface="Calibri" panose="020F0502020204030204" pitchFamily="34" charset="0"/>
                          <a:cs typeface="Times New Roman" panose="02020603050405020304" charset="0"/>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820">
                <a:tc rowSpan="3">
                  <a:txBody>
                    <a:bodyPr/>
                    <a:lstStyle/>
                    <a:p>
                      <a:pPr algn="just">
                        <a:lnSpc>
                          <a:spcPct val="115000"/>
                        </a:lnSpc>
                        <a:spcAft>
                          <a:spcPts val="600"/>
                        </a:spcAft>
                        <a:tabLst>
                          <a:tab pos="347345" algn="l"/>
                        </a:tabLst>
                      </a:pPr>
                      <a:r>
                        <a:rPr lang="en-US" sz="1500" b="1" dirty="0" err="1">
                          <a:effectLst/>
                          <a:latin typeface="Times New Roman" panose="02020603050405020304" charset="0"/>
                          <a:ea typeface="Calibri" panose="020F0502020204030204" pitchFamily="34" charset="0"/>
                          <a:cs typeface="Times New Roman" panose="02020603050405020304" charset="0"/>
                        </a:rPr>
                        <a:t>Bước</a:t>
                      </a:r>
                      <a:r>
                        <a:rPr lang="en-US" sz="1500" b="1" dirty="0">
                          <a:effectLst/>
                          <a:latin typeface="Times New Roman" panose="02020603050405020304" charset="0"/>
                          <a:ea typeface="Calibri" panose="020F0502020204030204" pitchFamily="34" charset="0"/>
                          <a:cs typeface="Times New Roman" panose="02020603050405020304" charset="0"/>
                        </a:rPr>
                        <a:t> 2: </a:t>
                      </a:r>
                      <a:r>
                        <a:rPr lang="en-US" sz="1500" b="1" dirty="0" err="1">
                          <a:effectLst/>
                          <a:latin typeface="Times New Roman" panose="02020603050405020304" charset="0"/>
                          <a:ea typeface="Calibri" panose="020F0502020204030204" pitchFamily="34" charset="0"/>
                          <a:cs typeface="Times New Roman" panose="02020603050405020304" charset="0"/>
                        </a:rPr>
                        <a:t>Tìm</a:t>
                      </a:r>
                      <a:r>
                        <a:rPr lang="en-US" sz="1500" b="1" dirty="0">
                          <a:effectLst/>
                          <a:latin typeface="Times New Roman" panose="02020603050405020304" charset="0"/>
                          <a:ea typeface="Calibri" panose="020F0502020204030204" pitchFamily="34" charset="0"/>
                          <a:cs typeface="Times New Roman" panose="02020603050405020304" charset="0"/>
                        </a:rPr>
                        <a:t> ý </a:t>
                      </a:r>
                      <a:r>
                        <a:rPr lang="en-US" sz="1500" b="1" dirty="0" err="1">
                          <a:effectLst/>
                          <a:latin typeface="Times New Roman" panose="02020603050405020304" charset="0"/>
                          <a:ea typeface="Calibri" panose="020F0502020204030204" pitchFamily="34" charset="0"/>
                          <a:cs typeface="Times New Roman" panose="02020603050405020304" charset="0"/>
                        </a:rPr>
                        <a:t>và</a:t>
                      </a:r>
                      <a:r>
                        <a:rPr lang="en-US" sz="1500" b="1" dirty="0">
                          <a:effectLst/>
                          <a:latin typeface="Times New Roman" panose="02020603050405020304" charset="0"/>
                          <a:ea typeface="Calibri" panose="020F0502020204030204" pitchFamily="34" charset="0"/>
                          <a:cs typeface="Times New Roman" panose="02020603050405020304" charset="0"/>
                        </a:rPr>
                        <a:t> </a:t>
                      </a:r>
                      <a:r>
                        <a:rPr lang="en-US" sz="1500" b="1" dirty="0" err="1">
                          <a:effectLst/>
                          <a:latin typeface="Times New Roman" panose="02020603050405020304" charset="0"/>
                          <a:ea typeface="Calibri" panose="020F0502020204030204" pitchFamily="34" charset="0"/>
                          <a:cs typeface="Times New Roman" panose="02020603050405020304" charset="0"/>
                        </a:rPr>
                        <a:t>lập</a:t>
                      </a:r>
                      <a:r>
                        <a:rPr lang="en-US" sz="1500" b="1" dirty="0">
                          <a:effectLst/>
                          <a:latin typeface="Times New Roman" panose="02020603050405020304" charset="0"/>
                          <a:ea typeface="Calibri" panose="020F0502020204030204" pitchFamily="34" charset="0"/>
                          <a:cs typeface="Times New Roman" panose="02020603050405020304" charset="0"/>
                        </a:rPr>
                        <a:t> </a:t>
                      </a:r>
                      <a:r>
                        <a:rPr lang="en-US" sz="1500" b="1" dirty="0" err="1">
                          <a:effectLst/>
                          <a:latin typeface="Times New Roman" panose="02020603050405020304" charset="0"/>
                          <a:ea typeface="Calibri" panose="020F0502020204030204" pitchFamily="34" charset="0"/>
                          <a:cs typeface="Times New Roman" panose="02020603050405020304" charset="0"/>
                        </a:rPr>
                        <a:t>dàn</a:t>
                      </a:r>
                      <a:r>
                        <a:rPr lang="en-US" sz="1500" b="1" dirty="0">
                          <a:effectLst/>
                          <a:latin typeface="Times New Roman" panose="02020603050405020304" charset="0"/>
                          <a:ea typeface="Calibri" panose="020F0502020204030204" pitchFamily="34" charset="0"/>
                          <a:cs typeface="Times New Roman" panose="02020603050405020304" charset="0"/>
                        </a:rPr>
                        <a:t> ý</a:t>
                      </a:r>
                      <a:endParaRPr lang="en-US" sz="1500" b="1"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en-US" sz="1500">
                          <a:effectLst/>
                          <a:latin typeface="Times New Roman" panose="02020603050405020304" charset="0"/>
                          <a:ea typeface="Calibri" panose="020F0502020204030204" pitchFamily="34" charset="0"/>
                          <a:cs typeface="Times New Roman" panose="02020603050405020304" charset="0"/>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1500">
                          <a:effectLst/>
                          <a:latin typeface="Times New Roman" panose="02020603050405020304" charset="0"/>
                          <a:ea typeface="Calibri" panose="020F0502020204030204" pitchFamily="34" charset="0"/>
                          <a:cs typeface="Times New Roman" panose="02020603050405020304" charset="0"/>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820">
                <a:tc vMerge="1">
                  <a:tcPr/>
                </a:tc>
                <a:tc>
                  <a:txBody>
                    <a:bodyPr/>
                    <a:lstStyle/>
                    <a:p>
                      <a:pPr algn="just">
                        <a:lnSpc>
                          <a:spcPct val="115000"/>
                        </a:lnSpc>
                        <a:spcAft>
                          <a:spcPts val="600"/>
                        </a:spcAft>
                        <a:tabLst>
                          <a:tab pos="347345" algn="l"/>
                        </a:tabLst>
                      </a:pPr>
                      <a:r>
                        <a:rPr lang="en-US" sz="1500" dirty="0">
                          <a:effectLst/>
                          <a:latin typeface="Times New Roman" panose="02020603050405020304" charset="0"/>
                          <a:ea typeface="Calibri" panose="020F0502020204030204" pitchFamily="34" charset="0"/>
                          <a:cs typeface="Times New Roman" panose="02020603050405020304" charset="0"/>
                        </a:rPr>
                        <a:t> </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1500">
                          <a:effectLst/>
                          <a:latin typeface="Times New Roman" panose="02020603050405020304" charset="0"/>
                          <a:ea typeface="Calibri" panose="020F0502020204030204" pitchFamily="34" charset="0"/>
                          <a:cs typeface="Times New Roman" panose="02020603050405020304" charset="0"/>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185">
                <a:tc vMerge="1">
                  <a:tcPr/>
                </a:tc>
                <a:tc>
                  <a:txBody>
                    <a:bodyPr/>
                    <a:lstStyle/>
                    <a:p>
                      <a:pPr algn="just">
                        <a:lnSpc>
                          <a:spcPct val="115000"/>
                        </a:lnSpc>
                        <a:spcAft>
                          <a:spcPts val="600"/>
                        </a:spcAft>
                        <a:tabLst>
                          <a:tab pos="347345" algn="l"/>
                        </a:tabLst>
                      </a:pPr>
                      <a:r>
                        <a:rPr lang="en-US" sz="1500" dirty="0">
                          <a:effectLst/>
                          <a:latin typeface="Times New Roman" panose="02020603050405020304" charset="0"/>
                          <a:ea typeface="Calibri" panose="020F0502020204030204" pitchFamily="34" charset="0"/>
                          <a:cs typeface="Times New Roman" panose="02020603050405020304" charset="0"/>
                        </a:rPr>
                        <a:t> </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1500">
                          <a:effectLst/>
                          <a:latin typeface="Times New Roman" panose="02020603050405020304" charset="0"/>
                          <a:ea typeface="Calibri" panose="020F0502020204030204" pitchFamily="34" charset="0"/>
                          <a:cs typeface="Times New Roman" panose="02020603050405020304" charset="0"/>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695">
                <a:tc>
                  <a:txBody>
                    <a:bodyPr/>
                    <a:lstStyle/>
                    <a:p>
                      <a:pPr algn="just">
                        <a:lnSpc>
                          <a:spcPct val="115000"/>
                        </a:lnSpc>
                        <a:spcAft>
                          <a:spcPts val="600"/>
                        </a:spcAft>
                        <a:tabLst>
                          <a:tab pos="347345" algn="l"/>
                        </a:tabLst>
                      </a:pPr>
                      <a:r>
                        <a:rPr lang="en-US" sz="1500" b="1" dirty="0" err="1">
                          <a:effectLst/>
                          <a:latin typeface="Times New Roman" panose="02020603050405020304" charset="0"/>
                          <a:ea typeface="Calibri" panose="020F0502020204030204" pitchFamily="34" charset="0"/>
                          <a:cs typeface="Times New Roman" panose="02020603050405020304" charset="0"/>
                        </a:rPr>
                        <a:t>Bước</a:t>
                      </a:r>
                      <a:r>
                        <a:rPr lang="en-US" sz="1500" b="1" dirty="0">
                          <a:effectLst/>
                          <a:latin typeface="Times New Roman" panose="02020603050405020304" charset="0"/>
                          <a:ea typeface="Calibri" panose="020F0502020204030204" pitchFamily="34" charset="0"/>
                          <a:cs typeface="Times New Roman" panose="02020603050405020304" charset="0"/>
                        </a:rPr>
                        <a:t> 3: </a:t>
                      </a:r>
                      <a:r>
                        <a:rPr lang="en-US" sz="1500" b="1" dirty="0" err="1">
                          <a:effectLst/>
                          <a:latin typeface="Times New Roman" panose="02020603050405020304" charset="0"/>
                          <a:ea typeface="Calibri" panose="020F0502020204030204" pitchFamily="34" charset="0"/>
                          <a:cs typeface="Times New Roman" panose="02020603050405020304" charset="0"/>
                        </a:rPr>
                        <a:t>Viết</a:t>
                      </a:r>
                      <a:r>
                        <a:rPr lang="en-US" sz="1500" b="1" dirty="0">
                          <a:effectLst/>
                          <a:latin typeface="Times New Roman" panose="02020603050405020304" charset="0"/>
                          <a:ea typeface="Calibri" panose="020F0502020204030204" pitchFamily="34" charset="0"/>
                          <a:cs typeface="Times New Roman" panose="02020603050405020304" charset="0"/>
                        </a:rPr>
                        <a:t> </a:t>
                      </a:r>
                      <a:r>
                        <a:rPr lang="en-US" sz="1500" b="1" dirty="0" err="1">
                          <a:effectLst/>
                          <a:latin typeface="Times New Roman" panose="02020603050405020304" charset="0"/>
                          <a:ea typeface="Calibri" panose="020F0502020204030204" pitchFamily="34" charset="0"/>
                          <a:cs typeface="Times New Roman" panose="02020603050405020304" charset="0"/>
                        </a:rPr>
                        <a:t>bài</a:t>
                      </a:r>
                      <a:endParaRPr lang="en-US" sz="1500" b="1"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en-US" sz="1500" dirty="0">
                          <a:effectLst/>
                          <a:latin typeface="Times New Roman" panose="02020603050405020304" charset="0"/>
                          <a:ea typeface="Calibri" panose="020F0502020204030204" pitchFamily="34" charset="0"/>
                          <a:cs typeface="Times New Roman" panose="02020603050405020304" charset="0"/>
                        </a:rPr>
                        <a:t>……………………………………………..</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1500">
                          <a:effectLst/>
                          <a:latin typeface="Times New Roman" panose="02020603050405020304" charset="0"/>
                          <a:ea typeface="Calibri" panose="020F0502020204030204" pitchFamily="34" charset="0"/>
                          <a:cs typeface="Times New Roman" panose="02020603050405020304" charset="0"/>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6425">
                <a:tc>
                  <a:txBody>
                    <a:bodyPr/>
                    <a:lstStyle/>
                    <a:p>
                      <a:pPr algn="just">
                        <a:lnSpc>
                          <a:spcPct val="115000"/>
                        </a:lnSpc>
                        <a:spcAft>
                          <a:spcPts val="600"/>
                        </a:spcAft>
                        <a:tabLst>
                          <a:tab pos="347345" algn="l"/>
                        </a:tabLst>
                      </a:pPr>
                      <a:r>
                        <a:rPr lang="en-US" sz="1500" b="1" dirty="0" err="1">
                          <a:effectLst/>
                          <a:latin typeface="Times New Roman" panose="02020603050405020304" charset="0"/>
                          <a:ea typeface="Calibri" panose="020F0502020204030204" pitchFamily="34" charset="0"/>
                          <a:cs typeface="Times New Roman" panose="02020603050405020304" charset="0"/>
                        </a:rPr>
                        <a:t>Bước</a:t>
                      </a:r>
                      <a:r>
                        <a:rPr lang="en-US" sz="1500" b="1" dirty="0">
                          <a:effectLst/>
                          <a:latin typeface="Times New Roman" panose="02020603050405020304" charset="0"/>
                          <a:ea typeface="Calibri" panose="020F0502020204030204" pitchFamily="34" charset="0"/>
                          <a:cs typeface="Times New Roman" panose="02020603050405020304" charset="0"/>
                        </a:rPr>
                        <a:t> 4: </a:t>
                      </a:r>
                      <a:r>
                        <a:rPr lang="en-US" sz="1500" b="1" dirty="0" err="1">
                          <a:effectLst/>
                          <a:latin typeface="Times New Roman" panose="02020603050405020304" charset="0"/>
                          <a:ea typeface="Calibri" panose="020F0502020204030204" pitchFamily="34" charset="0"/>
                          <a:cs typeface="Times New Roman" panose="02020603050405020304" charset="0"/>
                        </a:rPr>
                        <a:t>Xem</a:t>
                      </a:r>
                      <a:r>
                        <a:rPr lang="en-US" sz="1500" b="1" dirty="0">
                          <a:effectLst/>
                          <a:latin typeface="Times New Roman" panose="02020603050405020304" charset="0"/>
                          <a:ea typeface="Calibri" panose="020F0502020204030204" pitchFamily="34" charset="0"/>
                          <a:cs typeface="Times New Roman" panose="02020603050405020304" charset="0"/>
                        </a:rPr>
                        <a:t> </a:t>
                      </a:r>
                      <a:r>
                        <a:rPr lang="en-US" sz="1500" b="1" dirty="0" err="1">
                          <a:effectLst/>
                          <a:latin typeface="Times New Roman" panose="02020603050405020304" charset="0"/>
                          <a:ea typeface="Calibri" panose="020F0502020204030204" pitchFamily="34" charset="0"/>
                          <a:cs typeface="Times New Roman" panose="02020603050405020304" charset="0"/>
                        </a:rPr>
                        <a:t>lại</a:t>
                      </a:r>
                      <a:r>
                        <a:rPr lang="en-US" sz="1500" b="1" dirty="0">
                          <a:effectLst/>
                          <a:latin typeface="Times New Roman" panose="02020603050405020304" charset="0"/>
                          <a:ea typeface="Calibri" panose="020F0502020204030204" pitchFamily="34" charset="0"/>
                          <a:cs typeface="Times New Roman" panose="02020603050405020304" charset="0"/>
                        </a:rPr>
                        <a:t> </a:t>
                      </a:r>
                      <a:r>
                        <a:rPr lang="en-US" sz="1500" b="1" dirty="0" err="1">
                          <a:effectLst/>
                          <a:latin typeface="Times New Roman" panose="02020603050405020304" charset="0"/>
                          <a:ea typeface="Calibri" panose="020F0502020204030204" pitchFamily="34" charset="0"/>
                          <a:cs typeface="Times New Roman" panose="02020603050405020304" charset="0"/>
                        </a:rPr>
                        <a:t>và</a:t>
                      </a:r>
                      <a:r>
                        <a:rPr lang="en-US" sz="1500" b="1" dirty="0">
                          <a:effectLst/>
                          <a:latin typeface="Times New Roman" panose="02020603050405020304" charset="0"/>
                          <a:ea typeface="Calibri" panose="020F0502020204030204" pitchFamily="34" charset="0"/>
                          <a:cs typeface="Times New Roman" panose="02020603050405020304" charset="0"/>
                        </a:rPr>
                        <a:t> </a:t>
                      </a:r>
                      <a:r>
                        <a:rPr lang="en-US" sz="1500" b="1" dirty="0" err="1">
                          <a:effectLst/>
                          <a:latin typeface="Times New Roman" panose="02020603050405020304" charset="0"/>
                          <a:ea typeface="Calibri" panose="020F0502020204030204" pitchFamily="34" charset="0"/>
                          <a:cs typeface="Times New Roman" panose="02020603050405020304" charset="0"/>
                        </a:rPr>
                        <a:t>chỉnh</a:t>
                      </a:r>
                      <a:r>
                        <a:rPr lang="en-US" sz="1500" b="1" dirty="0">
                          <a:effectLst/>
                          <a:latin typeface="Times New Roman" panose="02020603050405020304" charset="0"/>
                          <a:ea typeface="Calibri" panose="020F0502020204030204" pitchFamily="34" charset="0"/>
                          <a:cs typeface="Times New Roman" panose="02020603050405020304" charset="0"/>
                        </a:rPr>
                        <a:t> </a:t>
                      </a:r>
                      <a:r>
                        <a:rPr lang="en-US" sz="1500" b="1" dirty="0" err="1">
                          <a:effectLst/>
                          <a:latin typeface="Times New Roman" panose="02020603050405020304" charset="0"/>
                          <a:ea typeface="Calibri" panose="020F0502020204030204" pitchFamily="34" charset="0"/>
                          <a:cs typeface="Times New Roman" panose="02020603050405020304" charset="0"/>
                        </a:rPr>
                        <a:t>sửa</a:t>
                      </a:r>
                      <a:endParaRPr lang="en-US" sz="1500" b="1"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en-US" sz="1500" dirty="0">
                          <a:effectLst/>
                          <a:latin typeface="Times New Roman" panose="02020603050405020304" charset="0"/>
                          <a:ea typeface="Calibri" panose="020F0502020204030204" pitchFamily="34" charset="0"/>
                          <a:cs typeface="Times New Roman" panose="02020603050405020304" charset="0"/>
                        </a:rPr>
                        <a:t>……………………………………………..</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347345" algn="l"/>
                        </a:tabLst>
                      </a:pPr>
                      <a:r>
                        <a:rPr lang="vi-VN" sz="1500" dirty="0">
                          <a:effectLst/>
                          <a:latin typeface="Times New Roman" panose="02020603050405020304" charset="0"/>
                          <a:ea typeface="Calibri" panose="020F0502020204030204" pitchFamily="34" charset="0"/>
                          <a:cs typeface="Times New Roman" panose="02020603050405020304" charset="0"/>
                        </a:rPr>
                        <a:t> </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Freeform 8"/>
          <p:cNvSpPr/>
          <p:nvPr/>
        </p:nvSpPr>
        <p:spPr>
          <a:xfrm>
            <a:off x="7323365" y="0"/>
            <a:ext cx="2138096" cy="1445078"/>
          </a:xfrm>
          <a:custGeom>
            <a:avLst/>
            <a:gdLst/>
            <a:ahLst/>
            <a:cxnLst/>
            <a:rect l="l" t="t" r="r" b="b"/>
            <a:pathLst>
              <a:path w="6583979" h="6164250">
                <a:moveTo>
                  <a:pt x="0" y="0"/>
                </a:moveTo>
                <a:lnTo>
                  <a:pt x="6583979" y="0"/>
                </a:lnTo>
                <a:lnTo>
                  <a:pt x="6583979" y="6164250"/>
                </a:lnTo>
                <a:lnTo>
                  <a:pt x="0" y="616425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9"/>
          <p:cNvSpPr/>
          <p:nvPr/>
        </p:nvSpPr>
        <p:spPr>
          <a:xfrm rot="4584919">
            <a:off x="4729013" y="1372516"/>
            <a:ext cx="5470756" cy="1954690"/>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3"/>
          <p:cNvSpPr/>
          <p:nvPr/>
        </p:nvSpPr>
        <p:spPr>
          <a:xfrm>
            <a:off x="1994096" y="638048"/>
            <a:ext cx="5101579" cy="3354287"/>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16000"/>
          </a:blip>
          <a:srcRect l="-36839" t="22750" r="-33907" b="23133"/>
          <a:stretch>
            <a:fillRect/>
          </a:stretch>
        </p:blipFill>
        <p:spPr>
          <a:xfrm>
            <a:off x="0" y="0"/>
            <a:ext cx="9144000" cy="5143500"/>
          </a:xfrm>
          <a:prstGeom prst="rect">
            <a:avLst/>
          </a:prstGeom>
        </p:spPr>
      </p:pic>
      <p:sp>
        <p:nvSpPr>
          <p:cNvPr id="3" name="Freeform 3"/>
          <p:cNvSpPr/>
          <p:nvPr/>
        </p:nvSpPr>
        <p:spPr>
          <a:xfrm>
            <a:off x="1226622" y="1789213"/>
            <a:ext cx="5101579" cy="3354287"/>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7" name="Freeform 7"/>
          <p:cNvSpPr/>
          <p:nvPr/>
        </p:nvSpPr>
        <p:spPr>
          <a:xfrm rot="1578904">
            <a:off x="4341340" y="78439"/>
            <a:ext cx="2786430" cy="1230938"/>
          </a:xfrm>
          <a:custGeom>
            <a:avLst/>
            <a:gdLst/>
            <a:ahLst/>
            <a:cxnLst/>
            <a:rect l="l" t="t" r="r" b="b"/>
            <a:pathLst>
              <a:path w="14404600" h="2461877">
                <a:moveTo>
                  <a:pt x="0" y="0"/>
                </a:moveTo>
                <a:lnTo>
                  <a:pt x="14404601" y="0"/>
                </a:lnTo>
                <a:lnTo>
                  <a:pt x="14404601" y="2461877"/>
                </a:lnTo>
                <a:lnTo>
                  <a:pt x="0" y="2461877"/>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sp>
      <p:sp>
        <p:nvSpPr>
          <p:cNvPr id="8" name="Freeform 8"/>
          <p:cNvSpPr/>
          <p:nvPr/>
        </p:nvSpPr>
        <p:spPr>
          <a:xfrm>
            <a:off x="6906986" y="0"/>
            <a:ext cx="2554475" cy="2081893"/>
          </a:xfrm>
          <a:custGeom>
            <a:avLst/>
            <a:gdLst/>
            <a:ahLst/>
            <a:cxnLst/>
            <a:rect l="l" t="t" r="r" b="b"/>
            <a:pathLst>
              <a:path w="6583979" h="6164250">
                <a:moveTo>
                  <a:pt x="0" y="0"/>
                </a:moveTo>
                <a:lnTo>
                  <a:pt x="6583979" y="0"/>
                </a:lnTo>
                <a:lnTo>
                  <a:pt x="6583979" y="6164250"/>
                </a:lnTo>
                <a:lnTo>
                  <a:pt x="0" y="61642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9225524">
            <a:off x="684441" y="3596696"/>
            <a:ext cx="4250105" cy="1954690"/>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Rectangle 9"/>
          <p:cNvSpPr/>
          <p:nvPr/>
        </p:nvSpPr>
        <p:spPr>
          <a:xfrm>
            <a:off x="749011" y="1013377"/>
            <a:ext cx="6507222" cy="2522855"/>
          </a:xfrm>
          <a:prstGeom prst="rect">
            <a:avLst/>
          </a:prstGeom>
          <a:ln>
            <a:solidFill>
              <a:srgbClr val="7030A0"/>
            </a:solidFill>
          </a:ln>
        </p:spPr>
        <p:txBody>
          <a:bodyPr wrap="square">
            <a:spAutoFit/>
          </a:bodyPr>
          <a:lstStyle/>
          <a:p>
            <a:pPr indent="457200" algn="just">
              <a:lnSpc>
                <a:spcPct val="115000"/>
              </a:lnSpc>
              <a:spcAft>
                <a:spcPts val="800"/>
              </a:spcAft>
            </a:pPr>
            <a:r>
              <a:rPr lang="en-US" sz="1800" b="1" dirty="0">
                <a:latin typeface="Times New Roman" panose="02020603050405020304" charset="0"/>
                <a:ea typeface="Calibri" panose="020F0502020204030204" pitchFamily="34" charset="0"/>
                <a:cs typeface="Times New Roman" panose="02020603050405020304" charset="0"/>
              </a:rPr>
              <a:t>B2. </a:t>
            </a:r>
            <a:r>
              <a:rPr lang="en-US" sz="1800" b="1" dirty="0" err="1">
                <a:latin typeface="Times New Roman" panose="02020603050405020304" charset="0"/>
                <a:ea typeface="Calibri" panose="020F0502020204030204" pitchFamily="34" charset="0"/>
                <a:cs typeface="Times New Roman" panose="02020603050405020304" charset="0"/>
              </a:rPr>
              <a:t>Thực</a:t>
            </a:r>
            <a:r>
              <a:rPr lang="en-US" sz="1800" b="1" dirty="0">
                <a:latin typeface="Times New Roman" panose="02020603050405020304" charset="0"/>
                <a:ea typeface="Calibri" panose="020F0502020204030204" pitchFamily="34" charset="0"/>
                <a:cs typeface="Times New Roman" panose="02020603050405020304" charset="0"/>
              </a:rPr>
              <a:t> </a:t>
            </a:r>
            <a:r>
              <a:rPr lang="en-US" sz="1800" b="1" dirty="0" err="1">
                <a:latin typeface="Times New Roman" panose="02020603050405020304" charset="0"/>
                <a:ea typeface="Calibri" panose="020F0502020204030204" pitchFamily="34" charset="0"/>
                <a:cs typeface="Times New Roman" panose="02020603050405020304" charset="0"/>
              </a:rPr>
              <a:t>hiện</a:t>
            </a:r>
            <a:r>
              <a:rPr lang="en-US" sz="1800" b="1" dirty="0">
                <a:latin typeface="Times New Roman" panose="02020603050405020304" charset="0"/>
                <a:ea typeface="Calibri" panose="020F0502020204030204" pitchFamily="34" charset="0"/>
                <a:cs typeface="Times New Roman" panose="02020603050405020304" charset="0"/>
              </a:rPr>
              <a:t> </a:t>
            </a:r>
            <a:r>
              <a:rPr lang="en-US" sz="1800" b="1" dirty="0" err="1">
                <a:latin typeface="Times New Roman" panose="02020603050405020304" charset="0"/>
                <a:ea typeface="Calibri" panose="020F0502020204030204" pitchFamily="34" charset="0"/>
                <a:cs typeface="Times New Roman" panose="02020603050405020304" charset="0"/>
              </a:rPr>
              <a:t>nhiệm</a:t>
            </a:r>
            <a:r>
              <a:rPr lang="en-US" sz="1800" b="1" dirty="0">
                <a:latin typeface="Times New Roman" panose="02020603050405020304" charset="0"/>
                <a:ea typeface="Calibri" panose="020F0502020204030204" pitchFamily="34" charset="0"/>
                <a:cs typeface="Times New Roman" panose="02020603050405020304" charset="0"/>
              </a:rPr>
              <a:t> </a:t>
            </a:r>
            <a:r>
              <a:rPr lang="en-US" sz="1800" b="1" dirty="0" err="1">
                <a:latin typeface="Times New Roman" panose="02020603050405020304" charset="0"/>
                <a:ea typeface="Calibri" panose="020F0502020204030204" pitchFamily="34" charset="0"/>
                <a:cs typeface="Times New Roman" panose="02020603050405020304" charset="0"/>
              </a:rPr>
              <a:t>vụ</a:t>
            </a:r>
            <a:r>
              <a:rPr lang="en-US" sz="1800" b="1"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Cá</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nhân</a:t>
            </a:r>
            <a:r>
              <a:rPr lang="en-US" sz="1800" dirty="0">
                <a:latin typeface="Times New Roman" panose="02020603050405020304" charset="0"/>
                <a:ea typeface="Calibri" panose="020F0502020204030204" pitchFamily="34" charset="0"/>
                <a:cs typeface="Times New Roman" panose="02020603050405020304" charset="0"/>
              </a:rPr>
              <a:t> HS </a:t>
            </a:r>
            <a:r>
              <a:rPr lang="en-US" sz="1800" dirty="0" err="1">
                <a:latin typeface="Times New Roman" panose="02020603050405020304" charset="0"/>
                <a:ea typeface="Calibri" panose="020F0502020204030204" pitchFamily="34" charset="0"/>
                <a:cs typeface="Times New Roman" panose="02020603050405020304" charset="0"/>
              </a:rPr>
              <a:t>thực</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hiện</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nhiệm</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vụ</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và</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trả</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lời</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trong</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Phiếu</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học</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tập</a:t>
            </a:r>
            <a:r>
              <a:rPr lang="en-US" sz="1800" dirty="0">
                <a:latin typeface="Times New Roman" panose="02020603050405020304" charset="0"/>
                <a:ea typeface="Calibri" panose="020F0502020204030204" pitchFamily="34" charset="0"/>
                <a:cs typeface="Times New Roman" panose="02020603050405020304" charset="0"/>
              </a:rPr>
              <a:t> (PHT) </a:t>
            </a:r>
            <a:r>
              <a:rPr lang="en-US" sz="1800" dirty="0" err="1">
                <a:latin typeface="Times New Roman" panose="02020603050405020304" charset="0"/>
                <a:ea typeface="Calibri" panose="020F0502020204030204" pitchFamily="34" charset="0"/>
                <a:cs typeface="Times New Roman" panose="02020603050405020304" charset="0"/>
              </a:rPr>
              <a:t>số</a:t>
            </a:r>
            <a:r>
              <a:rPr lang="en-US" sz="1800" dirty="0">
                <a:latin typeface="Times New Roman" panose="02020603050405020304" charset="0"/>
                <a:ea typeface="Calibri" panose="020F0502020204030204" pitchFamily="34" charset="0"/>
                <a:cs typeface="Times New Roman" panose="02020603050405020304" charset="0"/>
              </a:rPr>
              <a:t> 1 </a:t>
            </a:r>
            <a:r>
              <a:rPr lang="en-US" sz="1800" dirty="0" err="1">
                <a:latin typeface="Times New Roman" panose="02020603050405020304" charset="0"/>
                <a:ea typeface="Calibri" panose="020F0502020204030204" pitchFamily="34" charset="0"/>
                <a:cs typeface="Times New Roman" panose="02020603050405020304" charset="0"/>
              </a:rPr>
              <a:t>trong</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thời</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gian</a:t>
            </a:r>
            <a:r>
              <a:rPr lang="en-US" sz="1800" dirty="0">
                <a:latin typeface="Times New Roman" panose="02020603050405020304" charset="0"/>
                <a:ea typeface="Calibri" panose="020F0502020204030204" pitchFamily="34" charset="0"/>
                <a:cs typeface="Times New Roman" panose="02020603050405020304" charset="0"/>
              </a:rPr>
              <a:t> 3 </a:t>
            </a:r>
            <a:r>
              <a:rPr lang="en-US" sz="1800" dirty="0" err="1">
                <a:latin typeface="Times New Roman" panose="02020603050405020304" charset="0"/>
                <a:ea typeface="Calibri" panose="020F0502020204030204" pitchFamily="34" charset="0"/>
                <a:cs typeface="Times New Roman" panose="02020603050405020304" charset="0"/>
              </a:rPr>
              <a:t>phút</a:t>
            </a:r>
            <a:r>
              <a:rPr lang="en-US" sz="1800" dirty="0">
                <a:latin typeface="Times New Roman" panose="02020603050405020304" charset="0"/>
                <a:ea typeface="Calibri" panose="020F0502020204030204" pitchFamily="34" charset="0"/>
                <a:cs typeface="Times New Roman" panose="02020603050405020304" charset="0"/>
              </a:rPr>
              <a:t>.</a:t>
            </a:r>
            <a:endParaRPr lang="en-US" sz="1800" dirty="0">
              <a:latin typeface="Times New Roman" panose="02020603050405020304" charset="0"/>
              <a:ea typeface="Calibri" panose="020F0502020204030204" pitchFamily="34" charset="0"/>
              <a:cs typeface="Times New Roman" panose="02020603050405020304" charset="0"/>
            </a:endParaRPr>
          </a:p>
          <a:p>
            <a:pPr indent="457200" algn="just">
              <a:lnSpc>
                <a:spcPct val="115000"/>
              </a:lnSpc>
              <a:spcAft>
                <a:spcPts val="800"/>
              </a:spcAft>
            </a:pPr>
            <a:r>
              <a:rPr lang="en-US" sz="1800" b="1" dirty="0">
                <a:latin typeface="Times New Roman" panose="02020603050405020304" charset="0"/>
                <a:ea typeface="Calibri" panose="020F0502020204030204" pitchFamily="34" charset="0"/>
                <a:cs typeface="Times New Roman" panose="02020603050405020304" charset="0"/>
              </a:rPr>
              <a:t>B3. </a:t>
            </a:r>
            <a:r>
              <a:rPr lang="en-US" sz="1800" b="1" dirty="0" err="1">
                <a:latin typeface="Times New Roman" panose="02020603050405020304" charset="0"/>
                <a:ea typeface="Calibri" panose="020F0502020204030204" pitchFamily="34" charset="0"/>
                <a:cs typeface="Times New Roman" panose="02020603050405020304" charset="0"/>
              </a:rPr>
              <a:t>Báo</a:t>
            </a:r>
            <a:r>
              <a:rPr lang="en-US" sz="1800" b="1" dirty="0">
                <a:latin typeface="Times New Roman" panose="02020603050405020304" charset="0"/>
                <a:ea typeface="Calibri" panose="020F0502020204030204" pitchFamily="34" charset="0"/>
                <a:cs typeface="Times New Roman" panose="02020603050405020304" charset="0"/>
              </a:rPr>
              <a:t> </a:t>
            </a:r>
            <a:r>
              <a:rPr lang="en-US" sz="1800" b="1" dirty="0" err="1">
                <a:latin typeface="Times New Roman" panose="02020603050405020304" charset="0"/>
                <a:ea typeface="Calibri" panose="020F0502020204030204" pitchFamily="34" charset="0"/>
                <a:cs typeface="Times New Roman" panose="02020603050405020304" charset="0"/>
              </a:rPr>
              <a:t>cáo</a:t>
            </a:r>
            <a:r>
              <a:rPr lang="en-US" sz="1800" b="1" dirty="0">
                <a:latin typeface="Times New Roman" panose="02020603050405020304" charset="0"/>
                <a:ea typeface="Calibri" panose="020F0502020204030204" pitchFamily="34" charset="0"/>
                <a:cs typeface="Times New Roman" panose="02020603050405020304" charset="0"/>
              </a:rPr>
              <a:t> </a:t>
            </a:r>
            <a:r>
              <a:rPr lang="en-US" sz="1800" b="1" dirty="0" err="1">
                <a:latin typeface="Times New Roman" panose="02020603050405020304" charset="0"/>
                <a:ea typeface="Calibri" panose="020F0502020204030204" pitchFamily="34" charset="0"/>
                <a:cs typeface="Times New Roman" panose="02020603050405020304" charset="0"/>
              </a:rPr>
              <a:t>thảo</a:t>
            </a:r>
            <a:r>
              <a:rPr lang="en-US" sz="1800" b="1" dirty="0">
                <a:latin typeface="Times New Roman" panose="02020603050405020304" charset="0"/>
                <a:ea typeface="Calibri" panose="020F0502020204030204" pitchFamily="34" charset="0"/>
                <a:cs typeface="Times New Roman" panose="02020603050405020304" charset="0"/>
              </a:rPr>
              <a:t> </a:t>
            </a:r>
            <a:r>
              <a:rPr lang="en-US" sz="1800" b="1" dirty="0" err="1">
                <a:latin typeface="Times New Roman" panose="02020603050405020304" charset="0"/>
                <a:ea typeface="Calibri" panose="020F0502020204030204" pitchFamily="34" charset="0"/>
                <a:cs typeface="Times New Roman" panose="02020603050405020304" charset="0"/>
              </a:rPr>
              <a:t>luận</a:t>
            </a:r>
            <a:r>
              <a:rPr lang="en-US" sz="1800" b="1" dirty="0">
                <a:latin typeface="Times New Roman" panose="02020603050405020304" charset="0"/>
                <a:ea typeface="Calibri" panose="020F0502020204030204" pitchFamily="34" charset="0"/>
                <a:cs typeface="Times New Roman" panose="02020603050405020304" charset="0"/>
              </a:rPr>
              <a:t>: </a:t>
            </a:r>
            <a:r>
              <a:rPr lang="en-US" sz="1800" dirty="0">
                <a:latin typeface="Times New Roman" panose="02020603050405020304" charset="0"/>
                <a:ea typeface="Calibri" panose="020F0502020204030204" pitchFamily="34" charset="0"/>
                <a:cs typeface="Times New Roman" panose="02020603050405020304" charset="0"/>
              </a:rPr>
              <a:t>HS </a:t>
            </a:r>
            <a:r>
              <a:rPr lang="en-US" sz="1800" dirty="0" err="1">
                <a:latin typeface="Times New Roman" panose="02020603050405020304" charset="0"/>
                <a:ea typeface="Calibri" panose="020F0502020204030204" pitchFamily="34" charset="0"/>
                <a:cs typeface="Times New Roman" panose="02020603050405020304" charset="0"/>
              </a:rPr>
              <a:t>trình</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bày</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nội</a:t>
            </a:r>
            <a:r>
              <a:rPr lang="en-US" sz="1800" dirty="0">
                <a:latin typeface="Times New Roman" panose="02020603050405020304" charset="0"/>
                <a:ea typeface="Calibri" panose="020F0502020204030204" pitchFamily="34" charset="0"/>
                <a:cs typeface="Times New Roman" panose="02020603050405020304" charset="0"/>
              </a:rPr>
              <a:t> dung PHT. HS </a:t>
            </a:r>
            <a:r>
              <a:rPr lang="en-US" sz="1800" dirty="0" err="1">
                <a:latin typeface="Times New Roman" panose="02020603050405020304" charset="0"/>
                <a:ea typeface="Calibri" panose="020F0502020204030204" pitchFamily="34" charset="0"/>
                <a:cs typeface="Times New Roman" panose="02020603050405020304" charset="0"/>
              </a:rPr>
              <a:t>khác</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nhận</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xét</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bổ</a:t>
            </a:r>
            <a:r>
              <a:rPr lang="en-US" sz="1800" dirty="0">
                <a:latin typeface="Times New Roman" panose="02020603050405020304" charset="0"/>
                <a:ea typeface="Calibri" panose="020F0502020204030204" pitchFamily="34" charset="0"/>
                <a:cs typeface="Times New Roman" panose="02020603050405020304" charset="0"/>
              </a:rPr>
              <a:t> sung.</a:t>
            </a:r>
            <a:endParaRPr lang="en-US" sz="1800" dirty="0">
              <a:latin typeface="Times New Roman" panose="02020603050405020304" charset="0"/>
              <a:ea typeface="Calibri" panose="020F0502020204030204" pitchFamily="34" charset="0"/>
              <a:cs typeface="Times New Roman" panose="02020603050405020304" charset="0"/>
            </a:endParaRPr>
          </a:p>
          <a:p>
            <a:pPr indent="457200" algn="just">
              <a:lnSpc>
                <a:spcPct val="115000"/>
              </a:lnSpc>
              <a:spcAft>
                <a:spcPts val="0"/>
              </a:spcAft>
            </a:pPr>
            <a:r>
              <a:rPr lang="nl-NL" sz="1800" b="1" dirty="0">
                <a:latin typeface="Times New Roman" panose="02020603050405020304" charset="0"/>
                <a:ea typeface="MS Mincho"/>
                <a:cs typeface="Times New Roman" panose="02020603050405020304" charset="0"/>
              </a:rPr>
              <a:t>B4. Đánh giá kết quả thực hiện: </a:t>
            </a:r>
            <a:r>
              <a:rPr lang="nl-NL" sz="1800" dirty="0">
                <a:latin typeface="Times New Roman" panose="02020603050405020304" charset="0"/>
                <a:ea typeface="MS Mincho"/>
                <a:cs typeface="Times New Roman" panose="02020603050405020304" charset="0"/>
              </a:rPr>
              <a:t>GV nhận xét định hướng cho HS về việc xác định đề tài, mục đích, đối tượng, cách viết.</a:t>
            </a:r>
            <a:endParaRPr lang="en-US" sz="1800" dirty="0">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0"/>
              </a:spcAft>
            </a:pPr>
            <a:r>
              <a:rPr lang="nl-NL" sz="1800" b="1" dirty="0">
                <a:latin typeface="Times New Roman" panose="02020603050405020304" charset="0"/>
                <a:ea typeface="MS Mincho"/>
                <a:cs typeface="Times New Roman" panose="02020603050405020304" charset="0"/>
              </a:rPr>
              <a:t>Dự kiến sản phẩm: </a:t>
            </a:r>
            <a:r>
              <a:rPr lang="en-US" sz="1800" dirty="0" err="1">
                <a:latin typeface="Times New Roman" panose="02020603050405020304" charset="0"/>
                <a:ea typeface="Times New Roman" panose="02020603050405020304" charset="0"/>
                <a:cs typeface="Times New Roman" panose="02020603050405020304" charset="0"/>
              </a:rPr>
              <a:t>Phiếu</a:t>
            </a:r>
            <a:r>
              <a:rPr lang="en-US" sz="1800" dirty="0">
                <a:latin typeface="Times New Roman" panose="02020603050405020304" charset="0"/>
                <a:ea typeface="Times New Roman" panose="02020603050405020304" charset="0"/>
                <a:cs typeface="Times New Roman" panose="02020603050405020304" charset="0"/>
              </a:rPr>
              <a:t> </a:t>
            </a:r>
            <a:r>
              <a:rPr lang="en-US" sz="1800" dirty="0" err="1">
                <a:latin typeface="Times New Roman" panose="02020603050405020304" charset="0"/>
                <a:ea typeface="Times New Roman" panose="02020603050405020304" charset="0"/>
                <a:cs typeface="Times New Roman" panose="02020603050405020304" charset="0"/>
              </a:rPr>
              <a:t>học</a:t>
            </a:r>
            <a:r>
              <a:rPr lang="en-US" sz="1800" dirty="0">
                <a:latin typeface="Times New Roman" panose="02020603050405020304" charset="0"/>
                <a:ea typeface="Times New Roman" panose="02020603050405020304" charset="0"/>
                <a:cs typeface="Times New Roman" panose="02020603050405020304" charset="0"/>
              </a:rPr>
              <a:t> </a:t>
            </a:r>
            <a:r>
              <a:rPr lang="en-US" sz="1800" dirty="0" err="1">
                <a:latin typeface="Times New Roman" panose="02020603050405020304" charset="0"/>
                <a:ea typeface="Times New Roman" panose="02020603050405020304" charset="0"/>
                <a:cs typeface="Times New Roman" panose="02020603050405020304" charset="0"/>
              </a:rPr>
              <a:t>tập</a:t>
            </a:r>
            <a:r>
              <a:rPr lang="en-US" sz="1800" dirty="0">
                <a:latin typeface="Times New Roman" panose="02020603050405020304" charset="0"/>
                <a:ea typeface="Times New Roman" panose="02020603050405020304" charset="0"/>
                <a:cs typeface="Times New Roman" panose="02020603050405020304" charset="0"/>
              </a:rPr>
              <a:t> </a:t>
            </a:r>
            <a:r>
              <a:rPr lang="en-US" sz="1800" dirty="0" err="1">
                <a:latin typeface="Times New Roman" panose="02020603050405020304" charset="0"/>
                <a:ea typeface="Times New Roman" panose="02020603050405020304" charset="0"/>
                <a:cs typeface="Times New Roman" panose="02020603050405020304" charset="0"/>
              </a:rPr>
              <a:t>và</a:t>
            </a:r>
            <a:r>
              <a:rPr lang="en-US" sz="1800" dirty="0">
                <a:latin typeface="Times New Roman" panose="02020603050405020304" charset="0"/>
                <a:ea typeface="Times New Roman" panose="02020603050405020304" charset="0"/>
                <a:cs typeface="Times New Roman" panose="02020603050405020304" charset="0"/>
              </a:rPr>
              <a:t> </a:t>
            </a:r>
            <a:r>
              <a:rPr lang="en-US" sz="1800" dirty="0" err="1">
                <a:latin typeface="Times New Roman" panose="02020603050405020304" charset="0"/>
                <a:ea typeface="Times New Roman" panose="02020603050405020304" charset="0"/>
                <a:cs typeface="Times New Roman" panose="02020603050405020304" charset="0"/>
              </a:rPr>
              <a:t>câu</a:t>
            </a:r>
            <a:r>
              <a:rPr lang="en-US" sz="1800" dirty="0">
                <a:latin typeface="Times New Roman" panose="02020603050405020304" charset="0"/>
                <a:ea typeface="Times New Roman" panose="02020603050405020304" charset="0"/>
                <a:cs typeface="Times New Roman" panose="02020603050405020304" charset="0"/>
              </a:rPr>
              <a:t> </a:t>
            </a:r>
            <a:r>
              <a:rPr lang="en-US" sz="1800" dirty="0" err="1">
                <a:latin typeface="Times New Roman" panose="02020603050405020304" charset="0"/>
                <a:ea typeface="Times New Roman" panose="02020603050405020304" charset="0"/>
                <a:cs typeface="Times New Roman" panose="02020603050405020304" charset="0"/>
              </a:rPr>
              <a:t>trả</a:t>
            </a:r>
            <a:r>
              <a:rPr lang="en-US" sz="1800" dirty="0">
                <a:latin typeface="Times New Roman" panose="02020603050405020304" charset="0"/>
                <a:ea typeface="Times New Roman" panose="02020603050405020304" charset="0"/>
                <a:cs typeface="Times New Roman" panose="02020603050405020304" charset="0"/>
              </a:rPr>
              <a:t> </a:t>
            </a:r>
            <a:r>
              <a:rPr lang="en-US" sz="1800" dirty="0" err="1">
                <a:latin typeface="Times New Roman" panose="02020603050405020304" charset="0"/>
                <a:ea typeface="Times New Roman" panose="02020603050405020304" charset="0"/>
                <a:cs typeface="Times New Roman" panose="02020603050405020304" charset="0"/>
              </a:rPr>
              <a:t>của</a:t>
            </a:r>
            <a:r>
              <a:rPr lang="en-US" sz="1800" dirty="0">
                <a:latin typeface="Times New Roman" panose="02020603050405020304" charset="0"/>
                <a:ea typeface="Times New Roman" panose="02020603050405020304" charset="0"/>
                <a:cs typeface="Times New Roman" panose="02020603050405020304" charset="0"/>
              </a:rPr>
              <a:t> HS.</a:t>
            </a:r>
            <a:endParaRPr lang="en-US" sz="1800" dirty="0">
              <a:latin typeface="Times New Roman" panose="02020603050405020304" charset="0"/>
              <a:ea typeface="Calibri" panose="020F0502020204030204" pitchFamily="3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p:cNvSpPr/>
          <p:nvPr/>
        </p:nvSpPr>
        <p:spPr>
          <a:xfrm rot="4584919">
            <a:off x="6071270" y="747725"/>
            <a:ext cx="2095054" cy="1954690"/>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Rectangle 4"/>
          <p:cNvSpPr/>
          <p:nvPr/>
        </p:nvSpPr>
        <p:spPr>
          <a:xfrm>
            <a:off x="1767657" y="195944"/>
            <a:ext cx="5069840" cy="408940"/>
          </a:xfrm>
          <a:prstGeom prst="rect">
            <a:avLst/>
          </a:prstGeom>
          <a:solidFill>
            <a:schemeClr val="accent4">
              <a:lumMod val="40000"/>
              <a:lumOff val="60000"/>
            </a:schemeClr>
          </a:solidFill>
          <a:effectLst>
            <a:glow rad="228600">
              <a:schemeClr val="accent4">
                <a:satMod val="175000"/>
                <a:alpha val="40000"/>
              </a:schemeClr>
            </a:glow>
          </a:effectLst>
        </p:spPr>
        <p:txBody>
          <a:bodyPr wrap="none">
            <a:spAutoFit/>
          </a:bodyPr>
          <a:lstStyle/>
          <a:p>
            <a:pPr algn="just">
              <a:lnSpc>
                <a:spcPct val="115000"/>
              </a:lnSpc>
              <a:spcAft>
                <a:spcPts val="0"/>
              </a:spcAft>
            </a:pPr>
            <a:r>
              <a:rPr lang="nl-NL" sz="1800" b="1" dirty="0">
                <a:latin typeface="Times New Roman" panose="02020603050405020304" charset="0"/>
                <a:ea typeface="MS Mincho"/>
                <a:cs typeface="Times New Roman" panose="02020603050405020304" charset="0"/>
              </a:rPr>
              <a:t>Dự kiến sản phẩm: </a:t>
            </a:r>
            <a:r>
              <a:rPr lang="en-US" sz="1800" dirty="0" err="1">
                <a:latin typeface="Times New Roman" panose="02020603050405020304" charset="0"/>
                <a:ea typeface="Times New Roman" panose="02020603050405020304" charset="0"/>
                <a:cs typeface="Times New Roman" panose="02020603050405020304" charset="0"/>
              </a:rPr>
              <a:t>Phiếu</a:t>
            </a:r>
            <a:r>
              <a:rPr lang="en-US" sz="1800" dirty="0">
                <a:latin typeface="Times New Roman" panose="02020603050405020304" charset="0"/>
                <a:ea typeface="Times New Roman" panose="02020603050405020304" charset="0"/>
                <a:cs typeface="Times New Roman" panose="02020603050405020304" charset="0"/>
              </a:rPr>
              <a:t> </a:t>
            </a:r>
            <a:r>
              <a:rPr lang="en-US" sz="1800" dirty="0" err="1">
                <a:latin typeface="Times New Roman" panose="02020603050405020304" charset="0"/>
                <a:ea typeface="Times New Roman" panose="02020603050405020304" charset="0"/>
                <a:cs typeface="Times New Roman" panose="02020603050405020304" charset="0"/>
              </a:rPr>
              <a:t>học</a:t>
            </a:r>
            <a:r>
              <a:rPr lang="en-US" sz="1800" dirty="0">
                <a:latin typeface="Times New Roman" panose="02020603050405020304" charset="0"/>
                <a:ea typeface="Times New Roman" panose="02020603050405020304" charset="0"/>
                <a:cs typeface="Times New Roman" panose="02020603050405020304" charset="0"/>
              </a:rPr>
              <a:t> </a:t>
            </a:r>
            <a:r>
              <a:rPr lang="en-US" sz="1800" dirty="0" err="1">
                <a:latin typeface="Times New Roman" panose="02020603050405020304" charset="0"/>
                <a:ea typeface="Times New Roman" panose="02020603050405020304" charset="0"/>
                <a:cs typeface="Times New Roman" panose="02020603050405020304" charset="0"/>
              </a:rPr>
              <a:t>tập</a:t>
            </a:r>
            <a:r>
              <a:rPr lang="en-US" sz="1800" dirty="0">
                <a:latin typeface="Times New Roman" panose="02020603050405020304" charset="0"/>
                <a:ea typeface="Times New Roman" panose="02020603050405020304" charset="0"/>
                <a:cs typeface="Times New Roman" panose="02020603050405020304" charset="0"/>
              </a:rPr>
              <a:t> </a:t>
            </a:r>
            <a:r>
              <a:rPr lang="en-US" sz="1800" dirty="0" err="1">
                <a:latin typeface="Times New Roman" panose="02020603050405020304" charset="0"/>
                <a:ea typeface="Times New Roman" panose="02020603050405020304" charset="0"/>
                <a:cs typeface="Times New Roman" panose="02020603050405020304" charset="0"/>
              </a:rPr>
              <a:t>và</a:t>
            </a:r>
            <a:r>
              <a:rPr lang="en-US" sz="1800" dirty="0">
                <a:latin typeface="Times New Roman" panose="02020603050405020304" charset="0"/>
                <a:ea typeface="Times New Roman" panose="02020603050405020304" charset="0"/>
                <a:cs typeface="Times New Roman" panose="02020603050405020304" charset="0"/>
              </a:rPr>
              <a:t> </a:t>
            </a:r>
            <a:r>
              <a:rPr lang="en-US" sz="1800" dirty="0" err="1">
                <a:latin typeface="Times New Roman" panose="02020603050405020304" charset="0"/>
                <a:ea typeface="Times New Roman" panose="02020603050405020304" charset="0"/>
                <a:cs typeface="Times New Roman" panose="02020603050405020304" charset="0"/>
              </a:rPr>
              <a:t>câu</a:t>
            </a:r>
            <a:r>
              <a:rPr lang="en-US" sz="1800" dirty="0">
                <a:latin typeface="Times New Roman" panose="02020603050405020304" charset="0"/>
                <a:ea typeface="Times New Roman" panose="02020603050405020304" charset="0"/>
                <a:cs typeface="Times New Roman" panose="02020603050405020304" charset="0"/>
              </a:rPr>
              <a:t> </a:t>
            </a:r>
            <a:r>
              <a:rPr lang="en-US" sz="1800" dirty="0" err="1">
                <a:latin typeface="Times New Roman" panose="02020603050405020304" charset="0"/>
                <a:ea typeface="Times New Roman" panose="02020603050405020304" charset="0"/>
                <a:cs typeface="Times New Roman" panose="02020603050405020304" charset="0"/>
              </a:rPr>
              <a:t>trả</a:t>
            </a:r>
            <a:r>
              <a:rPr lang="en-US" sz="1800" dirty="0">
                <a:latin typeface="Times New Roman" panose="02020603050405020304" charset="0"/>
                <a:ea typeface="Times New Roman" panose="02020603050405020304" charset="0"/>
                <a:cs typeface="Times New Roman" panose="02020603050405020304" charset="0"/>
              </a:rPr>
              <a:t> </a:t>
            </a:r>
            <a:r>
              <a:rPr lang="en-US" sz="1800" dirty="0" err="1">
                <a:latin typeface="Times New Roman" panose="02020603050405020304" charset="0"/>
                <a:ea typeface="Times New Roman" panose="02020603050405020304" charset="0"/>
                <a:cs typeface="Times New Roman" panose="02020603050405020304" charset="0"/>
              </a:rPr>
              <a:t>của</a:t>
            </a:r>
            <a:r>
              <a:rPr lang="en-US" sz="1800" dirty="0">
                <a:latin typeface="Times New Roman" panose="02020603050405020304" charset="0"/>
                <a:ea typeface="Times New Roman" panose="02020603050405020304" charset="0"/>
                <a:cs typeface="Times New Roman" panose="02020603050405020304" charset="0"/>
              </a:rPr>
              <a:t> HS.</a:t>
            </a:r>
            <a:endParaRPr lang="en-US" sz="1800" dirty="0">
              <a:latin typeface="Times New Roman" panose="02020603050405020304" charset="0"/>
              <a:ea typeface="Calibri" panose="020F0502020204030204" pitchFamily="34" charset="0"/>
              <a:cs typeface="Times New Roman" panose="02020603050405020304" charset="0"/>
            </a:endParaRPr>
          </a:p>
        </p:txBody>
      </p:sp>
      <p:graphicFrame>
        <p:nvGraphicFramePr>
          <p:cNvPr id="9" name="Table 8"/>
          <p:cNvGraphicFramePr>
            <a:graphicFrameLocks noGrp="1"/>
          </p:cNvGraphicFramePr>
          <p:nvPr/>
        </p:nvGraphicFramePr>
        <p:xfrm>
          <a:off x="197393" y="839550"/>
          <a:ext cx="8209915" cy="4123690"/>
        </p:xfrm>
        <a:graphic>
          <a:graphicData uri="http://schemas.openxmlformats.org/drawingml/2006/table">
            <a:tbl>
              <a:tblPr firstRow="1" firstCol="1" bandRow="1">
                <a:tableStyleId>{93296810-A885-4BE3-A3E7-6D5BEEA58F35}</a:tableStyleId>
              </a:tblPr>
              <a:tblGrid>
                <a:gridCol w="2244725"/>
                <a:gridCol w="4903470"/>
                <a:gridCol w="1061720"/>
              </a:tblGrid>
              <a:tr h="543560">
                <a:tc gridSpan="3">
                  <a:txBody>
                    <a:bodyPr/>
                    <a:lstStyle/>
                    <a:p>
                      <a:pPr algn="ctr">
                        <a:lnSpc>
                          <a:spcPct val="115000"/>
                        </a:lnSpc>
                        <a:spcAft>
                          <a:spcPts val="600"/>
                        </a:spcAft>
                        <a:tabLst>
                          <a:tab pos="347345" algn="l"/>
                        </a:tabLst>
                      </a:pPr>
                      <a:r>
                        <a:rPr lang="en-US" sz="1500" dirty="0">
                          <a:effectLst/>
                        </a:rPr>
                        <a:t>PHIẾU HỌC TẬP SỐ 1- QUY TRÌNH VIẾT BÀI PHÁT BIỂU TRONG LỄ PHÁT ĐỘNG MỘT PHONG TRÀO/MỘT HOẠT ĐỘNG XÃ HỘI</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hMerge="1">
                  <a:tcPr/>
                </a:tc>
                <a:tc hMerge="1">
                  <a:tcPr/>
                </a:tc>
              </a:tr>
              <a:tr h="272415">
                <a:tc>
                  <a:txBody>
                    <a:bodyPr/>
                    <a:lstStyle/>
                    <a:p>
                      <a:pPr algn="ctr">
                        <a:lnSpc>
                          <a:spcPct val="115000"/>
                        </a:lnSpc>
                        <a:spcAft>
                          <a:spcPts val="600"/>
                        </a:spcAft>
                        <a:tabLst>
                          <a:tab pos="347345" algn="l"/>
                        </a:tabLst>
                      </a:pPr>
                      <a:r>
                        <a:rPr lang="en-US" sz="1500" dirty="0" err="1">
                          <a:effectLst/>
                        </a:rPr>
                        <a:t>Quy</a:t>
                      </a:r>
                      <a:r>
                        <a:rPr lang="en-US" sz="1500" dirty="0">
                          <a:effectLst/>
                        </a:rPr>
                        <a:t> </a:t>
                      </a:r>
                      <a:r>
                        <a:rPr lang="en-US" sz="1500" dirty="0" err="1">
                          <a:effectLst/>
                        </a:rPr>
                        <a:t>trình</a:t>
                      </a:r>
                      <a:r>
                        <a:rPr lang="en-US" sz="1500" dirty="0">
                          <a:effectLst/>
                        </a:rPr>
                        <a:t> </a:t>
                      </a:r>
                      <a:r>
                        <a:rPr lang="en-US" sz="1500" dirty="0" err="1">
                          <a:effectLst/>
                        </a:rPr>
                        <a:t>viết</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ctr">
                        <a:lnSpc>
                          <a:spcPct val="115000"/>
                        </a:lnSpc>
                        <a:spcAft>
                          <a:spcPts val="600"/>
                        </a:spcAft>
                        <a:tabLst>
                          <a:tab pos="347345" algn="l"/>
                        </a:tabLst>
                      </a:pPr>
                      <a:r>
                        <a:rPr lang="en-US" sz="1500" dirty="0">
                          <a:effectLst/>
                        </a:rPr>
                        <a:t>Thao </a:t>
                      </a:r>
                      <a:r>
                        <a:rPr lang="en-US" sz="1500" dirty="0" err="1">
                          <a:effectLst/>
                        </a:rPr>
                        <a:t>tác</a:t>
                      </a:r>
                      <a:r>
                        <a:rPr lang="en-US" sz="1500" dirty="0">
                          <a:effectLst/>
                        </a:rPr>
                        <a:t> </a:t>
                      </a:r>
                      <a:r>
                        <a:rPr lang="en-US" sz="1500" dirty="0" err="1">
                          <a:effectLst/>
                        </a:rPr>
                        <a:t>cần</a:t>
                      </a:r>
                      <a:r>
                        <a:rPr lang="en-US" sz="1500" dirty="0">
                          <a:effectLst/>
                        </a:rPr>
                        <a:t> </a:t>
                      </a:r>
                      <a:r>
                        <a:rPr lang="en-US" sz="1500" dirty="0" err="1">
                          <a:effectLst/>
                        </a:rPr>
                        <a:t>làm</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ctr">
                        <a:lnSpc>
                          <a:spcPct val="115000"/>
                        </a:lnSpc>
                        <a:spcAft>
                          <a:spcPts val="600"/>
                        </a:spcAft>
                        <a:tabLst>
                          <a:tab pos="347345" algn="l"/>
                        </a:tabLst>
                      </a:pPr>
                      <a:r>
                        <a:rPr lang="en-US" sz="1500">
                          <a:effectLst/>
                        </a:rPr>
                        <a:t>Lưu ý</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r>
              <a:tr h="271780">
                <a:tc rowSpan="3">
                  <a:txBody>
                    <a:bodyPr/>
                    <a:lstStyle/>
                    <a:p>
                      <a:pPr algn="just">
                        <a:lnSpc>
                          <a:spcPct val="115000"/>
                        </a:lnSpc>
                        <a:spcAft>
                          <a:spcPts val="600"/>
                        </a:spcAft>
                        <a:tabLst>
                          <a:tab pos="347345" algn="l"/>
                        </a:tabLst>
                      </a:pPr>
                      <a:r>
                        <a:rPr lang="en-US" sz="1500" dirty="0" err="1">
                          <a:effectLst/>
                        </a:rPr>
                        <a:t>Bước</a:t>
                      </a:r>
                      <a:r>
                        <a:rPr lang="en-US" sz="1500" dirty="0">
                          <a:effectLst/>
                        </a:rPr>
                        <a:t> 1: </a:t>
                      </a:r>
                      <a:r>
                        <a:rPr lang="en-US" sz="1500" dirty="0" err="1">
                          <a:effectLst/>
                        </a:rPr>
                        <a:t>Chuẩn</a:t>
                      </a:r>
                      <a:r>
                        <a:rPr lang="en-US" sz="1500" dirty="0">
                          <a:effectLst/>
                        </a:rPr>
                        <a:t> </a:t>
                      </a:r>
                      <a:r>
                        <a:rPr lang="en-US" sz="1500" dirty="0" err="1">
                          <a:effectLst/>
                        </a:rPr>
                        <a:t>bị</a:t>
                      </a:r>
                      <a:r>
                        <a:rPr lang="en-US" sz="1500" dirty="0">
                          <a:effectLst/>
                        </a:rPr>
                        <a:t> </a:t>
                      </a:r>
                      <a:r>
                        <a:rPr lang="en-US" sz="1500" dirty="0" err="1">
                          <a:effectLst/>
                        </a:rPr>
                        <a:t>viết</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just">
                        <a:lnSpc>
                          <a:spcPct val="115000"/>
                        </a:lnSpc>
                        <a:spcAft>
                          <a:spcPts val="600"/>
                        </a:spcAft>
                        <a:tabLst>
                          <a:tab pos="347345" algn="l"/>
                        </a:tabLst>
                      </a:pPr>
                      <a:r>
                        <a:rPr lang="en-US" sz="1500">
                          <a:effectLst/>
                        </a:rPr>
                        <a:t>Xác định đề tài, thời gian, địa điểm, nội dung của bài viết</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just">
                        <a:lnSpc>
                          <a:spcPct val="115000"/>
                        </a:lnSpc>
                        <a:spcAft>
                          <a:spcPts val="600"/>
                        </a:spcAft>
                        <a:tabLst>
                          <a:tab pos="347345" algn="l"/>
                        </a:tabLst>
                      </a:pPr>
                      <a:r>
                        <a:rPr lang="vi-VN" sz="1500">
                          <a:effectLst/>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r>
              <a:tr h="271780">
                <a:tc vMerge="1">
                  <a:tcPr/>
                </a:tc>
                <a:tc>
                  <a:txBody>
                    <a:bodyPr/>
                    <a:lstStyle/>
                    <a:p>
                      <a:pPr algn="just">
                        <a:lnSpc>
                          <a:spcPct val="115000"/>
                        </a:lnSpc>
                        <a:spcAft>
                          <a:spcPts val="600"/>
                        </a:spcAft>
                        <a:tabLst>
                          <a:tab pos="347345" algn="l"/>
                        </a:tabLst>
                      </a:pPr>
                      <a:r>
                        <a:rPr lang="en-US" sz="1500" dirty="0" err="1">
                          <a:effectLst/>
                        </a:rPr>
                        <a:t>Mục</a:t>
                      </a:r>
                      <a:r>
                        <a:rPr lang="en-US" sz="1500" dirty="0">
                          <a:effectLst/>
                        </a:rPr>
                        <a:t> </a:t>
                      </a:r>
                      <a:r>
                        <a:rPr lang="en-US" sz="1500" dirty="0" err="1">
                          <a:effectLst/>
                        </a:rPr>
                        <a:t>đích</a:t>
                      </a:r>
                      <a:r>
                        <a:rPr lang="en-US" sz="1500" dirty="0">
                          <a:effectLst/>
                        </a:rPr>
                        <a:t>, </a:t>
                      </a:r>
                      <a:r>
                        <a:rPr lang="en-US" sz="1500" dirty="0" err="1">
                          <a:effectLst/>
                        </a:rPr>
                        <a:t>đối</a:t>
                      </a:r>
                      <a:r>
                        <a:rPr lang="en-US" sz="1500" dirty="0">
                          <a:effectLst/>
                        </a:rPr>
                        <a:t> </a:t>
                      </a:r>
                      <a:r>
                        <a:rPr lang="en-US" sz="1500" dirty="0" err="1">
                          <a:effectLst/>
                        </a:rPr>
                        <a:t>tượng</a:t>
                      </a:r>
                      <a:r>
                        <a:rPr lang="en-US" sz="1500" dirty="0">
                          <a:effectLst/>
                        </a:rPr>
                        <a:t> </a:t>
                      </a:r>
                      <a:r>
                        <a:rPr lang="en-US" sz="1500" dirty="0" err="1">
                          <a:effectLst/>
                        </a:rPr>
                        <a:t>của</a:t>
                      </a:r>
                      <a:r>
                        <a:rPr lang="en-US" sz="1500" dirty="0">
                          <a:effectLst/>
                        </a:rPr>
                        <a:t> </a:t>
                      </a:r>
                      <a:r>
                        <a:rPr lang="en-US" sz="1500" dirty="0" err="1">
                          <a:effectLst/>
                        </a:rPr>
                        <a:t>bài</a:t>
                      </a:r>
                      <a:r>
                        <a:rPr lang="en-US" sz="1500" dirty="0">
                          <a:effectLst/>
                        </a:rPr>
                        <a:t> </a:t>
                      </a:r>
                      <a:r>
                        <a:rPr lang="en-US" sz="1500" dirty="0" err="1">
                          <a:effectLst/>
                        </a:rPr>
                        <a:t>viết</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just">
                        <a:lnSpc>
                          <a:spcPct val="115000"/>
                        </a:lnSpc>
                        <a:spcAft>
                          <a:spcPts val="600"/>
                        </a:spcAft>
                        <a:tabLst>
                          <a:tab pos="347345" algn="l"/>
                        </a:tabLst>
                      </a:pPr>
                      <a:r>
                        <a:rPr lang="vi-VN" sz="1500">
                          <a:effectLst/>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r>
              <a:tr h="271780">
                <a:tc vMerge="1">
                  <a:tcPr/>
                </a:tc>
                <a:tc>
                  <a:txBody>
                    <a:bodyPr/>
                    <a:lstStyle/>
                    <a:p>
                      <a:pPr algn="just">
                        <a:lnSpc>
                          <a:spcPct val="115000"/>
                        </a:lnSpc>
                        <a:spcAft>
                          <a:spcPts val="600"/>
                        </a:spcAft>
                        <a:tabLst>
                          <a:tab pos="347345" algn="l"/>
                        </a:tabLst>
                      </a:pPr>
                      <a:r>
                        <a:rPr lang="en-US" sz="1500">
                          <a:effectLst/>
                        </a:rPr>
                        <a:t>Thu thập tư liệu</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just">
                        <a:lnSpc>
                          <a:spcPct val="115000"/>
                        </a:lnSpc>
                        <a:spcAft>
                          <a:spcPts val="600"/>
                        </a:spcAft>
                        <a:tabLst>
                          <a:tab pos="347345" algn="l"/>
                        </a:tabLst>
                      </a:pPr>
                      <a:r>
                        <a:rPr lang="vi-VN" sz="1500">
                          <a:effectLst/>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r>
              <a:tr h="544195">
                <a:tc rowSpan="3">
                  <a:txBody>
                    <a:bodyPr/>
                    <a:lstStyle/>
                    <a:p>
                      <a:pPr algn="just">
                        <a:lnSpc>
                          <a:spcPct val="115000"/>
                        </a:lnSpc>
                        <a:spcAft>
                          <a:spcPts val="600"/>
                        </a:spcAft>
                        <a:tabLst>
                          <a:tab pos="347345" algn="l"/>
                        </a:tabLst>
                      </a:pPr>
                      <a:r>
                        <a:rPr lang="en-US" sz="1500" dirty="0" err="1">
                          <a:effectLst/>
                        </a:rPr>
                        <a:t>Bước</a:t>
                      </a:r>
                      <a:r>
                        <a:rPr lang="en-US" sz="1500" dirty="0">
                          <a:effectLst/>
                        </a:rPr>
                        <a:t> 2: </a:t>
                      </a:r>
                      <a:r>
                        <a:rPr lang="en-US" sz="1500" dirty="0" err="1">
                          <a:effectLst/>
                        </a:rPr>
                        <a:t>Tìm</a:t>
                      </a:r>
                      <a:r>
                        <a:rPr lang="en-US" sz="1500" dirty="0">
                          <a:effectLst/>
                        </a:rPr>
                        <a:t> ý </a:t>
                      </a:r>
                      <a:r>
                        <a:rPr lang="en-US" sz="1500" dirty="0" err="1">
                          <a:effectLst/>
                        </a:rPr>
                        <a:t>và</a:t>
                      </a:r>
                      <a:r>
                        <a:rPr lang="en-US" sz="1500" dirty="0">
                          <a:effectLst/>
                        </a:rPr>
                        <a:t> </a:t>
                      </a:r>
                      <a:r>
                        <a:rPr lang="en-US" sz="1500" dirty="0" err="1">
                          <a:effectLst/>
                        </a:rPr>
                        <a:t>lập</a:t>
                      </a:r>
                      <a:r>
                        <a:rPr lang="en-US" sz="1500" dirty="0">
                          <a:effectLst/>
                        </a:rPr>
                        <a:t> </a:t>
                      </a:r>
                      <a:r>
                        <a:rPr lang="en-US" sz="1500" dirty="0" err="1">
                          <a:effectLst/>
                        </a:rPr>
                        <a:t>dàn</a:t>
                      </a:r>
                      <a:r>
                        <a:rPr lang="en-US" sz="1500" dirty="0">
                          <a:effectLst/>
                        </a:rPr>
                        <a:t> ý</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just">
                        <a:lnSpc>
                          <a:spcPct val="115000"/>
                        </a:lnSpc>
                        <a:spcAft>
                          <a:spcPts val="600"/>
                        </a:spcAft>
                        <a:tabLst>
                          <a:tab pos="347345" algn="l"/>
                        </a:tabLst>
                      </a:pPr>
                      <a:r>
                        <a:rPr lang="en-US" sz="1500">
                          <a:effectLst/>
                        </a:rPr>
                        <a:t>Giới thiệu ngắn gọn về nguồn gốc, lịch sử hình thành của phong trào/ hoạt động xã hội</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just">
                        <a:lnSpc>
                          <a:spcPct val="115000"/>
                        </a:lnSpc>
                        <a:spcAft>
                          <a:spcPts val="600"/>
                        </a:spcAft>
                        <a:tabLst>
                          <a:tab pos="347345" algn="l"/>
                        </a:tabLst>
                      </a:pPr>
                      <a:r>
                        <a:rPr lang="vi-VN" sz="1500">
                          <a:effectLst/>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r>
              <a:tr h="588645">
                <a:tc vMerge="1">
                  <a:tcPr/>
                </a:tc>
                <a:tc>
                  <a:txBody>
                    <a:bodyPr/>
                    <a:lstStyle/>
                    <a:p>
                      <a:pPr algn="just">
                        <a:lnSpc>
                          <a:spcPct val="115000"/>
                        </a:lnSpc>
                        <a:spcAft>
                          <a:spcPts val="600"/>
                        </a:spcAft>
                        <a:tabLst>
                          <a:tab pos="347345" algn="l"/>
                        </a:tabLst>
                      </a:pPr>
                      <a:r>
                        <a:rPr lang="en-US" sz="1500" dirty="0" err="1">
                          <a:effectLst/>
                        </a:rPr>
                        <a:t>Nêu</a:t>
                      </a:r>
                      <a:r>
                        <a:rPr lang="en-US" sz="1500" dirty="0">
                          <a:effectLst/>
                        </a:rPr>
                        <a:t> </a:t>
                      </a:r>
                      <a:r>
                        <a:rPr lang="en-US" sz="1500" dirty="0" err="1">
                          <a:effectLst/>
                        </a:rPr>
                        <a:t>ít</a:t>
                      </a:r>
                      <a:r>
                        <a:rPr lang="en-US" sz="1500" dirty="0">
                          <a:effectLst/>
                        </a:rPr>
                        <a:t> </a:t>
                      </a:r>
                      <a:r>
                        <a:rPr lang="en-US" sz="1500" dirty="0" err="1">
                          <a:effectLst/>
                        </a:rPr>
                        <a:t>nhất</a:t>
                      </a:r>
                      <a:r>
                        <a:rPr lang="en-US" sz="1500" dirty="0">
                          <a:effectLst/>
                        </a:rPr>
                        <a:t> 2 </a:t>
                      </a:r>
                      <a:r>
                        <a:rPr lang="en-US" sz="1500" dirty="0" err="1">
                          <a:effectLst/>
                        </a:rPr>
                        <a:t>luận</a:t>
                      </a:r>
                      <a:r>
                        <a:rPr lang="en-US" sz="1500" dirty="0">
                          <a:effectLst/>
                        </a:rPr>
                        <a:t> </a:t>
                      </a:r>
                      <a:r>
                        <a:rPr lang="en-US" sz="1500" dirty="0" err="1">
                          <a:effectLst/>
                        </a:rPr>
                        <a:t>điểm</a:t>
                      </a:r>
                      <a:r>
                        <a:rPr lang="en-US" sz="1500" dirty="0">
                          <a:effectLst/>
                        </a:rPr>
                        <a:t> </a:t>
                      </a:r>
                      <a:r>
                        <a:rPr lang="en-US" sz="1500" dirty="0" err="1">
                          <a:effectLst/>
                        </a:rPr>
                        <a:t>khẳng</a:t>
                      </a:r>
                      <a:r>
                        <a:rPr lang="en-US" sz="1500" dirty="0">
                          <a:effectLst/>
                        </a:rPr>
                        <a:t> </a:t>
                      </a:r>
                      <a:r>
                        <a:rPr lang="en-US" sz="1500" dirty="0" err="1">
                          <a:effectLst/>
                        </a:rPr>
                        <a:t>định</a:t>
                      </a:r>
                      <a:r>
                        <a:rPr lang="en-US" sz="1500" dirty="0">
                          <a:effectLst/>
                        </a:rPr>
                        <a:t> </a:t>
                      </a:r>
                      <a:r>
                        <a:rPr lang="en-US" sz="1500" dirty="0" err="1">
                          <a:effectLst/>
                        </a:rPr>
                        <a:t>tầm</a:t>
                      </a:r>
                      <a:r>
                        <a:rPr lang="en-US" sz="1500" dirty="0">
                          <a:effectLst/>
                        </a:rPr>
                        <a:t> </a:t>
                      </a:r>
                      <a:r>
                        <a:rPr lang="en-US" sz="1500" dirty="0" err="1">
                          <a:effectLst/>
                        </a:rPr>
                        <a:t>quan</a:t>
                      </a:r>
                      <a:r>
                        <a:rPr lang="en-US" sz="1500" dirty="0">
                          <a:effectLst/>
                        </a:rPr>
                        <a:t> </a:t>
                      </a:r>
                      <a:r>
                        <a:rPr lang="en-US" sz="1500" dirty="0" err="1">
                          <a:effectLst/>
                        </a:rPr>
                        <a:t>trọng</a:t>
                      </a:r>
                      <a:r>
                        <a:rPr lang="en-US" sz="1500" dirty="0">
                          <a:effectLst/>
                        </a:rPr>
                        <a:t> ý </a:t>
                      </a:r>
                      <a:r>
                        <a:rPr lang="en-US" sz="1500" dirty="0" err="1">
                          <a:effectLst/>
                        </a:rPr>
                        <a:t>nghĩ</a:t>
                      </a:r>
                      <a:r>
                        <a:rPr lang="en-US" sz="1500" dirty="0">
                          <a:effectLst/>
                        </a:rPr>
                        <a:t> </a:t>
                      </a:r>
                      <a:r>
                        <a:rPr lang="en-US" sz="1500" dirty="0" err="1">
                          <a:effectLst/>
                        </a:rPr>
                        <a:t>tác</a:t>
                      </a:r>
                      <a:r>
                        <a:rPr lang="en-US" sz="1500" dirty="0">
                          <a:effectLst/>
                        </a:rPr>
                        <a:t> </a:t>
                      </a:r>
                      <a:r>
                        <a:rPr lang="en-US" sz="1500" dirty="0" err="1">
                          <a:effectLst/>
                        </a:rPr>
                        <a:t>dụng</a:t>
                      </a:r>
                      <a:r>
                        <a:rPr lang="en-US" sz="1500" dirty="0">
                          <a:effectLst/>
                        </a:rPr>
                        <a:t> </a:t>
                      </a:r>
                      <a:r>
                        <a:rPr lang="en-US" sz="1500" dirty="0" err="1">
                          <a:effectLst/>
                        </a:rPr>
                        <a:t>của</a:t>
                      </a:r>
                      <a:r>
                        <a:rPr lang="en-US" sz="1500" dirty="0">
                          <a:effectLst/>
                        </a:rPr>
                        <a:t> </a:t>
                      </a:r>
                      <a:r>
                        <a:rPr lang="en-US" sz="1500" dirty="0" err="1">
                          <a:effectLst/>
                        </a:rPr>
                        <a:t>phong</a:t>
                      </a:r>
                      <a:r>
                        <a:rPr lang="en-US" sz="1500" dirty="0">
                          <a:effectLst/>
                        </a:rPr>
                        <a:t> </a:t>
                      </a:r>
                      <a:r>
                        <a:rPr lang="en-US" sz="1500" dirty="0" err="1">
                          <a:effectLst/>
                        </a:rPr>
                        <a:t>trào</a:t>
                      </a:r>
                      <a:r>
                        <a:rPr lang="en-US" sz="1500" dirty="0">
                          <a:effectLst/>
                        </a:rPr>
                        <a:t>/ </a:t>
                      </a:r>
                      <a:r>
                        <a:rPr lang="en-US" sz="1500" dirty="0" err="1">
                          <a:effectLst/>
                        </a:rPr>
                        <a:t>hoạt</a:t>
                      </a:r>
                      <a:r>
                        <a:rPr lang="en-US" sz="1500" dirty="0">
                          <a:effectLst/>
                        </a:rPr>
                        <a:t> </a:t>
                      </a:r>
                      <a:r>
                        <a:rPr lang="en-US" sz="1500" dirty="0" err="1">
                          <a:effectLst/>
                        </a:rPr>
                        <a:t>động</a:t>
                      </a:r>
                      <a:r>
                        <a:rPr lang="en-US" sz="1500" dirty="0">
                          <a:effectLst/>
                        </a:rPr>
                        <a:t> </a:t>
                      </a:r>
                      <a:r>
                        <a:rPr lang="en-US" sz="1500" dirty="0" err="1">
                          <a:effectLst/>
                        </a:rPr>
                        <a:t>xã</a:t>
                      </a:r>
                      <a:r>
                        <a:rPr lang="en-US" sz="1500" dirty="0">
                          <a:effectLst/>
                        </a:rPr>
                        <a:t> </a:t>
                      </a:r>
                      <a:r>
                        <a:rPr lang="en-US" sz="1500" dirty="0" err="1">
                          <a:effectLst/>
                        </a:rPr>
                        <a:t>hội</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just">
                        <a:lnSpc>
                          <a:spcPct val="115000"/>
                        </a:lnSpc>
                        <a:spcAft>
                          <a:spcPts val="600"/>
                        </a:spcAft>
                        <a:tabLst>
                          <a:tab pos="347345" algn="l"/>
                        </a:tabLst>
                      </a:pPr>
                      <a:r>
                        <a:rPr lang="vi-VN" sz="1500">
                          <a:effectLst/>
                        </a:rPr>
                        <a:t> </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r>
              <a:tr h="543560">
                <a:tc vMerge="1">
                  <a:tcPr/>
                </a:tc>
                <a:tc>
                  <a:txBody>
                    <a:bodyPr/>
                    <a:lstStyle/>
                    <a:p>
                      <a:pPr algn="just">
                        <a:lnSpc>
                          <a:spcPct val="115000"/>
                        </a:lnSpc>
                        <a:spcAft>
                          <a:spcPts val="600"/>
                        </a:spcAft>
                        <a:tabLst>
                          <a:tab pos="347345" algn="l"/>
                        </a:tabLst>
                      </a:pPr>
                      <a:r>
                        <a:rPr lang="en-US" sz="1500" dirty="0" err="1">
                          <a:effectLst/>
                        </a:rPr>
                        <a:t>Đưa</a:t>
                      </a:r>
                      <a:r>
                        <a:rPr lang="en-US" sz="1500" dirty="0">
                          <a:effectLst/>
                        </a:rPr>
                        <a:t> </a:t>
                      </a:r>
                      <a:r>
                        <a:rPr lang="en-US" sz="1500" dirty="0" err="1">
                          <a:effectLst/>
                        </a:rPr>
                        <a:t>ra</a:t>
                      </a:r>
                      <a:r>
                        <a:rPr lang="en-US" sz="1500" dirty="0">
                          <a:effectLst/>
                        </a:rPr>
                        <a:t> </a:t>
                      </a:r>
                      <a:r>
                        <a:rPr lang="en-US" sz="1500" dirty="0" err="1">
                          <a:effectLst/>
                        </a:rPr>
                        <a:t>lời</a:t>
                      </a:r>
                      <a:r>
                        <a:rPr lang="en-US" sz="1500" dirty="0">
                          <a:effectLst/>
                        </a:rPr>
                        <a:t> </a:t>
                      </a:r>
                      <a:r>
                        <a:rPr lang="en-US" sz="1500" dirty="0" err="1">
                          <a:effectLst/>
                        </a:rPr>
                        <a:t>kêu</a:t>
                      </a:r>
                      <a:r>
                        <a:rPr lang="en-US" sz="1500" dirty="0">
                          <a:effectLst/>
                        </a:rPr>
                        <a:t> </a:t>
                      </a:r>
                      <a:r>
                        <a:rPr lang="en-US" sz="1500" dirty="0" err="1">
                          <a:effectLst/>
                        </a:rPr>
                        <a:t>gọi</a:t>
                      </a:r>
                      <a:r>
                        <a:rPr lang="en-US" sz="1500" dirty="0">
                          <a:effectLst/>
                        </a:rPr>
                        <a:t> </a:t>
                      </a:r>
                      <a:r>
                        <a:rPr lang="en-US" sz="1500" dirty="0" err="1">
                          <a:effectLst/>
                        </a:rPr>
                        <a:t>bằng</a:t>
                      </a:r>
                      <a:r>
                        <a:rPr lang="en-US" sz="1500" dirty="0">
                          <a:effectLst/>
                        </a:rPr>
                        <a:t> </a:t>
                      </a:r>
                      <a:r>
                        <a:rPr lang="en-US" sz="1500" dirty="0" err="1">
                          <a:effectLst/>
                        </a:rPr>
                        <a:t>những</a:t>
                      </a:r>
                      <a:r>
                        <a:rPr lang="en-US" sz="1500" dirty="0">
                          <a:effectLst/>
                        </a:rPr>
                        <a:t> </a:t>
                      </a:r>
                      <a:r>
                        <a:rPr lang="en-US" sz="1500" dirty="0" err="1">
                          <a:effectLst/>
                        </a:rPr>
                        <a:t>giải</a:t>
                      </a:r>
                      <a:r>
                        <a:rPr lang="en-US" sz="1500" dirty="0">
                          <a:effectLst/>
                        </a:rPr>
                        <a:t> </a:t>
                      </a:r>
                      <a:r>
                        <a:rPr lang="en-US" sz="1500" dirty="0" err="1">
                          <a:effectLst/>
                        </a:rPr>
                        <a:t>pháp</a:t>
                      </a:r>
                      <a:r>
                        <a:rPr lang="en-US" sz="1500" dirty="0">
                          <a:effectLst/>
                        </a:rPr>
                        <a:t>, </a:t>
                      </a:r>
                      <a:r>
                        <a:rPr lang="en-US" sz="1500" dirty="0" err="1">
                          <a:effectLst/>
                        </a:rPr>
                        <a:t>kế</a:t>
                      </a:r>
                      <a:r>
                        <a:rPr lang="en-US" sz="1500" dirty="0">
                          <a:effectLst/>
                        </a:rPr>
                        <a:t> </a:t>
                      </a:r>
                      <a:r>
                        <a:rPr lang="en-US" sz="1500" dirty="0" err="1">
                          <a:effectLst/>
                        </a:rPr>
                        <a:t>hoạch</a:t>
                      </a:r>
                      <a:r>
                        <a:rPr lang="en-US" sz="1500" dirty="0">
                          <a:effectLst/>
                        </a:rPr>
                        <a:t> </a:t>
                      </a:r>
                      <a:r>
                        <a:rPr lang="en-US" sz="1500" dirty="0" err="1">
                          <a:effectLst/>
                        </a:rPr>
                        <a:t>phương</a:t>
                      </a:r>
                      <a:r>
                        <a:rPr lang="en-US" sz="1500" dirty="0">
                          <a:effectLst/>
                        </a:rPr>
                        <a:t> </a:t>
                      </a:r>
                      <a:r>
                        <a:rPr lang="en-US" sz="1500" dirty="0" err="1">
                          <a:effectLst/>
                        </a:rPr>
                        <a:t>hướng</a:t>
                      </a:r>
                      <a:r>
                        <a:rPr lang="en-US" sz="1500" dirty="0">
                          <a:effectLst/>
                        </a:rPr>
                        <a:t> </a:t>
                      </a:r>
                      <a:r>
                        <a:rPr lang="en-US" sz="1500" dirty="0" err="1">
                          <a:effectLst/>
                        </a:rPr>
                        <a:t>thực</a:t>
                      </a:r>
                      <a:r>
                        <a:rPr lang="en-US" sz="1500" dirty="0">
                          <a:effectLst/>
                        </a:rPr>
                        <a:t> </a:t>
                      </a:r>
                      <a:r>
                        <a:rPr lang="en-US" sz="1500" dirty="0" err="1">
                          <a:effectLst/>
                        </a:rPr>
                        <a:t>hiện</a:t>
                      </a:r>
                      <a:r>
                        <a:rPr lang="en-US" sz="1500" dirty="0">
                          <a:effectLst/>
                        </a:rPr>
                        <a:t> </a:t>
                      </a:r>
                      <a:r>
                        <a:rPr lang="en-US" sz="1500" dirty="0" err="1">
                          <a:effectLst/>
                        </a:rPr>
                        <a:t>cụ</a:t>
                      </a:r>
                      <a:r>
                        <a:rPr lang="en-US" sz="1500" dirty="0">
                          <a:effectLst/>
                        </a:rPr>
                        <a:t> </a:t>
                      </a:r>
                      <a:r>
                        <a:rPr lang="en-US" sz="1500" dirty="0" err="1">
                          <a:effectLst/>
                        </a:rPr>
                        <a:t>thể</a:t>
                      </a:r>
                      <a:r>
                        <a:rPr lang="en-US" sz="1500" dirty="0">
                          <a:effectLst/>
                        </a:rPr>
                        <a:t> </a:t>
                      </a:r>
                      <a:r>
                        <a:rPr lang="en-US" sz="1500" dirty="0" err="1">
                          <a:effectLst/>
                        </a:rPr>
                        <a:t>rõ</a:t>
                      </a:r>
                      <a:r>
                        <a:rPr lang="en-US" sz="1500" dirty="0">
                          <a:effectLst/>
                        </a:rPr>
                        <a:t> </a:t>
                      </a:r>
                      <a:r>
                        <a:rPr lang="en-US" sz="1500" dirty="0" err="1">
                          <a:effectLst/>
                        </a:rPr>
                        <a:t>ràng</a:t>
                      </a:r>
                      <a:r>
                        <a:rPr lang="en-US" sz="1500" dirty="0">
                          <a:effectLst/>
                        </a:rPr>
                        <a:t>, </a:t>
                      </a:r>
                      <a:r>
                        <a:rPr lang="en-US" sz="1500" dirty="0" err="1">
                          <a:effectLst/>
                        </a:rPr>
                        <a:t>thuyết</a:t>
                      </a:r>
                      <a:r>
                        <a:rPr lang="en-US" sz="1500" dirty="0">
                          <a:effectLst/>
                        </a:rPr>
                        <a:t> </a:t>
                      </a:r>
                      <a:r>
                        <a:rPr lang="en-US" sz="1500" dirty="0" err="1">
                          <a:effectLst/>
                        </a:rPr>
                        <a:t>phục</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just">
                        <a:lnSpc>
                          <a:spcPct val="115000"/>
                        </a:lnSpc>
                        <a:spcAft>
                          <a:spcPts val="600"/>
                        </a:spcAft>
                        <a:tabLst>
                          <a:tab pos="347345" algn="l"/>
                        </a:tabLst>
                      </a:pPr>
                      <a:r>
                        <a:rPr lang="vi-VN" sz="1500" dirty="0">
                          <a:effectLst/>
                        </a:rPr>
                        <a:t> </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r>
              <a:tr h="272415">
                <a:tc>
                  <a:txBody>
                    <a:bodyPr/>
                    <a:lstStyle/>
                    <a:p>
                      <a:pPr algn="just">
                        <a:lnSpc>
                          <a:spcPct val="115000"/>
                        </a:lnSpc>
                        <a:spcAft>
                          <a:spcPts val="600"/>
                        </a:spcAft>
                        <a:tabLst>
                          <a:tab pos="347345" algn="l"/>
                        </a:tabLst>
                      </a:pPr>
                      <a:r>
                        <a:rPr lang="en-US" sz="1500">
                          <a:effectLst/>
                        </a:rPr>
                        <a:t>Bước 3: Viết bài</a:t>
                      </a:r>
                      <a:endParaRPr lang="en-US" sz="150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just">
                        <a:lnSpc>
                          <a:spcPct val="115000"/>
                        </a:lnSpc>
                        <a:spcAft>
                          <a:spcPts val="600"/>
                        </a:spcAft>
                        <a:tabLst>
                          <a:tab pos="347345" algn="l"/>
                        </a:tabLst>
                      </a:pPr>
                      <a:r>
                        <a:rPr lang="en-US" sz="1500" dirty="0">
                          <a:effectLst/>
                        </a:rPr>
                        <a:t>……………………………………………..</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just">
                        <a:lnSpc>
                          <a:spcPct val="115000"/>
                        </a:lnSpc>
                        <a:spcAft>
                          <a:spcPts val="600"/>
                        </a:spcAft>
                        <a:tabLst>
                          <a:tab pos="347345" algn="l"/>
                        </a:tabLst>
                      </a:pPr>
                      <a:r>
                        <a:rPr lang="vi-VN" sz="1500" dirty="0">
                          <a:effectLst/>
                        </a:rPr>
                        <a:t> </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r>
              <a:tr h="543560">
                <a:tc>
                  <a:txBody>
                    <a:bodyPr/>
                    <a:lstStyle/>
                    <a:p>
                      <a:pPr algn="just">
                        <a:lnSpc>
                          <a:spcPct val="115000"/>
                        </a:lnSpc>
                        <a:spcAft>
                          <a:spcPts val="600"/>
                        </a:spcAft>
                        <a:tabLst>
                          <a:tab pos="347345" algn="l"/>
                        </a:tabLst>
                      </a:pPr>
                      <a:r>
                        <a:rPr lang="en-US" sz="1500" dirty="0" err="1">
                          <a:effectLst/>
                        </a:rPr>
                        <a:t>Bước</a:t>
                      </a:r>
                      <a:r>
                        <a:rPr lang="en-US" sz="1500" dirty="0">
                          <a:effectLst/>
                        </a:rPr>
                        <a:t> 4: </a:t>
                      </a:r>
                      <a:r>
                        <a:rPr lang="en-US" sz="1500" dirty="0" err="1">
                          <a:effectLst/>
                        </a:rPr>
                        <a:t>Xem</a:t>
                      </a:r>
                      <a:r>
                        <a:rPr lang="en-US" sz="1500" dirty="0">
                          <a:effectLst/>
                        </a:rPr>
                        <a:t> </a:t>
                      </a:r>
                      <a:r>
                        <a:rPr lang="en-US" sz="1500" dirty="0" err="1">
                          <a:effectLst/>
                        </a:rPr>
                        <a:t>lại</a:t>
                      </a:r>
                      <a:r>
                        <a:rPr lang="en-US" sz="1500" dirty="0">
                          <a:effectLst/>
                        </a:rPr>
                        <a:t> </a:t>
                      </a:r>
                      <a:r>
                        <a:rPr lang="en-US" sz="1500" dirty="0" err="1">
                          <a:effectLst/>
                        </a:rPr>
                        <a:t>và</a:t>
                      </a:r>
                      <a:r>
                        <a:rPr lang="en-US" sz="1500" dirty="0">
                          <a:effectLst/>
                        </a:rPr>
                        <a:t> </a:t>
                      </a:r>
                      <a:r>
                        <a:rPr lang="en-US" sz="1500" dirty="0" err="1">
                          <a:effectLst/>
                        </a:rPr>
                        <a:t>chỉnh</a:t>
                      </a:r>
                      <a:r>
                        <a:rPr lang="en-US" sz="1500" dirty="0">
                          <a:effectLst/>
                        </a:rPr>
                        <a:t> </a:t>
                      </a:r>
                      <a:r>
                        <a:rPr lang="en-US" sz="1500" dirty="0" err="1">
                          <a:effectLst/>
                        </a:rPr>
                        <a:t>sửa</a:t>
                      </a:r>
                      <a:endParaRPr lang="en-US" sz="150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just">
                        <a:lnSpc>
                          <a:spcPct val="115000"/>
                        </a:lnSpc>
                        <a:spcAft>
                          <a:spcPts val="600"/>
                        </a:spcAft>
                        <a:tabLst>
                          <a:tab pos="347345" algn="l"/>
                        </a:tabLst>
                      </a:pPr>
                      <a:r>
                        <a:rPr lang="en-US" sz="1350" dirty="0">
                          <a:effectLst/>
                        </a:rPr>
                        <a:t>……………………………………………..</a:t>
                      </a:r>
                      <a:endParaRPr lang="en-US" sz="135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c>
                  <a:txBody>
                    <a:bodyPr/>
                    <a:lstStyle/>
                    <a:p>
                      <a:pPr algn="just">
                        <a:lnSpc>
                          <a:spcPct val="115000"/>
                        </a:lnSpc>
                        <a:spcAft>
                          <a:spcPts val="600"/>
                        </a:spcAft>
                        <a:tabLst>
                          <a:tab pos="347345" algn="l"/>
                        </a:tabLst>
                      </a:pPr>
                      <a:r>
                        <a:rPr lang="vi-VN" sz="1350" dirty="0">
                          <a:effectLst/>
                        </a:rPr>
                        <a:t> </a:t>
                      </a:r>
                      <a:endParaRPr lang="en-US" sz="1350" dirty="0">
                        <a:effectLst/>
                        <a:latin typeface="Times New Roman" panose="02020603050405020304" charset="0"/>
                        <a:ea typeface="Calibri" panose="020F0502020204030204" pitchFamily="34" charset="0"/>
                        <a:cs typeface="Times New Roman" panose="02020603050405020304" charset="0"/>
                      </a:endParaRPr>
                    </a:p>
                  </a:txBody>
                  <a:tcPr marL="51435" marR="51435" marT="0" marB="0"/>
                </a:tc>
              </a:tr>
            </a:tbl>
          </a:graphicData>
        </a:graphic>
      </p:graphicFrame>
      <p:sp>
        <p:nvSpPr>
          <p:cNvPr id="10" name="Freeform 3"/>
          <p:cNvSpPr/>
          <p:nvPr/>
        </p:nvSpPr>
        <p:spPr>
          <a:xfrm>
            <a:off x="6373124" y="920469"/>
            <a:ext cx="2875490" cy="3354287"/>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11" name="Freeform 8"/>
          <p:cNvSpPr/>
          <p:nvPr/>
        </p:nvSpPr>
        <p:spPr>
          <a:xfrm>
            <a:off x="7621032" y="11393"/>
            <a:ext cx="1387628" cy="931789"/>
          </a:xfrm>
          <a:custGeom>
            <a:avLst/>
            <a:gdLst/>
            <a:ahLst/>
            <a:cxnLst/>
            <a:rect l="l" t="t" r="r" b="b"/>
            <a:pathLst>
              <a:path w="6583979" h="6164250">
                <a:moveTo>
                  <a:pt x="0" y="0"/>
                </a:moveTo>
                <a:lnTo>
                  <a:pt x="6583979" y="0"/>
                </a:lnTo>
                <a:lnTo>
                  <a:pt x="6583979" y="6164250"/>
                </a:lnTo>
                <a:lnTo>
                  <a:pt x="0" y="6164250"/>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softEdge rad="31750"/>
          </a:effectLst>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83"/>
        <p:cNvGrpSpPr/>
        <p:nvPr/>
      </p:nvGrpSpPr>
      <p:grpSpPr>
        <a:xfrm>
          <a:off x="0" y="0"/>
          <a:ext cx="0" cy="0"/>
          <a:chOff x="0" y="0"/>
          <a:chExt cx="0" cy="0"/>
        </a:xfrm>
      </p:grpSpPr>
      <p:sp>
        <p:nvSpPr>
          <p:cNvPr id="2584" name="Google Shape;2584;p40"/>
          <p:cNvSpPr txBox="1">
            <a:spLocks noGrp="1"/>
          </p:cNvSpPr>
          <p:nvPr>
            <p:ph type="title"/>
          </p:nvPr>
        </p:nvSpPr>
        <p:spPr>
          <a:xfrm>
            <a:off x="1571758" y="1283890"/>
            <a:ext cx="5970802" cy="116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KHỞI ĐỘNG</a:t>
            </a:r>
            <a:endParaRPr dirty="0"/>
          </a:p>
        </p:txBody>
      </p:sp>
      <p:sp>
        <p:nvSpPr>
          <p:cNvPr id="2585" name="Google Shape;2585;p40"/>
          <p:cNvSpPr txBox="1">
            <a:spLocks noGrp="1"/>
          </p:cNvSpPr>
          <p:nvPr>
            <p:ph type="subTitle" idx="1"/>
          </p:nvPr>
        </p:nvSpPr>
        <p:spPr>
          <a:xfrm>
            <a:off x="852005" y="2668750"/>
            <a:ext cx="7401727" cy="67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Calibri" panose="020F0502020204030204" pitchFamily="34" charset="0"/>
                <a:ea typeface="Calibri" panose="020F0502020204030204" pitchFamily="34" charset="0"/>
                <a:cs typeface="Calibri" panose="020F0502020204030204" pitchFamily="34" charset="0"/>
              </a:rPr>
              <a:t>H</a:t>
            </a:r>
            <a:r>
              <a:rPr lang="en-GB" dirty="0">
                <a:latin typeface="Calibri" panose="020F0502020204030204" pitchFamily="34" charset="0"/>
                <a:ea typeface="Calibri" panose="020F0502020204030204" pitchFamily="34" charset="0"/>
                <a:cs typeface="Calibri" panose="020F0502020204030204" pitchFamily="34" charset="0"/>
              </a:rPr>
              <a:t>S tìm hiểu và chia sẻ về </a:t>
            </a:r>
            <a:r>
              <a:rPr lang="vi-VN" dirty="0" smtClean="0">
                <a:latin typeface="Calibri" panose="020F0502020204030204" pitchFamily="34" charset="0"/>
                <a:ea typeface="Calibri" panose="020F0502020204030204" pitchFamily="34" charset="0"/>
                <a:cs typeface="Calibri" panose="020F0502020204030204" pitchFamily="34" charset="0"/>
              </a:rPr>
              <a:t>những hiểu biết về hoạt động xã hội cần thiết đối với tuổi trẻ.</a:t>
            </a:r>
            <a:endParaRPr dirty="0">
              <a:latin typeface="Calibri" panose="020F0502020204030204" pitchFamily="34" charset="0"/>
              <a:ea typeface="Calibri" panose="020F0502020204030204" pitchFamily="34" charset="0"/>
              <a:cs typeface="Calibri" panose="020F0502020204030204" pitchFamily="34" charset="0"/>
            </a:endParaRPr>
          </a:p>
        </p:txBody>
      </p:sp>
      <p:cxnSp>
        <p:nvCxnSpPr>
          <p:cNvPr id="2586" name="Google Shape;2586;p40"/>
          <p:cNvCxnSpPr/>
          <p:nvPr/>
        </p:nvCxnSpPr>
        <p:spPr>
          <a:xfrm>
            <a:off x="2170500" y="2557400"/>
            <a:ext cx="4803000" cy="0"/>
          </a:xfrm>
          <a:prstGeom prst="straightConnector1">
            <a:avLst/>
          </a:prstGeom>
          <a:noFill/>
          <a:ln w="19050" cap="flat" cmpd="sng">
            <a:solidFill>
              <a:schemeClr val="dk1"/>
            </a:solidFill>
            <a:prstDash val="solid"/>
            <a:round/>
            <a:headEnd type="none" w="med" len="med"/>
            <a:tailEnd type="none" w="med" len="med"/>
          </a:ln>
        </p:spPr>
      </p:cxnSp>
      <p:grpSp>
        <p:nvGrpSpPr>
          <p:cNvPr id="2587" name="Google Shape;2587;p40"/>
          <p:cNvGrpSpPr/>
          <p:nvPr/>
        </p:nvGrpSpPr>
        <p:grpSpPr>
          <a:xfrm rot="-3344526" flipH="1">
            <a:off x="6172187" y="4133136"/>
            <a:ext cx="326434" cy="253725"/>
            <a:chOff x="3719725" y="-973000"/>
            <a:chExt cx="113025" cy="87850"/>
          </a:xfrm>
        </p:grpSpPr>
        <p:sp>
          <p:nvSpPr>
            <p:cNvPr id="2588" name="Google Shape;2588;p40"/>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9" name="Google Shape;2589;p40"/>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90" name="Google Shape;2590;p40"/>
          <p:cNvGrpSpPr/>
          <p:nvPr/>
        </p:nvGrpSpPr>
        <p:grpSpPr>
          <a:xfrm>
            <a:off x="7215747" y="3271298"/>
            <a:ext cx="1588524" cy="1913912"/>
            <a:chOff x="5762700" y="2268725"/>
            <a:chExt cx="687375" cy="828175"/>
          </a:xfrm>
        </p:grpSpPr>
        <p:sp>
          <p:nvSpPr>
            <p:cNvPr id="2591" name="Google Shape;2591;p40"/>
            <p:cNvSpPr/>
            <p:nvPr/>
          </p:nvSpPr>
          <p:spPr>
            <a:xfrm>
              <a:off x="6121775" y="2289900"/>
              <a:ext cx="10750" cy="27350"/>
            </a:xfrm>
            <a:custGeom>
              <a:avLst/>
              <a:gdLst/>
              <a:ahLst/>
              <a:cxnLst/>
              <a:rect l="l" t="t" r="r" b="b"/>
              <a:pathLst>
                <a:path w="430" h="1094" extrusionOk="0">
                  <a:moveTo>
                    <a:pt x="241" y="0"/>
                  </a:moveTo>
                  <a:cubicBezTo>
                    <a:pt x="194" y="217"/>
                    <a:pt x="0" y="768"/>
                    <a:pt x="126" y="978"/>
                  </a:cubicBezTo>
                  <a:cubicBezTo>
                    <a:pt x="177" y="1064"/>
                    <a:pt x="275" y="1093"/>
                    <a:pt x="382" y="1093"/>
                  </a:cubicBezTo>
                  <a:cubicBezTo>
                    <a:pt x="398" y="1093"/>
                    <a:pt x="414" y="1093"/>
                    <a:pt x="430" y="1092"/>
                  </a:cubicBezTo>
                  <a:cubicBezTo>
                    <a:pt x="430" y="719"/>
                    <a:pt x="366" y="349"/>
                    <a:pt x="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2" name="Google Shape;2592;p40"/>
            <p:cNvSpPr/>
            <p:nvPr/>
          </p:nvSpPr>
          <p:spPr>
            <a:xfrm>
              <a:off x="6285450" y="2662400"/>
              <a:ext cx="36125" cy="19425"/>
            </a:xfrm>
            <a:custGeom>
              <a:avLst/>
              <a:gdLst/>
              <a:ahLst/>
              <a:cxnLst/>
              <a:rect l="l" t="t" r="r" b="b"/>
              <a:pathLst>
                <a:path w="1445" h="777" extrusionOk="0">
                  <a:moveTo>
                    <a:pt x="187" y="1"/>
                  </a:moveTo>
                  <a:cubicBezTo>
                    <a:pt x="126" y="260"/>
                    <a:pt x="64" y="518"/>
                    <a:pt x="0" y="776"/>
                  </a:cubicBezTo>
                  <a:lnTo>
                    <a:pt x="1444" y="457"/>
                  </a:lnTo>
                  <a:cubicBezTo>
                    <a:pt x="1025" y="305"/>
                    <a:pt x="606" y="153"/>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3" name="Google Shape;2593;p40"/>
            <p:cNvSpPr/>
            <p:nvPr/>
          </p:nvSpPr>
          <p:spPr>
            <a:xfrm>
              <a:off x="6304600" y="2574025"/>
              <a:ext cx="19150" cy="16350"/>
            </a:xfrm>
            <a:custGeom>
              <a:avLst/>
              <a:gdLst/>
              <a:ahLst/>
              <a:cxnLst/>
              <a:rect l="l" t="t" r="r" b="b"/>
              <a:pathLst>
                <a:path w="766" h="654" extrusionOk="0">
                  <a:moveTo>
                    <a:pt x="85" y="0"/>
                  </a:moveTo>
                  <a:cubicBezTo>
                    <a:pt x="60" y="207"/>
                    <a:pt x="32" y="413"/>
                    <a:pt x="1" y="620"/>
                  </a:cubicBezTo>
                  <a:cubicBezTo>
                    <a:pt x="187" y="642"/>
                    <a:pt x="375" y="653"/>
                    <a:pt x="562" y="653"/>
                  </a:cubicBezTo>
                  <a:cubicBezTo>
                    <a:pt x="630" y="653"/>
                    <a:pt x="698" y="652"/>
                    <a:pt x="765" y="649"/>
                  </a:cubicBezTo>
                  <a:cubicBezTo>
                    <a:pt x="538" y="432"/>
                    <a:pt x="311" y="217"/>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4" name="Google Shape;2594;p40"/>
            <p:cNvSpPr/>
            <p:nvPr/>
          </p:nvSpPr>
          <p:spPr>
            <a:xfrm>
              <a:off x="6341575" y="2506325"/>
              <a:ext cx="15625" cy="16900"/>
            </a:xfrm>
            <a:custGeom>
              <a:avLst/>
              <a:gdLst/>
              <a:ahLst/>
              <a:cxnLst/>
              <a:rect l="l" t="t" r="r" b="b"/>
              <a:pathLst>
                <a:path w="625" h="676" extrusionOk="0">
                  <a:moveTo>
                    <a:pt x="624" y="1"/>
                  </a:moveTo>
                  <a:lnTo>
                    <a:pt x="624" y="1"/>
                  </a:lnTo>
                  <a:cubicBezTo>
                    <a:pt x="412" y="57"/>
                    <a:pt x="202" y="103"/>
                    <a:pt x="0" y="139"/>
                  </a:cubicBezTo>
                  <a:cubicBezTo>
                    <a:pt x="107" y="325"/>
                    <a:pt x="227" y="505"/>
                    <a:pt x="359" y="676"/>
                  </a:cubicBezTo>
                  <a:cubicBezTo>
                    <a:pt x="462" y="457"/>
                    <a:pt x="551" y="23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5" name="Google Shape;2595;p40"/>
            <p:cNvSpPr/>
            <p:nvPr/>
          </p:nvSpPr>
          <p:spPr>
            <a:xfrm>
              <a:off x="6422525" y="2441325"/>
              <a:ext cx="21625" cy="18375"/>
            </a:xfrm>
            <a:custGeom>
              <a:avLst/>
              <a:gdLst/>
              <a:ahLst/>
              <a:cxnLst/>
              <a:rect l="l" t="t" r="r" b="b"/>
              <a:pathLst>
                <a:path w="865" h="735" extrusionOk="0">
                  <a:moveTo>
                    <a:pt x="354" y="1"/>
                  </a:moveTo>
                  <a:cubicBezTo>
                    <a:pt x="260" y="253"/>
                    <a:pt x="142" y="497"/>
                    <a:pt x="1" y="727"/>
                  </a:cubicBezTo>
                  <a:cubicBezTo>
                    <a:pt x="64" y="732"/>
                    <a:pt x="127" y="734"/>
                    <a:pt x="189" y="734"/>
                  </a:cubicBezTo>
                  <a:cubicBezTo>
                    <a:pt x="417" y="734"/>
                    <a:pt x="644" y="704"/>
                    <a:pt x="864" y="645"/>
                  </a:cubicBezTo>
                  <a:cubicBezTo>
                    <a:pt x="695" y="431"/>
                    <a:pt x="524" y="215"/>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6" name="Google Shape;2596;p40"/>
            <p:cNvSpPr/>
            <p:nvPr/>
          </p:nvSpPr>
          <p:spPr>
            <a:xfrm>
              <a:off x="6431925" y="2369275"/>
              <a:ext cx="18150" cy="10425"/>
            </a:xfrm>
            <a:custGeom>
              <a:avLst/>
              <a:gdLst/>
              <a:ahLst/>
              <a:cxnLst/>
              <a:rect l="l" t="t" r="r" b="b"/>
              <a:pathLst>
                <a:path w="726" h="417" extrusionOk="0">
                  <a:moveTo>
                    <a:pt x="41" y="1"/>
                  </a:moveTo>
                  <a:cubicBezTo>
                    <a:pt x="27" y="1"/>
                    <a:pt x="14" y="1"/>
                    <a:pt x="1" y="1"/>
                  </a:cubicBezTo>
                  <a:cubicBezTo>
                    <a:pt x="43" y="143"/>
                    <a:pt x="81" y="281"/>
                    <a:pt x="111" y="416"/>
                  </a:cubicBezTo>
                  <a:cubicBezTo>
                    <a:pt x="307" y="297"/>
                    <a:pt x="513" y="195"/>
                    <a:pt x="725" y="109"/>
                  </a:cubicBezTo>
                  <a:cubicBezTo>
                    <a:pt x="504" y="38"/>
                    <a:pt x="273" y="1"/>
                    <a:pt x="41"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7" name="Google Shape;2597;p40"/>
            <p:cNvSpPr/>
            <p:nvPr/>
          </p:nvSpPr>
          <p:spPr>
            <a:xfrm>
              <a:off x="5925750" y="2676175"/>
              <a:ext cx="22925" cy="15850"/>
            </a:xfrm>
            <a:custGeom>
              <a:avLst/>
              <a:gdLst/>
              <a:ahLst/>
              <a:cxnLst/>
              <a:rect l="l" t="t" r="r" b="b"/>
              <a:pathLst>
                <a:path w="917" h="634" extrusionOk="0">
                  <a:moveTo>
                    <a:pt x="724" y="1"/>
                  </a:moveTo>
                  <a:cubicBezTo>
                    <a:pt x="482" y="91"/>
                    <a:pt x="242" y="180"/>
                    <a:pt x="0" y="270"/>
                  </a:cubicBezTo>
                  <a:cubicBezTo>
                    <a:pt x="300" y="407"/>
                    <a:pt x="605" y="528"/>
                    <a:pt x="916" y="634"/>
                  </a:cubicBezTo>
                  <a:cubicBezTo>
                    <a:pt x="848" y="423"/>
                    <a:pt x="784" y="213"/>
                    <a:pt x="7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8" name="Google Shape;2598;p40"/>
            <p:cNvSpPr/>
            <p:nvPr/>
          </p:nvSpPr>
          <p:spPr>
            <a:xfrm>
              <a:off x="5906375" y="2567150"/>
              <a:ext cx="19150" cy="12925"/>
            </a:xfrm>
            <a:custGeom>
              <a:avLst/>
              <a:gdLst/>
              <a:ahLst/>
              <a:cxnLst/>
              <a:rect l="l" t="t" r="r" b="b"/>
              <a:pathLst>
                <a:path w="766" h="517" extrusionOk="0">
                  <a:moveTo>
                    <a:pt x="721" y="1"/>
                  </a:moveTo>
                  <a:lnTo>
                    <a:pt x="0" y="310"/>
                  </a:lnTo>
                  <a:cubicBezTo>
                    <a:pt x="259" y="361"/>
                    <a:pt x="515" y="430"/>
                    <a:pt x="765" y="517"/>
                  </a:cubicBezTo>
                  <a:cubicBezTo>
                    <a:pt x="748" y="344"/>
                    <a:pt x="733" y="173"/>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9" name="Google Shape;2599;p40"/>
            <p:cNvSpPr/>
            <p:nvPr/>
          </p:nvSpPr>
          <p:spPr>
            <a:xfrm>
              <a:off x="5845450" y="2502850"/>
              <a:ext cx="18600" cy="23575"/>
            </a:xfrm>
            <a:custGeom>
              <a:avLst/>
              <a:gdLst/>
              <a:ahLst/>
              <a:cxnLst/>
              <a:rect l="l" t="t" r="r" b="b"/>
              <a:pathLst>
                <a:path w="744" h="943" extrusionOk="0">
                  <a:moveTo>
                    <a:pt x="1" y="1"/>
                  </a:moveTo>
                  <a:cubicBezTo>
                    <a:pt x="4" y="314"/>
                    <a:pt x="7" y="629"/>
                    <a:pt x="11" y="943"/>
                  </a:cubicBezTo>
                  <a:cubicBezTo>
                    <a:pt x="255" y="707"/>
                    <a:pt x="500" y="472"/>
                    <a:pt x="744" y="236"/>
                  </a:cubicBezTo>
                  <a:cubicBezTo>
                    <a:pt x="491" y="176"/>
                    <a:pt x="242" y="9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0" name="Google Shape;2600;p40"/>
            <p:cNvSpPr/>
            <p:nvPr/>
          </p:nvSpPr>
          <p:spPr>
            <a:xfrm>
              <a:off x="5762700" y="2431650"/>
              <a:ext cx="24725" cy="14300"/>
            </a:xfrm>
            <a:custGeom>
              <a:avLst/>
              <a:gdLst/>
              <a:ahLst/>
              <a:cxnLst/>
              <a:rect l="l" t="t" r="r" b="b"/>
              <a:pathLst>
                <a:path w="989" h="572" extrusionOk="0">
                  <a:moveTo>
                    <a:pt x="845" y="1"/>
                  </a:moveTo>
                  <a:lnTo>
                    <a:pt x="110" y="339"/>
                  </a:lnTo>
                  <a:cubicBezTo>
                    <a:pt x="60" y="362"/>
                    <a:pt x="1" y="417"/>
                    <a:pt x="34" y="460"/>
                  </a:cubicBezTo>
                  <a:cubicBezTo>
                    <a:pt x="353" y="497"/>
                    <a:pt x="671" y="533"/>
                    <a:pt x="989" y="571"/>
                  </a:cubicBezTo>
                  <a:cubicBezTo>
                    <a:pt x="949" y="461"/>
                    <a:pt x="917" y="349"/>
                    <a:pt x="890" y="235"/>
                  </a:cubicBezTo>
                  <a:cubicBezTo>
                    <a:pt x="872" y="157"/>
                    <a:pt x="858" y="80"/>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1" name="Google Shape;2601;p40"/>
            <p:cNvSpPr/>
            <p:nvPr/>
          </p:nvSpPr>
          <p:spPr>
            <a:xfrm>
              <a:off x="5850950" y="2427425"/>
              <a:ext cx="32575" cy="11900"/>
            </a:xfrm>
            <a:custGeom>
              <a:avLst/>
              <a:gdLst/>
              <a:ahLst/>
              <a:cxnLst/>
              <a:rect l="l" t="t" r="r" b="b"/>
              <a:pathLst>
                <a:path w="1303" h="476" extrusionOk="0">
                  <a:moveTo>
                    <a:pt x="1260" y="0"/>
                  </a:moveTo>
                  <a:cubicBezTo>
                    <a:pt x="861" y="163"/>
                    <a:pt x="438" y="263"/>
                    <a:pt x="8" y="295"/>
                  </a:cubicBezTo>
                  <a:cubicBezTo>
                    <a:pt x="5" y="296"/>
                    <a:pt x="3" y="297"/>
                    <a:pt x="1" y="299"/>
                  </a:cubicBezTo>
                  <a:cubicBezTo>
                    <a:pt x="423" y="341"/>
                    <a:pt x="842" y="400"/>
                    <a:pt x="1259" y="475"/>
                  </a:cubicBezTo>
                  <a:cubicBezTo>
                    <a:pt x="1256" y="474"/>
                    <a:pt x="1303" y="210"/>
                    <a:pt x="1260"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2" name="Google Shape;2602;p40"/>
            <p:cNvSpPr/>
            <p:nvPr/>
          </p:nvSpPr>
          <p:spPr>
            <a:xfrm>
              <a:off x="5821025" y="2330550"/>
              <a:ext cx="26675" cy="26350"/>
            </a:xfrm>
            <a:custGeom>
              <a:avLst/>
              <a:gdLst/>
              <a:ahLst/>
              <a:cxnLst/>
              <a:rect l="l" t="t" r="r" b="b"/>
              <a:pathLst>
                <a:path w="1067" h="1054" extrusionOk="0">
                  <a:moveTo>
                    <a:pt x="1" y="1"/>
                  </a:moveTo>
                  <a:cubicBezTo>
                    <a:pt x="253" y="342"/>
                    <a:pt x="490" y="693"/>
                    <a:pt x="713" y="1053"/>
                  </a:cubicBezTo>
                  <a:cubicBezTo>
                    <a:pt x="713" y="1050"/>
                    <a:pt x="940" y="907"/>
                    <a:pt x="1067" y="736"/>
                  </a:cubicBezTo>
                  <a:cubicBezTo>
                    <a:pt x="678" y="548"/>
                    <a:pt x="321" y="301"/>
                    <a:pt x="9" y="3"/>
                  </a:cubicBezTo>
                  <a:cubicBezTo>
                    <a:pt x="6" y="3"/>
                    <a:pt x="4" y="2"/>
                    <a:pt x="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3" name="Google Shape;2603;p40"/>
            <p:cNvSpPr/>
            <p:nvPr/>
          </p:nvSpPr>
          <p:spPr>
            <a:xfrm>
              <a:off x="5905175" y="2337650"/>
              <a:ext cx="11800" cy="31975"/>
            </a:xfrm>
            <a:custGeom>
              <a:avLst/>
              <a:gdLst/>
              <a:ahLst/>
              <a:cxnLst/>
              <a:rect l="l" t="t" r="r" b="b"/>
              <a:pathLst>
                <a:path w="472" h="1279" extrusionOk="0">
                  <a:moveTo>
                    <a:pt x="5" y="0"/>
                  </a:moveTo>
                  <a:lnTo>
                    <a:pt x="5" y="0"/>
                  </a:lnTo>
                  <a:cubicBezTo>
                    <a:pt x="21" y="424"/>
                    <a:pt x="20" y="848"/>
                    <a:pt x="0" y="1271"/>
                  </a:cubicBezTo>
                  <a:cubicBezTo>
                    <a:pt x="0" y="1269"/>
                    <a:pt x="269" y="1279"/>
                    <a:pt x="472" y="1207"/>
                  </a:cubicBezTo>
                  <a:cubicBezTo>
                    <a:pt x="256" y="834"/>
                    <a:pt x="100" y="429"/>
                    <a:pt x="9" y="7"/>
                  </a:cubicBezTo>
                  <a:cubicBezTo>
                    <a:pt x="8" y="5"/>
                    <a:pt x="6" y="3"/>
                    <a:pt x="5"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4" name="Google Shape;2604;p40"/>
            <p:cNvSpPr/>
            <p:nvPr/>
          </p:nvSpPr>
          <p:spPr>
            <a:xfrm>
              <a:off x="5993300" y="2342625"/>
              <a:ext cx="20675" cy="27275"/>
            </a:xfrm>
            <a:custGeom>
              <a:avLst/>
              <a:gdLst/>
              <a:ahLst/>
              <a:cxnLst/>
              <a:rect l="l" t="t" r="r" b="b"/>
              <a:pathLst>
                <a:path w="827" h="1091" extrusionOk="0">
                  <a:moveTo>
                    <a:pt x="1" y="0"/>
                  </a:moveTo>
                  <a:lnTo>
                    <a:pt x="1" y="0"/>
                  </a:lnTo>
                  <a:cubicBezTo>
                    <a:pt x="95" y="252"/>
                    <a:pt x="273" y="928"/>
                    <a:pt x="507" y="1063"/>
                  </a:cubicBezTo>
                  <a:cubicBezTo>
                    <a:pt x="540" y="1082"/>
                    <a:pt x="574" y="1091"/>
                    <a:pt x="608" y="1091"/>
                  </a:cubicBezTo>
                  <a:cubicBezTo>
                    <a:pt x="684" y="1091"/>
                    <a:pt x="758" y="1047"/>
                    <a:pt x="826" y="987"/>
                  </a:cubicBezTo>
                  <a:cubicBezTo>
                    <a:pt x="604" y="618"/>
                    <a:pt x="326" y="284"/>
                    <a:pt x="1"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5" name="Google Shape;2605;p40"/>
            <p:cNvSpPr/>
            <p:nvPr/>
          </p:nvSpPr>
          <p:spPr>
            <a:xfrm>
              <a:off x="5963825" y="2539725"/>
              <a:ext cx="30375" cy="16475"/>
            </a:xfrm>
            <a:custGeom>
              <a:avLst/>
              <a:gdLst/>
              <a:ahLst/>
              <a:cxnLst/>
              <a:rect l="l" t="t" r="r" b="b"/>
              <a:pathLst>
                <a:path w="1215" h="659" extrusionOk="0">
                  <a:moveTo>
                    <a:pt x="0" y="1"/>
                  </a:moveTo>
                  <a:lnTo>
                    <a:pt x="0" y="1"/>
                  </a:lnTo>
                  <a:cubicBezTo>
                    <a:pt x="209" y="167"/>
                    <a:pt x="705" y="658"/>
                    <a:pt x="974" y="658"/>
                  </a:cubicBezTo>
                  <a:cubicBezTo>
                    <a:pt x="975" y="658"/>
                    <a:pt x="976" y="658"/>
                    <a:pt x="977" y="658"/>
                  </a:cubicBezTo>
                  <a:cubicBezTo>
                    <a:pt x="1103" y="656"/>
                    <a:pt x="1174" y="556"/>
                    <a:pt x="1214" y="430"/>
                  </a:cubicBezTo>
                  <a:cubicBezTo>
                    <a:pt x="835" y="225"/>
                    <a:pt x="425" y="8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6" name="Google Shape;2606;p40"/>
            <p:cNvSpPr/>
            <p:nvPr/>
          </p:nvSpPr>
          <p:spPr>
            <a:xfrm>
              <a:off x="6032900" y="2434175"/>
              <a:ext cx="17200" cy="29075"/>
            </a:xfrm>
            <a:custGeom>
              <a:avLst/>
              <a:gdLst/>
              <a:ahLst/>
              <a:cxnLst/>
              <a:rect l="l" t="t" r="r" b="b"/>
              <a:pathLst>
                <a:path w="688" h="1163" extrusionOk="0">
                  <a:moveTo>
                    <a:pt x="1" y="1"/>
                  </a:moveTo>
                  <a:lnTo>
                    <a:pt x="1" y="1"/>
                  </a:lnTo>
                  <a:cubicBezTo>
                    <a:pt x="61" y="261"/>
                    <a:pt x="147" y="956"/>
                    <a:pt x="360" y="1120"/>
                  </a:cubicBezTo>
                  <a:cubicBezTo>
                    <a:pt x="400" y="1150"/>
                    <a:pt x="442" y="1163"/>
                    <a:pt x="485" y="1163"/>
                  </a:cubicBezTo>
                  <a:cubicBezTo>
                    <a:pt x="552" y="1163"/>
                    <a:pt x="621" y="1133"/>
                    <a:pt x="687" y="1089"/>
                  </a:cubicBezTo>
                  <a:cubicBezTo>
                    <a:pt x="516" y="693"/>
                    <a:pt x="285" y="325"/>
                    <a:pt x="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7" name="Google Shape;2607;p40"/>
            <p:cNvSpPr/>
            <p:nvPr/>
          </p:nvSpPr>
          <p:spPr>
            <a:xfrm>
              <a:off x="6131725" y="2498650"/>
              <a:ext cx="11850" cy="31800"/>
            </a:xfrm>
            <a:custGeom>
              <a:avLst/>
              <a:gdLst/>
              <a:ahLst/>
              <a:cxnLst/>
              <a:rect l="l" t="t" r="r" b="b"/>
              <a:pathLst>
                <a:path w="474" h="1272" extrusionOk="0">
                  <a:moveTo>
                    <a:pt x="473" y="1270"/>
                  </a:moveTo>
                  <a:cubicBezTo>
                    <a:pt x="473" y="1270"/>
                    <a:pt x="473" y="1270"/>
                    <a:pt x="473" y="1270"/>
                  </a:cubicBezTo>
                  <a:cubicBezTo>
                    <a:pt x="473" y="1270"/>
                    <a:pt x="473" y="1270"/>
                    <a:pt x="473" y="1270"/>
                  </a:cubicBezTo>
                  <a:close/>
                  <a:moveTo>
                    <a:pt x="423" y="1"/>
                  </a:moveTo>
                  <a:cubicBezTo>
                    <a:pt x="422" y="3"/>
                    <a:pt x="421" y="5"/>
                    <a:pt x="420" y="6"/>
                  </a:cubicBezTo>
                  <a:cubicBezTo>
                    <a:pt x="344" y="431"/>
                    <a:pt x="203" y="842"/>
                    <a:pt x="1" y="1223"/>
                  </a:cubicBezTo>
                  <a:cubicBezTo>
                    <a:pt x="132" y="1265"/>
                    <a:pt x="289" y="1271"/>
                    <a:pt x="385" y="1271"/>
                  </a:cubicBezTo>
                  <a:cubicBezTo>
                    <a:pt x="430" y="1271"/>
                    <a:pt x="462" y="1270"/>
                    <a:pt x="471" y="1270"/>
                  </a:cubicBezTo>
                  <a:cubicBezTo>
                    <a:pt x="472" y="1270"/>
                    <a:pt x="473" y="1270"/>
                    <a:pt x="473" y="1270"/>
                  </a:cubicBezTo>
                  <a:lnTo>
                    <a:pt x="473" y="1270"/>
                  </a:lnTo>
                  <a:cubicBezTo>
                    <a:pt x="440" y="848"/>
                    <a:pt x="423" y="424"/>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8" name="Google Shape;2608;p40"/>
            <p:cNvSpPr/>
            <p:nvPr/>
          </p:nvSpPr>
          <p:spPr>
            <a:xfrm>
              <a:off x="6035300" y="2652500"/>
              <a:ext cx="30350" cy="16450"/>
            </a:xfrm>
            <a:custGeom>
              <a:avLst/>
              <a:gdLst/>
              <a:ahLst/>
              <a:cxnLst/>
              <a:rect l="l" t="t" r="r" b="b"/>
              <a:pathLst>
                <a:path w="1214" h="658" extrusionOk="0">
                  <a:moveTo>
                    <a:pt x="1" y="1"/>
                  </a:moveTo>
                  <a:cubicBezTo>
                    <a:pt x="208" y="167"/>
                    <a:pt x="704" y="657"/>
                    <a:pt x="973" y="657"/>
                  </a:cubicBezTo>
                  <a:cubicBezTo>
                    <a:pt x="974" y="657"/>
                    <a:pt x="975" y="657"/>
                    <a:pt x="976" y="657"/>
                  </a:cubicBezTo>
                  <a:cubicBezTo>
                    <a:pt x="1102" y="656"/>
                    <a:pt x="1173" y="555"/>
                    <a:pt x="1213" y="430"/>
                  </a:cubicBezTo>
                  <a:cubicBezTo>
                    <a:pt x="834" y="225"/>
                    <a:pt x="424" y="8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9" name="Google Shape;2609;p40"/>
            <p:cNvSpPr/>
            <p:nvPr/>
          </p:nvSpPr>
          <p:spPr>
            <a:xfrm>
              <a:off x="6162575" y="2630925"/>
              <a:ext cx="11850" cy="31800"/>
            </a:xfrm>
            <a:custGeom>
              <a:avLst/>
              <a:gdLst/>
              <a:ahLst/>
              <a:cxnLst/>
              <a:rect l="l" t="t" r="r" b="b"/>
              <a:pathLst>
                <a:path w="474" h="1272" extrusionOk="0">
                  <a:moveTo>
                    <a:pt x="473" y="1271"/>
                  </a:moveTo>
                  <a:cubicBezTo>
                    <a:pt x="473" y="1271"/>
                    <a:pt x="473" y="1271"/>
                    <a:pt x="473" y="1271"/>
                  </a:cubicBezTo>
                  <a:cubicBezTo>
                    <a:pt x="473" y="1271"/>
                    <a:pt x="473" y="1271"/>
                    <a:pt x="473" y="1271"/>
                  </a:cubicBezTo>
                  <a:close/>
                  <a:moveTo>
                    <a:pt x="423" y="1"/>
                  </a:moveTo>
                  <a:lnTo>
                    <a:pt x="423" y="1"/>
                  </a:lnTo>
                  <a:cubicBezTo>
                    <a:pt x="422" y="3"/>
                    <a:pt x="421" y="5"/>
                    <a:pt x="419" y="7"/>
                  </a:cubicBezTo>
                  <a:cubicBezTo>
                    <a:pt x="344" y="432"/>
                    <a:pt x="203" y="843"/>
                    <a:pt x="0" y="1223"/>
                  </a:cubicBezTo>
                  <a:cubicBezTo>
                    <a:pt x="134" y="1266"/>
                    <a:pt x="296" y="1272"/>
                    <a:pt x="392" y="1272"/>
                  </a:cubicBezTo>
                  <a:cubicBezTo>
                    <a:pt x="428" y="1272"/>
                    <a:pt x="455" y="1271"/>
                    <a:pt x="467" y="1271"/>
                  </a:cubicBezTo>
                  <a:cubicBezTo>
                    <a:pt x="471" y="1271"/>
                    <a:pt x="473" y="1271"/>
                    <a:pt x="473" y="1271"/>
                  </a:cubicBezTo>
                  <a:lnTo>
                    <a:pt x="473" y="1271"/>
                  </a:lnTo>
                  <a:cubicBezTo>
                    <a:pt x="439" y="848"/>
                    <a:pt x="422" y="426"/>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0" name="Google Shape;2610;p40"/>
            <p:cNvSpPr/>
            <p:nvPr/>
          </p:nvSpPr>
          <p:spPr>
            <a:xfrm>
              <a:off x="6248325" y="2593975"/>
              <a:ext cx="26625" cy="26325"/>
            </a:xfrm>
            <a:custGeom>
              <a:avLst/>
              <a:gdLst/>
              <a:ahLst/>
              <a:cxnLst/>
              <a:rect l="l" t="t" r="r" b="b"/>
              <a:pathLst>
                <a:path w="1065" h="1053" extrusionOk="0">
                  <a:moveTo>
                    <a:pt x="1065" y="0"/>
                  </a:moveTo>
                  <a:cubicBezTo>
                    <a:pt x="1063" y="1"/>
                    <a:pt x="1059" y="1"/>
                    <a:pt x="1057" y="2"/>
                  </a:cubicBezTo>
                  <a:cubicBezTo>
                    <a:pt x="744" y="299"/>
                    <a:pt x="388" y="547"/>
                    <a:pt x="0" y="734"/>
                  </a:cubicBezTo>
                  <a:cubicBezTo>
                    <a:pt x="127" y="907"/>
                    <a:pt x="353" y="1049"/>
                    <a:pt x="353" y="1053"/>
                  </a:cubicBezTo>
                  <a:cubicBezTo>
                    <a:pt x="575" y="692"/>
                    <a:pt x="812" y="342"/>
                    <a:pt x="10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1" name="Google Shape;2611;p40"/>
            <p:cNvSpPr/>
            <p:nvPr/>
          </p:nvSpPr>
          <p:spPr>
            <a:xfrm>
              <a:off x="6216825" y="2516175"/>
              <a:ext cx="32175" cy="14600"/>
            </a:xfrm>
            <a:custGeom>
              <a:avLst/>
              <a:gdLst/>
              <a:ahLst/>
              <a:cxnLst/>
              <a:rect l="l" t="t" r="r" b="b"/>
              <a:pathLst>
                <a:path w="1287" h="584" extrusionOk="0">
                  <a:moveTo>
                    <a:pt x="1278" y="0"/>
                  </a:moveTo>
                  <a:cubicBezTo>
                    <a:pt x="928" y="93"/>
                    <a:pt x="568" y="140"/>
                    <a:pt x="206" y="140"/>
                  </a:cubicBezTo>
                  <a:cubicBezTo>
                    <a:pt x="138" y="140"/>
                    <a:pt x="69" y="138"/>
                    <a:pt x="1" y="135"/>
                  </a:cubicBezTo>
                  <a:lnTo>
                    <a:pt x="1" y="135"/>
                  </a:lnTo>
                  <a:cubicBezTo>
                    <a:pt x="29" y="344"/>
                    <a:pt x="158" y="577"/>
                    <a:pt x="158" y="583"/>
                  </a:cubicBezTo>
                  <a:cubicBezTo>
                    <a:pt x="526" y="374"/>
                    <a:pt x="902" y="181"/>
                    <a:pt x="1287" y="2"/>
                  </a:cubicBezTo>
                  <a:cubicBezTo>
                    <a:pt x="1285" y="2"/>
                    <a:pt x="1281" y="0"/>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2" name="Google Shape;2612;p40"/>
            <p:cNvSpPr/>
            <p:nvPr/>
          </p:nvSpPr>
          <p:spPr>
            <a:xfrm>
              <a:off x="6178425" y="2370525"/>
              <a:ext cx="10975" cy="28800"/>
            </a:xfrm>
            <a:custGeom>
              <a:avLst/>
              <a:gdLst/>
              <a:ahLst/>
              <a:cxnLst/>
              <a:rect l="l" t="t" r="r" b="b"/>
              <a:pathLst>
                <a:path w="439" h="1152" extrusionOk="0">
                  <a:moveTo>
                    <a:pt x="221" y="0"/>
                  </a:moveTo>
                  <a:cubicBezTo>
                    <a:pt x="220" y="1"/>
                    <a:pt x="219" y="3"/>
                    <a:pt x="217" y="5"/>
                  </a:cubicBezTo>
                  <a:cubicBezTo>
                    <a:pt x="207" y="376"/>
                    <a:pt x="134" y="743"/>
                    <a:pt x="0" y="1091"/>
                  </a:cubicBezTo>
                  <a:cubicBezTo>
                    <a:pt x="195" y="1152"/>
                    <a:pt x="438" y="1138"/>
                    <a:pt x="439" y="1142"/>
                  </a:cubicBezTo>
                  <a:cubicBezTo>
                    <a:pt x="350" y="761"/>
                    <a:pt x="277" y="381"/>
                    <a:pt x="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3" name="Google Shape;2613;p40"/>
            <p:cNvSpPr/>
            <p:nvPr/>
          </p:nvSpPr>
          <p:spPr>
            <a:xfrm>
              <a:off x="6250875" y="2411475"/>
              <a:ext cx="26650" cy="26325"/>
            </a:xfrm>
            <a:custGeom>
              <a:avLst/>
              <a:gdLst/>
              <a:ahLst/>
              <a:cxnLst/>
              <a:rect l="l" t="t" r="r" b="b"/>
              <a:pathLst>
                <a:path w="1066" h="1053" extrusionOk="0">
                  <a:moveTo>
                    <a:pt x="1065" y="1"/>
                  </a:moveTo>
                  <a:lnTo>
                    <a:pt x="1065" y="1"/>
                  </a:lnTo>
                  <a:cubicBezTo>
                    <a:pt x="1064" y="1"/>
                    <a:pt x="1062" y="2"/>
                    <a:pt x="1060" y="2"/>
                  </a:cubicBezTo>
                  <a:cubicBezTo>
                    <a:pt x="747" y="300"/>
                    <a:pt x="390" y="547"/>
                    <a:pt x="1" y="735"/>
                  </a:cubicBezTo>
                  <a:cubicBezTo>
                    <a:pt x="127" y="907"/>
                    <a:pt x="354" y="1049"/>
                    <a:pt x="354" y="1052"/>
                  </a:cubicBezTo>
                  <a:cubicBezTo>
                    <a:pt x="577" y="693"/>
                    <a:pt x="814" y="34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4" name="Google Shape;2614;p40"/>
            <p:cNvSpPr/>
            <p:nvPr/>
          </p:nvSpPr>
          <p:spPr>
            <a:xfrm>
              <a:off x="6344375" y="2421100"/>
              <a:ext cx="31325" cy="13725"/>
            </a:xfrm>
            <a:custGeom>
              <a:avLst/>
              <a:gdLst/>
              <a:ahLst/>
              <a:cxnLst/>
              <a:rect l="l" t="t" r="r" b="b"/>
              <a:pathLst>
                <a:path w="1253" h="549" extrusionOk="0">
                  <a:moveTo>
                    <a:pt x="242" y="0"/>
                  </a:moveTo>
                  <a:cubicBezTo>
                    <a:pt x="231" y="0"/>
                    <a:pt x="221" y="1"/>
                    <a:pt x="211" y="2"/>
                  </a:cubicBezTo>
                  <a:cubicBezTo>
                    <a:pt x="86" y="18"/>
                    <a:pt x="27" y="126"/>
                    <a:pt x="1" y="253"/>
                  </a:cubicBezTo>
                  <a:cubicBezTo>
                    <a:pt x="400" y="416"/>
                    <a:pt x="823" y="516"/>
                    <a:pt x="1252" y="548"/>
                  </a:cubicBezTo>
                  <a:cubicBezTo>
                    <a:pt x="1035" y="409"/>
                    <a:pt x="518"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5" name="Google Shape;2615;p40"/>
            <p:cNvSpPr/>
            <p:nvPr/>
          </p:nvSpPr>
          <p:spPr>
            <a:xfrm>
              <a:off x="6309850" y="2337650"/>
              <a:ext cx="11800" cy="31975"/>
            </a:xfrm>
            <a:custGeom>
              <a:avLst/>
              <a:gdLst/>
              <a:ahLst/>
              <a:cxnLst/>
              <a:rect l="l" t="t" r="r" b="b"/>
              <a:pathLst>
                <a:path w="472" h="1279" extrusionOk="0">
                  <a:moveTo>
                    <a:pt x="467" y="0"/>
                  </a:moveTo>
                  <a:cubicBezTo>
                    <a:pt x="466" y="3"/>
                    <a:pt x="464" y="5"/>
                    <a:pt x="463" y="7"/>
                  </a:cubicBezTo>
                  <a:cubicBezTo>
                    <a:pt x="372" y="429"/>
                    <a:pt x="216" y="834"/>
                    <a:pt x="0" y="1207"/>
                  </a:cubicBezTo>
                  <a:cubicBezTo>
                    <a:pt x="202" y="1279"/>
                    <a:pt x="472" y="1269"/>
                    <a:pt x="472" y="1271"/>
                  </a:cubicBezTo>
                  <a:cubicBezTo>
                    <a:pt x="453" y="848"/>
                    <a:pt x="452" y="424"/>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6" name="Google Shape;2616;p40"/>
            <p:cNvSpPr/>
            <p:nvPr/>
          </p:nvSpPr>
          <p:spPr>
            <a:xfrm>
              <a:off x="6379150" y="2330550"/>
              <a:ext cx="26675" cy="26350"/>
            </a:xfrm>
            <a:custGeom>
              <a:avLst/>
              <a:gdLst/>
              <a:ahLst/>
              <a:cxnLst/>
              <a:rect l="l" t="t" r="r" b="b"/>
              <a:pathLst>
                <a:path w="1067" h="1054" extrusionOk="0">
                  <a:moveTo>
                    <a:pt x="1066" y="1"/>
                  </a:moveTo>
                  <a:cubicBezTo>
                    <a:pt x="1063" y="2"/>
                    <a:pt x="1061" y="3"/>
                    <a:pt x="1058" y="3"/>
                  </a:cubicBezTo>
                  <a:cubicBezTo>
                    <a:pt x="746" y="301"/>
                    <a:pt x="389" y="548"/>
                    <a:pt x="0" y="736"/>
                  </a:cubicBezTo>
                  <a:cubicBezTo>
                    <a:pt x="127" y="907"/>
                    <a:pt x="354" y="1050"/>
                    <a:pt x="354" y="1053"/>
                  </a:cubicBezTo>
                  <a:cubicBezTo>
                    <a:pt x="577" y="693"/>
                    <a:pt x="814" y="342"/>
                    <a:pt x="1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7" name="Google Shape;2617;p40"/>
            <p:cNvSpPr/>
            <p:nvPr/>
          </p:nvSpPr>
          <p:spPr>
            <a:xfrm>
              <a:off x="5851125" y="2421100"/>
              <a:ext cx="31350" cy="13725"/>
            </a:xfrm>
            <a:custGeom>
              <a:avLst/>
              <a:gdLst/>
              <a:ahLst/>
              <a:cxnLst/>
              <a:rect l="l" t="t" r="r" b="b"/>
              <a:pathLst>
                <a:path w="1254" h="549" extrusionOk="0">
                  <a:moveTo>
                    <a:pt x="1012" y="0"/>
                  </a:moveTo>
                  <a:cubicBezTo>
                    <a:pt x="735" y="0"/>
                    <a:pt x="219" y="409"/>
                    <a:pt x="1" y="548"/>
                  </a:cubicBezTo>
                  <a:cubicBezTo>
                    <a:pt x="431" y="516"/>
                    <a:pt x="854" y="416"/>
                    <a:pt x="1253" y="253"/>
                  </a:cubicBezTo>
                  <a:cubicBezTo>
                    <a:pt x="1227" y="126"/>
                    <a:pt x="1168" y="18"/>
                    <a:pt x="1043" y="2"/>
                  </a:cubicBezTo>
                  <a:cubicBezTo>
                    <a:pt x="1033" y="1"/>
                    <a:pt x="1023" y="0"/>
                    <a:pt x="1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8" name="Google Shape;2618;p40"/>
            <p:cNvSpPr/>
            <p:nvPr/>
          </p:nvSpPr>
          <p:spPr>
            <a:xfrm>
              <a:off x="6304300" y="2337800"/>
              <a:ext cx="17125" cy="30050"/>
            </a:xfrm>
            <a:custGeom>
              <a:avLst/>
              <a:gdLst/>
              <a:ahLst/>
              <a:cxnLst/>
              <a:rect l="l" t="t" r="r" b="b"/>
              <a:pathLst>
                <a:path w="685" h="1202" extrusionOk="0">
                  <a:moveTo>
                    <a:pt x="685" y="1"/>
                  </a:moveTo>
                  <a:lnTo>
                    <a:pt x="685" y="1"/>
                  </a:lnTo>
                  <a:cubicBezTo>
                    <a:pt x="511" y="206"/>
                    <a:pt x="6" y="690"/>
                    <a:pt x="3" y="959"/>
                  </a:cubicBezTo>
                  <a:cubicBezTo>
                    <a:pt x="1" y="1085"/>
                    <a:pt x="100" y="1158"/>
                    <a:pt x="223" y="1201"/>
                  </a:cubicBezTo>
                  <a:cubicBezTo>
                    <a:pt x="439" y="828"/>
                    <a:pt x="595" y="423"/>
                    <a:pt x="6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9" name="Google Shape;2619;p40"/>
            <p:cNvSpPr/>
            <p:nvPr/>
          </p:nvSpPr>
          <p:spPr>
            <a:xfrm>
              <a:off x="6376200" y="2330600"/>
              <a:ext cx="29425" cy="18350"/>
            </a:xfrm>
            <a:custGeom>
              <a:avLst/>
              <a:gdLst/>
              <a:ahLst/>
              <a:cxnLst/>
              <a:rect l="l" t="t" r="r" b="b"/>
              <a:pathLst>
                <a:path w="1177" h="734" extrusionOk="0">
                  <a:moveTo>
                    <a:pt x="1176" y="1"/>
                  </a:moveTo>
                  <a:cubicBezTo>
                    <a:pt x="918" y="73"/>
                    <a:pt x="227" y="189"/>
                    <a:pt x="73" y="409"/>
                  </a:cubicBezTo>
                  <a:cubicBezTo>
                    <a:pt x="0" y="511"/>
                    <a:pt x="40" y="628"/>
                    <a:pt x="118" y="734"/>
                  </a:cubicBezTo>
                  <a:cubicBezTo>
                    <a:pt x="507" y="546"/>
                    <a:pt x="864" y="299"/>
                    <a:pt x="1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0" name="Google Shape;2620;p40"/>
            <p:cNvSpPr/>
            <p:nvPr/>
          </p:nvSpPr>
          <p:spPr>
            <a:xfrm>
              <a:off x="6245350" y="2594025"/>
              <a:ext cx="29425" cy="18325"/>
            </a:xfrm>
            <a:custGeom>
              <a:avLst/>
              <a:gdLst/>
              <a:ahLst/>
              <a:cxnLst/>
              <a:rect l="l" t="t" r="r" b="b"/>
              <a:pathLst>
                <a:path w="1177" h="733" extrusionOk="0">
                  <a:moveTo>
                    <a:pt x="1176" y="0"/>
                  </a:moveTo>
                  <a:lnTo>
                    <a:pt x="1176" y="0"/>
                  </a:lnTo>
                  <a:cubicBezTo>
                    <a:pt x="918" y="72"/>
                    <a:pt x="227" y="187"/>
                    <a:pt x="72" y="407"/>
                  </a:cubicBezTo>
                  <a:cubicBezTo>
                    <a:pt x="0" y="511"/>
                    <a:pt x="41" y="628"/>
                    <a:pt x="119" y="732"/>
                  </a:cubicBezTo>
                  <a:cubicBezTo>
                    <a:pt x="507" y="545"/>
                    <a:pt x="863" y="297"/>
                    <a:pt x="1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1" name="Google Shape;2621;p40"/>
            <p:cNvSpPr/>
            <p:nvPr/>
          </p:nvSpPr>
          <p:spPr>
            <a:xfrm>
              <a:off x="6106753" y="2631615"/>
              <a:ext cx="16350" cy="30425"/>
            </a:xfrm>
            <a:custGeom>
              <a:avLst/>
              <a:gdLst/>
              <a:ahLst/>
              <a:cxnLst/>
              <a:rect l="l" t="t" r="r" b="b"/>
              <a:pathLst>
                <a:path w="654" h="1217" extrusionOk="0">
                  <a:moveTo>
                    <a:pt x="654" y="0"/>
                  </a:moveTo>
                  <a:cubicBezTo>
                    <a:pt x="489" y="211"/>
                    <a:pt x="1" y="713"/>
                    <a:pt x="6" y="983"/>
                  </a:cubicBezTo>
                  <a:cubicBezTo>
                    <a:pt x="10" y="1107"/>
                    <a:pt x="110" y="1177"/>
                    <a:pt x="235" y="1216"/>
                  </a:cubicBezTo>
                  <a:cubicBezTo>
                    <a:pt x="438" y="836"/>
                    <a:pt x="579" y="425"/>
                    <a:pt x="6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2" name="Google Shape;2622;p40"/>
            <p:cNvSpPr/>
            <p:nvPr/>
          </p:nvSpPr>
          <p:spPr>
            <a:xfrm>
              <a:off x="6035150" y="2651450"/>
              <a:ext cx="32125" cy="11825"/>
            </a:xfrm>
            <a:custGeom>
              <a:avLst/>
              <a:gdLst/>
              <a:ahLst/>
              <a:cxnLst/>
              <a:rect l="l" t="t" r="r" b="b"/>
              <a:pathLst>
                <a:path w="1285" h="473" extrusionOk="0">
                  <a:moveTo>
                    <a:pt x="1270" y="1"/>
                  </a:moveTo>
                  <a:cubicBezTo>
                    <a:pt x="1270" y="1"/>
                    <a:pt x="1270" y="1"/>
                    <a:pt x="1270" y="1"/>
                  </a:cubicBezTo>
                  <a:lnTo>
                    <a:pt x="1270" y="1"/>
                  </a:lnTo>
                  <a:cubicBezTo>
                    <a:pt x="1270" y="1"/>
                    <a:pt x="1270" y="1"/>
                    <a:pt x="1270" y="1"/>
                  </a:cubicBezTo>
                  <a:close/>
                  <a:moveTo>
                    <a:pt x="1270" y="1"/>
                  </a:moveTo>
                  <a:cubicBezTo>
                    <a:pt x="901" y="26"/>
                    <a:pt x="531" y="39"/>
                    <a:pt x="161" y="39"/>
                  </a:cubicBezTo>
                  <a:cubicBezTo>
                    <a:pt x="108" y="39"/>
                    <a:pt x="54" y="39"/>
                    <a:pt x="1" y="38"/>
                  </a:cubicBezTo>
                  <a:lnTo>
                    <a:pt x="1" y="38"/>
                  </a:lnTo>
                  <a:cubicBezTo>
                    <a:pt x="2" y="40"/>
                    <a:pt x="4" y="42"/>
                    <a:pt x="7" y="43"/>
                  </a:cubicBezTo>
                  <a:cubicBezTo>
                    <a:pt x="430" y="122"/>
                    <a:pt x="840" y="267"/>
                    <a:pt x="1219" y="472"/>
                  </a:cubicBezTo>
                  <a:cubicBezTo>
                    <a:pt x="1285" y="269"/>
                    <a:pt x="1267" y="1"/>
                    <a:pt x="1270"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3" name="Google Shape;2623;p40"/>
            <p:cNvSpPr/>
            <p:nvPr/>
          </p:nvSpPr>
          <p:spPr>
            <a:xfrm>
              <a:off x="5963700" y="2538700"/>
              <a:ext cx="32125" cy="11825"/>
            </a:xfrm>
            <a:custGeom>
              <a:avLst/>
              <a:gdLst/>
              <a:ahLst/>
              <a:cxnLst/>
              <a:rect l="l" t="t" r="r" b="b"/>
              <a:pathLst>
                <a:path w="1285" h="473" extrusionOk="0">
                  <a:moveTo>
                    <a:pt x="1270" y="1"/>
                  </a:moveTo>
                  <a:lnTo>
                    <a:pt x="1270" y="1"/>
                  </a:lnTo>
                  <a:cubicBezTo>
                    <a:pt x="1270" y="1"/>
                    <a:pt x="1270" y="1"/>
                    <a:pt x="1270" y="1"/>
                  </a:cubicBezTo>
                  <a:lnTo>
                    <a:pt x="1270" y="1"/>
                  </a:lnTo>
                  <a:cubicBezTo>
                    <a:pt x="1270" y="1"/>
                    <a:pt x="1270" y="1"/>
                    <a:pt x="1270" y="1"/>
                  </a:cubicBezTo>
                  <a:close/>
                  <a:moveTo>
                    <a:pt x="1270" y="1"/>
                  </a:moveTo>
                  <a:lnTo>
                    <a:pt x="1270" y="1"/>
                  </a:lnTo>
                  <a:cubicBezTo>
                    <a:pt x="904" y="26"/>
                    <a:pt x="538" y="38"/>
                    <a:pt x="170" y="38"/>
                  </a:cubicBezTo>
                  <a:cubicBezTo>
                    <a:pt x="114" y="38"/>
                    <a:pt x="58" y="38"/>
                    <a:pt x="1" y="37"/>
                  </a:cubicBezTo>
                  <a:lnTo>
                    <a:pt x="1" y="37"/>
                  </a:lnTo>
                  <a:cubicBezTo>
                    <a:pt x="2" y="38"/>
                    <a:pt x="4" y="41"/>
                    <a:pt x="5" y="42"/>
                  </a:cubicBezTo>
                  <a:cubicBezTo>
                    <a:pt x="430" y="122"/>
                    <a:pt x="840" y="266"/>
                    <a:pt x="1219" y="472"/>
                  </a:cubicBezTo>
                  <a:cubicBezTo>
                    <a:pt x="1285" y="268"/>
                    <a:pt x="1267" y="1"/>
                    <a:pt x="1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4" name="Google Shape;2624;p40"/>
            <p:cNvSpPr/>
            <p:nvPr/>
          </p:nvSpPr>
          <p:spPr>
            <a:xfrm>
              <a:off x="6032850" y="2434000"/>
              <a:ext cx="25525" cy="27400"/>
            </a:xfrm>
            <a:custGeom>
              <a:avLst/>
              <a:gdLst/>
              <a:ahLst/>
              <a:cxnLst/>
              <a:rect l="l" t="t" r="r" b="b"/>
              <a:pathLst>
                <a:path w="1021" h="1096" extrusionOk="0">
                  <a:moveTo>
                    <a:pt x="1" y="0"/>
                  </a:moveTo>
                  <a:cubicBezTo>
                    <a:pt x="1" y="2"/>
                    <a:pt x="2" y="4"/>
                    <a:pt x="3" y="8"/>
                  </a:cubicBezTo>
                  <a:cubicBezTo>
                    <a:pt x="287" y="332"/>
                    <a:pt x="518" y="700"/>
                    <a:pt x="688" y="1096"/>
                  </a:cubicBezTo>
                  <a:cubicBezTo>
                    <a:pt x="866" y="976"/>
                    <a:pt x="1017" y="755"/>
                    <a:pt x="1021" y="755"/>
                  </a:cubicBezTo>
                  <a:cubicBezTo>
                    <a:pt x="670" y="518"/>
                    <a:pt x="330" y="26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5" name="Google Shape;2625;p40"/>
            <p:cNvSpPr/>
            <p:nvPr/>
          </p:nvSpPr>
          <p:spPr>
            <a:xfrm>
              <a:off x="6125850" y="2498800"/>
              <a:ext cx="16375" cy="30450"/>
            </a:xfrm>
            <a:custGeom>
              <a:avLst/>
              <a:gdLst/>
              <a:ahLst/>
              <a:cxnLst/>
              <a:rect l="l" t="t" r="r" b="b"/>
              <a:pathLst>
                <a:path w="655" h="1218" extrusionOk="0">
                  <a:moveTo>
                    <a:pt x="655" y="0"/>
                  </a:moveTo>
                  <a:lnTo>
                    <a:pt x="655" y="0"/>
                  </a:lnTo>
                  <a:cubicBezTo>
                    <a:pt x="489" y="210"/>
                    <a:pt x="1" y="713"/>
                    <a:pt x="6" y="984"/>
                  </a:cubicBezTo>
                  <a:cubicBezTo>
                    <a:pt x="10" y="1108"/>
                    <a:pt x="111" y="1178"/>
                    <a:pt x="236" y="1217"/>
                  </a:cubicBezTo>
                  <a:cubicBezTo>
                    <a:pt x="438" y="836"/>
                    <a:pt x="579" y="425"/>
                    <a:pt x="6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6" name="Google Shape;2626;p40"/>
            <p:cNvSpPr/>
            <p:nvPr/>
          </p:nvSpPr>
          <p:spPr>
            <a:xfrm>
              <a:off x="6216400" y="2511025"/>
              <a:ext cx="32375" cy="8675"/>
            </a:xfrm>
            <a:custGeom>
              <a:avLst/>
              <a:gdLst/>
              <a:ahLst/>
              <a:cxnLst/>
              <a:rect l="l" t="t" r="r" b="b"/>
              <a:pathLst>
                <a:path w="1295" h="347" extrusionOk="0">
                  <a:moveTo>
                    <a:pt x="322" y="0"/>
                  </a:moveTo>
                  <a:cubicBezTo>
                    <a:pt x="247" y="0"/>
                    <a:pt x="182" y="10"/>
                    <a:pt x="134" y="34"/>
                  </a:cubicBezTo>
                  <a:cubicBezTo>
                    <a:pt x="20" y="90"/>
                    <a:pt x="0" y="211"/>
                    <a:pt x="18" y="341"/>
                  </a:cubicBezTo>
                  <a:cubicBezTo>
                    <a:pt x="86" y="344"/>
                    <a:pt x="155" y="346"/>
                    <a:pt x="223" y="346"/>
                  </a:cubicBezTo>
                  <a:cubicBezTo>
                    <a:pt x="585" y="346"/>
                    <a:pt x="945" y="299"/>
                    <a:pt x="1295" y="206"/>
                  </a:cubicBezTo>
                  <a:cubicBezTo>
                    <a:pt x="1086" y="157"/>
                    <a:pt x="62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7" name="Google Shape;2627;p40"/>
            <p:cNvSpPr/>
            <p:nvPr/>
          </p:nvSpPr>
          <p:spPr>
            <a:xfrm>
              <a:off x="6247925" y="2411525"/>
              <a:ext cx="29450" cy="18350"/>
            </a:xfrm>
            <a:custGeom>
              <a:avLst/>
              <a:gdLst/>
              <a:ahLst/>
              <a:cxnLst/>
              <a:rect l="l" t="t" r="r" b="b"/>
              <a:pathLst>
                <a:path w="1178" h="734" extrusionOk="0">
                  <a:moveTo>
                    <a:pt x="1178" y="0"/>
                  </a:moveTo>
                  <a:cubicBezTo>
                    <a:pt x="921" y="72"/>
                    <a:pt x="228" y="187"/>
                    <a:pt x="73" y="408"/>
                  </a:cubicBezTo>
                  <a:cubicBezTo>
                    <a:pt x="1" y="511"/>
                    <a:pt x="42" y="629"/>
                    <a:pt x="120" y="733"/>
                  </a:cubicBezTo>
                  <a:cubicBezTo>
                    <a:pt x="508" y="545"/>
                    <a:pt x="865" y="298"/>
                    <a:pt x="1178"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8" name="Google Shape;2628;p40"/>
            <p:cNvSpPr/>
            <p:nvPr/>
          </p:nvSpPr>
          <p:spPr>
            <a:xfrm>
              <a:off x="6171325" y="2370625"/>
              <a:ext cx="12550" cy="27175"/>
            </a:xfrm>
            <a:custGeom>
              <a:avLst/>
              <a:gdLst/>
              <a:ahLst/>
              <a:cxnLst/>
              <a:rect l="l" t="t" r="r" b="b"/>
              <a:pathLst>
                <a:path w="502" h="1087" extrusionOk="0">
                  <a:moveTo>
                    <a:pt x="501" y="1"/>
                  </a:moveTo>
                  <a:lnTo>
                    <a:pt x="501" y="1"/>
                  </a:lnTo>
                  <a:cubicBezTo>
                    <a:pt x="380" y="187"/>
                    <a:pt x="1" y="628"/>
                    <a:pt x="42" y="871"/>
                  </a:cubicBezTo>
                  <a:cubicBezTo>
                    <a:pt x="62" y="984"/>
                    <a:pt x="164" y="1049"/>
                    <a:pt x="284" y="1087"/>
                  </a:cubicBezTo>
                  <a:cubicBezTo>
                    <a:pt x="418" y="739"/>
                    <a:pt x="491" y="372"/>
                    <a:pt x="50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9" name="Google Shape;2629;p40"/>
            <p:cNvSpPr/>
            <p:nvPr/>
          </p:nvSpPr>
          <p:spPr>
            <a:xfrm>
              <a:off x="5905400" y="2337800"/>
              <a:ext cx="17150" cy="30050"/>
            </a:xfrm>
            <a:custGeom>
              <a:avLst/>
              <a:gdLst/>
              <a:ahLst/>
              <a:cxnLst/>
              <a:rect l="l" t="t" r="r" b="b"/>
              <a:pathLst>
                <a:path w="686" h="1202" extrusionOk="0">
                  <a:moveTo>
                    <a:pt x="0" y="1"/>
                  </a:moveTo>
                  <a:lnTo>
                    <a:pt x="0" y="1"/>
                  </a:lnTo>
                  <a:cubicBezTo>
                    <a:pt x="91" y="423"/>
                    <a:pt x="247" y="828"/>
                    <a:pt x="463" y="1201"/>
                  </a:cubicBezTo>
                  <a:cubicBezTo>
                    <a:pt x="586" y="1158"/>
                    <a:pt x="685" y="1085"/>
                    <a:pt x="684" y="959"/>
                  </a:cubicBezTo>
                  <a:cubicBezTo>
                    <a:pt x="680" y="690"/>
                    <a:pt x="174" y="20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0" name="Google Shape;2630;p40"/>
            <p:cNvSpPr/>
            <p:nvPr/>
          </p:nvSpPr>
          <p:spPr>
            <a:xfrm>
              <a:off x="5821225" y="2330600"/>
              <a:ext cx="29425" cy="18350"/>
            </a:xfrm>
            <a:custGeom>
              <a:avLst/>
              <a:gdLst/>
              <a:ahLst/>
              <a:cxnLst/>
              <a:rect l="l" t="t" r="r" b="b"/>
              <a:pathLst>
                <a:path w="1177" h="734" extrusionOk="0">
                  <a:moveTo>
                    <a:pt x="1" y="1"/>
                  </a:moveTo>
                  <a:lnTo>
                    <a:pt x="1" y="1"/>
                  </a:lnTo>
                  <a:cubicBezTo>
                    <a:pt x="313" y="299"/>
                    <a:pt x="670" y="546"/>
                    <a:pt x="1059" y="734"/>
                  </a:cubicBezTo>
                  <a:cubicBezTo>
                    <a:pt x="1137" y="628"/>
                    <a:pt x="1177" y="511"/>
                    <a:pt x="1104" y="409"/>
                  </a:cubicBezTo>
                  <a:cubicBezTo>
                    <a:pt x="950" y="189"/>
                    <a:pt x="260" y="7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1" name="Google Shape;2631;p40"/>
            <p:cNvSpPr/>
            <p:nvPr/>
          </p:nvSpPr>
          <p:spPr>
            <a:xfrm>
              <a:off x="5773525" y="2339725"/>
              <a:ext cx="21950" cy="16250"/>
            </a:xfrm>
            <a:custGeom>
              <a:avLst/>
              <a:gdLst/>
              <a:ahLst/>
              <a:cxnLst/>
              <a:rect l="l" t="t" r="r" b="b"/>
              <a:pathLst>
                <a:path w="878" h="650" extrusionOk="0">
                  <a:moveTo>
                    <a:pt x="664" y="0"/>
                  </a:moveTo>
                  <a:cubicBezTo>
                    <a:pt x="442" y="0"/>
                    <a:pt x="220" y="20"/>
                    <a:pt x="1" y="60"/>
                  </a:cubicBezTo>
                  <a:cubicBezTo>
                    <a:pt x="231" y="231"/>
                    <a:pt x="440" y="429"/>
                    <a:pt x="625" y="649"/>
                  </a:cubicBezTo>
                  <a:cubicBezTo>
                    <a:pt x="688" y="435"/>
                    <a:pt x="769" y="227"/>
                    <a:pt x="867" y="25"/>
                  </a:cubicBezTo>
                  <a:cubicBezTo>
                    <a:pt x="871" y="19"/>
                    <a:pt x="874" y="12"/>
                    <a:pt x="877" y="6"/>
                  </a:cubicBezTo>
                  <a:cubicBezTo>
                    <a:pt x="806" y="2"/>
                    <a:pt x="735" y="0"/>
                    <a:pt x="664"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2" name="Google Shape;2632;p40"/>
            <p:cNvSpPr/>
            <p:nvPr/>
          </p:nvSpPr>
          <p:spPr>
            <a:xfrm>
              <a:off x="5852550" y="2268725"/>
              <a:ext cx="16525" cy="23900"/>
            </a:xfrm>
            <a:custGeom>
              <a:avLst/>
              <a:gdLst/>
              <a:ahLst/>
              <a:cxnLst/>
              <a:rect l="l" t="t" r="r" b="b"/>
              <a:pathLst>
                <a:path w="661" h="956" extrusionOk="0">
                  <a:moveTo>
                    <a:pt x="336" y="1"/>
                  </a:moveTo>
                  <a:cubicBezTo>
                    <a:pt x="225" y="320"/>
                    <a:pt x="113" y="638"/>
                    <a:pt x="0" y="955"/>
                  </a:cubicBezTo>
                  <a:cubicBezTo>
                    <a:pt x="215" y="891"/>
                    <a:pt x="436" y="846"/>
                    <a:pt x="660" y="822"/>
                  </a:cubicBezTo>
                  <a:cubicBezTo>
                    <a:pt x="633" y="522"/>
                    <a:pt x="521" y="238"/>
                    <a:pt x="336"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3" name="Google Shape;2633;p40"/>
            <p:cNvSpPr/>
            <p:nvPr/>
          </p:nvSpPr>
          <p:spPr>
            <a:xfrm>
              <a:off x="5924425" y="2286675"/>
              <a:ext cx="22025" cy="27125"/>
            </a:xfrm>
            <a:custGeom>
              <a:avLst/>
              <a:gdLst/>
              <a:ahLst/>
              <a:cxnLst/>
              <a:rect l="l" t="t" r="r" b="b"/>
              <a:pathLst>
                <a:path w="881" h="1085" extrusionOk="0">
                  <a:moveTo>
                    <a:pt x="803" y="0"/>
                  </a:moveTo>
                  <a:cubicBezTo>
                    <a:pt x="541" y="209"/>
                    <a:pt x="273" y="411"/>
                    <a:pt x="0" y="603"/>
                  </a:cubicBezTo>
                  <a:cubicBezTo>
                    <a:pt x="233" y="741"/>
                    <a:pt x="451" y="902"/>
                    <a:pt x="649" y="1085"/>
                  </a:cubicBezTo>
                  <a:cubicBezTo>
                    <a:pt x="759" y="797"/>
                    <a:pt x="833" y="497"/>
                    <a:pt x="871" y="191"/>
                  </a:cubicBezTo>
                  <a:cubicBezTo>
                    <a:pt x="880" y="118"/>
                    <a:pt x="873" y="23"/>
                    <a:pt x="803"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4" name="Google Shape;2634;p40"/>
            <p:cNvSpPr/>
            <p:nvPr/>
          </p:nvSpPr>
          <p:spPr>
            <a:xfrm>
              <a:off x="5993250" y="2342425"/>
              <a:ext cx="27800" cy="24900"/>
            </a:xfrm>
            <a:custGeom>
              <a:avLst/>
              <a:gdLst/>
              <a:ahLst/>
              <a:cxnLst/>
              <a:rect l="l" t="t" r="r" b="b"/>
              <a:pathLst>
                <a:path w="1112" h="996" extrusionOk="0">
                  <a:moveTo>
                    <a:pt x="0" y="1"/>
                  </a:moveTo>
                  <a:cubicBezTo>
                    <a:pt x="0" y="3"/>
                    <a:pt x="3" y="5"/>
                    <a:pt x="3" y="7"/>
                  </a:cubicBezTo>
                  <a:cubicBezTo>
                    <a:pt x="328" y="292"/>
                    <a:pt x="606" y="625"/>
                    <a:pt x="828" y="995"/>
                  </a:cubicBezTo>
                  <a:cubicBezTo>
                    <a:pt x="988" y="853"/>
                    <a:pt x="1109" y="615"/>
                    <a:pt x="1112" y="615"/>
                  </a:cubicBezTo>
                  <a:cubicBezTo>
                    <a:pt x="734" y="426"/>
                    <a:pt x="363" y="2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5" name="Google Shape;2635;p40"/>
            <p:cNvSpPr/>
            <p:nvPr/>
          </p:nvSpPr>
          <p:spPr>
            <a:xfrm>
              <a:off x="6127775" y="2289725"/>
              <a:ext cx="15475" cy="27475"/>
            </a:xfrm>
            <a:custGeom>
              <a:avLst/>
              <a:gdLst/>
              <a:ahLst/>
              <a:cxnLst/>
              <a:rect l="l" t="t" r="r" b="b"/>
              <a:pathLst>
                <a:path w="619" h="1099" extrusionOk="0">
                  <a:moveTo>
                    <a:pt x="2" y="0"/>
                  </a:moveTo>
                  <a:cubicBezTo>
                    <a:pt x="2" y="3"/>
                    <a:pt x="2" y="5"/>
                    <a:pt x="1" y="7"/>
                  </a:cubicBezTo>
                  <a:cubicBezTo>
                    <a:pt x="126" y="356"/>
                    <a:pt x="190" y="726"/>
                    <a:pt x="190" y="1099"/>
                  </a:cubicBezTo>
                  <a:cubicBezTo>
                    <a:pt x="392" y="1084"/>
                    <a:pt x="611" y="987"/>
                    <a:pt x="618" y="987"/>
                  </a:cubicBezTo>
                  <a:cubicBezTo>
                    <a:pt x="398" y="665"/>
                    <a:pt x="193" y="335"/>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6" name="Google Shape;2636;p40"/>
            <p:cNvSpPr/>
            <p:nvPr/>
          </p:nvSpPr>
          <p:spPr>
            <a:xfrm>
              <a:off x="6340825" y="2275000"/>
              <a:ext cx="13575" cy="15725"/>
            </a:xfrm>
            <a:custGeom>
              <a:avLst/>
              <a:gdLst/>
              <a:ahLst/>
              <a:cxnLst/>
              <a:rect l="l" t="t" r="r" b="b"/>
              <a:pathLst>
                <a:path w="543" h="629" extrusionOk="0">
                  <a:moveTo>
                    <a:pt x="478" y="1"/>
                  </a:moveTo>
                  <a:cubicBezTo>
                    <a:pt x="306" y="176"/>
                    <a:pt x="147" y="361"/>
                    <a:pt x="0" y="557"/>
                  </a:cubicBezTo>
                  <a:cubicBezTo>
                    <a:pt x="182" y="566"/>
                    <a:pt x="363" y="589"/>
                    <a:pt x="541" y="628"/>
                  </a:cubicBezTo>
                  <a:cubicBezTo>
                    <a:pt x="542" y="417"/>
                    <a:pt x="521" y="207"/>
                    <a:pt x="478"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7" name="Google Shape;2637;p40"/>
            <p:cNvSpPr/>
            <p:nvPr/>
          </p:nvSpPr>
          <p:spPr>
            <a:xfrm>
              <a:off x="6269425" y="2301775"/>
              <a:ext cx="13825" cy="13925"/>
            </a:xfrm>
            <a:custGeom>
              <a:avLst/>
              <a:gdLst/>
              <a:ahLst/>
              <a:cxnLst/>
              <a:rect l="l" t="t" r="r" b="b"/>
              <a:pathLst>
                <a:path w="553" h="557" extrusionOk="0">
                  <a:moveTo>
                    <a:pt x="1" y="0"/>
                  </a:moveTo>
                  <a:lnTo>
                    <a:pt x="1" y="0"/>
                  </a:lnTo>
                  <a:cubicBezTo>
                    <a:pt x="53" y="182"/>
                    <a:pt x="90" y="368"/>
                    <a:pt x="112" y="556"/>
                  </a:cubicBezTo>
                  <a:cubicBezTo>
                    <a:pt x="249" y="423"/>
                    <a:pt x="395" y="299"/>
                    <a:pt x="552" y="188"/>
                  </a:cubicBezTo>
                  <a:cubicBezTo>
                    <a:pt x="373" y="113"/>
                    <a:pt x="189" y="49"/>
                    <a:pt x="1"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8" name="Google Shape;2638;p40"/>
            <p:cNvSpPr/>
            <p:nvPr/>
          </p:nvSpPr>
          <p:spPr>
            <a:xfrm>
              <a:off x="6168475" y="2274350"/>
              <a:ext cx="12375" cy="18575"/>
            </a:xfrm>
            <a:custGeom>
              <a:avLst/>
              <a:gdLst/>
              <a:ahLst/>
              <a:cxnLst/>
              <a:rect l="l" t="t" r="r" b="b"/>
              <a:pathLst>
                <a:path w="495" h="743" extrusionOk="0">
                  <a:moveTo>
                    <a:pt x="494" y="0"/>
                  </a:moveTo>
                  <a:lnTo>
                    <a:pt x="494" y="0"/>
                  </a:lnTo>
                  <a:cubicBezTo>
                    <a:pt x="329" y="202"/>
                    <a:pt x="165" y="404"/>
                    <a:pt x="0" y="608"/>
                  </a:cubicBezTo>
                  <a:cubicBezTo>
                    <a:pt x="143" y="647"/>
                    <a:pt x="284" y="691"/>
                    <a:pt x="423" y="742"/>
                  </a:cubicBezTo>
                  <a:cubicBezTo>
                    <a:pt x="447" y="494"/>
                    <a:pt x="471" y="247"/>
                    <a:pt x="494"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9" name="Google Shape;2639;p40"/>
            <p:cNvSpPr/>
            <p:nvPr/>
          </p:nvSpPr>
          <p:spPr>
            <a:xfrm>
              <a:off x="6059450" y="2274975"/>
              <a:ext cx="9875" cy="12850"/>
            </a:xfrm>
            <a:custGeom>
              <a:avLst/>
              <a:gdLst/>
              <a:ahLst/>
              <a:cxnLst/>
              <a:rect l="l" t="t" r="r" b="b"/>
              <a:pathLst>
                <a:path w="395" h="514" extrusionOk="0">
                  <a:moveTo>
                    <a:pt x="66" y="1"/>
                  </a:moveTo>
                  <a:cubicBezTo>
                    <a:pt x="75" y="174"/>
                    <a:pt x="52" y="348"/>
                    <a:pt x="0" y="514"/>
                  </a:cubicBezTo>
                  <a:cubicBezTo>
                    <a:pt x="131" y="493"/>
                    <a:pt x="263" y="474"/>
                    <a:pt x="394" y="458"/>
                  </a:cubicBezTo>
                  <a:cubicBezTo>
                    <a:pt x="305" y="292"/>
                    <a:pt x="194" y="139"/>
                    <a:pt x="66"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0" name="Google Shape;2640;p40"/>
            <p:cNvSpPr/>
            <p:nvPr/>
          </p:nvSpPr>
          <p:spPr>
            <a:xfrm>
              <a:off x="5782375" y="2326525"/>
              <a:ext cx="142500" cy="186725"/>
            </a:xfrm>
            <a:custGeom>
              <a:avLst/>
              <a:gdLst/>
              <a:ahLst/>
              <a:cxnLst/>
              <a:rect l="l" t="t" r="r" b="b"/>
              <a:pathLst>
                <a:path w="5700" h="7469" extrusionOk="0">
                  <a:moveTo>
                    <a:pt x="854" y="0"/>
                  </a:moveTo>
                  <a:lnTo>
                    <a:pt x="854" y="0"/>
                  </a:lnTo>
                  <a:cubicBezTo>
                    <a:pt x="728" y="167"/>
                    <a:pt x="617" y="346"/>
                    <a:pt x="523" y="533"/>
                  </a:cubicBezTo>
                  <a:cubicBezTo>
                    <a:pt x="520" y="539"/>
                    <a:pt x="517" y="545"/>
                    <a:pt x="513" y="552"/>
                  </a:cubicBezTo>
                  <a:cubicBezTo>
                    <a:pt x="415" y="753"/>
                    <a:pt x="334" y="963"/>
                    <a:pt x="271" y="1176"/>
                  </a:cubicBezTo>
                  <a:cubicBezTo>
                    <a:pt x="84" y="1796"/>
                    <a:pt x="27" y="2458"/>
                    <a:pt x="11" y="3110"/>
                  </a:cubicBezTo>
                  <a:cubicBezTo>
                    <a:pt x="1" y="3476"/>
                    <a:pt x="3" y="3844"/>
                    <a:pt x="58" y="4204"/>
                  </a:cubicBezTo>
                  <a:cubicBezTo>
                    <a:pt x="71" y="4283"/>
                    <a:pt x="85" y="4361"/>
                    <a:pt x="103" y="4439"/>
                  </a:cubicBezTo>
                  <a:cubicBezTo>
                    <a:pt x="130" y="4553"/>
                    <a:pt x="162" y="4665"/>
                    <a:pt x="202" y="4775"/>
                  </a:cubicBezTo>
                  <a:cubicBezTo>
                    <a:pt x="551" y="5763"/>
                    <a:pt x="1387" y="6552"/>
                    <a:pt x="2351" y="6980"/>
                  </a:cubicBezTo>
                  <a:cubicBezTo>
                    <a:pt x="2408" y="7006"/>
                    <a:pt x="2466" y="7030"/>
                    <a:pt x="2524" y="7052"/>
                  </a:cubicBezTo>
                  <a:cubicBezTo>
                    <a:pt x="2765" y="7150"/>
                    <a:pt x="3013" y="7228"/>
                    <a:pt x="3267" y="7288"/>
                  </a:cubicBezTo>
                  <a:cubicBezTo>
                    <a:pt x="3796" y="7416"/>
                    <a:pt x="4344" y="7468"/>
                    <a:pt x="4893" y="7468"/>
                  </a:cubicBezTo>
                  <a:cubicBezTo>
                    <a:pt x="5140" y="7468"/>
                    <a:pt x="5387" y="7458"/>
                    <a:pt x="5633" y="7438"/>
                  </a:cubicBezTo>
                  <a:cubicBezTo>
                    <a:pt x="5644" y="7040"/>
                    <a:pt x="5666" y="6642"/>
                    <a:pt x="5700" y="6246"/>
                  </a:cubicBezTo>
                  <a:cubicBezTo>
                    <a:pt x="4106" y="5919"/>
                    <a:pt x="2586" y="5088"/>
                    <a:pt x="1647" y="3765"/>
                  </a:cubicBezTo>
                  <a:cubicBezTo>
                    <a:pt x="884" y="2689"/>
                    <a:pt x="568" y="1271"/>
                    <a:pt x="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1" name="Google Shape;2641;p40"/>
            <p:cNvSpPr/>
            <p:nvPr/>
          </p:nvSpPr>
          <p:spPr>
            <a:xfrm>
              <a:off x="5922625" y="2283450"/>
              <a:ext cx="361600" cy="420650"/>
            </a:xfrm>
            <a:custGeom>
              <a:avLst/>
              <a:gdLst/>
              <a:ahLst/>
              <a:cxnLst/>
              <a:rect l="l" t="t" r="r" b="b"/>
              <a:pathLst>
                <a:path w="14464" h="16826" extrusionOk="0">
                  <a:moveTo>
                    <a:pt x="8208" y="251"/>
                  </a:moveTo>
                  <a:cubicBezTo>
                    <a:pt x="8398" y="586"/>
                    <a:pt x="8604" y="916"/>
                    <a:pt x="8824" y="1238"/>
                  </a:cubicBezTo>
                  <a:cubicBezTo>
                    <a:pt x="8817" y="1238"/>
                    <a:pt x="8598" y="1335"/>
                    <a:pt x="8396" y="1350"/>
                  </a:cubicBezTo>
                  <a:cubicBezTo>
                    <a:pt x="8380" y="1351"/>
                    <a:pt x="8364" y="1351"/>
                    <a:pt x="8348" y="1351"/>
                  </a:cubicBezTo>
                  <a:cubicBezTo>
                    <a:pt x="8241" y="1351"/>
                    <a:pt x="8143" y="1322"/>
                    <a:pt x="8092" y="1236"/>
                  </a:cubicBezTo>
                  <a:cubicBezTo>
                    <a:pt x="7966" y="1026"/>
                    <a:pt x="8160" y="476"/>
                    <a:pt x="8207" y="258"/>
                  </a:cubicBezTo>
                  <a:cubicBezTo>
                    <a:pt x="8208" y="256"/>
                    <a:pt x="8208" y="254"/>
                    <a:pt x="8208" y="251"/>
                  </a:cubicBezTo>
                  <a:close/>
                  <a:moveTo>
                    <a:pt x="2825" y="2360"/>
                  </a:moveTo>
                  <a:lnTo>
                    <a:pt x="2825" y="2360"/>
                  </a:lnTo>
                  <a:cubicBezTo>
                    <a:pt x="3188" y="2580"/>
                    <a:pt x="3559" y="2785"/>
                    <a:pt x="3937" y="2974"/>
                  </a:cubicBezTo>
                  <a:cubicBezTo>
                    <a:pt x="3934" y="2974"/>
                    <a:pt x="3813" y="3212"/>
                    <a:pt x="3653" y="3354"/>
                  </a:cubicBezTo>
                  <a:cubicBezTo>
                    <a:pt x="3586" y="3414"/>
                    <a:pt x="3511" y="3457"/>
                    <a:pt x="3436" y="3457"/>
                  </a:cubicBezTo>
                  <a:cubicBezTo>
                    <a:pt x="3402" y="3457"/>
                    <a:pt x="3368" y="3448"/>
                    <a:pt x="3334" y="3429"/>
                  </a:cubicBezTo>
                  <a:cubicBezTo>
                    <a:pt x="3100" y="3295"/>
                    <a:pt x="2922" y="2618"/>
                    <a:pt x="2829" y="2366"/>
                  </a:cubicBezTo>
                  <a:cubicBezTo>
                    <a:pt x="2828" y="2364"/>
                    <a:pt x="2825" y="2362"/>
                    <a:pt x="2825" y="2360"/>
                  </a:cubicBezTo>
                  <a:close/>
                  <a:moveTo>
                    <a:pt x="2913" y="10211"/>
                  </a:moveTo>
                  <a:lnTo>
                    <a:pt x="2913" y="10211"/>
                  </a:lnTo>
                  <a:cubicBezTo>
                    <a:pt x="2911" y="10211"/>
                    <a:pt x="2928" y="10478"/>
                    <a:pt x="2862" y="10681"/>
                  </a:cubicBezTo>
                  <a:cubicBezTo>
                    <a:pt x="2822" y="10807"/>
                    <a:pt x="2751" y="10907"/>
                    <a:pt x="2625" y="10909"/>
                  </a:cubicBezTo>
                  <a:cubicBezTo>
                    <a:pt x="2624" y="10909"/>
                    <a:pt x="2623" y="10909"/>
                    <a:pt x="2622" y="10909"/>
                  </a:cubicBezTo>
                  <a:cubicBezTo>
                    <a:pt x="2353" y="10909"/>
                    <a:pt x="1857" y="10418"/>
                    <a:pt x="1648" y="10252"/>
                  </a:cubicBezTo>
                  <a:cubicBezTo>
                    <a:pt x="1647" y="10251"/>
                    <a:pt x="1645" y="10248"/>
                    <a:pt x="1644" y="10247"/>
                  </a:cubicBezTo>
                  <a:lnTo>
                    <a:pt x="1644" y="10247"/>
                  </a:lnTo>
                  <a:cubicBezTo>
                    <a:pt x="1701" y="10248"/>
                    <a:pt x="1757" y="10248"/>
                    <a:pt x="1813" y="10248"/>
                  </a:cubicBezTo>
                  <a:cubicBezTo>
                    <a:pt x="2181" y="10248"/>
                    <a:pt x="2547" y="10236"/>
                    <a:pt x="2913" y="10211"/>
                  </a:cubicBezTo>
                  <a:close/>
                  <a:moveTo>
                    <a:pt x="7791" y="0"/>
                  </a:moveTo>
                  <a:cubicBezTo>
                    <a:pt x="7492" y="0"/>
                    <a:pt x="7192" y="11"/>
                    <a:pt x="6894" y="28"/>
                  </a:cubicBezTo>
                  <a:cubicBezTo>
                    <a:pt x="6556" y="47"/>
                    <a:pt x="6211" y="76"/>
                    <a:pt x="5867" y="119"/>
                  </a:cubicBezTo>
                  <a:cubicBezTo>
                    <a:pt x="5736" y="135"/>
                    <a:pt x="5604" y="154"/>
                    <a:pt x="5473" y="175"/>
                  </a:cubicBezTo>
                  <a:cubicBezTo>
                    <a:pt x="4006" y="409"/>
                    <a:pt x="2591" y="939"/>
                    <a:pt x="1709" y="2094"/>
                  </a:cubicBezTo>
                  <a:cubicBezTo>
                    <a:pt x="1652" y="2167"/>
                    <a:pt x="1598" y="2243"/>
                    <a:pt x="1547" y="2321"/>
                  </a:cubicBezTo>
                  <a:cubicBezTo>
                    <a:pt x="1419" y="2517"/>
                    <a:pt x="1306" y="2722"/>
                    <a:pt x="1207" y="2935"/>
                  </a:cubicBezTo>
                  <a:cubicBezTo>
                    <a:pt x="982" y="3418"/>
                    <a:pt x="825" y="3937"/>
                    <a:pt x="691" y="4453"/>
                  </a:cubicBezTo>
                  <a:cubicBezTo>
                    <a:pt x="390" y="5606"/>
                    <a:pt x="190" y="6782"/>
                    <a:pt x="90" y="7969"/>
                  </a:cubicBezTo>
                  <a:cubicBezTo>
                    <a:pt x="56" y="8366"/>
                    <a:pt x="34" y="8764"/>
                    <a:pt x="22" y="9163"/>
                  </a:cubicBezTo>
                  <a:cubicBezTo>
                    <a:pt x="1" y="9892"/>
                    <a:pt x="18" y="10622"/>
                    <a:pt x="71" y="11350"/>
                  </a:cubicBezTo>
                  <a:cubicBezTo>
                    <a:pt x="83" y="11521"/>
                    <a:pt x="98" y="11694"/>
                    <a:pt x="114" y="11865"/>
                  </a:cubicBezTo>
                  <a:cubicBezTo>
                    <a:pt x="241" y="13166"/>
                    <a:pt x="486" y="14454"/>
                    <a:pt x="847" y="15710"/>
                  </a:cubicBezTo>
                  <a:cubicBezTo>
                    <a:pt x="909" y="15922"/>
                    <a:pt x="973" y="16132"/>
                    <a:pt x="1041" y="16343"/>
                  </a:cubicBezTo>
                  <a:cubicBezTo>
                    <a:pt x="1093" y="16505"/>
                    <a:pt x="1148" y="16665"/>
                    <a:pt x="1203" y="16825"/>
                  </a:cubicBezTo>
                  <a:lnTo>
                    <a:pt x="4706" y="16825"/>
                  </a:lnTo>
                  <a:cubicBezTo>
                    <a:pt x="4178" y="14826"/>
                    <a:pt x="3712" y="12810"/>
                    <a:pt x="3368" y="10771"/>
                  </a:cubicBezTo>
                  <a:cubicBezTo>
                    <a:pt x="3166" y="9563"/>
                    <a:pt x="3006" y="8336"/>
                    <a:pt x="3106" y="7114"/>
                  </a:cubicBezTo>
                  <a:cubicBezTo>
                    <a:pt x="3206" y="5892"/>
                    <a:pt x="3585" y="4667"/>
                    <a:pt x="4360" y="3716"/>
                  </a:cubicBezTo>
                  <a:cubicBezTo>
                    <a:pt x="5393" y="2450"/>
                    <a:pt x="7050" y="1816"/>
                    <a:pt x="8694" y="1816"/>
                  </a:cubicBezTo>
                  <a:cubicBezTo>
                    <a:pt x="9009" y="1816"/>
                    <a:pt x="9324" y="1839"/>
                    <a:pt x="9634" y="1886"/>
                  </a:cubicBezTo>
                  <a:cubicBezTo>
                    <a:pt x="11463" y="2162"/>
                    <a:pt x="13118" y="3157"/>
                    <a:pt x="14463" y="4431"/>
                  </a:cubicBezTo>
                  <a:cubicBezTo>
                    <a:pt x="14212" y="3909"/>
                    <a:pt x="13913" y="3411"/>
                    <a:pt x="13570" y="2944"/>
                  </a:cubicBezTo>
                  <a:cubicBezTo>
                    <a:pt x="13443" y="2771"/>
                    <a:pt x="13311" y="2604"/>
                    <a:pt x="13172" y="2444"/>
                  </a:cubicBezTo>
                  <a:cubicBezTo>
                    <a:pt x="12376" y="1516"/>
                    <a:pt x="11394" y="783"/>
                    <a:pt x="10257" y="378"/>
                  </a:cubicBezTo>
                  <a:cubicBezTo>
                    <a:pt x="10118" y="328"/>
                    <a:pt x="9977" y="284"/>
                    <a:pt x="9834" y="245"/>
                  </a:cubicBezTo>
                  <a:cubicBezTo>
                    <a:pt x="9723" y="213"/>
                    <a:pt x="9609" y="186"/>
                    <a:pt x="9496" y="161"/>
                  </a:cubicBezTo>
                  <a:cubicBezTo>
                    <a:pt x="8936" y="41"/>
                    <a:pt x="8364" y="0"/>
                    <a:pt x="7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2" name="Google Shape;2642;p40"/>
            <p:cNvSpPr/>
            <p:nvPr/>
          </p:nvSpPr>
          <p:spPr>
            <a:xfrm>
              <a:off x="6308800" y="2337175"/>
              <a:ext cx="139300" cy="174925"/>
            </a:xfrm>
            <a:custGeom>
              <a:avLst/>
              <a:gdLst/>
              <a:ahLst/>
              <a:cxnLst/>
              <a:rect l="l" t="t" r="r" b="b"/>
              <a:pathLst>
                <a:path w="5572" h="6997" extrusionOk="0">
                  <a:moveTo>
                    <a:pt x="4362" y="0"/>
                  </a:moveTo>
                  <a:lnTo>
                    <a:pt x="4362" y="0"/>
                  </a:lnTo>
                  <a:cubicBezTo>
                    <a:pt x="5571" y="3872"/>
                    <a:pt x="1573" y="5592"/>
                    <a:pt x="1" y="5870"/>
                  </a:cubicBezTo>
                  <a:cubicBezTo>
                    <a:pt x="36" y="6239"/>
                    <a:pt x="56" y="6609"/>
                    <a:pt x="63" y="6979"/>
                  </a:cubicBezTo>
                  <a:cubicBezTo>
                    <a:pt x="147" y="6991"/>
                    <a:pt x="249" y="6996"/>
                    <a:pt x="366" y="6996"/>
                  </a:cubicBezTo>
                  <a:cubicBezTo>
                    <a:pt x="624" y="6996"/>
                    <a:pt x="952" y="6967"/>
                    <a:pt x="1311" y="6905"/>
                  </a:cubicBezTo>
                  <a:cubicBezTo>
                    <a:pt x="1513" y="6869"/>
                    <a:pt x="1723" y="6824"/>
                    <a:pt x="1935" y="6767"/>
                  </a:cubicBezTo>
                  <a:cubicBezTo>
                    <a:pt x="2159" y="6708"/>
                    <a:pt x="2380" y="6636"/>
                    <a:pt x="2596" y="6555"/>
                  </a:cubicBezTo>
                  <a:cubicBezTo>
                    <a:pt x="3308" y="6284"/>
                    <a:pt x="4049" y="5709"/>
                    <a:pt x="4550" y="4893"/>
                  </a:cubicBezTo>
                  <a:cubicBezTo>
                    <a:pt x="4691" y="4663"/>
                    <a:pt x="4809" y="4419"/>
                    <a:pt x="4903" y="4167"/>
                  </a:cubicBezTo>
                  <a:cubicBezTo>
                    <a:pt x="5162" y="3460"/>
                    <a:pt x="5245" y="2630"/>
                    <a:pt x="5036" y="1700"/>
                  </a:cubicBezTo>
                  <a:cubicBezTo>
                    <a:pt x="5006" y="1565"/>
                    <a:pt x="4968" y="1427"/>
                    <a:pt x="4926" y="1285"/>
                  </a:cubicBezTo>
                  <a:cubicBezTo>
                    <a:pt x="4799" y="884"/>
                    <a:pt x="4634" y="497"/>
                    <a:pt x="4433" y="127"/>
                  </a:cubicBezTo>
                  <a:cubicBezTo>
                    <a:pt x="4410" y="85"/>
                    <a:pt x="4386" y="43"/>
                    <a:pt x="4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3" name="Google Shape;2643;p40"/>
            <p:cNvSpPr/>
            <p:nvPr/>
          </p:nvSpPr>
          <p:spPr>
            <a:xfrm>
              <a:off x="6251900" y="2288775"/>
              <a:ext cx="142550" cy="68250"/>
            </a:xfrm>
            <a:custGeom>
              <a:avLst/>
              <a:gdLst/>
              <a:ahLst/>
              <a:cxnLst/>
              <a:rect l="l" t="t" r="r" b="b"/>
              <a:pathLst>
                <a:path w="5702" h="2730" extrusionOk="0">
                  <a:moveTo>
                    <a:pt x="3395" y="1"/>
                  </a:moveTo>
                  <a:cubicBezTo>
                    <a:pt x="3367" y="1"/>
                    <a:pt x="3340" y="1"/>
                    <a:pt x="3313" y="2"/>
                  </a:cubicBezTo>
                  <a:cubicBezTo>
                    <a:pt x="2575" y="18"/>
                    <a:pt x="1852" y="278"/>
                    <a:pt x="1252" y="708"/>
                  </a:cubicBezTo>
                  <a:cubicBezTo>
                    <a:pt x="1096" y="819"/>
                    <a:pt x="950" y="942"/>
                    <a:pt x="812" y="1075"/>
                  </a:cubicBezTo>
                  <a:cubicBezTo>
                    <a:pt x="475" y="1401"/>
                    <a:pt x="203" y="1790"/>
                    <a:pt x="15" y="2219"/>
                  </a:cubicBezTo>
                  <a:lnTo>
                    <a:pt x="1" y="2230"/>
                  </a:lnTo>
                  <a:cubicBezTo>
                    <a:pt x="140" y="2391"/>
                    <a:pt x="272" y="2558"/>
                    <a:pt x="399" y="2730"/>
                  </a:cubicBezTo>
                  <a:cubicBezTo>
                    <a:pt x="794" y="2263"/>
                    <a:pt x="2374" y="556"/>
                    <a:pt x="4326" y="556"/>
                  </a:cubicBezTo>
                  <a:cubicBezTo>
                    <a:pt x="4768" y="556"/>
                    <a:pt x="5230" y="644"/>
                    <a:pt x="5701" y="854"/>
                  </a:cubicBezTo>
                  <a:cubicBezTo>
                    <a:pt x="5233" y="473"/>
                    <a:pt x="4682" y="201"/>
                    <a:pt x="4098" y="77"/>
                  </a:cubicBezTo>
                  <a:cubicBezTo>
                    <a:pt x="3920" y="38"/>
                    <a:pt x="3739" y="14"/>
                    <a:pt x="3557" y="5"/>
                  </a:cubicBezTo>
                  <a:cubicBezTo>
                    <a:pt x="3503" y="2"/>
                    <a:pt x="3449" y="1"/>
                    <a:pt x="3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4" name="Google Shape;2644;p40"/>
            <p:cNvSpPr/>
            <p:nvPr/>
          </p:nvSpPr>
          <p:spPr>
            <a:xfrm>
              <a:off x="5819425" y="2288775"/>
              <a:ext cx="141900" cy="68050"/>
            </a:xfrm>
            <a:custGeom>
              <a:avLst/>
              <a:gdLst/>
              <a:ahLst/>
              <a:cxnLst/>
              <a:rect l="l" t="t" r="r" b="b"/>
              <a:pathLst>
                <a:path w="5676" h="2722" extrusionOk="0">
                  <a:moveTo>
                    <a:pt x="2347" y="1"/>
                  </a:moveTo>
                  <a:cubicBezTo>
                    <a:pt x="2226" y="1"/>
                    <a:pt x="2106" y="7"/>
                    <a:pt x="1985" y="20"/>
                  </a:cubicBezTo>
                  <a:cubicBezTo>
                    <a:pt x="1761" y="44"/>
                    <a:pt x="1540" y="89"/>
                    <a:pt x="1325" y="153"/>
                  </a:cubicBezTo>
                  <a:cubicBezTo>
                    <a:pt x="841" y="299"/>
                    <a:pt x="392" y="538"/>
                    <a:pt x="0" y="858"/>
                  </a:cubicBezTo>
                  <a:lnTo>
                    <a:pt x="8" y="867"/>
                  </a:lnTo>
                  <a:cubicBezTo>
                    <a:pt x="490" y="647"/>
                    <a:pt x="962" y="556"/>
                    <a:pt x="1415" y="556"/>
                  </a:cubicBezTo>
                  <a:cubicBezTo>
                    <a:pt x="3356" y="556"/>
                    <a:pt x="4929" y="2244"/>
                    <a:pt x="5335" y="2722"/>
                  </a:cubicBezTo>
                  <a:cubicBezTo>
                    <a:pt x="5434" y="2509"/>
                    <a:pt x="5547" y="2304"/>
                    <a:pt x="5675" y="2108"/>
                  </a:cubicBezTo>
                  <a:cubicBezTo>
                    <a:pt x="5474" y="1689"/>
                    <a:pt x="5193" y="1313"/>
                    <a:pt x="4850" y="1001"/>
                  </a:cubicBezTo>
                  <a:cubicBezTo>
                    <a:pt x="4651" y="818"/>
                    <a:pt x="4433" y="657"/>
                    <a:pt x="4200" y="519"/>
                  </a:cubicBezTo>
                  <a:cubicBezTo>
                    <a:pt x="3664" y="203"/>
                    <a:pt x="3052" y="15"/>
                    <a:pt x="2429" y="2"/>
                  </a:cubicBezTo>
                  <a:cubicBezTo>
                    <a:pt x="2402" y="1"/>
                    <a:pt x="2374" y="1"/>
                    <a:pt x="2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5" name="Google Shape;2645;p40"/>
            <p:cNvSpPr/>
            <p:nvPr/>
          </p:nvSpPr>
          <p:spPr>
            <a:xfrm>
              <a:off x="5796600" y="2302675"/>
              <a:ext cx="156225" cy="180025"/>
            </a:xfrm>
            <a:custGeom>
              <a:avLst/>
              <a:gdLst/>
              <a:ahLst/>
              <a:cxnLst/>
              <a:rect l="l" t="t" r="r" b="b"/>
              <a:pathLst>
                <a:path w="6249" h="7201" extrusionOk="0">
                  <a:moveTo>
                    <a:pt x="979" y="1117"/>
                  </a:moveTo>
                  <a:lnTo>
                    <a:pt x="979" y="1117"/>
                  </a:lnTo>
                  <a:cubicBezTo>
                    <a:pt x="981" y="1117"/>
                    <a:pt x="983" y="1119"/>
                    <a:pt x="986" y="1119"/>
                  </a:cubicBezTo>
                  <a:cubicBezTo>
                    <a:pt x="1245" y="1190"/>
                    <a:pt x="1935" y="1306"/>
                    <a:pt x="2090" y="1526"/>
                  </a:cubicBezTo>
                  <a:cubicBezTo>
                    <a:pt x="2163" y="1630"/>
                    <a:pt x="2122" y="1746"/>
                    <a:pt x="2044" y="1851"/>
                  </a:cubicBezTo>
                  <a:cubicBezTo>
                    <a:pt x="1917" y="2023"/>
                    <a:pt x="1691" y="2165"/>
                    <a:pt x="1691" y="2168"/>
                  </a:cubicBezTo>
                  <a:cubicBezTo>
                    <a:pt x="1467" y="1808"/>
                    <a:pt x="1230" y="1457"/>
                    <a:pt x="979" y="1117"/>
                  </a:cubicBezTo>
                  <a:close/>
                  <a:moveTo>
                    <a:pt x="4348" y="1399"/>
                  </a:moveTo>
                  <a:cubicBezTo>
                    <a:pt x="4349" y="1402"/>
                    <a:pt x="4351" y="1404"/>
                    <a:pt x="4352" y="1406"/>
                  </a:cubicBezTo>
                  <a:cubicBezTo>
                    <a:pt x="4526" y="1611"/>
                    <a:pt x="5032" y="2095"/>
                    <a:pt x="5036" y="2364"/>
                  </a:cubicBezTo>
                  <a:cubicBezTo>
                    <a:pt x="5037" y="2490"/>
                    <a:pt x="4938" y="2563"/>
                    <a:pt x="4815" y="2606"/>
                  </a:cubicBezTo>
                  <a:cubicBezTo>
                    <a:pt x="4612" y="2678"/>
                    <a:pt x="4343" y="2668"/>
                    <a:pt x="4343" y="2670"/>
                  </a:cubicBezTo>
                  <a:cubicBezTo>
                    <a:pt x="4363" y="2247"/>
                    <a:pt x="4364" y="1823"/>
                    <a:pt x="4348" y="1399"/>
                  </a:cubicBezTo>
                  <a:close/>
                  <a:moveTo>
                    <a:pt x="3193" y="4737"/>
                  </a:moveTo>
                  <a:cubicBezTo>
                    <a:pt x="3204" y="4737"/>
                    <a:pt x="3214" y="4738"/>
                    <a:pt x="3224" y="4739"/>
                  </a:cubicBezTo>
                  <a:cubicBezTo>
                    <a:pt x="3349" y="4755"/>
                    <a:pt x="3408" y="4863"/>
                    <a:pt x="3434" y="4990"/>
                  </a:cubicBezTo>
                  <a:cubicBezTo>
                    <a:pt x="3477" y="5200"/>
                    <a:pt x="3430" y="5464"/>
                    <a:pt x="3433" y="5465"/>
                  </a:cubicBezTo>
                  <a:cubicBezTo>
                    <a:pt x="3016" y="5390"/>
                    <a:pt x="2597" y="5331"/>
                    <a:pt x="2175" y="5289"/>
                  </a:cubicBezTo>
                  <a:cubicBezTo>
                    <a:pt x="2177" y="5287"/>
                    <a:pt x="2179" y="5286"/>
                    <a:pt x="2182" y="5285"/>
                  </a:cubicBezTo>
                  <a:cubicBezTo>
                    <a:pt x="2400" y="5146"/>
                    <a:pt x="2917" y="4737"/>
                    <a:pt x="3193" y="4737"/>
                  </a:cubicBezTo>
                  <a:close/>
                  <a:moveTo>
                    <a:pt x="2327" y="0"/>
                  </a:moveTo>
                  <a:cubicBezTo>
                    <a:pt x="1875" y="0"/>
                    <a:pt x="1403" y="92"/>
                    <a:pt x="921" y="311"/>
                  </a:cubicBezTo>
                  <a:lnTo>
                    <a:pt x="913" y="302"/>
                  </a:lnTo>
                  <a:cubicBezTo>
                    <a:pt x="679" y="494"/>
                    <a:pt x="467" y="712"/>
                    <a:pt x="285" y="954"/>
                  </a:cubicBezTo>
                  <a:lnTo>
                    <a:pt x="285" y="955"/>
                  </a:lnTo>
                  <a:cubicBezTo>
                    <a:pt x="0" y="2226"/>
                    <a:pt x="315" y="3644"/>
                    <a:pt x="1078" y="4720"/>
                  </a:cubicBezTo>
                  <a:cubicBezTo>
                    <a:pt x="2017" y="6043"/>
                    <a:pt x="3537" y="6874"/>
                    <a:pt x="5131" y="7201"/>
                  </a:cubicBezTo>
                  <a:cubicBezTo>
                    <a:pt x="5231" y="6014"/>
                    <a:pt x="5431" y="4838"/>
                    <a:pt x="5732" y="3685"/>
                  </a:cubicBezTo>
                  <a:cubicBezTo>
                    <a:pt x="5866" y="3168"/>
                    <a:pt x="6023" y="2649"/>
                    <a:pt x="6249" y="2167"/>
                  </a:cubicBezTo>
                  <a:cubicBezTo>
                    <a:pt x="5842" y="1688"/>
                    <a:pt x="4268" y="0"/>
                    <a:pt x="2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6" name="Google Shape;2646;p40"/>
            <p:cNvSpPr/>
            <p:nvPr/>
          </p:nvSpPr>
          <p:spPr>
            <a:xfrm>
              <a:off x="6261850" y="2302700"/>
              <a:ext cx="186250" cy="181275"/>
            </a:xfrm>
            <a:custGeom>
              <a:avLst/>
              <a:gdLst/>
              <a:ahLst/>
              <a:cxnLst/>
              <a:rect l="l" t="t" r="r" b="b"/>
              <a:pathLst>
                <a:path w="7450" h="7251" extrusionOk="0">
                  <a:moveTo>
                    <a:pt x="5758" y="1116"/>
                  </a:moveTo>
                  <a:cubicBezTo>
                    <a:pt x="5506" y="1457"/>
                    <a:pt x="5269" y="1808"/>
                    <a:pt x="5046" y="2167"/>
                  </a:cubicBezTo>
                  <a:cubicBezTo>
                    <a:pt x="5046" y="2164"/>
                    <a:pt x="4819" y="2021"/>
                    <a:pt x="4692" y="1850"/>
                  </a:cubicBezTo>
                  <a:cubicBezTo>
                    <a:pt x="4614" y="1745"/>
                    <a:pt x="4574" y="1629"/>
                    <a:pt x="4647" y="1525"/>
                  </a:cubicBezTo>
                  <a:cubicBezTo>
                    <a:pt x="4801" y="1305"/>
                    <a:pt x="5492" y="1189"/>
                    <a:pt x="5750" y="1118"/>
                  </a:cubicBezTo>
                  <a:cubicBezTo>
                    <a:pt x="5753" y="1117"/>
                    <a:pt x="5755" y="1116"/>
                    <a:pt x="5758" y="1116"/>
                  </a:cubicBezTo>
                  <a:close/>
                  <a:moveTo>
                    <a:pt x="2387" y="1399"/>
                  </a:moveTo>
                  <a:lnTo>
                    <a:pt x="2387" y="1399"/>
                  </a:lnTo>
                  <a:cubicBezTo>
                    <a:pt x="2372" y="1823"/>
                    <a:pt x="2373" y="2247"/>
                    <a:pt x="2392" y="2670"/>
                  </a:cubicBezTo>
                  <a:cubicBezTo>
                    <a:pt x="2392" y="2668"/>
                    <a:pt x="2124" y="2678"/>
                    <a:pt x="1921" y="2606"/>
                  </a:cubicBezTo>
                  <a:cubicBezTo>
                    <a:pt x="1798" y="2563"/>
                    <a:pt x="1699" y="2489"/>
                    <a:pt x="1701" y="2364"/>
                  </a:cubicBezTo>
                  <a:lnTo>
                    <a:pt x="1701" y="2363"/>
                  </a:lnTo>
                  <a:cubicBezTo>
                    <a:pt x="1704" y="2094"/>
                    <a:pt x="2209" y="1610"/>
                    <a:pt x="2383" y="1406"/>
                  </a:cubicBezTo>
                  <a:cubicBezTo>
                    <a:pt x="2384" y="1404"/>
                    <a:pt x="2386" y="1402"/>
                    <a:pt x="2387" y="1399"/>
                  </a:cubicBezTo>
                  <a:close/>
                  <a:moveTo>
                    <a:pt x="3542" y="4736"/>
                  </a:moveTo>
                  <a:cubicBezTo>
                    <a:pt x="3818" y="4736"/>
                    <a:pt x="4335" y="5146"/>
                    <a:pt x="4553" y="5284"/>
                  </a:cubicBezTo>
                  <a:cubicBezTo>
                    <a:pt x="4557" y="5285"/>
                    <a:pt x="4559" y="5288"/>
                    <a:pt x="4560" y="5289"/>
                  </a:cubicBezTo>
                  <a:cubicBezTo>
                    <a:pt x="4139" y="5330"/>
                    <a:pt x="3719" y="5389"/>
                    <a:pt x="3303" y="5464"/>
                  </a:cubicBezTo>
                  <a:cubicBezTo>
                    <a:pt x="3305" y="5463"/>
                    <a:pt x="3258" y="5199"/>
                    <a:pt x="3302" y="4989"/>
                  </a:cubicBezTo>
                  <a:cubicBezTo>
                    <a:pt x="3328" y="4862"/>
                    <a:pt x="3387" y="4754"/>
                    <a:pt x="3512" y="4738"/>
                  </a:cubicBezTo>
                  <a:cubicBezTo>
                    <a:pt x="3521" y="4737"/>
                    <a:pt x="3531" y="4736"/>
                    <a:pt x="3542" y="4736"/>
                  </a:cubicBezTo>
                  <a:close/>
                  <a:moveTo>
                    <a:pt x="3928" y="0"/>
                  </a:moveTo>
                  <a:cubicBezTo>
                    <a:pt x="1976" y="0"/>
                    <a:pt x="396" y="1707"/>
                    <a:pt x="1" y="2174"/>
                  </a:cubicBezTo>
                  <a:cubicBezTo>
                    <a:pt x="344" y="2641"/>
                    <a:pt x="643" y="3139"/>
                    <a:pt x="895" y="3662"/>
                  </a:cubicBezTo>
                  <a:cubicBezTo>
                    <a:pt x="1328" y="4560"/>
                    <a:pt x="1629" y="5516"/>
                    <a:pt x="1784" y="6499"/>
                  </a:cubicBezTo>
                  <a:cubicBezTo>
                    <a:pt x="1823" y="6749"/>
                    <a:pt x="1854" y="7000"/>
                    <a:pt x="1879" y="7250"/>
                  </a:cubicBezTo>
                  <a:cubicBezTo>
                    <a:pt x="3451" y="6972"/>
                    <a:pt x="7449" y="5252"/>
                    <a:pt x="6240" y="1381"/>
                  </a:cubicBezTo>
                  <a:cubicBezTo>
                    <a:pt x="5995" y="967"/>
                    <a:pt x="5678" y="600"/>
                    <a:pt x="5303" y="298"/>
                  </a:cubicBezTo>
                  <a:cubicBezTo>
                    <a:pt x="4832" y="88"/>
                    <a:pt x="4370" y="0"/>
                    <a:pt x="3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7" name="Google Shape;2647;p40"/>
            <p:cNvSpPr/>
            <p:nvPr/>
          </p:nvSpPr>
          <p:spPr>
            <a:xfrm>
              <a:off x="6252350" y="2430000"/>
              <a:ext cx="58375" cy="274100"/>
            </a:xfrm>
            <a:custGeom>
              <a:avLst/>
              <a:gdLst/>
              <a:ahLst/>
              <a:cxnLst/>
              <a:rect l="l" t="t" r="r" b="b"/>
              <a:pathLst>
                <a:path w="2335" h="10964" extrusionOk="0">
                  <a:moveTo>
                    <a:pt x="1838" y="1"/>
                  </a:moveTo>
                  <a:lnTo>
                    <a:pt x="1838" y="1"/>
                  </a:lnTo>
                  <a:cubicBezTo>
                    <a:pt x="1872" y="2351"/>
                    <a:pt x="1481" y="4699"/>
                    <a:pt x="1093" y="7023"/>
                  </a:cubicBezTo>
                  <a:cubicBezTo>
                    <a:pt x="867" y="8372"/>
                    <a:pt x="629" y="9755"/>
                    <a:pt x="0" y="10963"/>
                  </a:cubicBezTo>
                  <a:lnTo>
                    <a:pt x="1104" y="10963"/>
                  </a:lnTo>
                  <a:cubicBezTo>
                    <a:pt x="1178" y="10666"/>
                    <a:pt x="1252" y="10369"/>
                    <a:pt x="1325" y="10072"/>
                  </a:cubicBezTo>
                  <a:cubicBezTo>
                    <a:pt x="1388" y="9814"/>
                    <a:pt x="1450" y="9556"/>
                    <a:pt x="1511" y="9297"/>
                  </a:cubicBezTo>
                  <a:cubicBezTo>
                    <a:pt x="1738" y="8331"/>
                    <a:pt x="1943" y="7358"/>
                    <a:pt x="2091" y="6381"/>
                  </a:cubicBezTo>
                  <a:cubicBezTo>
                    <a:pt x="2122" y="6175"/>
                    <a:pt x="2150" y="5968"/>
                    <a:pt x="2175" y="5761"/>
                  </a:cubicBezTo>
                  <a:cubicBezTo>
                    <a:pt x="2279" y="4930"/>
                    <a:pt x="2334" y="4098"/>
                    <a:pt x="2321" y="3266"/>
                  </a:cubicBezTo>
                  <a:cubicBezTo>
                    <a:pt x="2316" y="2896"/>
                    <a:pt x="2296" y="2526"/>
                    <a:pt x="2259" y="2157"/>
                  </a:cubicBezTo>
                  <a:cubicBezTo>
                    <a:pt x="2234" y="1907"/>
                    <a:pt x="2203" y="1656"/>
                    <a:pt x="2164" y="1406"/>
                  </a:cubicBezTo>
                  <a:cubicBezTo>
                    <a:pt x="2090" y="931"/>
                    <a:pt x="1981" y="460"/>
                    <a:pt x="1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8" name="Google Shape;2648;p40"/>
            <p:cNvSpPr/>
            <p:nvPr/>
          </p:nvSpPr>
          <p:spPr>
            <a:xfrm>
              <a:off x="5997750" y="2328800"/>
              <a:ext cx="301400" cy="375300"/>
            </a:xfrm>
            <a:custGeom>
              <a:avLst/>
              <a:gdLst/>
              <a:ahLst/>
              <a:cxnLst/>
              <a:rect l="l" t="t" r="r" b="b"/>
              <a:pathLst>
                <a:path w="12056" h="15012" extrusionOk="0">
                  <a:moveTo>
                    <a:pt x="7448" y="1668"/>
                  </a:moveTo>
                  <a:cubicBezTo>
                    <a:pt x="7504" y="2050"/>
                    <a:pt x="7577" y="2430"/>
                    <a:pt x="7666" y="2810"/>
                  </a:cubicBezTo>
                  <a:cubicBezTo>
                    <a:pt x="7666" y="2809"/>
                    <a:pt x="7662" y="2809"/>
                    <a:pt x="7655" y="2809"/>
                  </a:cubicBezTo>
                  <a:cubicBezTo>
                    <a:pt x="7650" y="2809"/>
                    <a:pt x="7643" y="2809"/>
                    <a:pt x="7635" y="2809"/>
                  </a:cubicBezTo>
                  <a:cubicBezTo>
                    <a:pt x="7564" y="2809"/>
                    <a:pt x="7381" y="2807"/>
                    <a:pt x="7227" y="2760"/>
                  </a:cubicBezTo>
                  <a:cubicBezTo>
                    <a:pt x="7107" y="2721"/>
                    <a:pt x="7005" y="2657"/>
                    <a:pt x="6985" y="2544"/>
                  </a:cubicBezTo>
                  <a:cubicBezTo>
                    <a:pt x="6944" y="2301"/>
                    <a:pt x="7323" y="1860"/>
                    <a:pt x="7444" y="1674"/>
                  </a:cubicBezTo>
                  <a:cubicBezTo>
                    <a:pt x="7446" y="1672"/>
                    <a:pt x="7448" y="1670"/>
                    <a:pt x="7448" y="1668"/>
                  </a:cubicBezTo>
                  <a:close/>
                  <a:moveTo>
                    <a:pt x="11190" y="3308"/>
                  </a:moveTo>
                  <a:lnTo>
                    <a:pt x="11190" y="3308"/>
                  </a:lnTo>
                  <a:cubicBezTo>
                    <a:pt x="10939" y="3648"/>
                    <a:pt x="10702" y="4000"/>
                    <a:pt x="10479" y="4359"/>
                  </a:cubicBezTo>
                  <a:cubicBezTo>
                    <a:pt x="10479" y="4356"/>
                    <a:pt x="10252" y="4214"/>
                    <a:pt x="10127" y="4042"/>
                  </a:cubicBezTo>
                  <a:cubicBezTo>
                    <a:pt x="10049" y="3937"/>
                    <a:pt x="10008" y="3820"/>
                    <a:pt x="10080" y="3717"/>
                  </a:cubicBezTo>
                  <a:cubicBezTo>
                    <a:pt x="10236" y="3496"/>
                    <a:pt x="10928" y="3381"/>
                    <a:pt x="11185" y="3309"/>
                  </a:cubicBezTo>
                  <a:cubicBezTo>
                    <a:pt x="11187" y="3309"/>
                    <a:pt x="11189" y="3308"/>
                    <a:pt x="11190" y="3308"/>
                  </a:cubicBezTo>
                  <a:close/>
                  <a:moveTo>
                    <a:pt x="1405" y="4208"/>
                  </a:moveTo>
                  <a:lnTo>
                    <a:pt x="1405" y="4208"/>
                  </a:lnTo>
                  <a:cubicBezTo>
                    <a:pt x="1735" y="4474"/>
                    <a:pt x="2074" y="4726"/>
                    <a:pt x="2426" y="4963"/>
                  </a:cubicBezTo>
                  <a:cubicBezTo>
                    <a:pt x="2423" y="4963"/>
                    <a:pt x="2270" y="5184"/>
                    <a:pt x="2093" y="5304"/>
                  </a:cubicBezTo>
                  <a:cubicBezTo>
                    <a:pt x="2027" y="5348"/>
                    <a:pt x="1958" y="5378"/>
                    <a:pt x="1891" y="5378"/>
                  </a:cubicBezTo>
                  <a:cubicBezTo>
                    <a:pt x="1848" y="5378"/>
                    <a:pt x="1806" y="5365"/>
                    <a:pt x="1766" y="5335"/>
                  </a:cubicBezTo>
                  <a:cubicBezTo>
                    <a:pt x="1553" y="5171"/>
                    <a:pt x="1467" y="4476"/>
                    <a:pt x="1407" y="4216"/>
                  </a:cubicBezTo>
                  <a:cubicBezTo>
                    <a:pt x="1406" y="4212"/>
                    <a:pt x="1406" y="4210"/>
                    <a:pt x="1405" y="4208"/>
                  </a:cubicBezTo>
                  <a:close/>
                  <a:moveTo>
                    <a:pt x="5782" y="6795"/>
                  </a:moveTo>
                  <a:cubicBezTo>
                    <a:pt x="5782" y="7218"/>
                    <a:pt x="5799" y="7642"/>
                    <a:pt x="5832" y="8064"/>
                  </a:cubicBezTo>
                  <a:lnTo>
                    <a:pt x="5832" y="8064"/>
                  </a:lnTo>
                  <a:cubicBezTo>
                    <a:pt x="5832" y="8064"/>
                    <a:pt x="5831" y="8064"/>
                    <a:pt x="5830" y="8064"/>
                  </a:cubicBezTo>
                  <a:cubicBezTo>
                    <a:pt x="5821" y="8064"/>
                    <a:pt x="5789" y="8065"/>
                    <a:pt x="5744" y="8065"/>
                  </a:cubicBezTo>
                  <a:cubicBezTo>
                    <a:pt x="5648" y="8065"/>
                    <a:pt x="5491" y="8059"/>
                    <a:pt x="5360" y="8017"/>
                  </a:cubicBezTo>
                  <a:cubicBezTo>
                    <a:pt x="5235" y="7978"/>
                    <a:pt x="5134" y="7908"/>
                    <a:pt x="5130" y="7784"/>
                  </a:cubicBezTo>
                  <a:cubicBezTo>
                    <a:pt x="5125" y="7513"/>
                    <a:pt x="5613" y="7010"/>
                    <a:pt x="5779" y="6800"/>
                  </a:cubicBezTo>
                  <a:cubicBezTo>
                    <a:pt x="5780" y="6799"/>
                    <a:pt x="5781" y="6797"/>
                    <a:pt x="5782" y="6795"/>
                  </a:cubicBezTo>
                  <a:close/>
                  <a:moveTo>
                    <a:pt x="9069" y="7289"/>
                  </a:moveTo>
                  <a:cubicBezTo>
                    <a:pt x="9369" y="7289"/>
                    <a:pt x="9832" y="7445"/>
                    <a:pt x="10041" y="7495"/>
                  </a:cubicBezTo>
                  <a:cubicBezTo>
                    <a:pt x="10044" y="7495"/>
                    <a:pt x="10048" y="7497"/>
                    <a:pt x="10050" y="7497"/>
                  </a:cubicBezTo>
                  <a:cubicBezTo>
                    <a:pt x="9665" y="7676"/>
                    <a:pt x="9289" y="7869"/>
                    <a:pt x="8921" y="8078"/>
                  </a:cubicBezTo>
                  <a:cubicBezTo>
                    <a:pt x="8921" y="8072"/>
                    <a:pt x="8792" y="7840"/>
                    <a:pt x="8764" y="7630"/>
                  </a:cubicBezTo>
                  <a:cubicBezTo>
                    <a:pt x="8746" y="7500"/>
                    <a:pt x="8766" y="7379"/>
                    <a:pt x="8880" y="7323"/>
                  </a:cubicBezTo>
                  <a:cubicBezTo>
                    <a:pt x="8928" y="7299"/>
                    <a:pt x="8993" y="7289"/>
                    <a:pt x="9069" y="7289"/>
                  </a:cubicBezTo>
                  <a:close/>
                  <a:moveTo>
                    <a:pt x="11088" y="10607"/>
                  </a:moveTo>
                  <a:cubicBezTo>
                    <a:pt x="10835" y="10949"/>
                    <a:pt x="10598" y="11299"/>
                    <a:pt x="10376" y="11660"/>
                  </a:cubicBezTo>
                  <a:cubicBezTo>
                    <a:pt x="10376" y="11656"/>
                    <a:pt x="10150" y="11514"/>
                    <a:pt x="10023" y="11341"/>
                  </a:cubicBezTo>
                  <a:cubicBezTo>
                    <a:pt x="9945" y="11237"/>
                    <a:pt x="9904" y="11120"/>
                    <a:pt x="9976" y="11016"/>
                  </a:cubicBezTo>
                  <a:cubicBezTo>
                    <a:pt x="10131" y="10796"/>
                    <a:pt x="10822" y="10681"/>
                    <a:pt x="11080" y="10609"/>
                  </a:cubicBezTo>
                  <a:cubicBezTo>
                    <a:pt x="11082" y="10608"/>
                    <a:pt x="11086" y="10608"/>
                    <a:pt x="11088" y="10607"/>
                  </a:cubicBezTo>
                  <a:close/>
                  <a:moveTo>
                    <a:pt x="7017" y="12087"/>
                  </a:moveTo>
                  <a:lnTo>
                    <a:pt x="7017" y="12087"/>
                  </a:lnTo>
                  <a:cubicBezTo>
                    <a:pt x="7016" y="12511"/>
                    <a:pt x="7033" y="12934"/>
                    <a:pt x="7066" y="13356"/>
                  </a:cubicBezTo>
                  <a:lnTo>
                    <a:pt x="7066" y="13356"/>
                  </a:lnTo>
                  <a:cubicBezTo>
                    <a:pt x="7066" y="13356"/>
                    <a:pt x="7064" y="13356"/>
                    <a:pt x="7060" y="13356"/>
                  </a:cubicBezTo>
                  <a:cubicBezTo>
                    <a:pt x="7048" y="13356"/>
                    <a:pt x="7020" y="13357"/>
                    <a:pt x="6983" y="13357"/>
                  </a:cubicBezTo>
                  <a:cubicBezTo>
                    <a:pt x="6887" y="13357"/>
                    <a:pt x="6726" y="13351"/>
                    <a:pt x="6593" y="13309"/>
                  </a:cubicBezTo>
                  <a:cubicBezTo>
                    <a:pt x="6468" y="13269"/>
                    <a:pt x="6368" y="13200"/>
                    <a:pt x="6364" y="13075"/>
                  </a:cubicBezTo>
                  <a:cubicBezTo>
                    <a:pt x="6359" y="12805"/>
                    <a:pt x="6847" y="12303"/>
                    <a:pt x="7012" y="12092"/>
                  </a:cubicBezTo>
                  <a:cubicBezTo>
                    <a:pt x="7014" y="12091"/>
                    <a:pt x="7016" y="12089"/>
                    <a:pt x="7017" y="12087"/>
                  </a:cubicBezTo>
                  <a:close/>
                  <a:moveTo>
                    <a:pt x="2765" y="12907"/>
                  </a:moveTo>
                  <a:cubicBezTo>
                    <a:pt x="2763" y="12907"/>
                    <a:pt x="2780" y="13175"/>
                    <a:pt x="2714" y="13378"/>
                  </a:cubicBezTo>
                  <a:cubicBezTo>
                    <a:pt x="2675" y="13503"/>
                    <a:pt x="2603" y="13604"/>
                    <a:pt x="2478" y="13605"/>
                  </a:cubicBezTo>
                  <a:cubicBezTo>
                    <a:pt x="2477" y="13605"/>
                    <a:pt x="2476" y="13605"/>
                    <a:pt x="2475" y="13605"/>
                  </a:cubicBezTo>
                  <a:cubicBezTo>
                    <a:pt x="2206" y="13605"/>
                    <a:pt x="1710" y="13115"/>
                    <a:pt x="1503" y="12949"/>
                  </a:cubicBezTo>
                  <a:cubicBezTo>
                    <a:pt x="1500" y="12948"/>
                    <a:pt x="1498" y="12946"/>
                    <a:pt x="1496" y="12944"/>
                  </a:cubicBezTo>
                  <a:lnTo>
                    <a:pt x="1496" y="12944"/>
                  </a:lnTo>
                  <a:cubicBezTo>
                    <a:pt x="1549" y="12945"/>
                    <a:pt x="1603" y="12945"/>
                    <a:pt x="1656" y="12945"/>
                  </a:cubicBezTo>
                  <a:cubicBezTo>
                    <a:pt x="2026" y="12945"/>
                    <a:pt x="2396" y="12932"/>
                    <a:pt x="2765" y="12907"/>
                  </a:cubicBezTo>
                  <a:close/>
                  <a:moveTo>
                    <a:pt x="5691" y="1"/>
                  </a:moveTo>
                  <a:cubicBezTo>
                    <a:pt x="4047" y="1"/>
                    <a:pt x="2388" y="635"/>
                    <a:pt x="1355" y="1902"/>
                  </a:cubicBezTo>
                  <a:cubicBezTo>
                    <a:pt x="580" y="2852"/>
                    <a:pt x="201" y="4079"/>
                    <a:pt x="101" y="5299"/>
                  </a:cubicBezTo>
                  <a:cubicBezTo>
                    <a:pt x="1" y="6521"/>
                    <a:pt x="161" y="7749"/>
                    <a:pt x="363" y="8957"/>
                  </a:cubicBezTo>
                  <a:cubicBezTo>
                    <a:pt x="707" y="10995"/>
                    <a:pt x="1172" y="13011"/>
                    <a:pt x="1701" y="15011"/>
                  </a:cubicBezTo>
                  <a:lnTo>
                    <a:pt x="2733" y="15011"/>
                  </a:lnTo>
                  <a:lnTo>
                    <a:pt x="2733" y="15010"/>
                  </a:lnTo>
                  <a:lnTo>
                    <a:pt x="10184" y="15010"/>
                  </a:lnTo>
                  <a:cubicBezTo>
                    <a:pt x="10813" y="13803"/>
                    <a:pt x="11050" y="12420"/>
                    <a:pt x="11276" y="11071"/>
                  </a:cubicBezTo>
                  <a:cubicBezTo>
                    <a:pt x="11665" y="8747"/>
                    <a:pt x="12056" y="6399"/>
                    <a:pt x="12022" y="4049"/>
                  </a:cubicBezTo>
                  <a:cubicBezTo>
                    <a:pt x="11871" y="3558"/>
                    <a:pt x="11683" y="3079"/>
                    <a:pt x="11459" y="2617"/>
                  </a:cubicBezTo>
                  <a:cubicBezTo>
                    <a:pt x="10113" y="1342"/>
                    <a:pt x="8458" y="347"/>
                    <a:pt x="6629" y="71"/>
                  </a:cubicBezTo>
                  <a:cubicBezTo>
                    <a:pt x="6320" y="24"/>
                    <a:pt x="6006" y="1"/>
                    <a:pt x="5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9" name="Google Shape;2649;p40"/>
            <p:cNvSpPr/>
            <p:nvPr/>
          </p:nvSpPr>
          <p:spPr>
            <a:xfrm>
              <a:off x="6034050" y="2704075"/>
              <a:ext cx="32025" cy="136300"/>
            </a:xfrm>
            <a:custGeom>
              <a:avLst/>
              <a:gdLst/>
              <a:ahLst/>
              <a:cxnLst/>
              <a:rect l="l" t="t" r="r" b="b"/>
              <a:pathLst>
                <a:path w="1281" h="5452" extrusionOk="0">
                  <a:moveTo>
                    <a:pt x="0" y="0"/>
                  </a:moveTo>
                  <a:lnTo>
                    <a:pt x="0" y="5452"/>
                  </a:lnTo>
                  <a:lnTo>
                    <a:pt x="1281" y="5452"/>
                  </a:lnTo>
                  <a:lnTo>
                    <a:pt x="1281"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0" name="Google Shape;2650;p40"/>
            <p:cNvSpPr/>
            <p:nvPr/>
          </p:nvSpPr>
          <p:spPr>
            <a:xfrm>
              <a:off x="6175400" y="2704075"/>
              <a:ext cx="149875" cy="136300"/>
            </a:xfrm>
            <a:custGeom>
              <a:avLst/>
              <a:gdLst/>
              <a:ahLst/>
              <a:cxnLst/>
              <a:rect l="l" t="t" r="r" b="b"/>
              <a:pathLst>
                <a:path w="5995" h="5452" extrusionOk="0">
                  <a:moveTo>
                    <a:pt x="0" y="0"/>
                  </a:moveTo>
                  <a:lnTo>
                    <a:pt x="0" y="5452"/>
                  </a:lnTo>
                  <a:lnTo>
                    <a:pt x="5146" y="5452"/>
                  </a:lnTo>
                  <a:cubicBezTo>
                    <a:pt x="5614" y="5451"/>
                    <a:pt x="5994" y="5071"/>
                    <a:pt x="5994" y="4602"/>
                  </a:cubicBezTo>
                  <a:lnTo>
                    <a:pt x="5994" y="849"/>
                  </a:lnTo>
                  <a:cubicBezTo>
                    <a:pt x="5994" y="380"/>
                    <a:pt x="5614" y="0"/>
                    <a:pt x="5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1" name="Google Shape;2651;p40"/>
            <p:cNvSpPr/>
            <p:nvPr/>
          </p:nvSpPr>
          <p:spPr>
            <a:xfrm>
              <a:off x="5919050" y="2704050"/>
              <a:ext cx="46525" cy="136300"/>
            </a:xfrm>
            <a:custGeom>
              <a:avLst/>
              <a:gdLst/>
              <a:ahLst/>
              <a:cxnLst/>
              <a:rect l="l" t="t" r="r" b="b"/>
              <a:pathLst>
                <a:path w="1861" h="5452" extrusionOk="0">
                  <a:moveTo>
                    <a:pt x="1860" y="0"/>
                  </a:moveTo>
                  <a:lnTo>
                    <a:pt x="1346" y="1"/>
                  </a:lnTo>
                  <a:lnTo>
                    <a:pt x="850" y="1"/>
                  </a:lnTo>
                  <a:cubicBezTo>
                    <a:pt x="850" y="1"/>
                    <a:pt x="849" y="1"/>
                    <a:pt x="848" y="1"/>
                  </a:cubicBezTo>
                  <a:cubicBezTo>
                    <a:pt x="380" y="1"/>
                    <a:pt x="0" y="382"/>
                    <a:pt x="1" y="849"/>
                  </a:cubicBezTo>
                  <a:lnTo>
                    <a:pt x="1" y="4603"/>
                  </a:lnTo>
                  <a:cubicBezTo>
                    <a:pt x="1" y="5071"/>
                    <a:pt x="381" y="5452"/>
                    <a:pt x="850" y="5452"/>
                  </a:cubicBezTo>
                  <a:lnTo>
                    <a:pt x="1860" y="5452"/>
                  </a:lnTo>
                  <a:lnTo>
                    <a:pt x="1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2" name="Google Shape;2652;p40"/>
            <p:cNvSpPr/>
            <p:nvPr/>
          </p:nvSpPr>
          <p:spPr>
            <a:xfrm>
              <a:off x="5937775" y="2840200"/>
              <a:ext cx="368775" cy="12700"/>
            </a:xfrm>
            <a:custGeom>
              <a:avLst/>
              <a:gdLst/>
              <a:ahLst/>
              <a:cxnLst/>
              <a:rect l="l" t="t" r="r" b="b"/>
              <a:pathLst>
                <a:path w="14751" h="508" extrusionOk="0">
                  <a:moveTo>
                    <a:pt x="1" y="0"/>
                  </a:moveTo>
                  <a:lnTo>
                    <a:pt x="0" y="7"/>
                  </a:lnTo>
                  <a:lnTo>
                    <a:pt x="0" y="507"/>
                  </a:lnTo>
                  <a:lnTo>
                    <a:pt x="14751" y="507"/>
                  </a:lnTo>
                  <a:lnTo>
                    <a:pt x="14751" y="7"/>
                  </a:lnTo>
                  <a:lnTo>
                    <a:pt x="14750" y="0"/>
                  </a:lnTo>
                  <a:cubicBezTo>
                    <a:pt x="14716" y="4"/>
                    <a:pt x="14683" y="6"/>
                    <a:pt x="14649" y="7"/>
                  </a:cubicBezTo>
                  <a:lnTo>
                    <a:pt x="101" y="7"/>
                  </a:lnTo>
                  <a:cubicBezTo>
                    <a:pt x="68" y="6"/>
                    <a:pt x="35" y="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3" name="Google Shape;2653;p40"/>
            <p:cNvSpPr/>
            <p:nvPr/>
          </p:nvSpPr>
          <p:spPr>
            <a:xfrm>
              <a:off x="5937775" y="2852875"/>
              <a:ext cx="368750" cy="244025"/>
            </a:xfrm>
            <a:custGeom>
              <a:avLst/>
              <a:gdLst/>
              <a:ahLst/>
              <a:cxnLst/>
              <a:rect l="l" t="t" r="r" b="b"/>
              <a:pathLst>
                <a:path w="14750" h="9761" extrusionOk="0">
                  <a:moveTo>
                    <a:pt x="0" y="0"/>
                  </a:moveTo>
                  <a:lnTo>
                    <a:pt x="0" y="8862"/>
                  </a:lnTo>
                  <a:cubicBezTo>
                    <a:pt x="0" y="9359"/>
                    <a:pt x="402" y="9760"/>
                    <a:pt x="898" y="9760"/>
                  </a:cubicBezTo>
                  <a:lnTo>
                    <a:pt x="13853" y="9760"/>
                  </a:lnTo>
                  <a:cubicBezTo>
                    <a:pt x="6860" y="9760"/>
                    <a:pt x="4074" y="8770"/>
                    <a:pt x="2964" y="7990"/>
                  </a:cubicBezTo>
                  <a:cubicBezTo>
                    <a:pt x="2503" y="7665"/>
                    <a:pt x="2229" y="7137"/>
                    <a:pt x="2229" y="6574"/>
                  </a:cubicBezTo>
                  <a:lnTo>
                    <a:pt x="2229" y="1012"/>
                  </a:lnTo>
                  <a:lnTo>
                    <a:pt x="14750" y="356"/>
                  </a:lnTo>
                  <a:lnTo>
                    <a:pt x="14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4" name="Google Shape;2654;p40"/>
            <p:cNvSpPr/>
            <p:nvPr/>
          </p:nvSpPr>
          <p:spPr>
            <a:xfrm>
              <a:off x="5993500" y="2861750"/>
              <a:ext cx="313050" cy="235150"/>
            </a:xfrm>
            <a:custGeom>
              <a:avLst/>
              <a:gdLst/>
              <a:ahLst/>
              <a:cxnLst/>
              <a:rect l="l" t="t" r="r" b="b"/>
              <a:pathLst>
                <a:path w="12522" h="9406" extrusionOk="0">
                  <a:moveTo>
                    <a:pt x="12522" y="0"/>
                  </a:moveTo>
                  <a:lnTo>
                    <a:pt x="2" y="655"/>
                  </a:lnTo>
                  <a:lnTo>
                    <a:pt x="2" y="6218"/>
                  </a:lnTo>
                  <a:cubicBezTo>
                    <a:pt x="0" y="6782"/>
                    <a:pt x="274" y="7310"/>
                    <a:pt x="736" y="7634"/>
                  </a:cubicBezTo>
                  <a:cubicBezTo>
                    <a:pt x="1845" y="8415"/>
                    <a:pt x="4631" y="9405"/>
                    <a:pt x="11624" y="9405"/>
                  </a:cubicBezTo>
                  <a:cubicBezTo>
                    <a:pt x="12120" y="9405"/>
                    <a:pt x="12522" y="9003"/>
                    <a:pt x="12522" y="8507"/>
                  </a:cubicBezTo>
                  <a:lnTo>
                    <a:pt x="12522"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5" name="Google Shape;2655;p40"/>
            <p:cNvSpPr/>
            <p:nvPr/>
          </p:nvSpPr>
          <p:spPr>
            <a:xfrm>
              <a:off x="5965575" y="2704075"/>
              <a:ext cx="40875" cy="136300"/>
            </a:xfrm>
            <a:custGeom>
              <a:avLst/>
              <a:gdLst/>
              <a:ahLst/>
              <a:cxnLst/>
              <a:rect l="l" t="t" r="r" b="b"/>
              <a:pathLst>
                <a:path w="1635" h="5452" extrusionOk="0">
                  <a:moveTo>
                    <a:pt x="1" y="0"/>
                  </a:moveTo>
                  <a:lnTo>
                    <a:pt x="1" y="5452"/>
                  </a:lnTo>
                  <a:lnTo>
                    <a:pt x="1635" y="5452"/>
                  </a:lnTo>
                  <a:lnTo>
                    <a:pt x="1635"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6" name="Google Shape;2656;p40"/>
            <p:cNvSpPr/>
            <p:nvPr/>
          </p:nvSpPr>
          <p:spPr>
            <a:xfrm>
              <a:off x="6105800" y="2704075"/>
              <a:ext cx="69600" cy="136300"/>
            </a:xfrm>
            <a:custGeom>
              <a:avLst/>
              <a:gdLst/>
              <a:ahLst/>
              <a:cxnLst/>
              <a:rect l="l" t="t" r="r" b="b"/>
              <a:pathLst>
                <a:path w="2784" h="5452" extrusionOk="0">
                  <a:moveTo>
                    <a:pt x="1" y="0"/>
                  </a:moveTo>
                  <a:lnTo>
                    <a:pt x="1" y="5452"/>
                  </a:lnTo>
                  <a:lnTo>
                    <a:pt x="2783" y="5452"/>
                  </a:lnTo>
                  <a:lnTo>
                    <a:pt x="2783"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7" name="Google Shape;2657;p40"/>
            <p:cNvSpPr/>
            <p:nvPr/>
          </p:nvSpPr>
          <p:spPr>
            <a:xfrm>
              <a:off x="6006425" y="2704075"/>
              <a:ext cx="27650" cy="136300"/>
            </a:xfrm>
            <a:custGeom>
              <a:avLst/>
              <a:gdLst/>
              <a:ahLst/>
              <a:cxnLst/>
              <a:rect l="l" t="t" r="r" b="b"/>
              <a:pathLst>
                <a:path w="1106" h="5452" extrusionOk="0">
                  <a:moveTo>
                    <a:pt x="1" y="0"/>
                  </a:moveTo>
                  <a:lnTo>
                    <a:pt x="1" y="5452"/>
                  </a:lnTo>
                  <a:lnTo>
                    <a:pt x="1105" y="5452"/>
                  </a:lnTo>
                  <a:lnTo>
                    <a:pt x="1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8" name="Google Shape;2658;p40"/>
            <p:cNvSpPr/>
            <p:nvPr/>
          </p:nvSpPr>
          <p:spPr>
            <a:xfrm>
              <a:off x="6066050" y="2704075"/>
              <a:ext cx="39775" cy="136300"/>
            </a:xfrm>
            <a:custGeom>
              <a:avLst/>
              <a:gdLst/>
              <a:ahLst/>
              <a:cxnLst/>
              <a:rect l="l" t="t" r="r" b="b"/>
              <a:pathLst>
                <a:path w="1591" h="5452" extrusionOk="0">
                  <a:moveTo>
                    <a:pt x="1" y="0"/>
                  </a:moveTo>
                  <a:lnTo>
                    <a:pt x="1" y="5452"/>
                  </a:lnTo>
                  <a:lnTo>
                    <a:pt x="1591" y="5452"/>
                  </a:lnTo>
                  <a:lnTo>
                    <a:pt x="1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59" name="Google Shape;2659;p40"/>
          <p:cNvGrpSpPr/>
          <p:nvPr/>
        </p:nvGrpSpPr>
        <p:grpSpPr>
          <a:xfrm>
            <a:off x="379007" y="3815687"/>
            <a:ext cx="2504912" cy="1277839"/>
            <a:chOff x="379007" y="3815687"/>
            <a:chExt cx="2504912" cy="1277839"/>
          </a:xfrm>
        </p:grpSpPr>
        <p:grpSp>
          <p:nvGrpSpPr>
            <p:cNvPr id="2660" name="Google Shape;2660;p40"/>
            <p:cNvGrpSpPr/>
            <p:nvPr/>
          </p:nvGrpSpPr>
          <p:grpSpPr>
            <a:xfrm>
              <a:off x="379007" y="4095929"/>
              <a:ext cx="2504912" cy="997597"/>
              <a:chOff x="4926150" y="3084275"/>
              <a:chExt cx="470300" cy="187300"/>
            </a:xfrm>
          </p:grpSpPr>
          <p:sp>
            <p:nvSpPr>
              <p:cNvPr id="2661" name="Google Shape;2661;p40"/>
              <p:cNvSpPr/>
              <p:nvPr/>
            </p:nvSpPr>
            <p:spPr>
              <a:xfrm>
                <a:off x="4926150" y="3123125"/>
                <a:ext cx="298550" cy="135075"/>
              </a:xfrm>
              <a:custGeom>
                <a:avLst/>
                <a:gdLst/>
                <a:ahLst/>
                <a:cxnLst/>
                <a:rect l="l" t="t" r="r" b="b"/>
                <a:pathLst>
                  <a:path w="11942" h="5403" extrusionOk="0">
                    <a:moveTo>
                      <a:pt x="325" y="0"/>
                    </a:moveTo>
                    <a:cubicBezTo>
                      <a:pt x="0" y="1302"/>
                      <a:pt x="130" y="2270"/>
                      <a:pt x="299" y="2858"/>
                    </a:cubicBezTo>
                    <a:cubicBezTo>
                      <a:pt x="425" y="3081"/>
                      <a:pt x="634" y="3243"/>
                      <a:pt x="881" y="3309"/>
                    </a:cubicBezTo>
                    <a:cubicBezTo>
                      <a:pt x="1030" y="3348"/>
                      <a:pt x="1179" y="3352"/>
                      <a:pt x="1328" y="3352"/>
                    </a:cubicBezTo>
                    <a:cubicBezTo>
                      <a:pt x="1367" y="3352"/>
                      <a:pt x="1407" y="3351"/>
                      <a:pt x="1446" y="3351"/>
                    </a:cubicBezTo>
                    <a:cubicBezTo>
                      <a:pt x="1520" y="3351"/>
                      <a:pt x="1593" y="3352"/>
                      <a:pt x="1667" y="3358"/>
                    </a:cubicBezTo>
                    <a:cubicBezTo>
                      <a:pt x="1861" y="3372"/>
                      <a:pt x="2055" y="3419"/>
                      <a:pt x="2249" y="3466"/>
                    </a:cubicBezTo>
                    <a:cubicBezTo>
                      <a:pt x="2882" y="3618"/>
                      <a:pt x="3515" y="3772"/>
                      <a:pt x="4146" y="3925"/>
                    </a:cubicBezTo>
                    <a:cubicBezTo>
                      <a:pt x="4554" y="4023"/>
                      <a:pt x="4961" y="4122"/>
                      <a:pt x="5367" y="4231"/>
                    </a:cubicBezTo>
                    <a:cubicBezTo>
                      <a:pt x="6080" y="4424"/>
                      <a:pt x="6794" y="4651"/>
                      <a:pt x="7508" y="4711"/>
                    </a:cubicBezTo>
                    <a:cubicBezTo>
                      <a:pt x="7808" y="4735"/>
                      <a:pt x="8109" y="4732"/>
                      <a:pt x="8403" y="4847"/>
                    </a:cubicBezTo>
                    <a:cubicBezTo>
                      <a:pt x="8650" y="4943"/>
                      <a:pt x="8889" y="5122"/>
                      <a:pt x="9140" y="5170"/>
                    </a:cubicBezTo>
                    <a:cubicBezTo>
                      <a:pt x="9196" y="5181"/>
                      <a:pt x="9251" y="5185"/>
                      <a:pt x="9306" y="5185"/>
                    </a:cubicBezTo>
                    <a:cubicBezTo>
                      <a:pt x="9462" y="5185"/>
                      <a:pt x="9616" y="5154"/>
                      <a:pt x="9773" y="5154"/>
                    </a:cubicBezTo>
                    <a:cubicBezTo>
                      <a:pt x="9824" y="5154"/>
                      <a:pt x="9875" y="5157"/>
                      <a:pt x="9927" y="5166"/>
                    </a:cubicBezTo>
                    <a:cubicBezTo>
                      <a:pt x="10137" y="5203"/>
                      <a:pt x="10341" y="5330"/>
                      <a:pt x="10551" y="5378"/>
                    </a:cubicBezTo>
                    <a:cubicBezTo>
                      <a:pt x="10628" y="5396"/>
                      <a:pt x="10705" y="5403"/>
                      <a:pt x="10781" y="5403"/>
                    </a:cubicBezTo>
                    <a:cubicBezTo>
                      <a:pt x="11043" y="5403"/>
                      <a:pt x="11304" y="5324"/>
                      <a:pt x="11561" y="5324"/>
                    </a:cubicBezTo>
                    <a:cubicBezTo>
                      <a:pt x="11689" y="5324"/>
                      <a:pt x="11816" y="5344"/>
                      <a:pt x="11942" y="5402"/>
                    </a:cubicBezTo>
                    <a:cubicBezTo>
                      <a:pt x="11809" y="5108"/>
                      <a:pt x="11660" y="4693"/>
                      <a:pt x="11595" y="4209"/>
                    </a:cubicBezTo>
                    <a:cubicBezTo>
                      <a:pt x="11481" y="3382"/>
                      <a:pt x="11602" y="2620"/>
                      <a:pt x="11644" y="2403"/>
                    </a:cubicBezTo>
                    <a:lnTo>
                      <a:pt x="11629" y="2393"/>
                    </a:lnTo>
                    <a:cubicBezTo>
                      <a:pt x="11441" y="2830"/>
                      <a:pt x="11338" y="3348"/>
                      <a:pt x="11330" y="3883"/>
                    </a:cubicBezTo>
                    <a:cubicBezTo>
                      <a:pt x="11328" y="4082"/>
                      <a:pt x="11339" y="4288"/>
                      <a:pt x="11298" y="4474"/>
                    </a:cubicBezTo>
                    <a:cubicBezTo>
                      <a:pt x="11259" y="4654"/>
                      <a:pt x="11155" y="4815"/>
                      <a:pt x="11022" y="4815"/>
                    </a:cubicBezTo>
                    <a:cubicBezTo>
                      <a:pt x="11019" y="4815"/>
                      <a:pt x="11015" y="4814"/>
                      <a:pt x="11012" y="4814"/>
                    </a:cubicBezTo>
                    <a:cubicBezTo>
                      <a:pt x="10791" y="4801"/>
                      <a:pt x="10602" y="4380"/>
                      <a:pt x="10406" y="4380"/>
                    </a:cubicBezTo>
                    <a:cubicBezTo>
                      <a:pt x="10383" y="4380"/>
                      <a:pt x="10360" y="4385"/>
                      <a:pt x="10336" y="4398"/>
                    </a:cubicBezTo>
                    <a:cubicBezTo>
                      <a:pt x="10263" y="4438"/>
                      <a:pt x="10218" y="4544"/>
                      <a:pt x="10151" y="4602"/>
                    </a:cubicBezTo>
                    <a:cubicBezTo>
                      <a:pt x="10108" y="4639"/>
                      <a:pt x="10062" y="4654"/>
                      <a:pt x="10014" y="4654"/>
                    </a:cubicBezTo>
                    <a:cubicBezTo>
                      <a:pt x="9802" y="4654"/>
                      <a:pt x="9550" y="4350"/>
                      <a:pt x="9322" y="4350"/>
                    </a:cubicBezTo>
                    <a:cubicBezTo>
                      <a:pt x="9297" y="4350"/>
                      <a:pt x="9272" y="4354"/>
                      <a:pt x="9247" y="4363"/>
                    </a:cubicBezTo>
                    <a:cubicBezTo>
                      <a:pt x="9081" y="4418"/>
                      <a:pt x="8940" y="4673"/>
                      <a:pt x="8788" y="4673"/>
                    </a:cubicBezTo>
                    <a:cubicBezTo>
                      <a:pt x="8756" y="4673"/>
                      <a:pt x="8723" y="4662"/>
                      <a:pt x="8690" y="4635"/>
                    </a:cubicBezTo>
                    <a:cubicBezTo>
                      <a:pt x="8570" y="4539"/>
                      <a:pt x="8545" y="4305"/>
                      <a:pt x="8459" y="4150"/>
                    </a:cubicBezTo>
                    <a:cubicBezTo>
                      <a:pt x="8384" y="4018"/>
                      <a:pt x="8281" y="3966"/>
                      <a:pt x="8172" y="3966"/>
                    </a:cubicBezTo>
                    <a:cubicBezTo>
                      <a:pt x="8025" y="3966"/>
                      <a:pt x="7868" y="4061"/>
                      <a:pt x="7752" y="4186"/>
                    </a:cubicBezTo>
                    <a:cubicBezTo>
                      <a:pt x="7700" y="4242"/>
                      <a:pt x="7648" y="4305"/>
                      <a:pt x="7582" y="4329"/>
                    </a:cubicBezTo>
                    <a:cubicBezTo>
                      <a:pt x="7560" y="4337"/>
                      <a:pt x="7539" y="4341"/>
                      <a:pt x="7517" y="4341"/>
                    </a:cubicBezTo>
                    <a:cubicBezTo>
                      <a:pt x="7261" y="4341"/>
                      <a:pt x="7007" y="3810"/>
                      <a:pt x="6764" y="3810"/>
                    </a:cubicBezTo>
                    <a:cubicBezTo>
                      <a:pt x="6733" y="3810"/>
                      <a:pt x="6703" y="3819"/>
                      <a:pt x="6672" y="3839"/>
                    </a:cubicBezTo>
                    <a:cubicBezTo>
                      <a:pt x="6584" y="3894"/>
                      <a:pt x="6525" y="4034"/>
                      <a:pt x="6427" y="4039"/>
                    </a:cubicBezTo>
                    <a:cubicBezTo>
                      <a:pt x="6425" y="4039"/>
                      <a:pt x="6424" y="4039"/>
                      <a:pt x="6422" y="4039"/>
                    </a:cubicBezTo>
                    <a:cubicBezTo>
                      <a:pt x="6214" y="4039"/>
                      <a:pt x="6158" y="3477"/>
                      <a:pt x="5948" y="3427"/>
                    </a:cubicBezTo>
                    <a:cubicBezTo>
                      <a:pt x="5938" y="3425"/>
                      <a:pt x="5928" y="3424"/>
                      <a:pt x="5919" y="3424"/>
                    </a:cubicBezTo>
                    <a:cubicBezTo>
                      <a:pt x="5733" y="3424"/>
                      <a:pt x="5661" y="3869"/>
                      <a:pt x="5464" y="3869"/>
                    </a:cubicBezTo>
                    <a:cubicBezTo>
                      <a:pt x="5463" y="3869"/>
                      <a:pt x="5462" y="3869"/>
                      <a:pt x="5460" y="3869"/>
                    </a:cubicBezTo>
                    <a:cubicBezTo>
                      <a:pt x="5306" y="3865"/>
                      <a:pt x="5185" y="3577"/>
                      <a:pt x="5033" y="3577"/>
                    </a:cubicBezTo>
                    <a:cubicBezTo>
                      <a:pt x="5030" y="3577"/>
                      <a:pt x="5027" y="3577"/>
                      <a:pt x="5023" y="3577"/>
                    </a:cubicBezTo>
                    <a:cubicBezTo>
                      <a:pt x="4949" y="3584"/>
                      <a:pt x="4892" y="3661"/>
                      <a:pt x="4824" y="3696"/>
                    </a:cubicBezTo>
                    <a:cubicBezTo>
                      <a:pt x="4791" y="3713"/>
                      <a:pt x="4759" y="3721"/>
                      <a:pt x="4726" y="3721"/>
                    </a:cubicBezTo>
                    <a:cubicBezTo>
                      <a:pt x="4478" y="3721"/>
                      <a:pt x="4220" y="3289"/>
                      <a:pt x="3954" y="3289"/>
                    </a:cubicBezTo>
                    <a:cubicBezTo>
                      <a:pt x="3948" y="3289"/>
                      <a:pt x="3942" y="3290"/>
                      <a:pt x="3936" y="3290"/>
                    </a:cubicBezTo>
                    <a:cubicBezTo>
                      <a:pt x="3793" y="3301"/>
                      <a:pt x="3670" y="3442"/>
                      <a:pt x="3529" y="3442"/>
                    </a:cubicBezTo>
                    <a:cubicBezTo>
                      <a:pt x="3514" y="3442"/>
                      <a:pt x="3499" y="3441"/>
                      <a:pt x="3483" y="3437"/>
                    </a:cubicBezTo>
                    <a:cubicBezTo>
                      <a:pt x="3299" y="3396"/>
                      <a:pt x="3174" y="3097"/>
                      <a:pt x="2994" y="3006"/>
                    </a:cubicBezTo>
                    <a:cubicBezTo>
                      <a:pt x="2952" y="2985"/>
                      <a:pt x="2911" y="2976"/>
                      <a:pt x="2869" y="2976"/>
                    </a:cubicBezTo>
                    <a:cubicBezTo>
                      <a:pt x="2670" y="2976"/>
                      <a:pt x="2477" y="3185"/>
                      <a:pt x="2270" y="3185"/>
                    </a:cubicBezTo>
                    <a:cubicBezTo>
                      <a:pt x="2251" y="3185"/>
                      <a:pt x="2232" y="3183"/>
                      <a:pt x="2212" y="3179"/>
                    </a:cubicBezTo>
                    <a:cubicBezTo>
                      <a:pt x="1989" y="3134"/>
                      <a:pt x="1798" y="2821"/>
                      <a:pt x="1576" y="2816"/>
                    </a:cubicBezTo>
                    <a:cubicBezTo>
                      <a:pt x="1574" y="2816"/>
                      <a:pt x="1572" y="2816"/>
                      <a:pt x="1570" y="2816"/>
                    </a:cubicBezTo>
                    <a:cubicBezTo>
                      <a:pt x="1376" y="2816"/>
                      <a:pt x="1212" y="3052"/>
                      <a:pt x="1029" y="3052"/>
                    </a:cubicBezTo>
                    <a:cubicBezTo>
                      <a:pt x="1000" y="3052"/>
                      <a:pt x="970" y="3046"/>
                      <a:pt x="940" y="3032"/>
                    </a:cubicBezTo>
                    <a:cubicBezTo>
                      <a:pt x="764" y="2953"/>
                      <a:pt x="680" y="2657"/>
                      <a:pt x="623" y="2403"/>
                    </a:cubicBezTo>
                    <a:lnTo>
                      <a:pt x="388" y="1360"/>
                    </a:lnTo>
                    <a:cubicBezTo>
                      <a:pt x="361" y="1248"/>
                      <a:pt x="340" y="1134"/>
                      <a:pt x="324" y="1018"/>
                    </a:cubicBezTo>
                    <a:cubicBezTo>
                      <a:pt x="283" y="647"/>
                      <a:pt x="381" y="267"/>
                      <a:pt x="575" y="52"/>
                    </a:cubicBezTo>
                    <a:lnTo>
                      <a:pt x="325" y="2"/>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2" name="Google Shape;2662;p40"/>
              <p:cNvSpPr/>
              <p:nvPr/>
            </p:nvSpPr>
            <p:spPr>
              <a:xfrm>
                <a:off x="4933225" y="3124350"/>
                <a:ext cx="284750" cy="119125"/>
              </a:xfrm>
              <a:custGeom>
                <a:avLst/>
                <a:gdLst/>
                <a:ahLst/>
                <a:cxnLst/>
                <a:rect l="l" t="t" r="r" b="b"/>
                <a:pathLst>
                  <a:path w="11390" h="4765" extrusionOk="0">
                    <a:moveTo>
                      <a:pt x="624" y="729"/>
                    </a:moveTo>
                    <a:cubicBezTo>
                      <a:pt x="662" y="729"/>
                      <a:pt x="701" y="738"/>
                      <a:pt x="740" y="758"/>
                    </a:cubicBezTo>
                    <a:cubicBezTo>
                      <a:pt x="814" y="797"/>
                      <a:pt x="880" y="867"/>
                      <a:pt x="952" y="912"/>
                    </a:cubicBezTo>
                    <a:cubicBezTo>
                      <a:pt x="1028" y="959"/>
                      <a:pt x="1105" y="976"/>
                      <a:pt x="1183" y="976"/>
                    </a:cubicBezTo>
                    <a:cubicBezTo>
                      <a:pt x="1396" y="976"/>
                      <a:pt x="1614" y="846"/>
                      <a:pt x="1834" y="846"/>
                    </a:cubicBezTo>
                    <a:cubicBezTo>
                      <a:pt x="1860" y="846"/>
                      <a:pt x="1885" y="848"/>
                      <a:pt x="1911" y="851"/>
                    </a:cubicBezTo>
                    <a:cubicBezTo>
                      <a:pt x="2159" y="889"/>
                      <a:pt x="2384" y="1124"/>
                      <a:pt x="2629" y="1211"/>
                    </a:cubicBezTo>
                    <a:cubicBezTo>
                      <a:pt x="2732" y="1247"/>
                      <a:pt x="2836" y="1256"/>
                      <a:pt x="2941" y="1256"/>
                    </a:cubicBezTo>
                    <a:cubicBezTo>
                      <a:pt x="3045" y="1256"/>
                      <a:pt x="3149" y="1247"/>
                      <a:pt x="3253" y="1247"/>
                    </a:cubicBezTo>
                    <a:cubicBezTo>
                      <a:pt x="3355" y="1247"/>
                      <a:pt x="3457" y="1256"/>
                      <a:pt x="3558" y="1290"/>
                    </a:cubicBezTo>
                    <a:cubicBezTo>
                      <a:pt x="3759" y="1358"/>
                      <a:pt x="3947" y="1525"/>
                      <a:pt x="4149" y="1587"/>
                    </a:cubicBezTo>
                    <a:cubicBezTo>
                      <a:pt x="4230" y="1612"/>
                      <a:pt x="4310" y="1619"/>
                      <a:pt x="4391" y="1619"/>
                    </a:cubicBezTo>
                    <a:cubicBezTo>
                      <a:pt x="4518" y="1619"/>
                      <a:pt x="4645" y="1600"/>
                      <a:pt x="4773" y="1600"/>
                    </a:cubicBezTo>
                    <a:cubicBezTo>
                      <a:pt x="4859" y="1600"/>
                      <a:pt x="4945" y="1609"/>
                      <a:pt x="5032" y="1638"/>
                    </a:cubicBezTo>
                    <a:cubicBezTo>
                      <a:pt x="5257" y="1714"/>
                      <a:pt x="5464" y="1927"/>
                      <a:pt x="5692" y="1992"/>
                    </a:cubicBezTo>
                    <a:cubicBezTo>
                      <a:pt x="5752" y="2009"/>
                      <a:pt x="5810" y="2016"/>
                      <a:pt x="5869" y="2016"/>
                    </a:cubicBezTo>
                    <a:cubicBezTo>
                      <a:pt x="6091" y="2016"/>
                      <a:pt x="6310" y="1919"/>
                      <a:pt x="6532" y="1919"/>
                    </a:cubicBezTo>
                    <a:cubicBezTo>
                      <a:pt x="6591" y="1919"/>
                      <a:pt x="6649" y="1926"/>
                      <a:pt x="6708" y="1943"/>
                    </a:cubicBezTo>
                    <a:cubicBezTo>
                      <a:pt x="6849" y="1983"/>
                      <a:pt x="6982" y="2080"/>
                      <a:pt x="7119" y="2154"/>
                    </a:cubicBezTo>
                    <a:cubicBezTo>
                      <a:pt x="7386" y="2301"/>
                      <a:pt x="7666" y="2363"/>
                      <a:pt x="7943" y="2426"/>
                    </a:cubicBezTo>
                    <a:cubicBezTo>
                      <a:pt x="8066" y="2453"/>
                      <a:pt x="8191" y="2481"/>
                      <a:pt x="8314" y="2481"/>
                    </a:cubicBezTo>
                    <a:cubicBezTo>
                      <a:pt x="8359" y="2481"/>
                      <a:pt x="8405" y="2477"/>
                      <a:pt x="8449" y="2468"/>
                    </a:cubicBezTo>
                    <a:cubicBezTo>
                      <a:pt x="8659" y="2423"/>
                      <a:pt x="8847" y="2265"/>
                      <a:pt x="9062" y="2262"/>
                    </a:cubicBezTo>
                    <a:cubicBezTo>
                      <a:pt x="9065" y="2262"/>
                      <a:pt x="9067" y="2262"/>
                      <a:pt x="9070" y="2262"/>
                    </a:cubicBezTo>
                    <a:cubicBezTo>
                      <a:pt x="9318" y="2262"/>
                      <a:pt x="9565" y="2466"/>
                      <a:pt x="9813" y="2466"/>
                    </a:cubicBezTo>
                    <a:cubicBezTo>
                      <a:pt x="9818" y="2466"/>
                      <a:pt x="9824" y="2466"/>
                      <a:pt x="9829" y="2466"/>
                    </a:cubicBezTo>
                    <a:cubicBezTo>
                      <a:pt x="10006" y="2459"/>
                      <a:pt x="10167" y="2344"/>
                      <a:pt x="10343" y="2337"/>
                    </a:cubicBezTo>
                    <a:cubicBezTo>
                      <a:pt x="10346" y="2336"/>
                      <a:pt x="10350" y="2336"/>
                      <a:pt x="10353" y="2336"/>
                    </a:cubicBezTo>
                    <a:cubicBezTo>
                      <a:pt x="10463" y="2336"/>
                      <a:pt x="10668" y="2418"/>
                      <a:pt x="10711" y="2596"/>
                    </a:cubicBezTo>
                    <a:cubicBezTo>
                      <a:pt x="10753" y="2767"/>
                      <a:pt x="10627" y="2941"/>
                      <a:pt x="10551" y="3044"/>
                    </a:cubicBezTo>
                    <a:cubicBezTo>
                      <a:pt x="10430" y="3204"/>
                      <a:pt x="10262" y="3296"/>
                      <a:pt x="10090" y="3296"/>
                    </a:cubicBezTo>
                    <a:cubicBezTo>
                      <a:pt x="9996" y="3296"/>
                      <a:pt x="9899" y="3268"/>
                      <a:pt x="9809" y="3208"/>
                    </a:cubicBezTo>
                    <a:cubicBezTo>
                      <a:pt x="9689" y="3129"/>
                      <a:pt x="9578" y="3002"/>
                      <a:pt x="9450" y="2973"/>
                    </a:cubicBezTo>
                    <a:cubicBezTo>
                      <a:pt x="9430" y="2968"/>
                      <a:pt x="9410" y="2966"/>
                      <a:pt x="9390" y="2966"/>
                    </a:cubicBezTo>
                    <a:cubicBezTo>
                      <a:pt x="9312" y="2966"/>
                      <a:pt x="9236" y="2998"/>
                      <a:pt x="9162" y="3029"/>
                    </a:cubicBezTo>
                    <a:cubicBezTo>
                      <a:pt x="8926" y="3128"/>
                      <a:pt x="8680" y="3226"/>
                      <a:pt x="8431" y="3226"/>
                    </a:cubicBezTo>
                    <a:cubicBezTo>
                      <a:pt x="8348" y="3226"/>
                      <a:pt x="8265" y="3215"/>
                      <a:pt x="8181" y="3190"/>
                    </a:cubicBezTo>
                    <a:cubicBezTo>
                      <a:pt x="7904" y="3107"/>
                      <a:pt x="7636" y="2870"/>
                      <a:pt x="7361" y="2870"/>
                    </a:cubicBezTo>
                    <a:cubicBezTo>
                      <a:pt x="7352" y="2870"/>
                      <a:pt x="7342" y="2870"/>
                      <a:pt x="7332" y="2871"/>
                    </a:cubicBezTo>
                    <a:cubicBezTo>
                      <a:pt x="7139" y="2883"/>
                      <a:pt x="6964" y="3020"/>
                      <a:pt x="6769" y="3025"/>
                    </a:cubicBezTo>
                    <a:cubicBezTo>
                      <a:pt x="6766" y="3025"/>
                      <a:pt x="6762" y="3025"/>
                      <a:pt x="6758" y="3025"/>
                    </a:cubicBezTo>
                    <a:cubicBezTo>
                      <a:pt x="6317" y="3025"/>
                      <a:pt x="5946" y="2375"/>
                      <a:pt x="5501" y="2258"/>
                    </a:cubicBezTo>
                    <a:cubicBezTo>
                      <a:pt x="5443" y="2243"/>
                      <a:pt x="5384" y="2237"/>
                      <a:pt x="5326" y="2237"/>
                    </a:cubicBezTo>
                    <a:cubicBezTo>
                      <a:pt x="5174" y="2237"/>
                      <a:pt x="5022" y="2274"/>
                      <a:pt x="4871" y="2274"/>
                    </a:cubicBezTo>
                    <a:cubicBezTo>
                      <a:pt x="4797" y="2274"/>
                      <a:pt x="4724" y="2265"/>
                      <a:pt x="4651" y="2240"/>
                    </a:cubicBezTo>
                    <a:cubicBezTo>
                      <a:pt x="4381" y="2145"/>
                      <a:pt x="4153" y="1834"/>
                      <a:pt x="3884" y="1748"/>
                    </a:cubicBezTo>
                    <a:cubicBezTo>
                      <a:pt x="3821" y="1728"/>
                      <a:pt x="3759" y="1721"/>
                      <a:pt x="3697" y="1721"/>
                    </a:cubicBezTo>
                    <a:cubicBezTo>
                      <a:pt x="3528" y="1721"/>
                      <a:pt x="3359" y="1774"/>
                      <a:pt x="3192" y="1774"/>
                    </a:cubicBezTo>
                    <a:cubicBezTo>
                      <a:pt x="3106" y="1774"/>
                      <a:pt x="3020" y="1760"/>
                      <a:pt x="2936" y="1717"/>
                    </a:cubicBezTo>
                    <a:cubicBezTo>
                      <a:pt x="2781" y="1638"/>
                      <a:pt x="2644" y="1469"/>
                      <a:pt x="2485" y="1433"/>
                    </a:cubicBezTo>
                    <a:cubicBezTo>
                      <a:pt x="2462" y="1428"/>
                      <a:pt x="2440" y="1426"/>
                      <a:pt x="2418" y="1426"/>
                    </a:cubicBezTo>
                    <a:cubicBezTo>
                      <a:pt x="2244" y="1426"/>
                      <a:pt x="2085" y="1570"/>
                      <a:pt x="1913" y="1617"/>
                    </a:cubicBezTo>
                    <a:cubicBezTo>
                      <a:pt x="1866" y="1629"/>
                      <a:pt x="1817" y="1634"/>
                      <a:pt x="1768" y="1634"/>
                    </a:cubicBezTo>
                    <a:cubicBezTo>
                      <a:pt x="1603" y="1634"/>
                      <a:pt x="1431" y="1581"/>
                      <a:pt x="1269" y="1581"/>
                    </a:cubicBezTo>
                    <a:cubicBezTo>
                      <a:pt x="1194" y="1581"/>
                      <a:pt x="1121" y="1592"/>
                      <a:pt x="1051" y="1625"/>
                    </a:cubicBezTo>
                    <a:cubicBezTo>
                      <a:pt x="940" y="1675"/>
                      <a:pt x="844" y="1777"/>
                      <a:pt x="728" y="1800"/>
                    </a:cubicBezTo>
                    <a:cubicBezTo>
                      <a:pt x="715" y="1803"/>
                      <a:pt x="702" y="1804"/>
                      <a:pt x="688" y="1804"/>
                    </a:cubicBezTo>
                    <a:cubicBezTo>
                      <a:pt x="480" y="1804"/>
                      <a:pt x="267" y="1508"/>
                      <a:pt x="271" y="1203"/>
                    </a:cubicBezTo>
                    <a:cubicBezTo>
                      <a:pt x="274" y="935"/>
                      <a:pt x="442" y="729"/>
                      <a:pt x="624" y="729"/>
                    </a:cubicBezTo>
                    <a:close/>
                    <a:moveTo>
                      <a:pt x="293" y="0"/>
                    </a:moveTo>
                    <a:lnTo>
                      <a:pt x="293" y="2"/>
                    </a:lnTo>
                    <a:cubicBezTo>
                      <a:pt x="99" y="217"/>
                      <a:pt x="1" y="597"/>
                      <a:pt x="42" y="969"/>
                    </a:cubicBezTo>
                    <a:cubicBezTo>
                      <a:pt x="58" y="1084"/>
                      <a:pt x="79" y="1197"/>
                      <a:pt x="107" y="1311"/>
                    </a:cubicBezTo>
                    <a:cubicBezTo>
                      <a:pt x="184" y="1659"/>
                      <a:pt x="262" y="2006"/>
                      <a:pt x="340" y="2353"/>
                    </a:cubicBezTo>
                    <a:cubicBezTo>
                      <a:pt x="398" y="2608"/>
                      <a:pt x="483" y="2903"/>
                      <a:pt x="658" y="2983"/>
                    </a:cubicBezTo>
                    <a:cubicBezTo>
                      <a:pt x="688" y="2997"/>
                      <a:pt x="718" y="3002"/>
                      <a:pt x="747" y="3002"/>
                    </a:cubicBezTo>
                    <a:cubicBezTo>
                      <a:pt x="930" y="3002"/>
                      <a:pt x="1095" y="2766"/>
                      <a:pt x="1289" y="2766"/>
                    </a:cubicBezTo>
                    <a:cubicBezTo>
                      <a:pt x="1290" y="2766"/>
                      <a:pt x="1292" y="2766"/>
                      <a:pt x="1294" y="2766"/>
                    </a:cubicBezTo>
                    <a:cubicBezTo>
                      <a:pt x="1516" y="2771"/>
                      <a:pt x="1706" y="3085"/>
                      <a:pt x="1929" y="3129"/>
                    </a:cubicBezTo>
                    <a:cubicBezTo>
                      <a:pt x="1949" y="3133"/>
                      <a:pt x="1968" y="3135"/>
                      <a:pt x="1988" y="3135"/>
                    </a:cubicBezTo>
                    <a:cubicBezTo>
                      <a:pt x="2195" y="3135"/>
                      <a:pt x="2388" y="2926"/>
                      <a:pt x="2587" y="2926"/>
                    </a:cubicBezTo>
                    <a:cubicBezTo>
                      <a:pt x="2629" y="2926"/>
                      <a:pt x="2670" y="2935"/>
                      <a:pt x="2712" y="2956"/>
                    </a:cubicBezTo>
                    <a:cubicBezTo>
                      <a:pt x="2892" y="3048"/>
                      <a:pt x="3017" y="3346"/>
                      <a:pt x="3202" y="3387"/>
                    </a:cubicBezTo>
                    <a:cubicBezTo>
                      <a:pt x="3217" y="3390"/>
                      <a:pt x="3232" y="3392"/>
                      <a:pt x="3247" y="3392"/>
                    </a:cubicBezTo>
                    <a:cubicBezTo>
                      <a:pt x="3387" y="3392"/>
                      <a:pt x="3512" y="3251"/>
                      <a:pt x="3654" y="3241"/>
                    </a:cubicBezTo>
                    <a:cubicBezTo>
                      <a:pt x="3660" y="3241"/>
                      <a:pt x="3666" y="3240"/>
                      <a:pt x="3672" y="3240"/>
                    </a:cubicBezTo>
                    <a:cubicBezTo>
                      <a:pt x="3939" y="3240"/>
                      <a:pt x="4196" y="3672"/>
                      <a:pt x="4444" y="3672"/>
                    </a:cubicBezTo>
                    <a:cubicBezTo>
                      <a:pt x="4476" y="3672"/>
                      <a:pt x="4509" y="3664"/>
                      <a:pt x="4541" y="3647"/>
                    </a:cubicBezTo>
                    <a:cubicBezTo>
                      <a:pt x="4610" y="3610"/>
                      <a:pt x="4667" y="3534"/>
                      <a:pt x="4741" y="3527"/>
                    </a:cubicBezTo>
                    <a:cubicBezTo>
                      <a:pt x="4744" y="3527"/>
                      <a:pt x="4747" y="3527"/>
                      <a:pt x="4751" y="3527"/>
                    </a:cubicBezTo>
                    <a:cubicBezTo>
                      <a:pt x="4903" y="3527"/>
                      <a:pt x="5024" y="3815"/>
                      <a:pt x="5178" y="3820"/>
                    </a:cubicBezTo>
                    <a:cubicBezTo>
                      <a:pt x="5179" y="3820"/>
                      <a:pt x="5180" y="3820"/>
                      <a:pt x="5181" y="3820"/>
                    </a:cubicBezTo>
                    <a:cubicBezTo>
                      <a:pt x="5377" y="3820"/>
                      <a:pt x="5451" y="3373"/>
                      <a:pt x="5636" y="3373"/>
                    </a:cubicBezTo>
                    <a:cubicBezTo>
                      <a:pt x="5645" y="3373"/>
                      <a:pt x="5655" y="3375"/>
                      <a:pt x="5665" y="3377"/>
                    </a:cubicBezTo>
                    <a:cubicBezTo>
                      <a:pt x="5876" y="3428"/>
                      <a:pt x="5932" y="3989"/>
                      <a:pt x="6140" y="3989"/>
                    </a:cubicBezTo>
                    <a:cubicBezTo>
                      <a:pt x="6142" y="3989"/>
                      <a:pt x="6143" y="3989"/>
                      <a:pt x="6145" y="3989"/>
                    </a:cubicBezTo>
                    <a:cubicBezTo>
                      <a:pt x="6243" y="3985"/>
                      <a:pt x="6302" y="3844"/>
                      <a:pt x="6389" y="3788"/>
                    </a:cubicBezTo>
                    <a:cubicBezTo>
                      <a:pt x="6420" y="3769"/>
                      <a:pt x="6451" y="3760"/>
                      <a:pt x="6482" y="3760"/>
                    </a:cubicBezTo>
                    <a:cubicBezTo>
                      <a:pt x="6725" y="3760"/>
                      <a:pt x="6979" y="4292"/>
                      <a:pt x="7236" y="4292"/>
                    </a:cubicBezTo>
                    <a:cubicBezTo>
                      <a:pt x="7257" y="4292"/>
                      <a:pt x="7279" y="4288"/>
                      <a:pt x="7300" y="4280"/>
                    </a:cubicBezTo>
                    <a:cubicBezTo>
                      <a:pt x="7366" y="4256"/>
                      <a:pt x="7418" y="4192"/>
                      <a:pt x="7470" y="4136"/>
                    </a:cubicBezTo>
                    <a:cubicBezTo>
                      <a:pt x="7586" y="4011"/>
                      <a:pt x="7743" y="3916"/>
                      <a:pt x="7889" y="3916"/>
                    </a:cubicBezTo>
                    <a:cubicBezTo>
                      <a:pt x="7998" y="3916"/>
                      <a:pt x="8101" y="3968"/>
                      <a:pt x="8176" y="4100"/>
                    </a:cubicBezTo>
                    <a:cubicBezTo>
                      <a:pt x="8263" y="4256"/>
                      <a:pt x="8287" y="4489"/>
                      <a:pt x="8408" y="4585"/>
                    </a:cubicBezTo>
                    <a:cubicBezTo>
                      <a:pt x="8441" y="4612"/>
                      <a:pt x="8474" y="4623"/>
                      <a:pt x="8506" y="4623"/>
                    </a:cubicBezTo>
                    <a:cubicBezTo>
                      <a:pt x="8658" y="4623"/>
                      <a:pt x="8799" y="4368"/>
                      <a:pt x="8964" y="4312"/>
                    </a:cubicBezTo>
                    <a:cubicBezTo>
                      <a:pt x="8989" y="4304"/>
                      <a:pt x="9014" y="4300"/>
                      <a:pt x="9040" y="4300"/>
                    </a:cubicBezTo>
                    <a:cubicBezTo>
                      <a:pt x="9269" y="4300"/>
                      <a:pt x="9521" y="4604"/>
                      <a:pt x="9733" y="4604"/>
                    </a:cubicBezTo>
                    <a:cubicBezTo>
                      <a:pt x="9780" y="4604"/>
                      <a:pt x="9826" y="4589"/>
                      <a:pt x="9869" y="4552"/>
                    </a:cubicBezTo>
                    <a:cubicBezTo>
                      <a:pt x="9935" y="4494"/>
                      <a:pt x="9980" y="4389"/>
                      <a:pt x="10055" y="4348"/>
                    </a:cubicBezTo>
                    <a:cubicBezTo>
                      <a:pt x="10078" y="4335"/>
                      <a:pt x="10101" y="4330"/>
                      <a:pt x="10123" y="4330"/>
                    </a:cubicBezTo>
                    <a:cubicBezTo>
                      <a:pt x="10320" y="4330"/>
                      <a:pt x="10508" y="4751"/>
                      <a:pt x="10729" y="4764"/>
                    </a:cubicBezTo>
                    <a:cubicBezTo>
                      <a:pt x="10732" y="4764"/>
                      <a:pt x="10736" y="4764"/>
                      <a:pt x="10739" y="4764"/>
                    </a:cubicBezTo>
                    <a:cubicBezTo>
                      <a:pt x="10872" y="4764"/>
                      <a:pt x="10976" y="4604"/>
                      <a:pt x="11016" y="4424"/>
                    </a:cubicBezTo>
                    <a:cubicBezTo>
                      <a:pt x="11056" y="4239"/>
                      <a:pt x="11046" y="4033"/>
                      <a:pt x="11048" y="3833"/>
                    </a:cubicBezTo>
                    <a:cubicBezTo>
                      <a:pt x="11055" y="3298"/>
                      <a:pt x="11159" y="2779"/>
                      <a:pt x="11347" y="2343"/>
                    </a:cubicBezTo>
                    <a:lnTo>
                      <a:pt x="11361" y="2353"/>
                    </a:lnTo>
                    <a:cubicBezTo>
                      <a:pt x="11367" y="2319"/>
                      <a:pt x="11372" y="2298"/>
                      <a:pt x="11373" y="2293"/>
                    </a:cubicBezTo>
                    <a:lnTo>
                      <a:pt x="11390" y="2217"/>
                    </a:lnTo>
                    <a:lnTo>
                      <a:pt x="2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3" name="Google Shape;2663;p40"/>
              <p:cNvSpPr/>
              <p:nvPr/>
            </p:nvSpPr>
            <p:spPr>
              <a:xfrm>
                <a:off x="4933650" y="3194600"/>
                <a:ext cx="221025" cy="61000"/>
              </a:xfrm>
              <a:custGeom>
                <a:avLst/>
                <a:gdLst/>
                <a:ahLst/>
                <a:cxnLst/>
                <a:rect l="l" t="t" r="r" b="b"/>
                <a:pathLst>
                  <a:path w="8841" h="2440" extrusionOk="0">
                    <a:moveTo>
                      <a:pt x="1" y="1"/>
                    </a:moveTo>
                    <a:lnTo>
                      <a:pt x="1" y="1"/>
                    </a:lnTo>
                    <a:cubicBezTo>
                      <a:pt x="126" y="440"/>
                      <a:pt x="275" y="668"/>
                      <a:pt x="275" y="668"/>
                    </a:cubicBezTo>
                    <a:lnTo>
                      <a:pt x="8836" y="2439"/>
                    </a:lnTo>
                    <a:lnTo>
                      <a:pt x="8840" y="2312"/>
                    </a:lnTo>
                    <a:cubicBezTo>
                      <a:pt x="8590" y="2265"/>
                      <a:pt x="8351" y="2085"/>
                      <a:pt x="8103" y="1989"/>
                    </a:cubicBezTo>
                    <a:cubicBezTo>
                      <a:pt x="7809" y="1873"/>
                      <a:pt x="7508" y="1877"/>
                      <a:pt x="7208" y="1853"/>
                    </a:cubicBezTo>
                    <a:cubicBezTo>
                      <a:pt x="6494" y="1793"/>
                      <a:pt x="5780" y="1565"/>
                      <a:pt x="5067" y="1372"/>
                    </a:cubicBezTo>
                    <a:cubicBezTo>
                      <a:pt x="4661" y="1263"/>
                      <a:pt x="4254" y="1164"/>
                      <a:pt x="3846" y="1066"/>
                    </a:cubicBezTo>
                    <a:cubicBezTo>
                      <a:pt x="3213" y="914"/>
                      <a:pt x="2582" y="760"/>
                      <a:pt x="1949" y="608"/>
                    </a:cubicBezTo>
                    <a:cubicBezTo>
                      <a:pt x="1755" y="561"/>
                      <a:pt x="1561" y="515"/>
                      <a:pt x="1368" y="499"/>
                    </a:cubicBezTo>
                    <a:cubicBezTo>
                      <a:pt x="1293" y="493"/>
                      <a:pt x="1218" y="492"/>
                      <a:pt x="1144" y="492"/>
                    </a:cubicBezTo>
                    <a:cubicBezTo>
                      <a:pt x="1103" y="492"/>
                      <a:pt x="1063" y="492"/>
                      <a:pt x="1022" y="492"/>
                    </a:cubicBezTo>
                    <a:cubicBezTo>
                      <a:pt x="875" y="492"/>
                      <a:pt x="728" y="488"/>
                      <a:pt x="581" y="450"/>
                    </a:cubicBezTo>
                    <a:cubicBezTo>
                      <a:pt x="335" y="384"/>
                      <a:pt x="125" y="22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4" name="Google Shape;2664;p40"/>
              <p:cNvSpPr/>
              <p:nvPr/>
            </p:nvSpPr>
            <p:spPr>
              <a:xfrm>
                <a:off x="4934300" y="3120475"/>
                <a:ext cx="297300" cy="59325"/>
              </a:xfrm>
              <a:custGeom>
                <a:avLst/>
                <a:gdLst/>
                <a:ahLst/>
                <a:cxnLst/>
                <a:rect l="l" t="t" r="r" b="b"/>
                <a:pathLst>
                  <a:path w="11892" h="2373" extrusionOk="0">
                    <a:moveTo>
                      <a:pt x="446" y="1"/>
                    </a:moveTo>
                    <a:lnTo>
                      <a:pt x="0" y="106"/>
                    </a:lnTo>
                    <a:lnTo>
                      <a:pt x="250" y="157"/>
                    </a:lnTo>
                    <a:lnTo>
                      <a:pt x="11347" y="2373"/>
                    </a:lnTo>
                    <a:lnTo>
                      <a:pt x="11892" y="2187"/>
                    </a:lnTo>
                    <a:lnTo>
                      <a:pt x="4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5" name="Google Shape;2665;p40"/>
              <p:cNvSpPr/>
              <p:nvPr/>
            </p:nvSpPr>
            <p:spPr>
              <a:xfrm>
                <a:off x="4939900" y="3142550"/>
                <a:ext cx="262175" cy="64225"/>
              </a:xfrm>
              <a:custGeom>
                <a:avLst/>
                <a:gdLst/>
                <a:ahLst/>
                <a:cxnLst/>
                <a:rect l="l" t="t" r="r" b="b"/>
                <a:pathLst>
                  <a:path w="10487" h="2569" extrusionOk="0">
                    <a:moveTo>
                      <a:pt x="357" y="1"/>
                    </a:moveTo>
                    <a:cubicBezTo>
                      <a:pt x="175" y="1"/>
                      <a:pt x="7" y="207"/>
                      <a:pt x="4" y="475"/>
                    </a:cubicBezTo>
                    <a:cubicBezTo>
                      <a:pt x="0" y="780"/>
                      <a:pt x="213" y="1076"/>
                      <a:pt x="421" y="1076"/>
                    </a:cubicBezTo>
                    <a:cubicBezTo>
                      <a:pt x="435" y="1076"/>
                      <a:pt x="448" y="1075"/>
                      <a:pt x="461" y="1072"/>
                    </a:cubicBezTo>
                    <a:cubicBezTo>
                      <a:pt x="577" y="1049"/>
                      <a:pt x="673" y="948"/>
                      <a:pt x="783" y="897"/>
                    </a:cubicBezTo>
                    <a:cubicBezTo>
                      <a:pt x="853" y="864"/>
                      <a:pt x="926" y="853"/>
                      <a:pt x="1000" y="853"/>
                    </a:cubicBezTo>
                    <a:cubicBezTo>
                      <a:pt x="1163" y="853"/>
                      <a:pt x="1334" y="906"/>
                      <a:pt x="1499" y="906"/>
                    </a:cubicBezTo>
                    <a:cubicBezTo>
                      <a:pt x="1549" y="906"/>
                      <a:pt x="1597" y="901"/>
                      <a:pt x="1645" y="889"/>
                    </a:cubicBezTo>
                    <a:cubicBezTo>
                      <a:pt x="1818" y="842"/>
                      <a:pt x="1976" y="698"/>
                      <a:pt x="2150" y="698"/>
                    </a:cubicBezTo>
                    <a:cubicBezTo>
                      <a:pt x="2172" y="698"/>
                      <a:pt x="2194" y="700"/>
                      <a:pt x="2217" y="705"/>
                    </a:cubicBezTo>
                    <a:cubicBezTo>
                      <a:pt x="2376" y="741"/>
                      <a:pt x="2513" y="910"/>
                      <a:pt x="2668" y="989"/>
                    </a:cubicBezTo>
                    <a:cubicBezTo>
                      <a:pt x="2752" y="1032"/>
                      <a:pt x="2838" y="1046"/>
                      <a:pt x="2924" y="1046"/>
                    </a:cubicBezTo>
                    <a:cubicBezTo>
                      <a:pt x="3091" y="1046"/>
                      <a:pt x="3260" y="993"/>
                      <a:pt x="3429" y="993"/>
                    </a:cubicBezTo>
                    <a:cubicBezTo>
                      <a:pt x="3491" y="993"/>
                      <a:pt x="3553" y="1000"/>
                      <a:pt x="3615" y="1020"/>
                    </a:cubicBezTo>
                    <a:cubicBezTo>
                      <a:pt x="3886" y="1107"/>
                      <a:pt x="4114" y="1418"/>
                      <a:pt x="4383" y="1512"/>
                    </a:cubicBezTo>
                    <a:cubicBezTo>
                      <a:pt x="4456" y="1538"/>
                      <a:pt x="4529" y="1546"/>
                      <a:pt x="4603" y="1546"/>
                    </a:cubicBezTo>
                    <a:cubicBezTo>
                      <a:pt x="4754" y="1546"/>
                      <a:pt x="4905" y="1510"/>
                      <a:pt x="5056" y="1510"/>
                    </a:cubicBezTo>
                    <a:cubicBezTo>
                      <a:pt x="5115" y="1510"/>
                      <a:pt x="5175" y="1515"/>
                      <a:pt x="5234" y="1531"/>
                    </a:cubicBezTo>
                    <a:cubicBezTo>
                      <a:pt x="5677" y="1647"/>
                      <a:pt x="6048" y="2297"/>
                      <a:pt x="6489" y="2297"/>
                    </a:cubicBezTo>
                    <a:cubicBezTo>
                      <a:pt x="6493" y="2297"/>
                      <a:pt x="6497" y="2297"/>
                      <a:pt x="6501" y="2297"/>
                    </a:cubicBezTo>
                    <a:cubicBezTo>
                      <a:pt x="6696" y="2292"/>
                      <a:pt x="6871" y="2155"/>
                      <a:pt x="7064" y="2143"/>
                    </a:cubicBezTo>
                    <a:cubicBezTo>
                      <a:pt x="7074" y="2142"/>
                      <a:pt x="7084" y="2142"/>
                      <a:pt x="7093" y="2142"/>
                    </a:cubicBezTo>
                    <a:cubicBezTo>
                      <a:pt x="7369" y="2142"/>
                      <a:pt x="7637" y="2378"/>
                      <a:pt x="7913" y="2463"/>
                    </a:cubicBezTo>
                    <a:cubicBezTo>
                      <a:pt x="7996" y="2488"/>
                      <a:pt x="8079" y="2499"/>
                      <a:pt x="8162" y="2499"/>
                    </a:cubicBezTo>
                    <a:cubicBezTo>
                      <a:pt x="8412" y="2499"/>
                      <a:pt x="8657" y="2400"/>
                      <a:pt x="8894" y="2301"/>
                    </a:cubicBezTo>
                    <a:cubicBezTo>
                      <a:pt x="8968" y="2270"/>
                      <a:pt x="9044" y="2238"/>
                      <a:pt x="9122" y="2238"/>
                    </a:cubicBezTo>
                    <a:cubicBezTo>
                      <a:pt x="9142" y="2238"/>
                      <a:pt x="9163" y="2240"/>
                      <a:pt x="9183" y="2245"/>
                    </a:cubicBezTo>
                    <a:cubicBezTo>
                      <a:pt x="9310" y="2274"/>
                      <a:pt x="9420" y="2401"/>
                      <a:pt x="9541" y="2480"/>
                    </a:cubicBezTo>
                    <a:cubicBezTo>
                      <a:pt x="9632" y="2540"/>
                      <a:pt x="9728" y="2568"/>
                      <a:pt x="9823" y="2568"/>
                    </a:cubicBezTo>
                    <a:cubicBezTo>
                      <a:pt x="9995" y="2568"/>
                      <a:pt x="10161" y="2476"/>
                      <a:pt x="10283" y="2316"/>
                    </a:cubicBezTo>
                    <a:cubicBezTo>
                      <a:pt x="10360" y="2214"/>
                      <a:pt x="10486" y="2039"/>
                      <a:pt x="10444" y="1868"/>
                    </a:cubicBezTo>
                    <a:cubicBezTo>
                      <a:pt x="10399" y="1689"/>
                      <a:pt x="10194" y="1608"/>
                      <a:pt x="10083" y="1608"/>
                    </a:cubicBezTo>
                    <a:cubicBezTo>
                      <a:pt x="10080" y="1608"/>
                      <a:pt x="10077" y="1609"/>
                      <a:pt x="10075" y="1609"/>
                    </a:cubicBezTo>
                    <a:cubicBezTo>
                      <a:pt x="9899" y="1616"/>
                      <a:pt x="9737" y="1731"/>
                      <a:pt x="9561" y="1738"/>
                    </a:cubicBezTo>
                    <a:cubicBezTo>
                      <a:pt x="9555" y="1738"/>
                      <a:pt x="9550" y="1738"/>
                      <a:pt x="9545" y="1738"/>
                    </a:cubicBezTo>
                    <a:cubicBezTo>
                      <a:pt x="9298" y="1738"/>
                      <a:pt x="9051" y="1534"/>
                      <a:pt x="8803" y="1534"/>
                    </a:cubicBezTo>
                    <a:cubicBezTo>
                      <a:pt x="8800" y="1534"/>
                      <a:pt x="8798" y="1534"/>
                      <a:pt x="8795" y="1534"/>
                    </a:cubicBezTo>
                    <a:cubicBezTo>
                      <a:pt x="8580" y="1537"/>
                      <a:pt x="8391" y="1695"/>
                      <a:pt x="8181" y="1740"/>
                    </a:cubicBezTo>
                    <a:cubicBezTo>
                      <a:pt x="8136" y="1749"/>
                      <a:pt x="8091" y="1753"/>
                      <a:pt x="8046" y="1753"/>
                    </a:cubicBezTo>
                    <a:cubicBezTo>
                      <a:pt x="7923" y="1753"/>
                      <a:pt x="7798" y="1725"/>
                      <a:pt x="7675" y="1698"/>
                    </a:cubicBezTo>
                    <a:cubicBezTo>
                      <a:pt x="7398" y="1635"/>
                      <a:pt x="7118" y="1573"/>
                      <a:pt x="6851" y="1426"/>
                    </a:cubicBezTo>
                    <a:cubicBezTo>
                      <a:pt x="6715" y="1352"/>
                      <a:pt x="6581" y="1255"/>
                      <a:pt x="6440" y="1215"/>
                    </a:cubicBezTo>
                    <a:cubicBezTo>
                      <a:pt x="6381" y="1198"/>
                      <a:pt x="6323" y="1191"/>
                      <a:pt x="6265" y="1191"/>
                    </a:cubicBezTo>
                    <a:cubicBezTo>
                      <a:pt x="6042" y="1191"/>
                      <a:pt x="5822" y="1288"/>
                      <a:pt x="5600" y="1288"/>
                    </a:cubicBezTo>
                    <a:cubicBezTo>
                      <a:pt x="5542" y="1288"/>
                      <a:pt x="5483" y="1282"/>
                      <a:pt x="5424" y="1265"/>
                    </a:cubicBezTo>
                    <a:cubicBezTo>
                      <a:pt x="5196" y="1199"/>
                      <a:pt x="4990" y="987"/>
                      <a:pt x="4763" y="910"/>
                    </a:cubicBezTo>
                    <a:cubicBezTo>
                      <a:pt x="4678" y="881"/>
                      <a:pt x="4592" y="872"/>
                      <a:pt x="4505" y="872"/>
                    </a:cubicBezTo>
                    <a:cubicBezTo>
                      <a:pt x="4378" y="872"/>
                      <a:pt x="4251" y="891"/>
                      <a:pt x="4123" y="891"/>
                    </a:cubicBezTo>
                    <a:cubicBezTo>
                      <a:pt x="4043" y="891"/>
                      <a:pt x="3962" y="884"/>
                      <a:pt x="3881" y="859"/>
                    </a:cubicBezTo>
                    <a:cubicBezTo>
                      <a:pt x="3679" y="798"/>
                      <a:pt x="3491" y="631"/>
                      <a:pt x="3289" y="563"/>
                    </a:cubicBezTo>
                    <a:cubicBezTo>
                      <a:pt x="3188" y="529"/>
                      <a:pt x="3086" y="520"/>
                      <a:pt x="2984" y="520"/>
                    </a:cubicBezTo>
                    <a:cubicBezTo>
                      <a:pt x="2881" y="520"/>
                      <a:pt x="2777" y="529"/>
                      <a:pt x="2674" y="529"/>
                    </a:cubicBezTo>
                    <a:cubicBezTo>
                      <a:pt x="2569" y="529"/>
                      <a:pt x="2465" y="520"/>
                      <a:pt x="2360" y="483"/>
                    </a:cubicBezTo>
                    <a:cubicBezTo>
                      <a:pt x="2116" y="396"/>
                      <a:pt x="1891" y="161"/>
                      <a:pt x="1643" y="123"/>
                    </a:cubicBezTo>
                    <a:cubicBezTo>
                      <a:pt x="1618" y="120"/>
                      <a:pt x="1592" y="118"/>
                      <a:pt x="1567" y="118"/>
                    </a:cubicBezTo>
                    <a:cubicBezTo>
                      <a:pt x="1347" y="118"/>
                      <a:pt x="1130" y="248"/>
                      <a:pt x="916" y="248"/>
                    </a:cubicBezTo>
                    <a:cubicBezTo>
                      <a:pt x="839" y="248"/>
                      <a:pt x="762" y="231"/>
                      <a:pt x="685" y="184"/>
                    </a:cubicBezTo>
                    <a:cubicBezTo>
                      <a:pt x="613" y="139"/>
                      <a:pt x="546" y="69"/>
                      <a:pt x="473" y="30"/>
                    </a:cubicBezTo>
                    <a:cubicBezTo>
                      <a:pt x="434" y="10"/>
                      <a:pt x="395" y="1"/>
                      <a:pt x="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6" name="Google Shape;2666;p40"/>
              <p:cNvSpPr/>
              <p:nvPr/>
            </p:nvSpPr>
            <p:spPr>
              <a:xfrm>
                <a:off x="4945450" y="3103675"/>
                <a:ext cx="439400" cy="71475"/>
              </a:xfrm>
              <a:custGeom>
                <a:avLst/>
                <a:gdLst/>
                <a:ahLst/>
                <a:cxnLst/>
                <a:rect l="l" t="t" r="r" b="b"/>
                <a:pathLst>
                  <a:path w="17576" h="2859" extrusionOk="0">
                    <a:moveTo>
                      <a:pt x="5956" y="1"/>
                    </a:moveTo>
                    <a:cubicBezTo>
                      <a:pt x="4526" y="1"/>
                      <a:pt x="3173" y="55"/>
                      <a:pt x="2046" y="192"/>
                    </a:cubicBezTo>
                    <a:lnTo>
                      <a:pt x="0" y="673"/>
                    </a:lnTo>
                    <a:lnTo>
                      <a:pt x="11446" y="2859"/>
                    </a:lnTo>
                    <a:lnTo>
                      <a:pt x="17575" y="775"/>
                    </a:lnTo>
                    <a:lnTo>
                      <a:pt x="16241" y="594"/>
                    </a:lnTo>
                    <a:lnTo>
                      <a:pt x="16237" y="594"/>
                    </a:lnTo>
                    <a:cubicBezTo>
                      <a:pt x="14229" y="393"/>
                      <a:pt x="9815" y="1"/>
                      <a:pt x="5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7" name="Google Shape;2667;p40"/>
              <p:cNvSpPr/>
              <p:nvPr/>
            </p:nvSpPr>
            <p:spPr>
              <a:xfrm>
                <a:off x="4996525" y="3084275"/>
                <a:ext cx="354800" cy="34250"/>
              </a:xfrm>
              <a:custGeom>
                <a:avLst/>
                <a:gdLst/>
                <a:ahLst/>
                <a:cxnLst/>
                <a:rect l="l" t="t" r="r" b="b"/>
                <a:pathLst>
                  <a:path w="14192" h="1370" extrusionOk="0">
                    <a:moveTo>
                      <a:pt x="4100" y="0"/>
                    </a:moveTo>
                    <a:lnTo>
                      <a:pt x="1" y="967"/>
                    </a:lnTo>
                    <a:cubicBezTo>
                      <a:pt x="1127" y="830"/>
                      <a:pt x="2480" y="776"/>
                      <a:pt x="3909" y="776"/>
                    </a:cubicBezTo>
                    <a:cubicBezTo>
                      <a:pt x="7769" y="776"/>
                      <a:pt x="12184" y="1168"/>
                      <a:pt x="14192" y="1370"/>
                    </a:cubicBezTo>
                    <a:lnTo>
                      <a:pt x="4100" y="0"/>
                    </a:lnTo>
                    <a:close/>
                  </a:path>
                </a:pathLst>
              </a:custGeom>
              <a:solidFill>
                <a:srgbClr val="FFA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8" name="Google Shape;2668;p40"/>
              <p:cNvSpPr/>
              <p:nvPr/>
            </p:nvSpPr>
            <p:spPr>
              <a:xfrm>
                <a:off x="5154550" y="3251950"/>
                <a:ext cx="77500" cy="19625"/>
              </a:xfrm>
              <a:custGeom>
                <a:avLst/>
                <a:gdLst/>
                <a:ahLst/>
                <a:cxnLst/>
                <a:rect l="l" t="t" r="r" b="b"/>
                <a:pathLst>
                  <a:path w="3100" h="785" extrusionOk="0">
                    <a:moveTo>
                      <a:pt x="636" y="0"/>
                    </a:moveTo>
                    <a:cubicBezTo>
                      <a:pt x="480" y="0"/>
                      <a:pt x="325" y="31"/>
                      <a:pt x="169" y="31"/>
                    </a:cubicBezTo>
                    <a:cubicBezTo>
                      <a:pt x="114" y="31"/>
                      <a:pt x="59" y="27"/>
                      <a:pt x="4" y="17"/>
                    </a:cubicBezTo>
                    <a:lnTo>
                      <a:pt x="0" y="144"/>
                    </a:lnTo>
                    <a:lnTo>
                      <a:pt x="3099" y="785"/>
                    </a:lnTo>
                    <a:lnTo>
                      <a:pt x="3099" y="785"/>
                    </a:lnTo>
                    <a:lnTo>
                      <a:pt x="3050" y="711"/>
                    </a:lnTo>
                    <a:cubicBezTo>
                      <a:pt x="2958" y="563"/>
                      <a:pt x="2877" y="409"/>
                      <a:pt x="2807" y="249"/>
                    </a:cubicBezTo>
                    <a:cubicBezTo>
                      <a:pt x="2681" y="191"/>
                      <a:pt x="2554" y="171"/>
                      <a:pt x="2426" y="171"/>
                    </a:cubicBezTo>
                    <a:cubicBezTo>
                      <a:pt x="2168" y="171"/>
                      <a:pt x="1907" y="250"/>
                      <a:pt x="1646" y="250"/>
                    </a:cubicBezTo>
                    <a:cubicBezTo>
                      <a:pt x="1569" y="250"/>
                      <a:pt x="1493" y="243"/>
                      <a:pt x="1416" y="225"/>
                    </a:cubicBezTo>
                    <a:cubicBezTo>
                      <a:pt x="1206" y="177"/>
                      <a:pt x="1001" y="50"/>
                      <a:pt x="791" y="13"/>
                    </a:cubicBezTo>
                    <a:cubicBezTo>
                      <a:pt x="739" y="4"/>
                      <a:pt x="687" y="0"/>
                      <a:pt x="6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9" name="Google Shape;2669;p40"/>
              <p:cNvSpPr/>
              <p:nvPr/>
            </p:nvSpPr>
            <p:spPr>
              <a:xfrm>
                <a:off x="5213200" y="3122925"/>
                <a:ext cx="183250" cy="148650"/>
              </a:xfrm>
              <a:custGeom>
                <a:avLst/>
                <a:gdLst/>
                <a:ahLst/>
                <a:cxnLst/>
                <a:rect l="l" t="t" r="r" b="b"/>
                <a:pathLst>
                  <a:path w="7330" h="5946" extrusionOk="0">
                    <a:moveTo>
                      <a:pt x="6888" y="0"/>
                    </a:moveTo>
                    <a:cubicBezTo>
                      <a:pt x="6880" y="0"/>
                      <a:pt x="6872" y="1"/>
                      <a:pt x="6864" y="4"/>
                    </a:cubicBezTo>
                    <a:lnTo>
                      <a:pt x="736" y="2089"/>
                    </a:lnTo>
                    <a:lnTo>
                      <a:pt x="191" y="2275"/>
                    </a:lnTo>
                    <a:lnTo>
                      <a:pt x="174" y="2350"/>
                    </a:lnTo>
                    <a:cubicBezTo>
                      <a:pt x="173" y="2356"/>
                      <a:pt x="168" y="2376"/>
                      <a:pt x="162" y="2410"/>
                    </a:cubicBezTo>
                    <a:cubicBezTo>
                      <a:pt x="122" y="2627"/>
                      <a:pt x="0" y="3389"/>
                      <a:pt x="113" y="4216"/>
                    </a:cubicBezTo>
                    <a:cubicBezTo>
                      <a:pt x="178" y="4700"/>
                      <a:pt x="328" y="5116"/>
                      <a:pt x="461" y="5410"/>
                    </a:cubicBezTo>
                    <a:cubicBezTo>
                      <a:pt x="531" y="5569"/>
                      <a:pt x="612" y="5723"/>
                      <a:pt x="706" y="5871"/>
                    </a:cubicBezTo>
                    <a:lnTo>
                      <a:pt x="753" y="5946"/>
                    </a:lnTo>
                    <a:lnTo>
                      <a:pt x="7242" y="3597"/>
                    </a:lnTo>
                    <a:cubicBezTo>
                      <a:pt x="7298" y="3576"/>
                      <a:pt x="7329" y="3492"/>
                      <a:pt x="7309" y="3406"/>
                    </a:cubicBezTo>
                    <a:cubicBezTo>
                      <a:pt x="7292" y="3334"/>
                      <a:pt x="7244" y="3285"/>
                      <a:pt x="7195" y="3285"/>
                    </a:cubicBezTo>
                    <a:cubicBezTo>
                      <a:pt x="7187" y="3285"/>
                      <a:pt x="7179" y="3286"/>
                      <a:pt x="7170" y="3289"/>
                    </a:cubicBezTo>
                    <a:lnTo>
                      <a:pt x="6420" y="3561"/>
                    </a:lnTo>
                    <a:lnTo>
                      <a:pt x="6419" y="3561"/>
                    </a:lnTo>
                    <a:lnTo>
                      <a:pt x="2060" y="5139"/>
                    </a:lnTo>
                    <a:lnTo>
                      <a:pt x="2055" y="5140"/>
                    </a:lnTo>
                    <a:lnTo>
                      <a:pt x="811" y="5591"/>
                    </a:lnTo>
                    <a:cubicBezTo>
                      <a:pt x="701" y="5400"/>
                      <a:pt x="419" y="4858"/>
                      <a:pt x="327" y="4184"/>
                    </a:cubicBezTo>
                    <a:cubicBezTo>
                      <a:pt x="228" y="3461"/>
                      <a:pt x="330" y="2770"/>
                      <a:pt x="369" y="2545"/>
                    </a:cubicBezTo>
                    <a:lnTo>
                      <a:pt x="2171" y="1933"/>
                    </a:lnTo>
                    <a:lnTo>
                      <a:pt x="2173" y="1932"/>
                    </a:lnTo>
                    <a:lnTo>
                      <a:pt x="3006" y="1648"/>
                    </a:lnTo>
                    <a:lnTo>
                      <a:pt x="6933" y="313"/>
                    </a:lnTo>
                    <a:cubicBezTo>
                      <a:pt x="6990" y="293"/>
                      <a:pt x="7021" y="209"/>
                      <a:pt x="7002" y="124"/>
                    </a:cubicBezTo>
                    <a:cubicBezTo>
                      <a:pt x="6986" y="50"/>
                      <a:pt x="6937" y="0"/>
                      <a:pt x="68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0" name="Google Shape;2670;p40"/>
              <p:cNvSpPr/>
              <p:nvPr/>
            </p:nvSpPr>
            <p:spPr>
              <a:xfrm>
                <a:off x="5218900" y="3171250"/>
                <a:ext cx="87650" cy="91500"/>
              </a:xfrm>
              <a:custGeom>
                <a:avLst/>
                <a:gdLst/>
                <a:ahLst/>
                <a:cxnLst/>
                <a:rect l="l" t="t" r="r" b="b"/>
                <a:pathLst>
                  <a:path w="3506" h="3660" extrusionOk="0">
                    <a:moveTo>
                      <a:pt x="1943" y="0"/>
                    </a:moveTo>
                    <a:lnTo>
                      <a:pt x="141" y="613"/>
                    </a:lnTo>
                    <a:cubicBezTo>
                      <a:pt x="102" y="837"/>
                      <a:pt x="0" y="1528"/>
                      <a:pt x="99" y="2252"/>
                    </a:cubicBezTo>
                    <a:cubicBezTo>
                      <a:pt x="192" y="2926"/>
                      <a:pt x="473" y="3467"/>
                      <a:pt x="583" y="3659"/>
                    </a:cubicBezTo>
                    <a:lnTo>
                      <a:pt x="1827" y="3209"/>
                    </a:lnTo>
                    <a:lnTo>
                      <a:pt x="1832" y="3206"/>
                    </a:lnTo>
                    <a:lnTo>
                      <a:pt x="3506" y="2394"/>
                    </a:lnTo>
                    <a:lnTo>
                      <a:pt x="3506" y="2394"/>
                    </a:lnTo>
                    <a:lnTo>
                      <a:pt x="1246" y="3065"/>
                    </a:lnTo>
                    <a:lnTo>
                      <a:pt x="1246" y="3065"/>
                    </a:lnTo>
                    <a:lnTo>
                      <a:pt x="2863" y="2394"/>
                    </a:lnTo>
                    <a:lnTo>
                      <a:pt x="700" y="2953"/>
                    </a:lnTo>
                    <a:lnTo>
                      <a:pt x="700" y="2953"/>
                    </a:lnTo>
                    <a:lnTo>
                      <a:pt x="2354" y="2282"/>
                    </a:lnTo>
                    <a:lnTo>
                      <a:pt x="2354" y="2282"/>
                    </a:lnTo>
                    <a:lnTo>
                      <a:pt x="558" y="2687"/>
                    </a:lnTo>
                    <a:lnTo>
                      <a:pt x="1500" y="2267"/>
                    </a:lnTo>
                    <a:lnTo>
                      <a:pt x="493" y="2421"/>
                    </a:lnTo>
                    <a:lnTo>
                      <a:pt x="493" y="2421"/>
                    </a:lnTo>
                    <a:lnTo>
                      <a:pt x="1759" y="1974"/>
                    </a:lnTo>
                    <a:lnTo>
                      <a:pt x="1759" y="1974"/>
                    </a:lnTo>
                    <a:lnTo>
                      <a:pt x="564" y="2183"/>
                    </a:lnTo>
                    <a:lnTo>
                      <a:pt x="2716" y="1471"/>
                    </a:lnTo>
                    <a:lnTo>
                      <a:pt x="2716" y="1471"/>
                    </a:lnTo>
                    <a:lnTo>
                      <a:pt x="497" y="1889"/>
                    </a:lnTo>
                    <a:lnTo>
                      <a:pt x="1859" y="1303"/>
                    </a:lnTo>
                    <a:lnTo>
                      <a:pt x="458" y="1610"/>
                    </a:lnTo>
                    <a:lnTo>
                      <a:pt x="2865" y="827"/>
                    </a:lnTo>
                    <a:lnTo>
                      <a:pt x="399" y="1288"/>
                    </a:lnTo>
                    <a:lnTo>
                      <a:pt x="2671" y="533"/>
                    </a:lnTo>
                    <a:lnTo>
                      <a:pt x="314" y="1037"/>
                    </a:lnTo>
                    <a:lnTo>
                      <a:pt x="2105" y="379"/>
                    </a:lnTo>
                    <a:lnTo>
                      <a:pt x="287" y="771"/>
                    </a:lnTo>
                    <a:lnTo>
                      <a:pt x="1943" y="0"/>
                    </a:lnTo>
                    <a:close/>
                  </a:path>
                </a:pathLst>
              </a:custGeom>
              <a:solidFill>
                <a:srgbClr val="F6B26B">
                  <a:alpha val="67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1" name="Google Shape;2671;p40"/>
              <p:cNvSpPr/>
              <p:nvPr/>
            </p:nvSpPr>
            <p:spPr>
              <a:xfrm>
                <a:off x="5226075" y="3141925"/>
                <a:ext cx="155075" cy="109500"/>
              </a:xfrm>
              <a:custGeom>
                <a:avLst/>
                <a:gdLst/>
                <a:ahLst/>
                <a:cxnLst/>
                <a:rect l="l" t="t" r="r" b="b"/>
                <a:pathLst>
                  <a:path w="6203" h="4380" extrusionOk="0">
                    <a:moveTo>
                      <a:pt x="6046" y="1"/>
                    </a:moveTo>
                    <a:lnTo>
                      <a:pt x="2496" y="909"/>
                    </a:lnTo>
                    <a:lnTo>
                      <a:pt x="2491" y="889"/>
                    </a:lnTo>
                    <a:lnTo>
                      <a:pt x="1659" y="1172"/>
                    </a:lnTo>
                    <a:lnTo>
                      <a:pt x="1656" y="1173"/>
                    </a:lnTo>
                    <a:lnTo>
                      <a:pt x="0" y="1944"/>
                    </a:lnTo>
                    <a:lnTo>
                      <a:pt x="1818" y="1552"/>
                    </a:lnTo>
                    <a:lnTo>
                      <a:pt x="27" y="2210"/>
                    </a:lnTo>
                    <a:lnTo>
                      <a:pt x="2384" y="1706"/>
                    </a:lnTo>
                    <a:lnTo>
                      <a:pt x="112" y="2461"/>
                    </a:lnTo>
                    <a:lnTo>
                      <a:pt x="2578" y="2000"/>
                    </a:lnTo>
                    <a:lnTo>
                      <a:pt x="171" y="2783"/>
                    </a:lnTo>
                    <a:lnTo>
                      <a:pt x="1571" y="2476"/>
                    </a:lnTo>
                    <a:lnTo>
                      <a:pt x="208" y="3063"/>
                    </a:lnTo>
                    <a:lnTo>
                      <a:pt x="2429" y="2644"/>
                    </a:lnTo>
                    <a:lnTo>
                      <a:pt x="2429" y="2644"/>
                    </a:lnTo>
                    <a:lnTo>
                      <a:pt x="277" y="3356"/>
                    </a:lnTo>
                    <a:lnTo>
                      <a:pt x="1472" y="3147"/>
                    </a:lnTo>
                    <a:lnTo>
                      <a:pt x="206" y="3595"/>
                    </a:lnTo>
                    <a:lnTo>
                      <a:pt x="1213" y="3440"/>
                    </a:lnTo>
                    <a:lnTo>
                      <a:pt x="271" y="3860"/>
                    </a:lnTo>
                    <a:lnTo>
                      <a:pt x="2067" y="3455"/>
                    </a:lnTo>
                    <a:lnTo>
                      <a:pt x="2067" y="3455"/>
                    </a:lnTo>
                    <a:lnTo>
                      <a:pt x="413" y="4126"/>
                    </a:lnTo>
                    <a:lnTo>
                      <a:pt x="413" y="4126"/>
                    </a:lnTo>
                    <a:lnTo>
                      <a:pt x="2575" y="3567"/>
                    </a:lnTo>
                    <a:lnTo>
                      <a:pt x="958" y="4238"/>
                    </a:lnTo>
                    <a:lnTo>
                      <a:pt x="958" y="4238"/>
                    </a:lnTo>
                    <a:lnTo>
                      <a:pt x="3219" y="3567"/>
                    </a:lnTo>
                    <a:lnTo>
                      <a:pt x="3219" y="3567"/>
                    </a:lnTo>
                    <a:lnTo>
                      <a:pt x="1545" y="4379"/>
                    </a:lnTo>
                    <a:lnTo>
                      <a:pt x="5904" y="2802"/>
                    </a:lnTo>
                    <a:lnTo>
                      <a:pt x="3498" y="3413"/>
                    </a:lnTo>
                    <a:lnTo>
                      <a:pt x="6203" y="2350"/>
                    </a:lnTo>
                    <a:lnTo>
                      <a:pt x="3309" y="3161"/>
                    </a:lnTo>
                    <a:lnTo>
                      <a:pt x="3309" y="3161"/>
                    </a:lnTo>
                    <a:lnTo>
                      <a:pt x="6185" y="2056"/>
                    </a:lnTo>
                    <a:lnTo>
                      <a:pt x="4102" y="2672"/>
                    </a:lnTo>
                    <a:lnTo>
                      <a:pt x="4102" y="2672"/>
                    </a:lnTo>
                    <a:lnTo>
                      <a:pt x="6129" y="1804"/>
                    </a:lnTo>
                    <a:lnTo>
                      <a:pt x="6129" y="1804"/>
                    </a:lnTo>
                    <a:lnTo>
                      <a:pt x="4042" y="2336"/>
                    </a:lnTo>
                    <a:lnTo>
                      <a:pt x="4042" y="2336"/>
                    </a:lnTo>
                    <a:lnTo>
                      <a:pt x="6053" y="1539"/>
                    </a:lnTo>
                    <a:lnTo>
                      <a:pt x="6053" y="1539"/>
                    </a:lnTo>
                    <a:lnTo>
                      <a:pt x="3189" y="2349"/>
                    </a:lnTo>
                    <a:lnTo>
                      <a:pt x="5940" y="1273"/>
                    </a:lnTo>
                    <a:lnTo>
                      <a:pt x="5940" y="1273"/>
                    </a:lnTo>
                    <a:lnTo>
                      <a:pt x="4178" y="1623"/>
                    </a:lnTo>
                    <a:lnTo>
                      <a:pt x="4178" y="1623"/>
                    </a:lnTo>
                    <a:lnTo>
                      <a:pt x="5923" y="1021"/>
                    </a:lnTo>
                    <a:lnTo>
                      <a:pt x="5923" y="1021"/>
                    </a:lnTo>
                    <a:lnTo>
                      <a:pt x="4933" y="1147"/>
                    </a:lnTo>
                    <a:lnTo>
                      <a:pt x="4933" y="1147"/>
                    </a:lnTo>
                    <a:lnTo>
                      <a:pt x="5950" y="714"/>
                    </a:lnTo>
                    <a:lnTo>
                      <a:pt x="5950" y="714"/>
                    </a:lnTo>
                    <a:lnTo>
                      <a:pt x="3913" y="1104"/>
                    </a:lnTo>
                    <a:lnTo>
                      <a:pt x="5899" y="364"/>
                    </a:lnTo>
                    <a:lnTo>
                      <a:pt x="5899" y="364"/>
                    </a:lnTo>
                    <a:lnTo>
                      <a:pt x="3392" y="951"/>
                    </a:lnTo>
                    <a:lnTo>
                      <a:pt x="60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2" name="Google Shape;2672;p40"/>
              <p:cNvSpPr/>
              <p:nvPr/>
            </p:nvSpPr>
            <p:spPr>
              <a:xfrm>
                <a:off x="5288375" y="3130750"/>
                <a:ext cx="104100" cy="96475"/>
              </a:xfrm>
              <a:custGeom>
                <a:avLst/>
                <a:gdLst/>
                <a:ahLst/>
                <a:cxnLst/>
                <a:rect l="l" t="t" r="r" b="b"/>
                <a:pathLst>
                  <a:path w="4164" h="3859" extrusionOk="0">
                    <a:moveTo>
                      <a:pt x="3926" y="0"/>
                    </a:moveTo>
                    <a:lnTo>
                      <a:pt x="0" y="1335"/>
                    </a:lnTo>
                    <a:lnTo>
                      <a:pt x="5" y="1356"/>
                    </a:lnTo>
                    <a:lnTo>
                      <a:pt x="3555" y="448"/>
                    </a:lnTo>
                    <a:lnTo>
                      <a:pt x="901" y="1398"/>
                    </a:lnTo>
                    <a:lnTo>
                      <a:pt x="3408" y="810"/>
                    </a:lnTo>
                    <a:lnTo>
                      <a:pt x="1421" y="1551"/>
                    </a:lnTo>
                    <a:lnTo>
                      <a:pt x="3459" y="1160"/>
                    </a:lnTo>
                    <a:lnTo>
                      <a:pt x="2441" y="1593"/>
                    </a:lnTo>
                    <a:lnTo>
                      <a:pt x="2441" y="1593"/>
                    </a:lnTo>
                    <a:lnTo>
                      <a:pt x="3432" y="1468"/>
                    </a:lnTo>
                    <a:lnTo>
                      <a:pt x="1686" y="2070"/>
                    </a:lnTo>
                    <a:lnTo>
                      <a:pt x="1686" y="2070"/>
                    </a:lnTo>
                    <a:lnTo>
                      <a:pt x="3448" y="1720"/>
                    </a:lnTo>
                    <a:lnTo>
                      <a:pt x="3448" y="1720"/>
                    </a:lnTo>
                    <a:lnTo>
                      <a:pt x="697" y="2796"/>
                    </a:lnTo>
                    <a:lnTo>
                      <a:pt x="3561" y="1986"/>
                    </a:lnTo>
                    <a:lnTo>
                      <a:pt x="3561" y="1986"/>
                    </a:lnTo>
                    <a:lnTo>
                      <a:pt x="1550" y="2782"/>
                    </a:lnTo>
                    <a:lnTo>
                      <a:pt x="3637" y="2251"/>
                    </a:lnTo>
                    <a:lnTo>
                      <a:pt x="1610" y="3118"/>
                    </a:lnTo>
                    <a:lnTo>
                      <a:pt x="1610" y="3118"/>
                    </a:lnTo>
                    <a:lnTo>
                      <a:pt x="3693" y="2502"/>
                    </a:lnTo>
                    <a:lnTo>
                      <a:pt x="3693" y="2502"/>
                    </a:lnTo>
                    <a:lnTo>
                      <a:pt x="817" y="3607"/>
                    </a:lnTo>
                    <a:lnTo>
                      <a:pt x="817" y="3607"/>
                    </a:lnTo>
                    <a:lnTo>
                      <a:pt x="3711" y="2797"/>
                    </a:lnTo>
                    <a:lnTo>
                      <a:pt x="1006" y="3858"/>
                    </a:lnTo>
                    <a:lnTo>
                      <a:pt x="1006" y="3858"/>
                    </a:lnTo>
                    <a:lnTo>
                      <a:pt x="3412" y="3248"/>
                    </a:lnTo>
                    <a:lnTo>
                      <a:pt x="3413" y="3248"/>
                    </a:lnTo>
                    <a:lnTo>
                      <a:pt x="4163" y="2977"/>
                    </a:lnTo>
                    <a:cubicBezTo>
                      <a:pt x="3633" y="1388"/>
                      <a:pt x="3926" y="0"/>
                      <a:pt x="3926" y="0"/>
                    </a:cubicBezTo>
                    <a:close/>
                  </a:path>
                </a:pathLst>
              </a:custGeom>
              <a:solidFill>
                <a:srgbClr val="F6B26B">
                  <a:alpha val="67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73" name="Google Shape;2673;p40"/>
            <p:cNvGrpSpPr/>
            <p:nvPr/>
          </p:nvGrpSpPr>
          <p:grpSpPr>
            <a:xfrm>
              <a:off x="852006" y="3815687"/>
              <a:ext cx="1761728" cy="663912"/>
              <a:chOff x="3837950" y="3673700"/>
              <a:chExt cx="645700" cy="243325"/>
            </a:xfrm>
          </p:grpSpPr>
          <p:sp>
            <p:nvSpPr>
              <p:cNvPr id="2674" name="Google Shape;2674;p40"/>
              <p:cNvSpPr/>
              <p:nvPr/>
            </p:nvSpPr>
            <p:spPr>
              <a:xfrm>
                <a:off x="4430300" y="3817025"/>
                <a:ext cx="42950" cy="28250"/>
              </a:xfrm>
              <a:custGeom>
                <a:avLst/>
                <a:gdLst/>
                <a:ahLst/>
                <a:cxnLst/>
                <a:rect l="l" t="t" r="r" b="b"/>
                <a:pathLst>
                  <a:path w="1718" h="1130" extrusionOk="0">
                    <a:moveTo>
                      <a:pt x="1717" y="0"/>
                    </a:moveTo>
                    <a:lnTo>
                      <a:pt x="1717" y="0"/>
                    </a:lnTo>
                    <a:cubicBezTo>
                      <a:pt x="1538" y="293"/>
                      <a:pt x="1251" y="502"/>
                      <a:pt x="918" y="584"/>
                    </a:cubicBezTo>
                    <a:cubicBezTo>
                      <a:pt x="717" y="633"/>
                      <a:pt x="517" y="639"/>
                      <a:pt x="317" y="639"/>
                    </a:cubicBezTo>
                    <a:cubicBezTo>
                      <a:pt x="292" y="639"/>
                      <a:pt x="267" y="639"/>
                      <a:pt x="242" y="639"/>
                    </a:cubicBezTo>
                    <a:cubicBezTo>
                      <a:pt x="172" y="807"/>
                      <a:pt x="91" y="970"/>
                      <a:pt x="1" y="1129"/>
                    </a:cubicBezTo>
                    <a:lnTo>
                      <a:pt x="1338" y="867"/>
                    </a:lnTo>
                    <a:cubicBezTo>
                      <a:pt x="1338" y="867"/>
                      <a:pt x="1543" y="571"/>
                      <a:pt x="1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5" name="Google Shape;2675;p40"/>
              <p:cNvSpPr/>
              <p:nvPr/>
            </p:nvSpPr>
            <p:spPr>
              <a:xfrm>
                <a:off x="4436350" y="3724150"/>
                <a:ext cx="47300" cy="108825"/>
              </a:xfrm>
              <a:custGeom>
                <a:avLst/>
                <a:gdLst/>
                <a:ahLst/>
                <a:cxnLst/>
                <a:rect l="l" t="t" r="r" b="b"/>
                <a:pathLst>
                  <a:path w="1892" h="4353" extrusionOk="0">
                    <a:moveTo>
                      <a:pt x="1451" y="1"/>
                    </a:moveTo>
                    <a:lnTo>
                      <a:pt x="1106" y="66"/>
                    </a:lnTo>
                    <a:cubicBezTo>
                      <a:pt x="1372" y="348"/>
                      <a:pt x="1506" y="839"/>
                      <a:pt x="1447" y="1321"/>
                    </a:cubicBezTo>
                    <a:cubicBezTo>
                      <a:pt x="1430" y="1471"/>
                      <a:pt x="1394" y="1619"/>
                      <a:pt x="1358" y="1766"/>
                    </a:cubicBezTo>
                    <a:cubicBezTo>
                      <a:pt x="1250" y="2218"/>
                      <a:pt x="1141" y="2669"/>
                      <a:pt x="1034" y="3121"/>
                    </a:cubicBezTo>
                    <a:cubicBezTo>
                      <a:pt x="955" y="3452"/>
                      <a:pt x="838" y="3834"/>
                      <a:pt x="595" y="3938"/>
                    </a:cubicBezTo>
                    <a:cubicBezTo>
                      <a:pt x="554" y="3955"/>
                      <a:pt x="514" y="3963"/>
                      <a:pt x="474" y="3963"/>
                    </a:cubicBezTo>
                    <a:cubicBezTo>
                      <a:pt x="371" y="3963"/>
                      <a:pt x="274" y="3912"/>
                      <a:pt x="176" y="3852"/>
                    </a:cubicBezTo>
                    <a:cubicBezTo>
                      <a:pt x="127" y="4022"/>
                      <a:pt x="68" y="4189"/>
                      <a:pt x="0" y="4353"/>
                    </a:cubicBezTo>
                    <a:cubicBezTo>
                      <a:pt x="25" y="4353"/>
                      <a:pt x="50" y="4353"/>
                      <a:pt x="75" y="4353"/>
                    </a:cubicBezTo>
                    <a:cubicBezTo>
                      <a:pt x="276" y="4353"/>
                      <a:pt x="476" y="4347"/>
                      <a:pt x="676" y="4298"/>
                    </a:cubicBezTo>
                    <a:cubicBezTo>
                      <a:pt x="1009" y="4216"/>
                      <a:pt x="1296" y="4007"/>
                      <a:pt x="1475" y="3714"/>
                    </a:cubicBezTo>
                    <a:cubicBezTo>
                      <a:pt x="1711" y="2950"/>
                      <a:pt x="1891" y="1693"/>
                      <a:pt x="1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6" name="Google Shape;2676;p40"/>
              <p:cNvSpPr/>
              <p:nvPr/>
            </p:nvSpPr>
            <p:spPr>
              <a:xfrm>
                <a:off x="4436725" y="3720725"/>
                <a:ext cx="35900" cy="10075"/>
              </a:xfrm>
              <a:custGeom>
                <a:avLst/>
                <a:gdLst/>
                <a:ahLst/>
                <a:cxnLst/>
                <a:rect l="l" t="t" r="r" b="b"/>
                <a:pathLst>
                  <a:path w="1436" h="403" extrusionOk="0">
                    <a:moveTo>
                      <a:pt x="823" y="1"/>
                    </a:moveTo>
                    <a:lnTo>
                      <a:pt x="1" y="150"/>
                    </a:lnTo>
                    <a:lnTo>
                      <a:pt x="3" y="290"/>
                    </a:lnTo>
                    <a:cubicBezTo>
                      <a:pt x="3" y="290"/>
                      <a:pt x="17" y="329"/>
                      <a:pt x="42" y="402"/>
                    </a:cubicBezTo>
                    <a:lnTo>
                      <a:pt x="1091" y="203"/>
                    </a:lnTo>
                    <a:lnTo>
                      <a:pt x="1436" y="138"/>
                    </a:lnTo>
                    <a:lnTo>
                      <a:pt x="823" y="1"/>
                    </a:lnTo>
                    <a:close/>
                  </a:path>
                </a:pathLst>
              </a:custGeom>
              <a:solidFill>
                <a:srgbClr val="334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7" name="Google Shape;2677;p40"/>
              <p:cNvSpPr/>
              <p:nvPr/>
            </p:nvSpPr>
            <p:spPr>
              <a:xfrm>
                <a:off x="4443300" y="3749425"/>
                <a:ext cx="21500" cy="34950"/>
              </a:xfrm>
              <a:custGeom>
                <a:avLst/>
                <a:gdLst/>
                <a:ahLst/>
                <a:cxnLst/>
                <a:rect l="l" t="t" r="r" b="b"/>
                <a:pathLst>
                  <a:path w="860" h="1398" extrusionOk="0">
                    <a:moveTo>
                      <a:pt x="372" y="0"/>
                    </a:moveTo>
                    <a:cubicBezTo>
                      <a:pt x="319" y="0"/>
                      <a:pt x="265" y="12"/>
                      <a:pt x="213" y="39"/>
                    </a:cubicBezTo>
                    <a:cubicBezTo>
                      <a:pt x="139" y="74"/>
                      <a:pt x="70" y="133"/>
                      <a:pt x="0" y="183"/>
                    </a:cubicBezTo>
                    <a:cubicBezTo>
                      <a:pt x="66" y="568"/>
                      <a:pt x="99" y="958"/>
                      <a:pt x="98" y="1347"/>
                    </a:cubicBezTo>
                    <a:lnTo>
                      <a:pt x="98" y="1348"/>
                    </a:lnTo>
                    <a:cubicBezTo>
                      <a:pt x="138" y="1368"/>
                      <a:pt x="181" y="1384"/>
                      <a:pt x="226" y="1393"/>
                    </a:cubicBezTo>
                    <a:cubicBezTo>
                      <a:pt x="244" y="1396"/>
                      <a:pt x="263" y="1397"/>
                      <a:pt x="281" y="1397"/>
                    </a:cubicBezTo>
                    <a:cubicBezTo>
                      <a:pt x="567" y="1397"/>
                      <a:pt x="860" y="1013"/>
                      <a:pt x="856" y="617"/>
                    </a:cubicBezTo>
                    <a:cubicBezTo>
                      <a:pt x="852" y="269"/>
                      <a:pt x="621"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8" name="Google Shape;2678;p40"/>
              <p:cNvSpPr/>
              <p:nvPr/>
            </p:nvSpPr>
            <p:spPr>
              <a:xfrm>
                <a:off x="4415150" y="3815600"/>
                <a:ext cx="25575" cy="19225"/>
              </a:xfrm>
              <a:custGeom>
                <a:avLst/>
                <a:gdLst/>
                <a:ahLst/>
                <a:cxnLst/>
                <a:rect l="l" t="t" r="r" b="b"/>
                <a:pathLst>
                  <a:path w="1023" h="769" extrusionOk="0">
                    <a:moveTo>
                      <a:pt x="581" y="0"/>
                    </a:moveTo>
                    <a:cubicBezTo>
                      <a:pt x="577" y="0"/>
                      <a:pt x="574" y="0"/>
                      <a:pt x="571" y="0"/>
                    </a:cubicBezTo>
                    <a:cubicBezTo>
                      <a:pt x="438" y="3"/>
                      <a:pt x="312" y="83"/>
                      <a:pt x="187" y="176"/>
                    </a:cubicBezTo>
                    <a:cubicBezTo>
                      <a:pt x="138" y="378"/>
                      <a:pt x="76" y="576"/>
                      <a:pt x="0" y="768"/>
                    </a:cubicBezTo>
                    <a:cubicBezTo>
                      <a:pt x="147" y="738"/>
                      <a:pt x="295" y="717"/>
                      <a:pt x="444" y="705"/>
                    </a:cubicBezTo>
                    <a:cubicBezTo>
                      <a:pt x="555" y="696"/>
                      <a:pt x="665" y="696"/>
                      <a:pt x="775" y="696"/>
                    </a:cubicBezTo>
                    <a:cubicBezTo>
                      <a:pt x="799" y="696"/>
                      <a:pt x="824" y="696"/>
                      <a:pt x="848" y="696"/>
                    </a:cubicBezTo>
                    <a:cubicBezTo>
                      <a:pt x="916" y="533"/>
                      <a:pt x="975" y="365"/>
                      <a:pt x="1023" y="195"/>
                    </a:cubicBezTo>
                    <a:cubicBezTo>
                      <a:pt x="881" y="108"/>
                      <a:pt x="739" y="0"/>
                      <a:pt x="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9" name="Google Shape;2679;p40"/>
              <p:cNvSpPr/>
              <p:nvPr/>
            </p:nvSpPr>
            <p:spPr>
              <a:xfrm>
                <a:off x="4437750" y="3725800"/>
                <a:ext cx="36275" cy="97475"/>
              </a:xfrm>
              <a:custGeom>
                <a:avLst/>
                <a:gdLst/>
                <a:ahLst/>
                <a:cxnLst/>
                <a:rect l="l" t="t" r="r" b="b"/>
                <a:pathLst>
                  <a:path w="1451" h="3899" extrusionOk="0">
                    <a:moveTo>
                      <a:pt x="1050" y="0"/>
                    </a:moveTo>
                    <a:lnTo>
                      <a:pt x="1" y="199"/>
                    </a:lnTo>
                    <a:cubicBezTo>
                      <a:pt x="95" y="503"/>
                      <a:pt x="170" y="813"/>
                      <a:pt x="222" y="1128"/>
                    </a:cubicBezTo>
                    <a:cubicBezTo>
                      <a:pt x="292" y="1077"/>
                      <a:pt x="360" y="1019"/>
                      <a:pt x="435" y="983"/>
                    </a:cubicBezTo>
                    <a:cubicBezTo>
                      <a:pt x="487" y="956"/>
                      <a:pt x="541" y="944"/>
                      <a:pt x="594" y="944"/>
                    </a:cubicBezTo>
                    <a:cubicBezTo>
                      <a:pt x="843" y="944"/>
                      <a:pt x="1074" y="1213"/>
                      <a:pt x="1077" y="1562"/>
                    </a:cubicBezTo>
                    <a:cubicBezTo>
                      <a:pt x="1081" y="1958"/>
                      <a:pt x="789" y="2342"/>
                      <a:pt x="503" y="2342"/>
                    </a:cubicBezTo>
                    <a:cubicBezTo>
                      <a:pt x="484" y="2342"/>
                      <a:pt x="466" y="2340"/>
                      <a:pt x="447" y="2336"/>
                    </a:cubicBezTo>
                    <a:cubicBezTo>
                      <a:pt x="403" y="2328"/>
                      <a:pt x="360" y="2313"/>
                      <a:pt x="320" y="2293"/>
                    </a:cubicBezTo>
                    <a:cubicBezTo>
                      <a:pt x="319" y="2765"/>
                      <a:pt x="266" y="3275"/>
                      <a:pt x="119" y="3787"/>
                    </a:cubicBezTo>
                    <a:cubicBezTo>
                      <a:pt x="217" y="3848"/>
                      <a:pt x="316" y="3899"/>
                      <a:pt x="419" y="3899"/>
                    </a:cubicBezTo>
                    <a:cubicBezTo>
                      <a:pt x="458" y="3899"/>
                      <a:pt x="498" y="3891"/>
                      <a:pt x="539" y="3874"/>
                    </a:cubicBezTo>
                    <a:cubicBezTo>
                      <a:pt x="782" y="3770"/>
                      <a:pt x="899" y="3387"/>
                      <a:pt x="978" y="3056"/>
                    </a:cubicBezTo>
                    <a:cubicBezTo>
                      <a:pt x="1085" y="2605"/>
                      <a:pt x="1194" y="2153"/>
                      <a:pt x="1302" y="1701"/>
                    </a:cubicBezTo>
                    <a:cubicBezTo>
                      <a:pt x="1338" y="1554"/>
                      <a:pt x="1374" y="1406"/>
                      <a:pt x="1391" y="1256"/>
                    </a:cubicBezTo>
                    <a:cubicBezTo>
                      <a:pt x="1450" y="773"/>
                      <a:pt x="1316" y="282"/>
                      <a:pt x="1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0" name="Google Shape;2680;p40"/>
              <p:cNvSpPr/>
              <p:nvPr/>
            </p:nvSpPr>
            <p:spPr>
              <a:xfrm>
                <a:off x="4408050" y="3832975"/>
                <a:ext cx="28325" cy="16625"/>
              </a:xfrm>
              <a:custGeom>
                <a:avLst/>
                <a:gdLst/>
                <a:ahLst/>
                <a:cxnLst/>
                <a:rect l="l" t="t" r="r" b="b"/>
                <a:pathLst>
                  <a:path w="1133" h="665" extrusionOk="0">
                    <a:moveTo>
                      <a:pt x="1027" y="0"/>
                    </a:moveTo>
                    <a:cubicBezTo>
                      <a:pt x="928" y="0"/>
                      <a:pt x="829" y="2"/>
                      <a:pt x="729" y="9"/>
                    </a:cubicBezTo>
                    <a:cubicBezTo>
                      <a:pt x="580" y="21"/>
                      <a:pt x="432" y="42"/>
                      <a:pt x="285" y="73"/>
                    </a:cubicBezTo>
                    <a:cubicBezTo>
                      <a:pt x="205" y="277"/>
                      <a:pt x="111" y="475"/>
                      <a:pt x="1" y="665"/>
                    </a:cubicBezTo>
                    <a:lnTo>
                      <a:pt x="891" y="490"/>
                    </a:lnTo>
                    <a:cubicBezTo>
                      <a:pt x="982" y="332"/>
                      <a:pt x="1062" y="169"/>
                      <a:pt x="1132" y="1"/>
                    </a:cubicBezTo>
                    <a:cubicBezTo>
                      <a:pt x="1097" y="0"/>
                      <a:pt x="1062" y="0"/>
                      <a:pt x="10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1" name="Google Shape;2681;p40"/>
              <p:cNvSpPr/>
              <p:nvPr/>
            </p:nvSpPr>
            <p:spPr>
              <a:xfrm>
                <a:off x="4414600" y="3724450"/>
                <a:ext cx="23175" cy="10525"/>
              </a:xfrm>
              <a:custGeom>
                <a:avLst/>
                <a:gdLst/>
                <a:ahLst/>
                <a:cxnLst/>
                <a:rect l="l" t="t" r="r" b="b"/>
                <a:pathLst>
                  <a:path w="927" h="421" extrusionOk="0">
                    <a:moveTo>
                      <a:pt x="886" y="1"/>
                    </a:moveTo>
                    <a:lnTo>
                      <a:pt x="0" y="161"/>
                    </a:lnTo>
                    <a:lnTo>
                      <a:pt x="5" y="307"/>
                    </a:lnTo>
                    <a:cubicBezTo>
                      <a:pt x="5" y="307"/>
                      <a:pt x="19" y="347"/>
                      <a:pt x="42" y="420"/>
                    </a:cubicBezTo>
                    <a:lnTo>
                      <a:pt x="927" y="253"/>
                    </a:lnTo>
                    <a:cubicBezTo>
                      <a:pt x="902" y="180"/>
                      <a:pt x="888" y="141"/>
                      <a:pt x="888" y="141"/>
                    </a:cubicBezTo>
                    <a:lnTo>
                      <a:pt x="886" y="1"/>
                    </a:lnTo>
                    <a:close/>
                  </a:path>
                </a:pathLst>
              </a:custGeom>
              <a:solidFill>
                <a:srgbClr val="334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2" name="Google Shape;2682;p40"/>
              <p:cNvSpPr/>
              <p:nvPr/>
            </p:nvSpPr>
            <p:spPr>
              <a:xfrm>
                <a:off x="4196825" y="3820000"/>
                <a:ext cx="223025" cy="60950"/>
              </a:xfrm>
              <a:custGeom>
                <a:avLst/>
                <a:gdLst/>
                <a:ahLst/>
                <a:cxnLst/>
                <a:rect l="l" t="t" r="r" b="b"/>
                <a:pathLst>
                  <a:path w="8921" h="2438" extrusionOk="0">
                    <a:moveTo>
                      <a:pt x="8920" y="0"/>
                    </a:moveTo>
                    <a:cubicBezTo>
                      <a:pt x="8761" y="120"/>
                      <a:pt x="8603" y="264"/>
                      <a:pt x="8431" y="296"/>
                    </a:cubicBezTo>
                    <a:cubicBezTo>
                      <a:pt x="8404" y="301"/>
                      <a:pt x="8377" y="304"/>
                      <a:pt x="8351" y="304"/>
                    </a:cubicBezTo>
                    <a:cubicBezTo>
                      <a:pt x="8066" y="304"/>
                      <a:pt x="7803" y="32"/>
                      <a:pt x="7527" y="32"/>
                    </a:cubicBezTo>
                    <a:cubicBezTo>
                      <a:pt x="7471" y="32"/>
                      <a:pt x="7414" y="44"/>
                      <a:pt x="7356" y="71"/>
                    </a:cubicBezTo>
                    <a:cubicBezTo>
                      <a:pt x="7110" y="189"/>
                      <a:pt x="6938" y="576"/>
                      <a:pt x="6684" y="631"/>
                    </a:cubicBezTo>
                    <a:cubicBezTo>
                      <a:pt x="6663" y="635"/>
                      <a:pt x="6643" y="637"/>
                      <a:pt x="6623" y="637"/>
                    </a:cubicBezTo>
                    <a:cubicBezTo>
                      <a:pt x="6429" y="637"/>
                      <a:pt x="6259" y="454"/>
                      <a:pt x="6062" y="441"/>
                    </a:cubicBezTo>
                    <a:cubicBezTo>
                      <a:pt x="6054" y="440"/>
                      <a:pt x="6046" y="440"/>
                      <a:pt x="6038" y="440"/>
                    </a:cubicBezTo>
                    <a:cubicBezTo>
                      <a:pt x="5672" y="440"/>
                      <a:pt x="5317" y="1000"/>
                      <a:pt x="4977" y="1000"/>
                    </a:cubicBezTo>
                    <a:cubicBezTo>
                      <a:pt x="4932" y="1000"/>
                      <a:pt x="4887" y="990"/>
                      <a:pt x="4843" y="968"/>
                    </a:cubicBezTo>
                    <a:cubicBezTo>
                      <a:pt x="4749" y="921"/>
                      <a:pt x="4672" y="820"/>
                      <a:pt x="4569" y="812"/>
                    </a:cubicBezTo>
                    <a:cubicBezTo>
                      <a:pt x="4565" y="812"/>
                      <a:pt x="4561" y="812"/>
                      <a:pt x="4557" y="812"/>
                    </a:cubicBezTo>
                    <a:cubicBezTo>
                      <a:pt x="4348" y="812"/>
                      <a:pt x="4181" y="1187"/>
                      <a:pt x="3968" y="1192"/>
                    </a:cubicBezTo>
                    <a:cubicBezTo>
                      <a:pt x="3967" y="1192"/>
                      <a:pt x="3965" y="1192"/>
                      <a:pt x="3963" y="1192"/>
                    </a:cubicBezTo>
                    <a:cubicBezTo>
                      <a:pt x="3695" y="1192"/>
                      <a:pt x="3596" y="613"/>
                      <a:pt x="3342" y="613"/>
                    </a:cubicBezTo>
                    <a:cubicBezTo>
                      <a:pt x="3329" y="613"/>
                      <a:pt x="3317" y="615"/>
                      <a:pt x="3303" y="618"/>
                    </a:cubicBezTo>
                    <a:cubicBezTo>
                      <a:pt x="3012" y="683"/>
                      <a:pt x="2935" y="1413"/>
                      <a:pt x="2650" y="1413"/>
                    </a:cubicBezTo>
                    <a:cubicBezTo>
                      <a:pt x="2647" y="1413"/>
                      <a:pt x="2645" y="1413"/>
                      <a:pt x="2642" y="1413"/>
                    </a:cubicBezTo>
                    <a:cubicBezTo>
                      <a:pt x="2507" y="1408"/>
                      <a:pt x="2427" y="1225"/>
                      <a:pt x="2306" y="1153"/>
                    </a:cubicBezTo>
                    <a:cubicBezTo>
                      <a:pt x="2264" y="1127"/>
                      <a:pt x="2222" y="1116"/>
                      <a:pt x="2179" y="1116"/>
                    </a:cubicBezTo>
                    <a:cubicBezTo>
                      <a:pt x="1846" y="1116"/>
                      <a:pt x="1496" y="1805"/>
                      <a:pt x="1143" y="1805"/>
                    </a:cubicBezTo>
                    <a:cubicBezTo>
                      <a:pt x="1114" y="1805"/>
                      <a:pt x="1084" y="1801"/>
                      <a:pt x="1055" y="1790"/>
                    </a:cubicBezTo>
                    <a:cubicBezTo>
                      <a:pt x="966" y="1759"/>
                      <a:pt x="895" y="1678"/>
                      <a:pt x="822" y="1603"/>
                    </a:cubicBezTo>
                    <a:cubicBezTo>
                      <a:pt x="683" y="1461"/>
                      <a:pt x="500" y="1349"/>
                      <a:pt x="320" y="1323"/>
                    </a:cubicBezTo>
                    <a:cubicBezTo>
                      <a:pt x="258" y="1707"/>
                      <a:pt x="152" y="2081"/>
                      <a:pt x="0" y="2438"/>
                    </a:cubicBezTo>
                    <a:cubicBezTo>
                      <a:pt x="382" y="2314"/>
                      <a:pt x="770" y="2316"/>
                      <a:pt x="1155" y="2286"/>
                    </a:cubicBezTo>
                    <a:cubicBezTo>
                      <a:pt x="2137" y="2209"/>
                      <a:pt x="3117" y="1913"/>
                      <a:pt x="4096" y="1662"/>
                    </a:cubicBezTo>
                    <a:cubicBezTo>
                      <a:pt x="4655" y="1520"/>
                      <a:pt x="5213" y="1393"/>
                      <a:pt x="5773" y="1264"/>
                    </a:cubicBezTo>
                    <a:cubicBezTo>
                      <a:pt x="6642" y="1066"/>
                      <a:pt x="7511" y="867"/>
                      <a:pt x="8381" y="669"/>
                    </a:cubicBezTo>
                    <a:cubicBezTo>
                      <a:pt x="8497" y="642"/>
                      <a:pt x="8617" y="615"/>
                      <a:pt x="8734" y="592"/>
                    </a:cubicBezTo>
                    <a:cubicBezTo>
                      <a:pt x="8810" y="398"/>
                      <a:pt x="8871" y="202"/>
                      <a:pt x="8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3" name="Google Shape;2683;p40"/>
              <p:cNvSpPr/>
              <p:nvPr/>
            </p:nvSpPr>
            <p:spPr>
              <a:xfrm>
                <a:off x="4191300" y="3834800"/>
                <a:ext cx="223900" cy="57200"/>
              </a:xfrm>
              <a:custGeom>
                <a:avLst/>
                <a:gdLst/>
                <a:ahLst/>
                <a:cxnLst/>
                <a:rect l="l" t="t" r="r" b="b"/>
                <a:pathLst>
                  <a:path w="8956" h="2288" extrusionOk="0">
                    <a:moveTo>
                      <a:pt x="8955" y="0"/>
                    </a:moveTo>
                    <a:cubicBezTo>
                      <a:pt x="8838" y="23"/>
                      <a:pt x="8718" y="50"/>
                      <a:pt x="8601" y="77"/>
                    </a:cubicBezTo>
                    <a:cubicBezTo>
                      <a:pt x="7732" y="275"/>
                      <a:pt x="6862" y="474"/>
                      <a:pt x="5994" y="672"/>
                    </a:cubicBezTo>
                    <a:cubicBezTo>
                      <a:pt x="5434" y="801"/>
                      <a:pt x="4875" y="928"/>
                      <a:pt x="4316" y="1070"/>
                    </a:cubicBezTo>
                    <a:cubicBezTo>
                      <a:pt x="3337" y="1321"/>
                      <a:pt x="2357" y="1617"/>
                      <a:pt x="1375" y="1694"/>
                    </a:cubicBezTo>
                    <a:cubicBezTo>
                      <a:pt x="990" y="1724"/>
                      <a:pt x="602" y="1722"/>
                      <a:pt x="220" y="1846"/>
                    </a:cubicBezTo>
                    <a:cubicBezTo>
                      <a:pt x="156" y="1997"/>
                      <a:pt x="82" y="2145"/>
                      <a:pt x="1" y="2287"/>
                    </a:cubicBezTo>
                    <a:lnTo>
                      <a:pt x="8671" y="592"/>
                    </a:lnTo>
                    <a:cubicBezTo>
                      <a:pt x="8781" y="402"/>
                      <a:pt x="8875" y="204"/>
                      <a:pt x="8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 name="Google Shape;2684;p40"/>
              <p:cNvSpPr/>
              <p:nvPr/>
            </p:nvSpPr>
            <p:spPr>
              <a:xfrm>
                <a:off x="4204625" y="3753200"/>
                <a:ext cx="218775" cy="70825"/>
              </a:xfrm>
              <a:custGeom>
                <a:avLst/>
                <a:gdLst/>
                <a:ahLst/>
                <a:cxnLst/>
                <a:rect l="l" t="t" r="r" b="b"/>
                <a:pathLst>
                  <a:path w="8751" h="2833" extrusionOk="0">
                    <a:moveTo>
                      <a:pt x="8257" y="1"/>
                    </a:moveTo>
                    <a:cubicBezTo>
                      <a:pt x="8222" y="1"/>
                      <a:pt x="8187" y="3"/>
                      <a:pt x="8152" y="8"/>
                    </a:cubicBezTo>
                    <a:cubicBezTo>
                      <a:pt x="7812" y="57"/>
                      <a:pt x="7501" y="363"/>
                      <a:pt x="7165" y="474"/>
                    </a:cubicBezTo>
                    <a:cubicBezTo>
                      <a:pt x="7022" y="522"/>
                      <a:pt x="6878" y="534"/>
                      <a:pt x="6734" y="534"/>
                    </a:cubicBezTo>
                    <a:cubicBezTo>
                      <a:pt x="6592" y="534"/>
                      <a:pt x="6450" y="522"/>
                      <a:pt x="6308" y="522"/>
                    </a:cubicBezTo>
                    <a:cubicBezTo>
                      <a:pt x="6168" y="522"/>
                      <a:pt x="6029" y="533"/>
                      <a:pt x="5890" y="577"/>
                    </a:cubicBezTo>
                    <a:cubicBezTo>
                      <a:pt x="5613" y="666"/>
                      <a:pt x="5355" y="882"/>
                      <a:pt x="5077" y="962"/>
                    </a:cubicBezTo>
                    <a:cubicBezTo>
                      <a:pt x="4966" y="995"/>
                      <a:pt x="4855" y="1005"/>
                      <a:pt x="4743" y="1005"/>
                    </a:cubicBezTo>
                    <a:cubicBezTo>
                      <a:pt x="4569" y="1005"/>
                      <a:pt x="4394" y="980"/>
                      <a:pt x="4220" y="980"/>
                    </a:cubicBezTo>
                    <a:cubicBezTo>
                      <a:pt x="4102" y="980"/>
                      <a:pt x="3983" y="992"/>
                      <a:pt x="3866" y="1029"/>
                    </a:cubicBezTo>
                    <a:cubicBezTo>
                      <a:pt x="3554" y="1128"/>
                      <a:pt x="3270" y="1404"/>
                      <a:pt x="2958" y="1490"/>
                    </a:cubicBezTo>
                    <a:cubicBezTo>
                      <a:pt x="2877" y="1512"/>
                      <a:pt x="2796" y="1520"/>
                      <a:pt x="2715" y="1520"/>
                    </a:cubicBezTo>
                    <a:cubicBezTo>
                      <a:pt x="2410" y="1520"/>
                      <a:pt x="2109" y="1395"/>
                      <a:pt x="1804" y="1395"/>
                    </a:cubicBezTo>
                    <a:cubicBezTo>
                      <a:pt x="1724" y="1395"/>
                      <a:pt x="1644" y="1403"/>
                      <a:pt x="1564" y="1425"/>
                    </a:cubicBezTo>
                    <a:cubicBezTo>
                      <a:pt x="1369" y="1477"/>
                      <a:pt x="1187" y="1602"/>
                      <a:pt x="1000" y="1700"/>
                    </a:cubicBezTo>
                    <a:cubicBezTo>
                      <a:pt x="675" y="1868"/>
                      <a:pt x="337" y="1952"/>
                      <a:pt x="1" y="2025"/>
                    </a:cubicBezTo>
                    <a:cubicBezTo>
                      <a:pt x="40" y="2285"/>
                      <a:pt x="65" y="2548"/>
                      <a:pt x="76" y="2810"/>
                    </a:cubicBezTo>
                    <a:cubicBezTo>
                      <a:pt x="273" y="2715"/>
                      <a:pt x="469" y="2630"/>
                      <a:pt x="668" y="2630"/>
                    </a:cubicBezTo>
                    <a:cubicBezTo>
                      <a:pt x="680" y="2630"/>
                      <a:pt x="692" y="2630"/>
                      <a:pt x="704" y="2631"/>
                    </a:cubicBezTo>
                    <a:cubicBezTo>
                      <a:pt x="970" y="2648"/>
                      <a:pt x="1209" y="2826"/>
                      <a:pt x="1476" y="2832"/>
                    </a:cubicBezTo>
                    <a:cubicBezTo>
                      <a:pt x="1482" y="2833"/>
                      <a:pt x="1487" y="2833"/>
                      <a:pt x="1492" y="2833"/>
                    </a:cubicBezTo>
                    <a:cubicBezTo>
                      <a:pt x="2098" y="2833"/>
                      <a:pt x="2610" y="1988"/>
                      <a:pt x="3219" y="1837"/>
                    </a:cubicBezTo>
                    <a:cubicBezTo>
                      <a:pt x="3300" y="1817"/>
                      <a:pt x="3381" y="1809"/>
                      <a:pt x="3462" y="1809"/>
                    </a:cubicBezTo>
                    <a:cubicBezTo>
                      <a:pt x="3671" y="1809"/>
                      <a:pt x="3879" y="1857"/>
                      <a:pt x="4087" y="1857"/>
                    </a:cubicBezTo>
                    <a:cubicBezTo>
                      <a:pt x="4187" y="1857"/>
                      <a:pt x="4287" y="1846"/>
                      <a:pt x="4387" y="1813"/>
                    </a:cubicBezTo>
                    <a:cubicBezTo>
                      <a:pt x="4757" y="1690"/>
                      <a:pt x="5072" y="1285"/>
                      <a:pt x="5443" y="1174"/>
                    </a:cubicBezTo>
                    <a:cubicBezTo>
                      <a:pt x="5528" y="1148"/>
                      <a:pt x="5614" y="1139"/>
                      <a:pt x="5699" y="1139"/>
                    </a:cubicBezTo>
                    <a:cubicBezTo>
                      <a:pt x="5930" y="1139"/>
                      <a:pt x="6161" y="1207"/>
                      <a:pt x="6390" y="1207"/>
                    </a:cubicBezTo>
                    <a:cubicBezTo>
                      <a:pt x="6508" y="1207"/>
                      <a:pt x="6626" y="1188"/>
                      <a:pt x="6743" y="1133"/>
                    </a:cubicBezTo>
                    <a:cubicBezTo>
                      <a:pt x="6955" y="1031"/>
                      <a:pt x="7144" y="812"/>
                      <a:pt x="7362" y="765"/>
                    </a:cubicBezTo>
                    <a:cubicBezTo>
                      <a:pt x="7394" y="759"/>
                      <a:pt x="7424" y="756"/>
                      <a:pt x="7455" y="756"/>
                    </a:cubicBezTo>
                    <a:cubicBezTo>
                      <a:pt x="7694" y="756"/>
                      <a:pt x="7911" y="944"/>
                      <a:pt x="8148" y="1002"/>
                    </a:cubicBezTo>
                    <a:cubicBezTo>
                      <a:pt x="8214" y="1019"/>
                      <a:pt x="8283" y="1026"/>
                      <a:pt x="8352" y="1026"/>
                    </a:cubicBezTo>
                    <a:cubicBezTo>
                      <a:pt x="8483" y="1026"/>
                      <a:pt x="8617" y="1002"/>
                      <a:pt x="8751" y="983"/>
                    </a:cubicBezTo>
                    <a:cubicBezTo>
                      <a:pt x="8733" y="675"/>
                      <a:pt x="8696" y="368"/>
                      <a:pt x="8639" y="66"/>
                    </a:cubicBezTo>
                    <a:cubicBezTo>
                      <a:pt x="8513" y="31"/>
                      <a:pt x="8385" y="1"/>
                      <a:pt x="8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5" name="Google Shape;2685;p40"/>
              <p:cNvSpPr/>
              <p:nvPr/>
            </p:nvSpPr>
            <p:spPr>
              <a:xfrm>
                <a:off x="4204825" y="3772025"/>
                <a:ext cx="219325" cy="93125"/>
              </a:xfrm>
              <a:custGeom>
                <a:avLst/>
                <a:gdLst/>
                <a:ahLst/>
                <a:cxnLst/>
                <a:rect l="l" t="t" r="r" b="b"/>
                <a:pathLst>
                  <a:path w="8773" h="3725" extrusionOk="0">
                    <a:moveTo>
                      <a:pt x="7448" y="0"/>
                    </a:moveTo>
                    <a:cubicBezTo>
                      <a:pt x="7417" y="0"/>
                      <a:pt x="7387" y="3"/>
                      <a:pt x="7355" y="10"/>
                    </a:cubicBezTo>
                    <a:cubicBezTo>
                      <a:pt x="7136" y="58"/>
                      <a:pt x="6948" y="277"/>
                      <a:pt x="6736" y="378"/>
                    </a:cubicBezTo>
                    <a:cubicBezTo>
                      <a:pt x="6619" y="434"/>
                      <a:pt x="6501" y="453"/>
                      <a:pt x="6382" y="453"/>
                    </a:cubicBezTo>
                    <a:cubicBezTo>
                      <a:pt x="6153" y="453"/>
                      <a:pt x="5922" y="385"/>
                      <a:pt x="5691" y="385"/>
                    </a:cubicBezTo>
                    <a:cubicBezTo>
                      <a:pt x="5605" y="385"/>
                      <a:pt x="5520" y="394"/>
                      <a:pt x="5435" y="420"/>
                    </a:cubicBezTo>
                    <a:cubicBezTo>
                      <a:pt x="5065" y="532"/>
                      <a:pt x="4750" y="937"/>
                      <a:pt x="4379" y="1059"/>
                    </a:cubicBezTo>
                    <a:cubicBezTo>
                      <a:pt x="4279" y="1092"/>
                      <a:pt x="4180" y="1103"/>
                      <a:pt x="4080" y="1103"/>
                    </a:cubicBezTo>
                    <a:cubicBezTo>
                      <a:pt x="3872" y="1103"/>
                      <a:pt x="3664" y="1055"/>
                      <a:pt x="3455" y="1055"/>
                    </a:cubicBezTo>
                    <a:cubicBezTo>
                      <a:pt x="3374" y="1055"/>
                      <a:pt x="3293" y="1063"/>
                      <a:pt x="3211" y="1083"/>
                    </a:cubicBezTo>
                    <a:cubicBezTo>
                      <a:pt x="2602" y="1235"/>
                      <a:pt x="2090" y="2080"/>
                      <a:pt x="1484" y="2080"/>
                    </a:cubicBezTo>
                    <a:cubicBezTo>
                      <a:pt x="1479" y="2080"/>
                      <a:pt x="1474" y="2080"/>
                      <a:pt x="1468" y="2079"/>
                    </a:cubicBezTo>
                    <a:cubicBezTo>
                      <a:pt x="1202" y="2073"/>
                      <a:pt x="963" y="1894"/>
                      <a:pt x="696" y="1878"/>
                    </a:cubicBezTo>
                    <a:cubicBezTo>
                      <a:pt x="683" y="1877"/>
                      <a:pt x="670" y="1877"/>
                      <a:pt x="657" y="1877"/>
                    </a:cubicBezTo>
                    <a:cubicBezTo>
                      <a:pt x="459" y="1877"/>
                      <a:pt x="265" y="1961"/>
                      <a:pt x="68" y="2057"/>
                    </a:cubicBezTo>
                    <a:cubicBezTo>
                      <a:pt x="85" y="2453"/>
                      <a:pt x="63" y="2850"/>
                      <a:pt x="1" y="3242"/>
                    </a:cubicBezTo>
                    <a:cubicBezTo>
                      <a:pt x="180" y="3268"/>
                      <a:pt x="364" y="3380"/>
                      <a:pt x="503" y="3522"/>
                    </a:cubicBezTo>
                    <a:cubicBezTo>
                      <a:pt x="575" y="3597"/>
                      <a:pt x="646" y="3678"/>
                      <a:pt x="736" y="3709"/>
                    </a:cubicBezTo>
                    <a:cubicBezTo>
                      <a:pt x="765" y="3720"/>
                      <a:pt x="795" y="3724"/>
                      <a:pt x="824" y="3724"/>
                    </a:cubicBezTo>
                    <a:cubicBezTo>
                      <a:pt x="1176" y="3724"/>
                      <a:pt x="1526" y="3035"/>
                      <a:pt x="1860" y="3035"/>
                    </a:cubicBezTo>
                    <a:cubicBezTo>
                      <a:pt x="1903" y="3035"/>
                      <a:pt x="1945" y="3046"/>
                      <a:pt x="1988" y="3072"/>
                    </a:cubicBezTo>
                    <a:cubicBezTo>
                      <a:pt x="2108" y="3144"/>
                      <a:pt x="2188" y="3327"/>
                      <a:pt x="2322" y="3332"/>
                    </a:cubicBezTo>
                    <a:cubicBezTo>
                      <a:pt x="2325" y="3332"/>
                      <a:pt x="2327" y="3332"/>
                      <a:pt x="2329" y="3332"/>
                    </a:cubicBezTo>
                    <a:cubicBezTo>
                      <a:pt x="2615" y="3332"/>
                      <a:pt x="2692" y="2602"/>
                      <a:pt x="2983" y="2537"/>
                    </a:cubicBezTo>
                    <a:cubicBezTo>
                      <a:pt x="2997" y="2534"/>
                      <a:pt x="3010" y="2532"/>
                      <a:pt x="3022" y="2532"/>
                    </a:cubicBezTo>
                    <a:cubicBezTo>
                      <a:pt x="3277" y="2532"/>
                      <a:pt x="3376" y="3111"/>
                      <a:pt x="3643" y="3111"/>
                    </a:cubicBezTo>
                    <a:cubicBezTo>
                      <a:pt x="3645" y="3111"/>
                      <a:pt x="3647" y="3111"/>
                      <a:pt x="3648" y="3111"/>
                    </a:cubicBezTo>
                    <a:cubicBezTo>
                      <a:pt x="3861" y="3106"/>
                      <a:pt x="4028" y="2731"/>
                      <a:pt x="4237" y="2731"/>
                    </a:cubicBezTo>
                    <a:cubicBezTo>
                      <a:pt x="4241" y="2731"/>
                      <a:pt x="4245" y="2731"/>
                      <a:pt x="4249" y="2731"/>
                    </a:cubicBezTo>
                    <a:cubicBezTo>
                      <a:pt x="4352" y="2739"/>
                      <a:pt x="4431" y="2840"/>
                      <a:pt x="4524" y="2887"/>
                    </a:cubicBezTo>
                    <a:cubicBezTo>
                      <a:pt x="4568" y="2909"/>
                      <a:pt x="4613" y="2919"/>
                      <a:pt x="4657" y="2919"/>
                    </a:cubicBezTo>
                    <a:cubicBezTo>
                      <a:pt x="4997" y="2919"/>
                      <a:pt x="5353" y="2358"/>
                      <a:pt x="5720" y="2358"/>
                    </a:cubicBezTo>
                    <a:cubicBezTo>
                      <a:pt x="5728" y="2358"/>
                      <a:pt x="5736" y="2358"/>
                      <a:pt x="5743" y="2359"/>
                    </a:cubicBezTo>
                    <a:cubicBezTo>
                      <a:pt x="5940" y="2372"/>
                      <a:pt x="6110" y="2555"/>
                      <a:pt x="6303" y="2555"/>
                    </a:cubicBezTo>
                    <a:cubicBezTo>
                      <a:pt x="6323" y="2555"/>
                      <a:pt x="6343" y="2553"/>
                      <a:pt x="6364" y="2549"/>
                    </a:cubicBezTo>
                    <a:cubicBezTo>
                      <a:pt x="6619" y="2494"/>
                      <a:pt x="6790" y="2107"/>
                      <a:pt x="7037" y="1989"/>
                    </a:cubicBezTo>
                    <a:cubicBezTo>
                      <a:pt x="7095" y="1962"/>
                      <a:pt x="7152" y="1950"/>
                      <a:pt x="7209" y="1950"/>
                    </a:cubicBezTo>
                    <a:cubicBezTo>
                      <a:pt x="7483" y="1950"/>
                      <a:pt x="7747" y="2221"/>
                      <a:pt x="8032" y="2221"/>
                    </a:cubicBezTo>
                    <a:cubicBezTo>
                      <a:pt x="8058" y="2221"/>
                      <a:pt x="8085" y="2219"/>
                      <a:pt x="8112" y="2214"/>
                    </a:cubicBezTo>
                    <a:cubicBezTo>
                      <a:pt x="8283" y="2182"/>
                      <a:pt x="8442" y="2038"/>
                      <a:pt x="8601" y="1918"/>
                    </a:cubicBezTo>
                    <a:cubicBezTo>
                      <a:pt x="8746" y="1328"/>
                      <a:pt x="8773" y="746"/>
                      <a:pt x="8743" y="228"/>
                    </a:cubicBezTo>
                    <a:lnTo>
                      <a:pt x="8743" y="228"/>
                    </a:lnTo>
                    <a:cubicBezTo>
                      <a:pt x="8608" y="247"/>
                      <a:pt x="8473" y="271"/>
                      <a:pt x="8341" y="271"/>
                    </a:cubicBezTo>
                    <a:cubicBezTo>
                      <a:pt x="8273" y="271"/>
                      <a:pt x="8205" y="265"/>
                      <a:pt x="8140" y="248"/>
                    </a:cubicBezTo>
                    <a:cubicBezTo>
                      <a:pt x="7903" y="189"/>
                      <a:pt x="7687" y="0"/>
                      <a:pt x="74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6" name="Google Shape;2686;p40"/>
              <p:cNvSpPr/>
              <p:nvPr/>
            </p:nvSpPr>
            <p:spPr>
              <a:xfrm>
                <a:off x="4171650" y="3852950"/>
                <a:ext cx="33175" cy="38700"/>
              </a:xfrm>
              <a:custGeom>
                <a:avLst/>
                <a:gdLst/>
                <a:ahLst/>
                <a:cxnLst/>
                <a:rect l="l" t="t" r="r" b="b"/>
                <a:pathLst>
                  <a:path w="1327" h="1548" extrusionOk="0">
                    <a:moveTo>
                      <a:pt x="1256" y="0"/>
                    </a:moveTo>
                    <a:cubicBezTo>
                      <a:pt x="1106" y="0"/>
                      <a:pt x="964" y="68"/>
                      <a:pt x="860" y="240"/>
                    </a:cubicBezTo>
                    <a:cubicBezTo>
                      <a:pt x="740" y="441"/>
                      <a:pt x="706" y="746"/>
                      <a:pt x="541" y="869"/>
                    </a:cubicBezTo>
                    <a:cubicBezTo>
                      <a:pt x="495" y="904"/>
                      <a:pt x="450" y="919"/>
                      <a:pt x="406" y="919"/>
                    </a:cubicBezTo>
                    <a:cubicBezTo>
                      <a:pt x="361" y="919"/>
                      <a:pt x="318" y="904"/>
                      <a:pt x="274" y="879"/>
                    </a:cubicBezTo>
                    <a:cubicBezTo>
                      <a:pt x="201" y="1110"/>
                      <a:pt x="109" y="1333"/>
                      <a:pt x="0" y="1548"/>
                    </a:cubicBezTo>
                    <a:cubicBezTo>
                      <a:pt x="316" y="1469"/>
                      <a:pt x="620" y="1261"/>
                      <a:pt x="935" y="1145"/>
                    </a:cubicBezTo>
                    <a:cubicBezTo>
                      <a:pt x="958" y="1136"/>
                      <a:pt x="983" y="1127"/>
                      <a:pt x="1007" y="1120"/>
                    </a:cubicBezTo>
                    <a:cubicBezTo>
                      <a:pt x="1159" y="763"/>
                      <a:pt x="1265" y="389"/>
                      <a:pt x="1327" y="5"/>
                    </a:cubicBezTo>
                    <a:cubicBezTo>
                      <a:pt x="1303" y="2"/>
                      <a:pt x="1279" y="0"/>
                      <a:pt x="1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 name="Google Shape;2687;p40"/>
              <p:cNvSpPr/>
              <p:nvPr/>
            </p:nvSpPr>
            <p:spPr>
              <a:xfrm>
                <a:off x="4198075" y="3734925"/>
                <a:ext cx="222550" cy="68900"/>
              </a:xfrm>
              <a:custGeom>
                <a:avLst/>
                <a:gdLst/>
                <a:ahLst/>
                <a:cxnLst/>
                <a:rect l="l" t="t" r="r" b="b"/>
                <a:pathLst>
                  <a:path w="8902" h="2756" extrusionOk="0">
                    <a:moveTo>
                      <a:pt x="8704" y="0"/>
                    </a:moveTo>
                    <a:lnTo>
                      <a:pt x="0" y="1644"/>
                    </a:lnTo>
                    <a:cubicBezTo>
                      <a:pt x="45" y="1775"/>
                      <a:pt x="176" y="2186"/>
                      <a:pt x="263" y="2756"/>
                    </a:cubicBezTo>
                    <a:cubicBezTo>
                      <a:pt x="599" y="2682"/>
                      <a:pt x="937" y="2599"/>
                      <a:pt x="1262" y="2431"/>
                    </a:cubicBezTo>
                    <a:cubicBezTo>
                      <a:pt x="1449" y="2333"/>
                      <a:pt x="1632" y="2208"/>
                      <a:pt x="1826" y="2156"/>
                    </a:cubicBezTo>
                    <a:cubicBezTo>
                      <a:pt x="1906" y="2134"/>
                      <a:pt x="1986" y="2126"/>
                      <a:pt x="2066" y="2126"/>
                    </a:cubicBezTo>
                    <a:cubicBezTo>
                      <a:pt x="2371" y="2126"/>
                      <a:pt x="2673" y="2251"/>
                      <a:pt x="2978" y="2251"/>
                    </a:cubicBezTo>
                    <a:cubicBezTo>
                      <a:pt x="3058" y="2251"/>
                      <a:pt x="3139" y="2243"/>
                      <a:pt x="3220" y="2221"/>
                    </a:cubicBezTo>
                    <a:cubicBezTo>
                      <a:pt x="3532" y="2135"/>
                      <a:pt x="3816" y="1859"/>
                      <a:pt x="4129" y="1760"/>
                    </a:cubicBezTo>
                    <a:cubicBezTo>
                      <a:pt x="4247" y="1722"/>
                      <a:pt x="4365" y="1711"/>
                      <a:pt x="4484" y="1711"/>
                    </a:cubicBezTo>
                    <a:cubicBezTo>
                      <a:pt x="4657" y="1711"/>
                      <a:pt x="4831" y="1735"/>
                      <a:pt x="5005" y="1735"/>
                    </a:cubicBezTo>
                    <a:cubicBezTo>
                      <a:pt x="5117" y="1735"/>
                      <a:pt x="5228" y="1725"/>
                      <a:pt x="5339" y="1693"/>
                    </a:cubicBezTo>
                    <a:cubicBezTo>
                      <a:pt x="5617" y="1613"/>
                      <a:pt x="5876" y="1396"/>
                      <a:pt x="6152" y="1308"/>
                    </a:cubicBezTo>
                    <a:cubicBezTo>
                      <a:pt x="6291" y="1264"/>
                      <a:pt x="6430" y="1253"/>
                      <a:pt x="6570" y="1253"/>
                    </a:cubicBezTo>
                    <a:cubicBezTo>
                      <a:pt x="6712" y="1253"/>
                      <a:pt x="6854" y="1265"/>
                      <a:pt x="6996" y="1265"/>
                    </a:cubicBezTo>
                    <a:cubicBezTo>
                      <a:pt x="7140" y="1265"/>
                      <a:pt x="7284" y="1253"/>
                      <a:pt x="7427" y="1205"/>
                    </a:cubicBezTo>
                    <a:cubicBezTo>
                      <a:pt x="7764" y="1094"/>
                      <a:pt x="8074" y="788"/>
                      <a:pt x="8414" y="739"/>
                    </a:cubicBezTo>
                    <a:cubicBezTo>
                      <a:pt x="8449" y="734"/>
                      <a:pt x="8484" y="732"/>
                      <a:pt x="8519" y="732"/>
                    </a:cubicBezTo>
                    <a:cubicBezTo>
                      <a:pt x="8647" y="732"/>
                      <a:pt x="8775" y="761"/>
                      <a:pt x="8901" y="796"/>
                    </a:cubicBezTo>
                    <a:cubicBezTo>
                      <a:pt x="8851" y="527"/>
                      <a:pt x="8786" y="262"/>
                      <a:pt x="8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 name="Google Shape;2688;p40"/>
              <p:cNvSpPr/>
              <p:nvPr/>
            </p:nvSpPr>
            <p:spPr>
              <a:xfrm>
                <a:off x="4182100" y="3803800"/>
                <a:ext cx="24425" cy="26725"/>
              </a:xfrm>
              <a:custGeom>
                <a:avLst/>
                <a:gdLst/>
                <a:ahLst/>
                <a:cxnLst/>
                <a:rect l="l" t="t" r="r" b="b"/>
                <a:pathLst>
                  <a:path w="977" h="1069" extrusionOk="0">
                    <a:moveTo>
                      <a:pt x="901" y="1"/>
                    </a:moveTo>
                    <a:cubicBezTo>
                      <a:pt x="856" y="10"/>
                      <a:pt x="812" y="19"/>
                      <a:pt x="767" y="29"/>
                    </a:cubicBezTo>
                    <a:cubicBezTo>
                      <a:pt x="600" y="64"/>
                      <a:pt x="429" y="99"/>
                      <a:pt x="262" y="99"/>
                    </a:cubicBezTo>
                    <a:cubicBezTo>
                      <a:pt x="198" y="99"/>
                      <a:pt x="135" y="94"/>
                      <a:pt x="72" y="82"/>
                    </a:cubicBezTo>
                    <a:cubicBezTo>
                      <a:pt x="49" y="77"/>
                      <a:pt x="24" y="72"/>
                      <a:pt x="1" y="65"/>
                    </a:cubicBezTo>
                    <a:lnTo>
                      <a:pt x="1" y="65"/>
                    </a:lnTo>
                    <a:cubicBezTo>
                      <a:pt x="56" y="397"/>
                      <a:pt x="87" y="732"/>
                      <a:pt x="95" y="1069"/>
                    </a:cubicBezTo>
                    <a:cubicBezTo>
                      <a:pt x="211" y="1069"/>
                      <a:pt x="327" y="1053"/>
                      <a:pt x="438" y="1022"/>
                    </a:cubicBezTo>
                    <a:cubicBezTo>
                      <a:pt x="619" y="971"/>
                      <a:pt x="798" y="873"/>
                      <a:pt x="976" y="786"/>
                    </a:cubicBezTo>
                    <a:cubicBezTo>
                      <a:pt x="965" y="524"/>
                      <a:pt x="940" y="261"/>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 name="Google Shape;2689;p40"/>
              <p:cNvSpPr/>
              <p:nvPr/>
            </p:nvSpPr>
            <p:spPr>
              <a:xfrm>
                <a:off x="4178450" y="3823450"/>
                <a:ext cx="28525" cy="52475"/>
              </a:xfrm>
              <a:custGeom>
                <a:avLst/>
                <a:gdLst/>
                <a:ahLst/>
                <a:cxnLst/>
                <a:rect l="l" t="t" r="r" b="b"/>
                <a:pathLst>
                  <a:path w="1141" h="2099" extrusionOk="0">
                    <a:moveTo>
                      <a:pt x="1123" y="0"/>
                    </a:moveTo>
                    <a:lnTo>
                      <a:pt x="1123" y="0"/>
                    </a:lnTo>
                    <a:cubicBezTo>
                      <a:pt x="944" y="87"/>
                      <a:pt x="765" y="185"/>
                      <a:pt x="585" y="236"/>
                    </a:cubicBezTo>
                    <a:cubicBezTo>
                      <a:pt x="473" y="267"/>
                      <a:pt x="358" y="283"/>
                      <a:pt x="241" y="283"/>
                    </a:cubicBezTo>
                    <a:cubicBezTo>
                      <a:pt x="254" y="836"/>
                      <a:pt x="196" y="1450"/>
                      <a:pt x="1" y="2059"/>
                    </a:cubicBezTo>
                    <a:cubicBezTo>
                      <a:pt x="45" y="2084"/>
                      <a:pt x="89" y="2099"/>
                      <a:pt x="134" y="2099"/>
                    </a:cubicBezTo>
                    <a:cubicBezTo>
                      <a:pt x="178" y="2099"/>
                      <a:pt x="223" y="2084"/>
                      <a:pt x="269" y="2049"/>
                    </a:cubicBezTo>
                    <a:cubicBezTo>
                      <a:pt x="434" y="1926"/>
                      <a:pt x="468" y="1621"/>
                      <a:pt x="588" y="1420"/>
                    </a:cubicBezTo>
                    <a:cubicBezTo>
                      <a:pt x="691" y="1248"/>
                      <a:pt x="834" y="1180"/>
                      <a:pt x="984" y="1180"/>
                    </a:cubicBezTo>
                    <a:cubicBezTo>
                      <a:pt x="1007" y="1180"/>
                      <a:pt x="1031" y="1182"/>
                      <a:pt x="1055" y="1185"/>
                    </a:cubicBezTo>
                    <a:cubicBezTo>
                      <a:pt x="1117" y="793"/>
                      <a:pt x="1140" y="396"/>
                      <a:pt x="11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0" name="Google Shape;2690;p40"/>
              <p:cNvSpPr/>
              <p:nvPr/>
            </p:nvSpPr>
            <p:spPr>
              <a:xfrm>
                <a:off x="4175950" y="3776050"/>
                <a:ext cx="28700" cy="30250"/>
              </a:xfrm>
              <a:custGeom>
                <a:avLst/>
                <a:gdLst/>
                <a:ahLst/>
                <a:cxnLst/>
                <a:rect l="l" t="t" r="r" b="b"/>
                <a:pathLst>
                  <a:path w="1148" h="1210" extrusionOk="0">
                    <a:moveTo>
                      <a:pt x="885" y="0"/>
                    </a:moveTo>
                    <a:lnTo>
                      <a:pt x="1" y="167"/>
                    </a:lnTo>
                    <a:cubicBezTo>
                      <a:pt x="109" y="496"/>
                      <a:pt x="191" y="833"/>
                      <a:pt x="247" y="1174"/>
                    </a:cubicBezTo>
                    <a:lnTo>
                      <a:pt x="247" y="1175"/>
                    </a:lnTo>
                    <a:cubicBezTo>
                      <a:pt x="270" y="1182"/>
                      <a:pt x="295" y="1187"/>
                      <a:pt x="319" y="1192"/>
                    </a:cubicBezTo>
                    <a:cubicBezTo>
                      <a:pt x="382" y="1204"/>
                      <a:pt x="445" y="1209"/>
                      <a:pt x="509" y="1209"/>
                    </a:cubicBezTo>
                    <a:cubicBezTo>
                      <a:pt x="676" y="1209"/>
                      <a:pt x="846" y="1174"/>
                      <a:pt x="1014" y="1139"/>
                    </a:cubicBezTo>
                    <a:cubicBezTo>
                      <a:pt x="1059" y="1129"/>
                      <a:pt x="1103" y="1120"/>
                      <a:pt x="1148" y="1111"/>
                    </a:cubicBezTo>
                    <a:cubicBezTo>
                      <a:pt x="1061" y="542"/>
                      <a:pt x="930" y="130"/>
                      <a:pt x="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1" name="Google Shape;2691;p40"/>
              <p:cNvSpPr/>
              <p:nvPr/>
            </p:nvSpPr>
            <p:spPr>
              <a:xfrm>
                <a:off x="4169100" y="3880925"/>
                <a:ext cx="27750" cy="15400"/>
              </a:xfrm>
              <a:custGeom>
                <a:avLst/>
                <a:gdLst/>
                <a:ahLst/>
                <a:cxnLst/>
                <a:rect l="l" t="t" r="r" b="b"/>
                <a:pathLst>
                  <a:path w="1110" h="616" extrusionOk="0">
                    <a:moveTo>
                      <a:pt x="1109" y="1"/>
                    </a:moveTo>
                    <a:lnTo>
                      <a:pt x="1109" y="1"/>
                    </a:lnTo>
                    <a:cubicBezTo>
                      <a:pt x="1085" y="8"/>
                      <a:pt x="1060" y="16"/>
                      <a:pt x="1037" y="25"/>
                    </a:cubicBezTo>
                    <a:cubicBezTo>
                      <a:pt x="722" y="142"/>
                      <a:pt x="418" y="350"/>
                      <a:pt x="101" y="429"/>
                    </a:cubicBezTo>
                    <a:cubicBezTo>
                      <a:pt x="70" y="491"/>
                      <a:pt x="36" y="554"/>
                      <a:pt x="0" y="616"/>
                    </a:cubicBezTo>
                    <a:lnTo>
                      <a:pt x="889" y="442"/>
                    </a:lnTo>
                    <a:lnTo>
                      <a:pt x="890" y="442"/>
                    </a:lnTo>
                    <a:cubicBezTo>
                      <a:pt x="971" y="299"/>
                      <a:pt x="1045" y="152"/>
                      <a:pt x="1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2" name="Google Shape;2692;p40"/>
              <p:cNvSpPr/>
              <p:nvPr/>
            </p:nvSpPr>
            <p:spPr>
              <a:xfrm>
                <a:off x="4151250" y="3822225"/>
                <a:ext cx="33550" cy="52700"/>
              </a:xfrm>
              <a:custGeom>
                <a:avLst/>
                <a:gdLst/>
                <a:ahLst/>
                <a:cxnLst/>
                <a:rect l="l" t="t" r="r" b="b"/>
                <a:pathLst>
                  <a:path w="1342" h="2108" extrusionOk="0">
                    <a:moveTo>
                      <a:pt x="98" y="0"/>
                    </a:moveTo>
                    <a:lnTo>
                      <a:pt x="98" y="0"/>
                    </a:lnTo>
                    <a:cubicBezTo>
                      <a:pt x="156" y="566"/>
                      <a:pt x="157" y="1242"/>
                      <a:pt x="1" y="1929"/>
                    </a:cubicBezTo>
                    <a:cubicBezTo>
                      <a:pt x="164" y="1830"/>
                      <a:pt x="331" y="1729"/>
                      <a:pt x="490" y="1729"/>
                    </a:cubicBezTo>
                    <a:cubicBezTo>
                      <a:pt x="525" y="1729"/>
                      <a:pt x="559" y="1734"/>
                      <a:pt x="593" y="1745"/>
                    </a:cubicBezTo>
                    <a:cubicBezTo>
                      <a:pt x="773" y="1801"/>
                      <a:pt x="929" y="2017"/>
                      <a:pt x="1090" y="2107"/>
                    </a:cubicBezTo>
                    <a:cubicBezTo>
                      <a:pt x="1285" y="1498"/>
                      <a:pt x="1342" y="885"/>
                      <a:pt x="1330" y="332"/>
                    </a:cubicBezTo>
                    <a:cubicBezTo>
                      <a:pt x="988" y="332"/>
                      <a:pt x="651" y="204"/>
                      <a:pt x="327" y="75"/>
                    </a:cubicBezTo>
                    <a:cubicBezTo>
                      <a:pt x="251" y="45"/>
                      <a:pt x="176" y="15"/>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3" name="Google Shape;2693;p40"/>
              <p:cNvSpPr/>
              <p:nvPr/>
            </p:nvSpPr>
            <p:spPr>
              <a:xfrm>
                <a:off x="4144250" y="3865425"/>
                <a:ext cx="34225" cy="27125"/>
              </a:xfrm>
              <a:custGeom>
                <a:avLst/>
                <a:gdLst/>
                <a:ahLst/>
                <a:cxnLst/>
                <a:rect l="l" t="t" r="r" b="b"/>
                <a:pathLst>
                  <a:path w="1369" h="1085" extrusionOk="0">
                    <a:moveTo>
                      <a:pt x="770" y="1"/>
                    </a:moveTo>
                    <a:cubicBezTo>
                      <a:pt x="611" y="1"/>
                      <a:pt x="444" y="102"/>
                      <a:pt x="281" y="201"/>
                    </a:cubicBezTo>
                    <a:cubicBezTo>
                      <a:pt x="215" y="493"/>
                      <a:pt x="122" y="779"/>
                      <a:pt x="1" y="1052"/>
                    </a:cubicBezTo>
                    <a:cubicBezTo>
                      <a:pt x="51" y="1047"/>
                      <a:pt x="101" y="1045"/>
                      <a:pt x="151" y="1045"/>
                    </a:cubicBezTo>
                    <a:cubicBezTo>
                      <a:pt x="364" y="1045"/>
                      <a:pt x="576" y="1084"/>
                      <a:pt x="789" y="1084"/>
                    </a:cubicBezTo>
                    <a:cubicBezTo>
                      <a:pt x="865" y="1084"/>
                      <a:pt x="941" y="1079"/>
                      <a:pt x="1017" y="1066"/>
                    </a:cubicBezTo>
                    <a:cubicBezTo>
                      <a:pt x="1044" y="1061"/>
                      <a:pt x="1070" y="1056"/>
                      <a:pt x="1095" y="1049"/>
                    </a:cubicBezTo>
                    <a:cubicBezTo>
                      <a:pt x="1205" y="833"/>
                      <a:pt x="1297" y="610"/>
                      <a:pt x="1369" y="380"/>
                    </a:cubicBezTo>
                    <a:cubicBezTo>
                      <a:pt x="1209" y="289"/>
                      <a:pt x="1053" y="73"/>
                      <a:pt x="873" y="17"/>
                    </a:cubicBezTo>
                    <a:cubicBezTo>
                      <a:pt x="839" y="6"/>
                      <a:pt x="805" y="1"/>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4" name="Google Shape;2694;p40"/>
              <p:cNvSpPr/>
              <p:nvPr/>
            </p:nvSpPr>
            <p:spPr>
              <a:xfrm>
                <a:off x="4120250" y="3867925"/>
                <a:ext cx="31025" cy="31075"/>
              </a:xfrm>
              <a:custGeom>
                <a:avLst/>
                <a:gdLst/>
                <a:ahLst/>
                <a:cxnLst/>
                <a:rect l="l" t="t" r="r" b="b"/>
                <a:pathLst>
                  <a:path w="1241" h="1243" extrusionOk="0">
                    <a:moveTo>
                      <a:pt x="390" y="0"/>
                    </a:moveTo>
                    <a:cubicBezTo>
                      <a:pt x="319" y="431"/>
                      <a:pt x="187" y="849"/>
                      <a:pt x="1" y="1243"/>
                    </a:cubicBezTo>
                    <a:cubicBezTo>
                      <a:pt x="14" y="1240"/>
                      <a:pt x="27" y="1238"/>
                      <a:pt x="39" y="1236"/>
                    </a:cubicBezTo>
                    <a:cubicBezTo>
                      <a:pt x="328" y="1174"/>
                      <a:pt x="609" y="1008"/>
                      <a:pt x="898" y="960"/>
                    </a:cubicBezTo>
                    <a:cubicBezTo>
                      <a:pt x="919" y="957"/>
                      <a:pt x="939" y="955"/>
                      <a:pt x="961" y="952"/>
                    </a:cubicBezTo>
                    <a:cubicBezTo>
                      <a:pt x="1082" y="679"/>
                      <a:pt x="1175" y="393"/>
                      <a:pt x="1241" y="101"/>
                    </a:cubicBezTo>
                    <a:lnTo>
                      <a:pt x="1241" y="101"/>
                    </a:lnTo>
                    <a:cubicBezTo>
                      <a:pt x="1080" y="199"/>
                      <a:pt x="922" y="295"/>
                      <a:pt x="777" y="295"/>
                    </a:cubicBezTo>
                    <a:cubicBezTo>
                      <a:pt x="712" y="295"/>
                      <a:pt x="649" y="275"/>
                      <a:pt x="590" y="227"/>
                    </a:cubicBezTo>
                    <a:cubicBezTo>
                      <a:pt x="516" y="166"/>
                      <a:pt x="462" y="65"/>
                      <a:pt x="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 name="Google Shape;2695;p40"/>
              <p:cNvSpPr/>
              <p:nvPr/>
            </p:nvSpPr>
            <p:spPr>
              <a:xfrm>
                <a:off x="4150475" y="3799150"/>
                <a:ext cx="34025" cy="31375"/>
              </a:xfrm>
              <a:custGeom>
                <a:avLst/>
                <a:gdLst/>
                <a:ahLst/>
                <a:cxnLst/>
                <a:rect l="l" t="t" r="r" b="b"/>
                <a:pathLst>
                  <a:path w="1361" h="1255" extrusionOk="0">
                    <a:moveTo>
                      <a:pt x="488" y="1"/>
                    </a:moveTo>
                    <a:cubicBezTo>
                      <a:pt x="325" y="1"/>
                      <a:pt x="164" y="61"/>
                      <a:pt x="1" y="123"/>
                    </a:cubicBezTo>
                    <a:cubicBezTo>
                      <a:pt x="58" y="388"/>
                      <a:pt x="100" y="655"/>
                      <a:pt x="128" y="923"/>
                    </a:cubicBezTo>
                    <a:cubicBezTo>
                      <a:pt x="205" y="938"/>
                      <a:pt x="282" y="968"/>
                      <a:pt x="357" y="998"/>
                    </a:cubicBezTo>
                    <a:cubicBezTo>
                      <a:pt x="681" y="1127"/>
                      <a:pt x="1018" y="1255"/>
                      <a:pt x="1360" y="1255"/>
                    </a:cubicBezTo>
                    <a:cubicBezTo>
                      <a:pt x="1352" y="918"/>
                      <a:pt x="1320" y="583"/>
                      <a:pt x="1265" y="251"/>
                    </a:cubicBezTo>
                    <a:lnTo>
                      <a:pt x="1265" y="250"/>
                    </a:lnTo>
                    <a:cubicBezTo>
                      <a:pt x="1005" y="179"/>
                      <a:pt x="766" y="5"/>
                      <a:pt x="497" y="1"/>
                    </a:cubicBezTo>
                    <a:cubicBezTo>
                      <a:pt x="494" y="1"/>
                      <a:pt x="491"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 name="Google Shape;2696;p40"/>
              <p:cNvSpPr/>
              <p:nvPr/>
            </p:nvSpPr>
            <p:spPr>
              <a:xfrm>
                <a:off x="4138925" y="3891525"/>
                <a:ext cx="32725" cy="10725"/>
              </a:xfrm>
              <a:custGeom>
                <a:avLst/>
                <a:gdLst/>
                <a:ahLst/>
                <a:cxnLst/>
                <a:rect l="l" t="t" r="r" b="b"/>
                <a:pathLst>
                  <a:path w="1309" h="429" extrusionOk="0">
                    <a:moveTo>
                      <a:pt x="363" y="1"/>
                    </a:moveTo>
                    <a:cubicBezTo>
                      <a:pt x="313" y="1"/>
                      <a:pt x="263" y="3"/>
                      <a:pt x="214" y="8"/>
                    </a:cubicBezTo>
                    <a:cubicBezTo>
                      <a:pt x="150" y="153"/>
                      <a:pt x="79" y="293"/>
                      <a:pt x="0" y="429"/>
                    </a:cubicBezTo>
                    <a:lnTo>
                      <a:pt x="1206" y="192"/>
                    </a:lnTo>
                    <a:cubicBezTo>
                      <a:pt x="1243" y="131"/>
                      <a:pt x="1276" y="68"/>
                      <a:pt x="1308" y="6"/>
                    </a:cubicBezTo>
                    <a:lnTo>
                      <a:pt x="1308" y="6"/>
                    </a:lnTo>
                    <a:cubicBezTo>
                      <a:pt x="1282" y="13"/>
                      <a:pt x="1256" y="18"/>
                      <a:pt x="1230" y="23"/>
                    </a:cubicBezTo>
                    <a:cubicBezTo>
                      <a:pt x="1155" y="36"/>
                      <a:pt x="1079" y="41"/>
                      <a:pt x="1004" y="41"/>
                    </a:cubicBezTo>
                    <a:cubicBezTo>
                      <a:pt x="789" y="41"/>
                      <a:pt x="577" y="1"/>
                      <a:pt x="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7" name="Google Shape;2697;p40"/>
              <p:cNvSpPr/>
              <p:nvPr/>
            </p:nvSpPr>
            <p:spPr>
              <a:xfrm>
                <a:off x="4116200" y="3891725"/>
                <a:ext cx="28075" cy="14950"/>
              </a:xfrm>
              <a:custGeom>
                <a:avLst/>
                <a:gdLst/>
                <a:ahLst/>
                <a:cxnLst/>
                <a:rect l="l" t="t" r="r" b="b"/>
                <a:pathLst>
                  <a:path w="1123" h="598" extrusionOk="0">
                    <a:moveTo>
                      <a:pt x="1123" y="0"/>
                    </a:moveTo>
                    <a:lnTo>
                      <a:pt x="1123" y="0"/>
                    </a:lnTo>
                    <a:cubicBezTo>
                      <a:pt x="1101" y="3"/>
                      <a:pt x="1081" y="5"/>
                      <a:pt x="1060" y="8"/>
                    </a:cubicBezTo>
                    <a:cubicBezTo>
                      <a:pt x="771" y="56"/>
                      <a:pt x="491" y="222"/>
                      <a:pt x="203" y="284"/>
                    </a:cubicBezTo>
                    <a:cubicBezTo>
                      <a:pt x="189" y="286"/>
                      <a:pt x="176" y="288"/>
                      <a:pt x="163" y="291"/>
                    </a:cubicBezTo>
                    <a:cubicBezTo>
                      <a:pt x="114" y="394"/>
                      <a:pt x="59" y="497"/>
                      <a:pt x="0" y="598"/>
                    </a:cubicBezTo>
                    <a:lnTo>
                      <a:pt x="909" y="420"/>
                    </a:lnTo>
                    <a:cubicBezTo>
                      <a:pt x="988" y="284"/>
                      <a:pt x="1059" y="144"/>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 name="Google Shape;2698;p40"/>
              <p:cNvSpPr/>
              <p:nvPr/>
            </p:nvSpPr>
            <p:spPr>
              <a:xfrm>
                <a:off x="4146050" y="3780225"/>
                <a:ext cx="36050" cy="25200"/>
              </a:xfrm>
              <a:custGeom>
                <a:avLst/>
                <a:gdLst/>
                <a:ahLst/>
                <a:cxnLst/>
                <a:rect l="l" t="t" r="r" b="b"/>
                <a:pathLst>
                  <a:path w="1442" h="1008" extrusionOk="0">
                    <a:moveTo>
                      <a:pt x="1197" y="0"/>
                    </a:moveTo>
                    <a:lnTo>
                      <a:pt x="1" y="226"/>
                    </a:lnTo>
                    <a:cubicBezTo>
                      <a:pt x="72" y="441"/>
                      <a:pt x="131" y="659"/>
                      <a:pt x="178" y="880"/>
                    </a:cubicBezTo>
                    <a:cubicBezTo>
                      <a:pt x="341" y="818"/>
                      <a:pt x="502" y="758"/>
                      <a:pt x="664" y="758"/>
                    </a:cubicBezTo>
                    <a:cubicBezTo>
                      <a:pt x="667" y="758"/>
                      <a:pt x="670" y="758"/>
                      <a:pt x="673" y="758"/>
                    </a:cubicBezTo>
                    <a:cubicBezTo>
                      <a:pt x="943" y="762"/>
                      <a:pt x="1182" y="936"/>
                      <a:pt x="1442" y="1007"/>
                    </a:cubicBezTo>
                    <a:cubicBezTo>
                      <a:pt x="1387" y="666"/>
                      <a:pt x="1305" y="329"/>
                      <a:pt x="1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 name="Google Shape;2699;p40"/>
              <p:cNvSpPr/>
              <p:nvPr/>
            </p:nvSpPr>
            <p:spPr>
              <a:xfrm>
                <a:off x="4129975" y="3822025"/>
                <a:ext cx="25200" cy="53275"/>
              </a:xfrm>
              <a:custGeom>
                <a:avLst/>
                <a:gdLst/>
                <a:ahLst/>
                <a:cxnLst/>
                <a:rect l="l" t="t" r="r" b="b"/>
                <a:pathLst>
                  <a:path w="1008" h="2131" extrusionOk="0">
                    <a:moveTo>
                      <a:pt x="867" y="1"/>
                    </a:moveTo>
                    <a:cubicBezTo>
                      <a:pt x="838" y="1"/>
                      <a:pt x="809" y="4"/>
                      <a:pt x="781" y="9"/>
                    </a:cubicBezTo>
                    <a:cubicBezTo>
                      <a:pt x="606" y="48"/>
                      <a:pt x="454" y="212"/>
                      <a:pt x="289" y="315"/>
                    </a:cubicBezTo>
                    <a:cubicBezTo>
                      <a:pt x="220" y="360"/>
                      <a:pt x="144" y="392"/>
                      <a:pt x="65" y="411"/>
                    </a:cubicBezTo>
                    <a:cubicBezTo>
                      <a:pt x="95" y="848"/>
                      <a:pt x="87" y="1335"/>
                      <a:pt x="1" y="1836"/>
                    </a:cubicBezTo>
                    <a:cubicBezTo>
                      <a:pt x="73" y="1901"/>
                      <a:pt x="128" y="2002"/>
                      <a:pt x="201" y="2063"/>
                    </a:cubicBezTo>
                    <a:cubicBezTo>
                      <a:pt x="260" y="2111"/>
                      <a:pt x="323" y="2131"/>
                      <a:pt x="388" y="2131"/>
                    </a:cubicBezTo>
                    <a:cubicBezTo>
                      <a:pt x="533" y="2131"/>
                      <a:pt x="691" y="2035"/>
                      <a:pt x="852" y="1937"/>
                    </a:cubicBezTo>
                    <a:cubicBezTo>
                      <a:pt x="1008" y="1250"/>
                      <a:pt x="1007" y="576"/>
                      <a:pt x="949" y="8"/>
                    </a:cubicBezTo>
                    <a:cubicBezTo>
                      <a:pt x="922" y="3"/>
                      <a:pt x="894"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 name="Google Shape;2700;p40"/>
              <p:cNvSpPr/>
              <p:nvPr/>
            </p:nvSpPr>
            <p:spPr>
              <a:xfrm>
                <a:off x="4127250" y="3802250"/>
                <a:ext cx="26425" cy="30050"/>
              </a:xfrm>
              <a:custGeom>
                <a:avLst/>
                <a:gdLst/>
                <a:ahLst/>
                <a:cxnLst/>
                <a:rect l="l" t="t" r="r" b="b"/>
                <a:pathLst>
                  <a:path w="1057" h="1202" extrusionOk="0">
                    <a:moveTo>
                      <a:pt x="929" y="0"/>
                    </a:moveTo>
                    <a:cubicBezTo>
                      <a:pt x="752" y="70"/>
                      <a:pt x="574" y="142"/>
                      <a:pt x="396" y="142"/>
                    </a:cubicBezTo>
                    <a:cubicBezTo>
                      <a:pt x="388" y="142"/>
                      <a:pt x="380" y="142"/>
                      <a:pt x="372" y="142"/>
                    </a:cubicBezTo>
                    <a:cubicBezTo>
                      <a:pt x="245" y="138"/>
                      <a:pt x="123" y="95"/>
                      <a:pt x="1" y="53"/>
                    </a:cubicBezTo>
                    <a:lnTo>
                      <a:pt x="1" y="53"/>
                    </a:lnTo>
                    <a:cubicBezTo>
                      <a:pt x="89" y="431"/>
                      <a:pt x="147" y="815"/>
                      <a:pt x="174" y="1202"/>
                    </a:cubicBezTo>
                    <a:cubicBezTo>
                      <a:pt x="253" y="1183"/>
                      <a:pt x="329" y="1151"/>
                      <a:pt x="398" y="1106"/>
                    </a:cubicBezTo>
                    <a:cubicBezTo>
                      <a:pt x="563" y="1003"/>
                      <a:pt x="715" y="839"/>
                      <a:pt x="890" y="800"/>
                    </a:cubicBezTo>
                    <a:cubicBezTo>
                      <a:pt x="918" y="795"/>
                      <a:pt x="946" y="792"/>
                      <a:pt x="975" y="792"/>
                    </a:cubicBezTo>
                    <a:cubicBezTo>
                      <a:pt x="1002" y="792"/>
                      <a:pt x="1030" y="794"/>
                      <a:pt x="1057" y="799"/>
                    </a:cubicBezTo>
                    <a:cubicBezTo>
                      <a:pt x="1029" y="531"/>
                      <a:pt x="985" y="264"/>
                      <a:pt x="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 name="Google Shape;2701;p40"/>
              <p:cNvSpPr/>
              <p:nvPr/>
            </p:nvSpPr>
            <p:spPr>
              <a:xfrm>
                <a:off x="4123525" y="3785875"/>
                <a:ext cx="26975" cy="19950"/>
              </a:xfrm>
              <a:custGeom>
                <a:avLst/>
                <a:gdLst/>
                <a:ahLst/>
                <a:cxnLst/>
                <a:rect l="l" t="t" r="r" b="b"/>
                <a:pathLst>
                  <a:path w="1079" h="798" extrusionOk="0">
                    <a:moveTo>
                      <a:pt x="903" y="0"/>
                    </a:moveTo>
                    <a:lnTo>
                      <a:pt x="1" y="170"/>
                    </a:lnTo>
                    <a:cubicBezTo>
                      <a:pt x="30" y="258"/>
                      <a:pt x="90" y="446"/>
                      <a:pt x="151" y="708"/>
                    </a:cubicBezTo>
                    <a:cubicBezTo>
                      <a:pt x="272" y="750"/>
                      <a:pt x="395" y="792"/>
                      <a:pt x="523" y="797"/>
                    </a:cubicBezTo>
                    <a:cubicBezTo>
                      <a:pt x="530" y="797"/>
                      <a:pt x="538" y="797"/>
                      <a:pt x="546" y="797"/>
                    </a:cubicBezTo>
                    <a:cubicBezTo>
                      <a:pt x="723" y="797"/>
                      <a:pt x="901" y="725"/>
                      <a:pt x="1079" y="654"/>
                    </a:cubicBezTo>
                    <a:cubicBezTo>
                      <a:pt x="1032" y="433"/>
                      <a:pt x="973" y="215"/>
                      <a:pt x="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 name="Google Shape;2702;p40"/>
              <p:cNvSpPr/>
              <p:nvPr/>
            </p:nvSpPr>
            <p:spPr>
              <a:xfrm>
                <a:off x="4063375" y="3897050"/>
                <a:ext cx="56900" cy="19975"/>
              </a:xfrm>
              <a:custGeom>
                <a:avLst/>
                <a:gdLst/>
                <a:ahLst/>
                <a:cxnLst/>
                <a:rect l="l" t="t" r="r" b="b"/>
                <a:pathLst>
                  <a:path w="2276" h="799" extrusionOk="0">
                    <a:moveTo>
                      <a:pt x="928" y="1"/>
                    </a:moveTo>
                    <a:cubicBezTo>
                      <a:pt x="752" y="1"/>
                      <a:pt x="577" y="26"/>
                      <a:pt x="404" y="101"/>
                    </a:cubicBezTo>
                    <a:cubicBezTo>
                      <a:pt x="232" y="465"/>
                      <a:pt x="81" y="685"/>
                      <a:pt x="67" y="703"/>
                    </a:cubicBezTo>
                    <a:lnTo>
                      <a:pt x="0" y="799"/>
                    </a:lnTo>
                    <a:lnTo>
                      <a:pt x="2112" y="385"/>
                    </a:lnTo>
                    <a:cubicBezTo>
                      <a:pt x="2171" y="284"/>
                      <a:pt x="2225" y="181"/>
                      <a:pt x="2276" y="78"/>
                    </a:cubicBezTo>
                    <a:lnTo>
                      <a:pt x="2276" y="78"/>
                    </a:lnTo>
                    <a:cubicBezTo>
                      <a:pt x="2182" y="95"/>
                      <a:pt x="2089" y="102"/>
                      <a:pt x="1996" y="102"/>
                    </a:cubicBezTo>
                    <a:cubicBezTo>
                      <a:pt x="1638" y="102"/>
                      <a:pt x="1280"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 name="Google Shape;2703;p40"/>
              <p:cNvSpPr/>
              <p:nvPr/>
            </p:nvSpPr>
            <p:spPr>
              <a:xfrm>
                <a:off x="4104775" y="3801600"/>
                <a:ext cx="26825" cy="31200"/>
              </a:xfrm>
              <a:custGeom>
                <a:avLst/>
                <a:gdLst/>
                <a:ahLst/>
                <a:cxnLst/>
                <a:rect l="l" t="t" r="r" b="b"/>
                <a:pathLst>
                  <a:path w="1073" h="1248" extrusionOk="0">
                    <a:moveTo>
                      <a:pt x="553" y="1"/>
                    </a:moveTo>
                    <a:cubicBezTo>
                      <a:pt x="403" y="1"/>
                      <a:pt x="121" y="106"/>
                      <a:pt x="60" y="338"/>
                    </a:cubicBezTo>
                    <a:cubicBezTo>
                      <a:pt x="1" y="559"/>
                      <a:pt x="172" y="786"/>
                      <a:pt x="279" y="920"/>
                    </a:cubicBezTo>
                    <a:cubicBezTo>
                      <a:pt x="445" y="1127"/>
                      <a:pt x="674" y="1248"/>
                      <a:pt x="909" y="1248"/>
                    </a:cubicBezTo>
                    <a:cubicBezTo>
                      <a:pt x="963" y="1248"/>
                      <a:pt x="1018" y="1241"/>
                      <a:pt x="1072" y="1228"/>
                    </a:cubicBezTo>
                    <a:cubicBezTo>
                      <a:pt x="1046" y="841"/>
                      <a:pt x="988" y="456"/>
                      <a:pt x="900" y="79"/>
                    </a:cubicBezTo>
                    <a:cubicBezTo>
                      <a:pt x="791" y="42"/>
                      <a:pt x="681" y="6"/>
                      <a:pt x="566" y="1"/>
                    </a:cubicBezTo>
                    <a:cubicBezTo>
                      <a:pt x="562" y="1"/>
                      <a:pt x="557"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 name="Google Shape;2704;p40"/>
              <p:cNvSpPr/>
              <p:nvPr/>
            </p:nvSpPr>
            <p:spPr>
              <a:xfrm>
                <a:off x="4073500" y="3801875"/>
                <a:ext cx="56500" cy="97725"/>
              </a:xfrm>
              <a:custGeom>
                <a:avLst/>
                <a:gdLst/>
                <a:ahLst/>
                <a:cxnLst/>
                <a:rect l="l" t="t" r="r" b="b"/>
                <a:pathLst>
                  <a:path w="2260" h="3909" extrusionOk="0">
                    <a:moveTo>
                      <a:pt x="439" y="1"/>
                    </a:moveTo>
                    <a:lnTo>
                      <a:pt x="420" y="13"/>
                    </a:lnTo>
                    <a:cubicBezTo>
                      <a:pt x="474" y="295"/>
                      <a:pt x="639" y="1285"/>
                      <a:pt x="481" y="2358"/>
                    </a:cubicBezTo>
                    <a:cubicBezTo>
                      <a:pt x="390" y="2987"/>
                      <a:pt x="183" y="3525"/>
                      <a:pt x="0" y="3908"/>
                    </a:cubicBezTo>
                    <a:cubicBezTo>
                      <a:pt x="173" y="3832"/>
                      <a:pt x="348" y="3807"/>
                      <a:pt x="524" y="3807"/>
                    </a:cubicBezTo>
                    <a:cubicBezTo>
                      <a:pt x="877" y="3807"/>
                      <a:pt x="1235" y="3908"/>
                      <a:pt x="1594" y="3908"/>
                    </a:cubicBezTo>
                    <a:cubicBezTo>
                      <a:pt x="1686" y="3908"/>
                      <a:pt x="1778" y="3902"/>
                      <a:pt x="1871" y="3885"/>
                    </a:cubicBezTo>
                    <a:cubicBezTo>
                      <a:pt x="2057" y="3491"/>
                      <a:pt x="2189" y="3073"/>
                      <a:pt x="2260" y="2642"/>
                    </a:cubicBezTo>
                    <a:cubicBezTo>
                      <a:pt x="2244" y="2628"/>
                      <a:pt x="2227" y="2615"/>
                      <a:pt x="2206" y="2604"/>
                    </a:cubicBezTo>
                    <a:cubicBezTo>
                      <a:pt x="2175" y="2588"/>
                      <a:pt x="2144" y="2580"/>
                      <a:pt x="2112" y="2580"/>
                    </a:cubicBezTo>
                    <a:cubicBezTo>
                      <a:pt x="1843" y="2580"/>
                      <a:pt x="1582" y="3128"/>
                      <a:pt x="1280" y="3145"/>
                    </a:cubicBezTo>
                    <a:cubicBezTo>
                      <a:pt x="1275" y="3145"/>
                      <a:pt x="1270" y="3145"/>
                      <a:pt x="1266" y="3145"/>
                    </a:cubicBezTo>
                    <a:cubicBezTo>
                      <a:pt x="1082" y="3145"/>
                      <a:pt x="940" y="2937"/>
                      <a:pt x="887" y="2703"/>
                    </a:cubicBezTo>
                    <a:cubicBezTo>
                      <a:pt x="833" y="2462"/>
                      <a:pt x="847" y="2195"/>
                      <a:pt x="844" y="1936"/>
                    </a:cubicBezTo>
                    <a:cubicBezTo>
                      <a:pt x="837" y="1240"/>
                      <a:pt x="696" y="567"/>
                      <a:pt x="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 name="Google Shape;2705;p40"/>
              <p:cNvSpPr/>
              <p:nvPr/>
            </p:nvSpPr>
            <p:spPr>
              <a:xfrm>
                <a:off x="4083025" y="3790125"/>
                <a:ext cx="49350" cy="90400"/>
              </a:xfrm>
              <a:custGeom>
                <a:avLst/>
                <a:gdLst/>
                <a:ahLst/>
                <a:cxnLst/>
                <a:rect l="l" t="t" r="r" b="b"/>
                <a:pathLst>
                  <a:path w="1974" h="3616" extrusionOk="0">
                    <a:moveTo>
                      <a:pt x="1620" y="0"/>
                    </a:moveTo>
                    <a:lnTo>
                      <a:pt x="1" y="306"/>
                    </a:lnTo>
                    <a:lnTo>
                      <a:pt x="23" y="404"/>
                    </a:lnTo>
                    <a:cubicBezTo>
                      <a:pt x="24" y="412"/>
                      <a:pt x="30" y="439"/>
                      <a:pt x="39" y="483"/>
                    </a:cubicBezTo>
                    <a:lnTo>
                      <a:pt x="58" y="471"/>
                    </a:lnTo>
                    <a:cubicBezTo>
                      <a:pt x="315" y="1037"/>
                      <a:pt x="456" y="1710"/>
                      <a:pt x="463" y="2406"/>
                    </a:cubicBezTo>
                    <a:cubicBezTo>
                      <a:pt x="466" y="2665"/>
                      <a:pt x="452" y="2932"/>
                      <a:pt x="506" y="3172"/>
                    </a:cubicBezTo>
                    <a:cubicBezTo>
                      <a:pt x="560" y="3406"/>
                      <a:pt x="701" y="3615"/>
                      <a:pt x="885" y="3615"/>
                    </a:cubicBezTo>
                    <a:cubicBezTo>
                      <a:pt x="889" y="3615"/>
                      <a:pt x="894" y="3615"/>
                      <a:pt x="899" y="3615"/>
                    </a:cubicBezTo>
                    <a:cubicBezTo>
                      <a:pt x="1201" y="3598"/>
                      <a:pt x="1462" y="3050"/>
                      <a:pt x="1732" y="3050"/>
                    </a:cubicBezTo>
                    <a:cubicBezTo>
                      <a:pt x="1763" y="3050"/>
                      <a:pt x="1795" y="3058"/>
                      <a:pt x="1827" y="3074"/>
                    </a:cubicBezTo>
                    <a:cubicBezTo>
                      <a:pt x="1846" y="3084"/>
                      <a:pt x="1863" y="3098"/>
                      <a:pt x="1879" y="3112"/>
                    </a:cubicBezTo>
                    <a:cubicBezTo>
                      <a:pt x="1965" y="2610"/>
                      <a:pt x="1973" y="2123"/>
                      <a:pt x="1943" y="1686"/>
                    </a:cubicBezTo>
                    <a:lnTo>
                      <a:pt x="1943" y="1686"/>
                    </a:lnTo>
                    <a:cubicBezTo>
                      <a:pt x="1889" y="1699"/>
                      <a:pt x="1834" y="1706"/>
                      <a:pt x="1779" y="1706"/>
                    </a:cubicBezTo>
                    <a:cubicBezTo>
                      <a:pt x="1544" y="1706"/>
                      <a:pt x="1315" y="1585"/>
                      <a:pt x="1149" y="1378"/>
                    </a:cubicBezTo>
                    <a:cubicBezTo>
                      <a:pt x="1043" y="1244"/>
                      <a:pt x="871" y="1018"/>
                      <a:pt x="930" y="796"/>
                    </a:cubicBezTo>
                    <a:cubicBezTo>
                      <a:pt x="991" y="564"/>
                      <a:pt x="1273" y="458"/>
                      <a:pt x="1424" y="458"/>
                    </a:cubicBezTo>
                    <a:cubicBezTo>
                      <a:pt x="1428" y="458"/>
                      <a:pt x="1433" y="459"/>
                      <a:pt x="1437" y="459"/>
                    </a:cubicBezTo>
                    <a:cubicBezTo>
                      <a:pt x="1551" y="464"/>
                      <a:pt x="1661" y="500"/>
                      <a:pt x="1770" y="538"/>
                    </a:cubicBezTo>
                    <a:cubicBezTo>
                      <a:pt x="1709" y="275"/>
                      <a:pt x="1650" y="87"/>
                      <a:pt x="1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 name="Google Shape;2706;p40"/>
              <p:cNvSpPr/>
              <p:nvPr/>
            </p:nvSpPr>
            <p:spPr>
              <a:xfrm>
                <a:off x="4064325" y="3728450"/>
                <a:ext cx="351350" cy="69350"/>
              </a:xfrm>
              <a:custGeom>
                <a:avLst/>
                <a:gdLst/>
                <a:ahLst/>
                <a:cxnLst/>
                <a:rect l="l" t="t" r="r" b="b"/>
                <a:pathLst>
                  <a:path w="14054" h="2774" extrusionOk="0">
                    <a:moveTo>
                      <a:pt x="14011" y="1"/>
                    </a:moveTo>
                    <a:lnTo>
                      <a:pt x="0" y="2532"/>
                    </a:lnTo>
                    <a:lnTo>
                      <a:pt x="749" y="2773"/>
                    </a:lnTo>
                    <a:lnTo>
                      <a:pt x="2368" y="2467"/>
                    </a:lnTo>
                    <a:lnTo>
                      <a:pt x="3270" y="2297"/>
                    </a:lnTo>
                    <a:lnTo>
                      <a:pt x="4466" y="2071"/>
                    </a:lnTo>
                    <a:lnTo>
                      <a:pt x="5350" y="1904"/>
                    </a:lnTo>
                    <a:lnTo>
                      <a:pt x="14053" y="260"/>
                    </a:lnTo>
                    <a:cubicBezTo>
                      <a:pt x="14029" y="187"/>
                      <a:pt x="14016" y="147"/>
                      <a:pt x="14016" y="147"/>
                    </a:cubicBezTo>
                    <a:lnTo>
                      <a:pt x="140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7" name="Google Shape;2707;p40"/>
              <p:cNvSpPr/>
              <p:nvPr/>
            </p:nvSpPr>
            <p:spPr>
              <a:xfrm>
                <a:off x="3854200" y="3698875"/>
                <a:ext cx="603100" cy="92875"/>
              </a:xfrm>
              <a:custGeom>
                <a:avLst/>
                <a:gdLst/>
                <a:ahLst/>
                <a:cxnLst/>
                <a:rect l="l" t="t" r="r" b="b"/>
                <a:pathLst>
                  <a:path w="24124" h="3715" extrusionOk="0">
                    <a:moveTo>
                      <a:pt x="15956" y="1"/>
                    </a:moveTo>
                    <a:cubicBezTo>
                      <a:pt x="10671" y="1"/>
                      <a:pt x="4624" y="508"/>
                      <a:pt x="1858" y="769"/>
                    </a:cubicBezTo>
                    <a:lnTo>
                      <a:pt x="0" y="1008"/>
                    </a:lnTo>
                    <a:lnTo>
                      <a:pt x="8403" y="3715"/>
                    </a:lnTo>
                    <a:lnTo>
                      <a:pt x="8404" y="3715"/>
                    </a:lnTo>
                    <a:lnTo>
                      <a:pt x="22416" y="1184"/>
                    </a:lnTo>
                    <a:lnTo>
                      <a:pt x="23300" y="1024"/>
                    </a:lnTo>
                    <a:lnTo>
                      <a:pt x="24124" y="875"/>
                    </a:lnTo>
                    <a:lnTo>
                      <a:pt x="21317" y="248"/>
                    </a:lnTo>
                    <a:cubicBezTo>
                      <a:pt x="19772" y="70"/>
                      <a:pt x="17917" y="1"/>
                      <a:pt x="15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8" name="Google Shape;2708;p40"/>
              <p:cNvSpPr/>
              <p:nvPr/>
            </p:nvSpPr>
            <p:spPr>
              <a:xfrm>
                <a:off x="3961250" y="3786675"/>
                <a:ext cx="120400" cy="118850"/>
              </a:xfrm>
              <a:custGeom>
                <a:avLst/>
                <a:gdLst/>
                <a:ahLst/>
                <a:cxnLst/>
                <a:rect l="l" t="t" r="r" b="b"/>
                <a:pathLst>
                  <a:path w="4816" h="4754" extrusionOk="0">
                    <a:moveTo>
                      <a:pt x="2155" y="0"/>
                    </a:moveTo>
                    <a:lnTo>
                      <a:pt x="4426" y="1002"/>
                    </a:lnTo>
                    <a:lnTo>
                      <a:pt x="4426" y="1002"/>
                    </a:lnTo>
                    <a:lnTo>
                      <a:pt x="1931" y="493"/>
                    </a:lnTo>
                    <a:lnTo>
                      <a:pt x="4387" y="1347"/>
                    </a:lnTo>
                    <a:lnTo>
                      <a:pt x="1152" y="692"/>
                    </a:lnTo>
                    <a:lnTo>
                      <a:pt x="1152" y="692"/>
                    </a:lnTo>
                    <a:lnTo>
                      <a:pt x="4270" y="1674"/>
                    </a:lnTo>
                    <a:lnTo>
                      <a:pt x="4270" y="1674"/>
                    </a:lnTo>
                    <a:lnTo>
                      <a:pt x="887" y="1074"/>
                    </a:lnTo>
                    <a:lnTo>
                      <a:pt x="4187" y="2092"/>
                    </a:lnTo>
                    <a:lnTo>
                      <a:pt x="2265" y="1693"/>
                    </a:lnTo>
                    <a:lnTo>
                      <a:pt x="4136" y="2455"/>
                    </a:lnTo>
                    <a:lnTo>
                      <a:pt x="1090" y="1909"/>
                    </a:lnTo>
                    <a:lnTo>
                      <a:pt x="1090" y="1909"/>
                    </a:lnTo>
                    <a:lnTo>
                      <a:pt x="4041" y="2837"/>
                    </a:lnTo>
                    <a:lnTo>
                      <a:pt x="2400" y="2565"/>
                    </a:lnTo>
                    <a:lnTo>
                      <a:pt x="2400" y="2565"/>
                    </a:lnTo>
                    <a:lnTo>
                      <a:pt x="4137" y="3145"/>
                    </a:lnTo>
                    <a:lnTo>
                      <a:pt x="2755" y="2946"/>
                    </a:lnTo>
                    <a:lnTo>
                      <a:pt x="2755" y="2946"/>
                    </a:lnTo>
                    <a:lnTo>
                      <a:pt x="4047" y="3491"/>
                    </a:lnTo>
                    <a:lnTo>
                      <a:pt x="1580" y="2964"/>
                    </a:lnTo>
                    <a:lnTo>
                      <a:pt x="3848" y="3836"/>
                    </a:lnTo>
                    <a:lnTo>
                      <a:pt x="3848" y="3836"/>
                    </a:lnTo>
                    <a:lnTo>
                      <a:pt x="884" y="3110"/>
                    </a:lnTo>
                    <a:lnTo>
                      <a:pt x="3100" y="3981"/>
                    </a:lnTo>
                    <a:lnTo>
                      <a:pt x="3100" y="3981"/>
                    </a:lnTo>
                    <a:lnTo>
                      <a:pt x="0" y="3110"/>
                    </a:lnTo>
                    <a:lnTo>
                      <a:pt x="2303" y="4169"/>
                    </a:lnTo>
                    <a:lnTo>
                      <a:pt x="2305" y="4169"/>
                    </a:lnTo>
                    <a:lnTo>
                      <a:pt x="4008" y="4753"/>
                    </a:lnTo>
                    <a:cubicBezTo>
                      <a:pt x="4160" y="4504"/>
                      <a:pt x="4548" y="3801"/>
                      <a:pt x="4677" y="2925"/>
                    </a:cubicBezTo>
                    <a:cubicBezTo>
                      <a:pt x="4815" y="1985"/>
                      <a:pt x="4678" y="1087"/>
                      <a:pt x="4626" y="796"/>
                    </a:cubicBezTo>
                    <a:lnTo>
                      <a:pt x="21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9" name="Google Shape;2709;p40"/>
              <p:cNvSpPr/>
              <p:nvPr/>
            </p:nvSpPr>
            <p:spPr>
              <a:xfrm>
                <a:off x="3837950" y="3723925"/>
                <a:ext cx="251525" cy="193100"/>
              </a:xfrm>
              <a:custGeom>
                <a:avLst/>
                <a:gdLst/>
                <a:ahLst/>
                <a:cxnLst/>
                <a:rect l="l" t="t" r="r" b="b"/>
                <a:pathLst>
                  <a:path w="10061" h="7724" extrusionOk="0">
                    <a:moveTo>
                      <a:pt x="617" y="1"/>
                    </a:moveTo>
                    <a:cubicBezTo>
                      <a:pt x="549" y="1"/>
                      <a:pt x="483" y="65"/>
                      <a:pt x="460" y="160"/>
                    </a:cubicBezTo>
                    <a:cubicBezTo>
                      <a:pt x="433" y="271"/>
                      <a:pt x="476" y="381"/>
                      <a:pt x="555" y="406"/>
                    </a:cubicBezTo>
                    <a:lnTo>
                      <a:pt x="5940" y="2140"/>
                    </a:lnTo>
                    <a:lnTo>
                      <a:pt x="7082" y="2508"/>
                    </a:lnTo>
                    <a:lnTo>
                      <a:pt x="7087" y="2510"/>
                    </a:lnTo>
                    <a:lnTo>
                      <a:pt x="9557" y="3306"/>
                    </a:lnTo>
                    <a:cubicBezTo>
                      <a:pt x="9610" y="3597"/>
                      <a:pt x="9747" y="4494"/>
                      <a:pt x="9609" y="5434"/>
                    </a:cubicBezTo>
                    <a:cubicBezTo>
                      <a:pt x="9480" y="6311"/>
                      <a:pt x="9093" y="7014"/>
                      <a:pt x="8940" y="7263"/>
                    </a:cubicBezTo>
                    <a:lnTo>
                      <a:pt x="7237" y="6679"/>
                    </a:lnTo>
                    <a:lnTo>
                      <a:pt x="7234" y="6679"/>
                    </a:lnTo>
                    <a:lnTo>
                      <a:pt x="1249" y="4626"/>
                    </a:lnTo>
                    <a:lnTo>
                      <a:pt x="220" y="4274"/>
                    </a:lnTo>
                    <a:cubicBezTo>
                      <a:pt x="208" y="4270"/>
                      <a:pt x="196" y="4268"/>
                      <a:pt x="185" y="4268"/>
                    </a:cubicBezTo>
                    <a:cubicBezTo>
                      <a:pt x="117" y="4268"/>
                      <a:pt x="51" y="4330"/>
                      <a:pt x="28" y="4424"/>
                    </a:cubicBezTo>
                    <a:cubicBezTo>
                      <a:pt x="1" y="4535"/>
                      <a:pt x="42" y="4646"/>
                      <a:pt x="120" y="4673"/>
                    </a:cubicBezTo>
                    <a:lnTo>
                      <a:pt x="9019" y="7724"/>
                    </a:lnTo>
                    <a:lnTo>
                      <a:pt x="9085" y="7628"/>
                    </a:lnTo>
                    <a:cubicBezTo>
                      <a:pt x="9098" y="7610"/>
                      <a:pt x="9250" y="7390"/>
                      <a:pt x="9422" y="7026"/>
                    </a:cubicBezTo>
                    <a:cubicBezTo>
                      <a:pt x="9605" y="6644"/>
                      <a:pt x="9811" y="6105"/>
                      <a:pt x="9903" y="5476"/>
                    </a:cubicBezTo>
                    <a:cubicBezTo>
                      <a:pt x="10061" y="4403"/>
                      <a:pt x="9896" y="3413"/>
                      <a:pt x="9842" y="3131"/>
                    </a:cubicBezTo>
                    <a:cubicBezTo>
                      <a:pt x="9833" y="3087"/>
                      <a:pt x="9827" y="3060"/>
                      <a:pt x="9826" y="3052"/>
                    </a:cubicBezTo>
                    <a:lnTo>
                      <a:pt x="9804" y="2954"/>
                    </a:lnTo>
                    <a:lnTo>
                      <a:pt x="9055" y="2713"/>
                    </a:lnTo>
                    <a:lnTo>
                      <a:pt x="9054" y="2713"/>
                    </a:lnTo>
                    <a:lnTo>
                      <a:pt x="650" y="6"/>
                    </a:lnTo>
                    <a:cubicBezTo>
                      <a:pt x="639" y="3"/>
                      <a:pt x="628" y="1"/>
                      <a:pt x="6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0" name="Google Shape;2710;p40"/>
              <p:cNvSpPr/>
              <p:nvPr/>
            </p:nvSpPr>
            <p:spPr>
              <a:xfrm>
                <a:off x="3858950" y="3748600"/>
                <a:ext cx="212925" cy="142300"/>
              </a:xfrm>
              <a:custGeom>
                <a:avLst/>
                <a:gdLst/>
                <a:ahLst/>
                <a:cxnLst/>
                <a:rect l="l" t="t" r="r" b="b"/>
                <a:pathLst>
                  <a:path w="8517" h="5692" extrusionOk="0">
                    <a:moveTo>
                      <a:pt x="223" y="0"/>
                    </a:moveTo>
                    <a:lnTo>
                      <a:pt x="3862" y="1234"/>
                    </a:lnTo>
                    <a:lnTo>
                      <a:pt x="424" y="472"/>
                    </a:lnTo>
                    <a:lnTo>
                      <a:pt x="3150" y="1434"/>
                    </a:lnTo>
                    <a:lnTo>
                      <a:pt x="352" y="926"/>
                    </a:lnTo>
                    <a:lnTo>
                      <a:pt x="1748" y="1490"/>
                    </a:lnTo>
                    <a:lnTo>
                      <a:pt x="1748" y="1490"/>
                    </a:lnTo>
                    <a:lnTo>
                      <a:pt x="389" y="1325"/>
                    </a:lnTo>
                    <a:lnTo>
                      <a:pt x="2784" y="2106"/>
                    </a:lnTo>
                    <a:lnTo>
                      <a:pt x="366" y="1652"/>
                    </a:lnTo>
                    <a:lnTo>
                      <a:pt x="4139" y="3051"/>
                    </a:lnTo>
                    <a:lnTo>
                      <a:pt x="210" y="1998"/>
                    </a:lnTo>
                    <a:lnTo>
                      <a:pt x="2968" y="3034"/>
                    </a:lnTo>
                    <a:lnTo>
                      <a:pt x="104" y="2343"/>
                    </a:lnTo>
                    <a:lnTo>
                      <a:pt x="104" y="2343"/>
                    </a:lnTo>
                    <a:lnTo>
                      <a:pt x="2883" y="3469"/>
                    </a:lnTo>
                    <a:lnTo>
                      <a:pt x="28" y="2670"/>
                    </a:lnTo>
                    <a:lnTo>
                      <a:pt x="3970" y="4104"/>
                    </a:lnTo>
                    <a:lnTo>
                      <a:pt x="3970" y="4104"/>
                    </a:lnTo>
                    <a:lnTo>
                      <a:pt x="1" y="3052"/>
                    </a:lnTo>
                    <a:lnTo>
                      <a:pt x="1" y="3052"/>
                    </a:lnTo>
                    <a:lnTo>
                      <a:pt x="3710" y="4433"/>
                    </a:lnTo>
                    <a:lnTo>
                      <a:pt x="409" y="3639"/>
                    </a:lnTo>
                    <a:lnTo>
                      <a:pt x="6395" y="5692"/>
                    </a:lnTo>
                    <a:lnTo>
                      <a:pt x="4092" y="4633"/>
                    </a:lnTo>
                    <a:lnTo>
                      <a:pt x="7192" y="5504"/>
                    </a:lnTo>
                    <a:lnTo>
                      <a:pt x="7192" y="5504"/>
                    </a:lnTo>
                    <a:lnTo>
                      <a:pt x="4976" y="4633"/>
                    </a:lnTo>
                    <a:lnTo>
                      <a:pt x="7940" y="5359"/>
                    </a:lnTo>
                    <a:lnTo>
                      <a:pt x="7940" y="5359"/>
                    </a:lnTo>
                    <a:lnTo>
                      <a:pt x="5672" y="4487"/>
                    </a:lnTo>
                    <a:lnTo>
                      <a:pt x="8139" y="5014"/>
                    </a:lnTo>
                    <a:lnTo>
                      <a:pt x="6848" y="4468"/>
                    </a:lnTo>
                    <a:lnTo>
                      <a:pt x="6848" y="4468"/>
                    </a:lnTo>
                    <a:lnTo>
                      <a:pt x="8229" y="4668"/>
                    </a:lnTo>
                    <a:lnTo>
                      <a:pt x="6492" y="4088"/>
                    </a:lnTo>
                    <a:lnTo>
                      <a:pt x="6492" y="4088"/>
                    </a:lnTo>
                    <a:lnTo>
                      <a:pt x="8133" y="4359"/>
                    </a:lnTo>
                    <a:lnTo>
                      <a:pt x="8133" y="4359"/>
                    </a:lnTo>
                    <a:lnTo>
                      <a:pt x="5182" y="3434"/>
                    </a:lnTo>
                    <a:lnTo>
                      <a:pt x="8228" y="3978"/>
                    </a:lnTo>
                    <a:lnTo>
                      <a:pt x="6357" y="3216"/>
                    </a:lnTo>
                    <a:lnTo>
                      <a:pt x="8279" y="3615"/>
                    </a:lnTo>
                    <a:lnTo>
                      <a:pt x="4979" y="2597"/>
                    </a:lnTo>
                    <a:lnTo>
                      <a:pt x="8362" y="3197"/>
                    </a:lnTo>
                    <a:lnTo>
                      <a:pt x="8362" y="3197"/>
                    </a:lnTo>
                    <a:lnTo>
                      <a:pt x="5244" y="2215"/>
                    </a:lnTo>
                    <a:lnTo>
                      <a:pt x="5244" y="2215"/>
                    </a:lnTo>
                    <a:lnTo>
                      <a:pt x="8479" y="2870"/>
                    </a:lnTo>
                    <a:lnTo>
                      <a:pt x="6023" y="2016"/>
                    </a:lnTo>
                    <a:lnTo>
                      <a:pt x="8517" y="2525"/>
                    </a:lnTo>
                    <a:lnTo>
                      <a:pt x="6247" y="1523"/>
                    </a:lnTo>
                    <a:lnTo>
                      <a:pt x="6243" y="1522"/>
                    </a:lnTo>
                    <a:lnTo>
                      <a:pt x="5100" y="1154"/>
                    </a:lnTo>
                    <a:lnTo>
                      <a:pt x="5094" y="1181"/>
                    </a:lnTo>
                    <a:lnTo>
                      <a:pt x="2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1" name="Google Shape;2711;p40"/>
              <p:cNvSpPr/>
              <p:nvPr/>
            </p:nvSpPr>
            <p:spPr>
              <a:xfrm>
                <a:off x="3900650" y="3673700"/>
                <a:ext cx="486475" cy="44400"/>
              </a:xfrm>
              <a:custGeom>
                <a:avLst/>
                <a:gdLst/>
                <a:ahLst/>
                <a:cxnLst/>
                <a:rect l="l" t="t" r="r" b="b"/>
                <a:pathLst>
                  <a:path w="19459" h="1776" extrusionOk="0">
                    <a:moveTo>
                      <a:pt x="13839" y="0"/>
                    </a:moveTo>
                    <a:lnTo>
                      <a:pt x="0" y="1776"/>
                    </a:lnTo>
                    <a:cubicBezTo>
                      <a:pt x="2766" y="1515"/>
                      <a:pt x="8813" y="1008"/>
                      <a:pt x="14098" y="1008"/>
                    </a:cubicBezTo>
                    <a:cubicBezTo>
                      <a:pt x="16059" y="1008"/>
                      <a:pt x="17914" y="1077"/>
                      <a:pt x="19459" y="1255"/>
                    </a:cubicBezTo>
                    <a:lnTo>
                      <a:pt x="138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2" name="Google Shape;2712;p40"/>
              <p:cNvSpPr/>
              <p:nvPr/>
            </p:nvSpPr>
            <p:spPr>
              <a:xfrm>
                <a:off x="3843425" y="3734050"/>
                <a:ext cx="143050" cy="125375"/>
              </a:xfrm>
              <a:custGeom>
                <a:avLst/>
                <a:gdLst/>
                <a:ahLst/>
                <a:cxnLst/>
                <a:rect l="l" t="t" r="r" b="b"/>
                <a:pathLst>
                  <a:path w="5722" h="5015" extrusionOk="0">
                    <a:moveTo>
                      <a:pt x="336" y="1"/>
                    </a:moveTo>
                    <a:cubicBezTo>
                      <a:pt x="336" y="1"/>
                      <a:pt x="734" y="1804"/>
                      <a:pt x="1" y="3869"/>
                    </a:cubicBezTo>
                    <a:lnTo>
                      <a:pt x="1030" y="4221"/>
                    </a:lnTo>
                    <a:lnTo>
                      <a:pt x="4331" y="5015"/>
                    </a:lnTo>
                    <a:lnTo>
                      <a:pt x="622" y="3634"/>
                    </a:lnTo>
                    <a:lnTo>
                      <a:pt x="622" y="3634"/>
                    </a:lnTo>
                    <a:lnTo>
                      <a:pt x="4591" y="4686"/>
                    </a:lnTo>
                    <a:lnTo>
                      <a:pt x="4591" y="4686"/>
                    </a:lnTo>
                    <a:lnTo>
                      <a:pt x="649" y="3252"/>
                    </a:lnTo>
                    <a:lnTo>
                      <a:pt x="3504" y="4051"/>
                    </a:lnTo>
                    <a:lnTo>
                      <a:pt x="725" y="2925"/>
                    </a:lnTo>
                    <a:lnTo>
                      <a:pt x="725" y="2925"/>
                    </a:lnTo>
                    <a:lnTo>
                      <a:pt x="3589" y="3616"/>
                    </a:lnTo>
                    <a:lnTo>
                      <a:pt x="831" y="2580"/>
                    </a:lnTo>
                    <a:lnTo>
                      <a:pt x="4759" y="3633"/>
                    </a:lnTo>
                    <a:lnTo>
                      <a:pt x="4759" y="3633"/>
                    </a:lnTo>
                    <a:lnTo>
                      <a:pt x="987" y="2234"/>
                    </a:lnTo>
                    <a:lnTo>
                      <a:pt x="3406" y="2688"/>
                    </a:lnTo>
                    <a:lnTo>
                      <a:pt x="1011" y="1907"/>
                    </a:lnTo>
                    <a:lnTo>
                      <a:pt x="2369" y="2072"/>
                    </a:lnTo>
                    <a:lnTo>
                      <a:pt x="973" y="1508"/>
                    </a:lnTo>
                    <a:lnTo>
                      <a:pt x="3771" y="2016"/>
                    </a:lnTo>
                    <a:lnTo>
                      <a:pt x="1045" y="1054"/>
                    </a:lnTo>
                    <a:lnTo>
                      <a:pt x="4484" y="1816"/>
                    </a:lnTo>
                    <a:lnTo>
                      <a:pt x="4484" y="1816"/>
                    </a:lnTo>
                    <a:lnTo>
                      <a:pt x="844" y="582"/>
                    </a:lnTo>
                    <a:lnTo>
                      <a:pt x="5715" y="1763"/>
                    </a:lnTo>
                    <a:lnTo>
                      <a:pt x="5721" y="1736"/>
                    </a:lnTo>
                    <a:lnTo>
                      <a:pt x="3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3" name="Google Shape;2713;p40"/>
              <p:cNvSpPr/>
              <p:nvPr/>
            </p:nvSpPr>
            <p:spPr>
              <a:xfrm>
                <a:off x="4419825" y="3777100"/>
                <a:ext cx="25950" cy="43400"/>
              </a:xfrm>
              <a:custGeom>
                <a:avLst/>
                <a:gdLst/>
                <a:ahLst/>
                <a:cxnLst/>
                <a:rect l="l" t="t" r="r" b="b"/>
                <a:pathLst>
                  <a:path w="1038" h="1736" extrusionOk="0">
                    <a:moveTo>
                      <a:pt x="428" y="0"/>
                    </a:moveTo>
                    <a:cubicBezTo>
                      <a:pt x="334" y="0"/>
                      <a:pt x="239" y="12"/>
                      <a:pt x="143" y="26"/>
                    </a:cubicBezTo>
                    <a:cubicBezTo>
                      <a:pt x="172" y="544"/>
                      <a:pt x="145" y="1127"/>
                      <a:pt x="0" y="1717"/>
                    </a:cubicBezTo>
                    <a:cubicBezTo>
                      <a:pt x="125" y="1624"/>
                      <a:pt x="251" y="1543"/>
                      <a:pt x="385" y="1540"/>
                    </a:cubicBezTo>
                    <a:cubicBezTo>
                      <a:pt x="388" y="1540"/>
                      <a:pt x="391" y="1540"/>
                      <a:pt x="395" y="1540"/>
                    </a:cubicBezTo>
                    <a:cubicBezTo>
                      <a:pt x="552" y="1540"/>
                      <a:pt x="694" y="1648"/>
                      <a:pt x="836" y="1735"/>
                    </a:cubicBezTo>
                    <a:cubicBezTo>
                      <a:pt x="983" y="1223"/>
                      <a:pt x="1037" y="713"/>
                      <a:pt x="1037" y="241"/>
                    </a:cubicBezTo>
                    <a:lnTo>
                      <a:pt x="1037" y="240"/>
                    </a:lnTo>
                    <a:cubicBezTo>
                      <a:pt x="931" y="188"/>
                      <a:pt x="832" y="104"/>
                      <a:pt x="723" y="56"/>
                    </a:cubicBezTo>
                    <a:cubicBezTo>
                      <a:pt x="628" y="15"/>
                      <a:pt x="529" y="0"/>
                      <a:pt x="4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4" name="Google Shape;2714;p40"/>
              <p:cNvSpPr/>
              <p:nvPr/>
            </p:nvSpPr>
            <p:spPr>
              <a:xfrm>
                <a:off x="4415650" y="3730750"/>
                <a:ext cx="27650" cy="26675"/>
              </a:xfrm>
              <a:custGeom>
                <a:avLst/>
                <a:gdLst/>
                <a:ahLst/>
                <a:cxnLst/>
                <a:rect l="l" t="t" r="r" b="b"/>
                <a:pathLst>
                  <a:path w="1106" h="1067" extrusionOk="0">
                    <a:moveTo>
                      <a:pt x="884" y="0"/>
                    </a:moveTo>
                    <a:lnTo>
                      <a:pt x="0" y="167"/>
                    </a:lnTo>
                    <a:cubicBezTo>
                      <a:pt x="82" y="429"/>
                      <a:pt x="147" y="694"/>
                      <a:pt x="197" y="963"/>
                    </a:cubicBezTo>
                    <a:cubicBezTo>
                      <a:pt x="369" y="1010"/>
                      <a:pt x="539" y="1066"/>
                      <a:pt x="708" y="1066"/>
                    </a:cubicBezTo>
                    <a:cubicBezTo>
                      <a:pt x="815" y="1066"/>
                      <a:pt x="921" y="1044"/>
                      <a:pt x="1026" y="983"/>
                    </a:cubicBezTo>
                    <a:cubicBezTo>
                      <a:pt x="1054" y="967"/>
                      <a:pt x="1079" y="949"/>
                      <a:pt x="1105" y="929"/>
                    </a:cubicBezTo>
                    <a:cubicBezTo>
                      <a:pt x="1053" y="615"/>
                      <a:pt x="979" y="305"/>
                      <a:pt x="8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 name="Google Shape;2715;p40"/>
              <p:cNvSpPr/>
              <p:nvPr/>
            </p:nvSpPr>
            <p:spPr>
              <a:xfrm>
                <a:off x="4420600" y="3754000"/>
                <a:ext cx="25200" cy="29100"/>
              </a:xfrm>
              <a:custGeom>
                <a:avLst/>
                <a:gdLst/>
                <a:ahLst/>
                <a:cxnLst/>
                <a:rect l="l" t="t" r="r" b="b"/>
                <a:pathLst>
                  <a:path w="1008" h="1164" extrusionOk="0">
                    <a:moveTo>
                      <a:pt x="908" y="0"/>
                    </a:moveTo>
                    <a:cubicBezTo>
                      <a:pt x="883" y="19"/>
                      <a:pt x="856" y="37"/>
                      <a:pt x="829" y="53"/>
                    </a:cubicBezTo>
                    <a:cubicBezTo>
                      <a:pt x="724" y="114"/>
                      <a:pt x="619" y="136"/>
                      <a:pt x="512" y="136"/>
                    </a:cubicBezTo>
                    <a:cubicBezTo>
                      <a:pt x="343" y="136"/>
                      <a:pt x="172" y="80"/>
                      <a:pt x="0" y="33"/>
                    </a:cubicBezTo>
                    <a:lnTo>
                      <a:pt x="0" y="33"/>
                    </a:lnTo>
                    <a:cubicBezTo>
                      <a:pt x="57" y="335"/>
                      <a:pt x="94" y="642"/>
                      <a:pt x="112" y="950"/>
                    </a:cubicBezTo>
                    <a:cubicBezTo>
                      <a:pt x="207" y="936"/>
                      <a:pt x="302" y="924"/>
                      <a:pt x="395" y="924"/>
                    </a:cubicBezTo>
                    <a:cubicBezTo>
                      <a:pt x="497" y="924"/>
                      <a:pt x="597" y="938"/>
                      <a:pt x="692" y="980"/>
                    </a:cubicBezTo>
                    <a:cubicBezTo>
                      <a:pt x="801" y="1028"/>
                      <a:pt x="900" y="1112"/>
                      <a:pt x="1006" y="1164"/>
                    </a:cubicBezTo>
                    <a:cubicBezTo>
                      <a:pt x="1007" y="773"/>
                      <a:pt x="974" y="384"/>
                      <a:pt x="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515" y="192508"/>
            <a:ext cx="8403956" cy="5031105"/>
          </a:xfrm>
          <a:prstGeom prst="rect">
            <a:avLst/>
          </a:prstGeom>
          <a:ln>
            <a:solidFill>
              <a:srgbClr val="7030A0"/>
            </a:solid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15000"/>
              </a:lnSpc>
              <a:spcAft>
                <a:spcPts val="600"/>
              </a:spcAft>
            </a:pPr>
            <a:r>
              <a:rPr lang="en-US" sz="1500" b="1" dirty="0">
                <a:latin typeface="Times New Roman" panose="02020603050405020304" charset="0"/>
                <a:ea typeface="Calibri" panose="020F0502020204030204" pitchFamily="34" charset="0"/>
                <a:cs typeface="Times New Roman" panose="02020603050405020304" charset="0"/>
              </a:rPr>
              <a:t>1. 2. </a:t>
            </a:r>
            <a:r>
              <a:rPr lang="vi-VN" sz="1500" b="1" dirty="0">
                <a:latin typeface="Times New Roman" panose="02020603050405020304" charset="0"/>
                <a:ea typeface="Calibri" panose="020F0502020204030204" pitchFamily="34" charset="0"/>
                <a:cs typeface="Times New Roman" panose="02020603050405020304" charset="0"/>
              </a:rPr>
              <a:t>Hoạt động làm mẫu thao tác quy trình viết </a:t>
            </a:r>
            <a:endParaRPr lang="en-US" sz="1500" dirty="0">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600"/>
              </a:spcAft>
            </a:pPr>
            <a:r>
              <a:rPr lang="vi-VN" sz="1500" dirty="0">
                <a:latin typeface="Times New Roman" panose="02020603050405020304" charset="0"/>
                <a:ea typeface="Calibri" panose="020F0502020204030204" pitchFamily="34" charset="0"/>
                <a:cs typeface="Times New Roman" panose="02020603050405020304" charset="0"/>
              </a:rPr>
              <a:t>	Lưu ý: Tuỳ theo trình độ của người học, đặc điểm kiểu bài mà GV chọn làm mẫu kĩ năng viết phù hợp.</a:t>
            </a:r>
            <a:endParaRPr lang="en-US" sz="1500" dirty="0">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600"/>
              </a:spcAft>
            </a:pPr>
            <a:r>
              <a:rPr lang="vi-VN" sz="1500" b="1" dirty="0">
                <a:latin typeface="Times New Roman" panose="02020603050405020304" charset="0"/>
                <a:ea typeface="Calibri" panose="020F0502020204030204" pitchFamily="34" charset="0"/>
                <a:cs typeface="Times New Roman" panose="02020603050405020304" charset="0"/>
              </a:rPr>
              <a:t>	a. Mục tiêu: </a:t>
            </a:r>
            <a:r>
              <a:rPr lang="vi-VN" sz="1500" dirty="0">
                <a:latin typeface="Times New Roman" panose="02020603050405020304" charset="0"/>
                <a:ea typeface="Calibri" panose="020F0502020204030204" pitchFamily="34" charset="0"/>
                <a:cs typeface="Times New Roman" panose="02020603050405020304" charset="0"/>
              </a:rPr>
              <a:t>Biết cách thực hiện những thao tác trong quy trình viết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thông</a:t>
            </a:r>
            <a:r>
              <a:rPr lang="en-US" sz="1500" dirty="0">
                <a:latin typeface="Times New Roman" panose="02020603050405020304" charset="0"/>
                <a:ea typeface="Calibri" panose="020F0502020204030204" pitchFamily="34" charset="0"/>
                <a:cs typeface="Times New Roman" panose="02020603050405020304" charset="0"/>
              </a:rPr>
              <a:t> qua </a:t>
            </a:r>
            <a:r>
              <a:rPr lang="en-US" sz="1500" dirty="0" err="1">
                <a:latin typeface="Times New Roman" panose="02020603050405020304" charset="0"/>
                <a:ea typeface="Calibri" panose="020F0502020204030204" pitchFamily="34" charset="0"/>
                <a:cs typeface="Times New Roman" panose="02020603050405020304" charset="0"/>
              </a:rPr>
              <a:t>một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ví</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dụ</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cụ</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thể</a:t>
            </a:r>
            <a:r>
              <a:rPr lang="vi-VN" sz="1500" dirty="0">
                <a:latin typeface="Times New Roman" panose="02020603050405020304" charset="0"/>
                <a:ea typeface="Calibri" panose="020F0502020204030204" pitchFamily="34" charset="0"/>
                <a:cs typeface="Times New Roman" panose="02020603050405020304" charset="0"/>
              </a:rPr>
              <a:t>.</a:t>
            </a:r>
            <a:endParaRPr lang="en-US" sz="1500" dirty="0">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600"/>
              </a:spcAft>
            </a:pPr>
            <a:r>
              <a:rPr lang="en-US" sz="1500" b="1" dirty="0">
                <a:latin typeface="Times New Roman" panose="02020603050405020304" charset="0"/>
                <a:ea typeface="Calibri" panose="020F0502020204030204" pitchFamily="34" charset="0"/>
                <a:cs typeface="Times New Roman" panose="02020603050405020304" charset="0"/>
              </a:rPr>
              <a:t>	b. </a:t>
            </a:r>
            <a:r>
              <a:rPr lang="en-US" sz="1500" b="1" dirty="0" err="1">
                <a:latin typeface="Times New Roman" panose="02020603050405020304" charset="0"/>
                <a:ea typeface="Calibri" panose="020F0502020204030204" pitchFamily="34" charset="0"/>
                <a:cs typeface="Times New Roman" panose="02020603050405020304" charset="0"/>
              </a:rPr>
              <a:t>Nội</a:t>
            </a:r>
            <a:r>
              <a:rPr lang="en-US" sz="1500" b="1" dirty="0">
                <a:latin typeface="Times New Roman" panose="02020603050405020304" charset="0"/>
                <a:ea typeface="Calibri" panose="020F0502020204030204" pitchFamily="34" charset="0"/>
                <a:cs typeface="Times New Roman" panose="02020603050405020304" charset="0"/>
              </a:rPr>
              <a:t> dung: </a:t>
            </a:r>
            <a:r>
              <a:rPr lang="en-US" sz="1500" dirty="0" err="1">
                <a:latin typeface="Times New Roman" panose="02020603050405020304" charset="0"/>
                <a:ea typeface="Calibri" panose="020F0502020204030204" pitchFamily="34" charset="0"/>
                <a:cs typeface="Times New Roman" panose="02020603050405020304" charset="0"/>
              </a:rPr>
              <a:t>Hướng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dẫn</a:t>
            </a:r>
            <a:r>
              <a:rPr lang="en-US" sz="1500" dirty="0">
                <a:latin typeface="Times New Roman" panose="02020603050405020304" charset="0"/>
                <a:ea typeface="Calibri" panose="020F0502020204030204" pitchFamily="34" charset="0"/>
                <a:cs typeface="Times New Roman" panose="02020603050405020304" charset="0"/>
              </a:rPr>
              <a:t> HS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mẫu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tác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quy</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trình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viết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thông</a:t>
            </a:r>
            <a:r>
              <a:rPr lang="en-US" sz="1500" dirty="0">
                <a:latin typeface="Times New Roman" panose="02020603050405020304" charset="0"/>
                <a:ea typeface="Calibri" panose="020F0502020204030204" pitchFamily="34" charset="0"/>
                <a:cs typeface="Times New Roman" panose="02020603050405020304" charset="0"/>
              </a:rPr>
              <a:t> qua </a:t>
            </a:r>
            <a:r>
              <a:rPr lang="en-US" sz="1500" dirty="0" err="1">
                <a:latin typeface="Times New Roman" panose="02020603050405020304" charset="0"/>
                <a:ea typeface="Calibri" panose="020F0502020204030204" pitchFamily="34" charset="0"/>
                <a:cs typeface="Times New Roman" panose="02020603050405020304" charset="0"/>
              </a:rPr>
              <a:t>đề</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bài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cụ</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thể</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trong</a:t>
            </a:r>
            <a:r>
              <a:rPr lang="en-US" sz="1500" dirty="0">
                <a:latin typeface="Times New Roman" panose="02020603050405020304" charset="0"/>
                <a:ea typeface="Calibri" panose="020F0502020204030204" pitchFamily="34" charset="0"/>
                <a:cs typeface="Times New Roman" panose="02020603050405020304" charset="0"/>
              </a:rPr>
              <a:t> SGK </a:t>
            </a:r>
            <a:r>
              <a:rPr lang="en-US" sz="1500" dirty="0" err="1">
                <a:latin typeface="Times New Roman" panose="02020603050405020304" charset="0"/>
                <a:ea typeface="Calibri" panose="020F0502020204030204" pitchFamily="34" charset="0"/>
                <a:cs typeface="Times New Roman" panose="02020603050405020304" charset="0"/>
              </a:rPr>
              <a:t>trang</a:t>
            </a:r>
            <a:r>
              <a:rPr lang="en-US" sz="1500" dirty="0">
                <a:latin typeface="Times New Roman" panose="02020603050405020304" charset="0"/>
                <a:ea typeface="Calibri" panose="020F0502020204030204" pitchFamily="34" charset="0"/>
                <a:cs typeface="Times New Roman" panose="02020603050405020304" charset="0"/>
              </a:rPr>
              <a:t> 82</a:t>
            </a:r>
            <a:r>
              <a:rPr lang="en-US" sz="1500" b="1" dirty="0">
                <a:latin typeface="Times New Roman" panose="02020603050405020304" charset="0"/>
                <a:ea typeface="Calibri" panose="020F0502020204030204" pitchFamily="34" charset="0"/>
                <a:cs typeface="Times New Roman" panose="02020603050405020304" charset="0"/>
              </a:rPr>
              <a:t>.	</a:t>
            </a:r>
            <a:endParaRPr lang="en-US" sz="1500" dirty="0">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600"/>
              </a:spcAft>
            </a:pPr>
            <a:r>
              <a:rPr lang="en-US" sz="1500" b="1" dirty="0">
                <a:latin typeface="Times New Roman" panose="02020603050405020304" charset="0"/>
                <a:ea typeface="Calibri" panose="020F0502020204030204" pitchFamily="34" charset="0"/>
                <a:cs typeface="Times New Roman" panose="02020603050405020304" charset="0"/>
              </a:rPr>
              <a:t>	c</a:t>
            </a:r>
            <a:r>
              <a:rPr lang="vi-VN" sz="1500" b="1" dirty="0">
                <a:latin typeface="Times New Roman" panose="02020603050405020304" charset="0"/>
                <a:ea typeface="Calibri" panose="020F0502020204030204" pitchFamily="34" charset="0"/>
                <a:cs typeface="Times New Roman" panose="02020603050405020304" charset="0"/>
              </a:rPr>
              <a:t>. Sản phẩm: </a:t>
            </a:r>
            <a:r>
              <a:rPr lang="vi-VN" sz="1500" dirty="0">
                <a:latin typeface="Times New Roman" panose="02020603050405020304" charset="0"/>
                <a:ea typeface="Calibri" panose="020F0502020204030204" pitchFamily="34" charset="0"/>
                <a:cs typeface="Times New Roman" panose="02020603050405020304" charset="0"/>
              </a:rPr>
              <a:t>Câu hỏi của HS về những thao tác mình chưa hiểu rõ trong quy trình viết.</a:t>
            </a:r>
            <a:endParaRPr lang="en-US" sz="1500" dirty="0">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600"/>
              </a:spcAft>
            </a:pPr>
            <a:r>
              <a:rPr lang="en-US" sz="1500" b="1" dirty="0">
                <a:latin typeface="Times New Roman" panose="02020603050405020304" charset="0"/>
                <a:ea typeface="Calibri" panose="020F0502020204030204" pitchFamily="34" charset="0"/>
                <a:cs typeface="Times New Roman" panose="02020603050405020304" charset="0"/>
              </a:rPr>
              <a:t>	d</a:t>
            </a:r>
            <a:r>
              <a:rPr lang="vi-VN" sz="1500" b="1" dirty="0">
                <a:latin typeface="Times New Roman" panose="02020603050405020304" charset="0"/>
                <a:ea typeface="Calibri" panose="020F0502020204030204" pitchFamily="34" charset="0"/>
                <a:cs typeface="Times New Roman" panose="02020603050405020304" charset="0"/>
              </a:rPr>
              <a:t>. Tổ chức thực hiện:</a:t>
            </a:r>
            <a:r>
              <a:rPr lang="vi-VN" sz="1500" dirty="0">
                <a:latin typeface="Times New Roman" panose="02020603050405020304" charset="0"/>
                <a:ea typeface="Calibri" panose="020F0502020204030204" pitchFamily="34" charset="0"/>
                <a:cs typeface="Times New Roman" panose="02020603050405020304" charset="0"/>
              </a:rPr>
              <a:t> </a:t>
            </a:r>
            <a:endParaRPr lang="en-US" sz="1500" dirty="0">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600"/>
              </a:spcAft>
            </a:pPr>
            <a:r>
              <a:rPr lang="vi-VN" sz="1500" b="1" i="1" dirty="0">
                <a:latin typeface="Times New Roman" panose="02020603050405020304" charset="0"/>
                <a:ea typeface="Calibri" panose="020F0502020204030204" pitchFamily="34" charset="0"/>
                <a:cs typeface="Times New Roman" panose="02020603050405020304" charset="0"/>
              </a:rPr>
              <a:t>	</a:t>
            </a:r>
            <a:r>
              <a:rPr lang="en-US" sz="1500" b="1" dirty="0">
                <a:latin typeface="Times New Roman" panose="02020603050405020304" charset="0"/>
                <a:ea typeface="Calibri" panose="020F0502020204030204" pitchFamily="34" charset="0"/>
                <a:cs typeface="Times New Roman" panose="02020603050405020304" charset="0"/>
              </a:rPr>
              <a:t>B1.</a:t>
            </a:r>
            <a:r>
              <a:rPr lang="en-US" sz="1500" dirty="0">
                <a:latin typeface="Times New Roman" panose="02020603050405020304" charset="0"/>
                <a:ea typeface="Calibri" panose="020F0502020204030204" pitchFamily="34" charset="0"/>
                <a:cs typeface="Times New Roman" panose="02020603050405020304" charset="0"/>
              </a:rPr>
              <a:t> </a:t>
            </a:r>
            <a:r>
              <a:rPr lang="vi-VN" sz="1500" b="1" dirty="0">
                <a:latin typeface="Times New Roman" panose="02020603050405020304" charset="0"/>
                <a:ea typeface="Calibri" panose="020F0502020204030204" pitchFamily="34" charset="0"/>
                <a:cs typeface="Times New Roman" panose="02020603050405020304" charset="0"/>
              </a:rPr>
              <a:t>Giao nhiệm vụ HT:</a:t>
            </a:r>
            <a:r>
              <a:rPr lang="vi-VN" sz="1500" dirty="0">
                <a:latin typeface="Times New Roman" panose="02020603050405020304" charset="0"/>
                <a:ea typeface="Calibri" panose="020F0502020204030204" pitchFamily="34" charset="0"/>
                <a:cs typeface="Times New Roman" panose="02020603050405020304" charset="0"/>
              </a:rPr>
              <a:t> HS </a:t>
            </a:r>
            <a:r>
              <a:rPr lang="en-US" sz="1500" dirty="0" err="1">
                <a:latin typeface="Times New Roman" panose="02020603050405020304" charset="0"/>
                <a:ea typeface="Calibri" panose="020F0502020204030204" pitchFamily="34" charset="0"/>
                <a:cs typeface="Times New Roman" panose="02020603050405020304" charset="0"/>
              </a:rPr>
              <a:t>đọc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lại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đề</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bài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trang</a:t>
            </a:r>
            <a:r>
              <a:rPr lang="en-US" sz="1500" dirty="0">
                <a:latin typeface="Times New Roman" panose="02020603050405020304" charset="0"/>
                <a:ea typeface="Calibri" panose="020F0502020204030204" pitchFamily="34" charset="0"/>
                <a:cs typeface="Times New Roman" panose="02020603050405020304" charset="0"/>
              </a:rPr>
              <a:t> 82 </a:t>
            </a:r>
            <a:r>
              <a:rPr lang="en-US" sz="1500" dirty="0" err="1">
                <a:latin typeface="Times New Roman" panose="02020603050405020304" charset="0"/>
                <a:ea typeface="Calibri" panose="020F0502020204030204" pitchFamily="34" charset="0"/>
                <a:cs typeface="Times New Roman" panose="02020603050405020304" charset="0"/>
              </a:rPr>
              <a:t>và</a:t>
            </a:r>
            <a:r>
              <a:rPr lang="en-US" sz="1500" dirty="0">
                <a:latin typeface="Times New Roman" panose="02020603050405020304" charset="0"/>
                <a:ea typeface="Calibri" panose="020F0502020204030204" pitchFamily="34" charset="0"/>
                <a:cs typeface="Times New Roman" panose="02020603050405020304" charset="0"/>
              </a:rPr>
              <a:t> </a:t>
            </a:r>
            <a:r>
              <a:rPr lang="vi-VN" sz="1500" dirty="0">
                <a:latin typeface="Times New Roman" panose="02020603050405020304" charset="0"/>
                <a:ea typeface="Calibri" panose="020F0502020204030204" pitchFamily="34" charset="0"/>
                <a:cs typeface="Times New Roman" panose="02020603050405020304" charset="0"/>
              </a:rPr>
              <a:t>xem lại PHT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số</a:t>
            </a:r>
            <a:r>
              <a:rPr lang="en-US" sz="1500" dirty="0">
                <a:latin typeface="Times New Roman" panose="02020603050405020304" charset="0"/>
                <a:ea typeface="Calibri" panose="020F0502020204030204" pitchFamily="34" charset="0"/>
                <a:cs typeface="Times New Roman" panose="02020603050405020304" charset="0"/>
              </a:rPr>
              <a:t> 1</a:t>
            </a:r>
            <a:r>
              <a:rPr lang="vi-VN" sz="1500" dirty="0">
                <a:latin typeface="Times New Roman" panose="02020603050405020304" charset="0"/>
                <a:ea typeface="Calibri" panose="020F0502020204030204" pitchFamily="34" charset="0"/>
                <a:cs typeface="Times New Roman" panose="02020603050405020304" charset="0"/>
              </a:rPr>
              <a:t> về quy trình viết đã thực hiện và đưa ra những câu hỏi về quy trình viết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đối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với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đề</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bài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trên</a:t>
            </a:r>
            <a:r>
              <a:rPr lang="en-US" sz="1500" dirty="0">
                <a:latin typeface="Times New Roman" panose="02020603050405020304" charset="0"/>
                <a:ea typeface="Calibri" panose="020F0502020204030204" pitchFamily="34" charset="0"/>
                <a:cs typeface="Times New Roman" panose="02020603050405020304" charset="0"/>
              </a:rPr>
              <a:t>. </a:t>
            </a:r>
            <a:endParaRPr lang="en-US" sz="1500" dirty="0">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600"/>
              </a:spcAft>
            </a:pPr>
            <a:r>
              <a:rPr lang="vi-VN" sz="1500" i="1" dirty="0">
                <a:latin typeface="Times New Roman" panose="02020603050405020304" charset="0"/>
                <a:ea typeface="Calibri" panose="020F0502020204030204" pitchFamily="34" charset="0"/>
                <a:cs typeface="Times New Roman" panose="02020603050405020304" charset="0"/>
              </a:rPr>
              <a:t>	 </a:t>
            </a:r>
            <a:r>
              <a:rPr lang="en-US" sz="1500" b="1" dirty="0">
                <a:latin typeface="Times New Roman" panose="02020603050405020304" charset="0"/>
                <a:ea typeface="Calibri" panose="020F0502020204030204" pitchFamily="34" charset="0"/>
                <a:cs typeface="Times New Roman" panose="02020603050405020304" charset="0"/>
              </a:rPr>
              <a:t>B2.</a:t>
            </a:r>
            <a:r>
              <a:rPr lang="en-US" sz="1500" dirty="0">
                <a:latin typeface="Times New Roman" panose="02020603050405020304" charset="0"/>
                <a:ea typeface="Calibri" panose="020F0502020204030204" pitchFamily="34" charset="0"/>
                <a:cs typeface="Times New Roman" panose="02020603050405020304" charset="0"/>
              </a:rPr>
              <a:t> </a:t>
            </a:r>
            <a:r>
              <a:rPr lang="vi-VN" sz="1500" b="1" dirty="0">
                <a:latin typeface="Times New Roman" panose="02020603050405020304" charset="0"/>
                <a:ea typeface="Calibri" panose="020F0502020204030204" pitchFamily="34" charset="0"/>
                <a:cs typeface="Times New Roman" panose="02020603050405020304" charset="0"/>
              </a:rPr>
              <a:t>Thực hiện nhiệm vụ HT:</a:t>
            </a:r>
            <a:r>
              <a:rPr lang="vi-VN"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Dựa</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vào</a:t>
            </a:r>
            <a:r>
              <a:rPr lang="en-US" sz="1500" dirty="0">
                <a:latin typeface="Times New Roman" panose="02020603050405020304" charset="0"/>
                <a:ea typeface="Calibri" panose="020F0502020204030204" pitchFamily="34" charset="0"/>
                <a:cs typeface="Times New Roman" panose="02020603050405020304" charset="0"/>
              </a:rPr>
              <a:t> </a:t>
            </a:r>
            <a:r>
              <a:rPr lang="vi-VN" sz="1500" dirty="0">
                <a:latin typeface="Times New Roman" panose="02020603050405020304" charset="0"/>
                <a:ea typeface="Calibri" panose="020F0502020204030204" pitchFamily="34" charset="0"/>
                <a:cs typeface="Times New Roman" panose="02020603050405020304" charset="0"/>
              </a:rPr>
              <a:t>PHT </a:t>
            </a:r>
            <a:r>
              <a:rPr lang="en-US" sz="1500" dirty="0" err="1">
                <a:latin typeface="Times New Roman" panose="02020603050405020304" charset="0"/>
                <a:ea typeface="Calibri" panose="020F0502020204030204" pitchFamily="34" charset="0"/>
                <a:cs typeface="Times New Roman" panose="02020603050405020304" charset="0"/>
              </a:rPr>
              <a:t>số</a:t>
            </a:r>
            <a:r>
              <a:rPr lang="en-US" sz="1500" dirty="0">
                <a:latin typeface="Times New Roman" panose="02020603050405020304" charset="0"/>
                <a:ea typeface="Calibri" panose="020F0502020204030204" pitchFamily="34" charset="0"/>
                <a:cs typeface="Times New Roman" panose="02020603050405020304" charset="0"/>
              </a:rPr>
              <a:t> 1, </a:t>
            </a:r>
            <a:r>
              <a:rPr lang="vi-VN" sz="1500" dirty="0">
                <a:latin typeface="Times New Roman" panose="02020603050405020304" charset="0"/>
                <a:ea typeface="Calibri" panose="020F0502020204030204" pitchFamily="34" charset="0"/>
                <a:cs typeface="Times New Roman" panose="02020603050405020304" charset="0"/>
              </a:rPr>
              <a:t>H</a:t>
            </a:r>
            <a:r>
              <a:rPr lang="en-US" sz="1500" dirty="0">
                <a:latin typeface="Times New Roman" panose="02020603050405020304" charset="0"/>
                <a:ea typeface="Calibri" panose="020F0502020204030204" pitchFamily="34" charset="0"/>
                <a:cs typeface="Times New Roman" panose="02020603050405020304" charset="0"/>
              </a:rPr>
              <a:t>S </a:t>
            </a:r>
            <a:r>
              <a:rPr lang="en-US" sz="1500" dirty="0" err="1">
                <a:latin typeface="Times New Roman" panose="02020603050405020304" charset="0"/>
                <a:ea typeface="Calibri" panose="020F0502020204030204" pitchFamily="34" charset="0"/>
                <a:cs typeface="Times New Roman" panose="02020603050405020304" charset="0"/>
              </a:rPr>
              <a:t>tiến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hành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nêu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ra</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hệ</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thống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câu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hỏi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về</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quy</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trình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viết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cho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đề</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bài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trong</a:t>
            </a:r>
            <a:r>
              <a:rPr lang="en-US" sz="1500" dirty="0">
                <a:latin typeface="Times New Roman" panose="02020603050405020304" charset="0"/>
                <a:ea typeface="Calibri" panose="020F0502020204030204" pitchFamily="34" charset="0"/>
                <a:cs typeface="Times New Roman" panose="02020603050405020304" charset="0"/>
              </a:rPr>
              <a:t> SGK. </a:t>
            </a:r>
            <a:r>
              <a:rPr lang="en-US" sz="1500" dirty="0" err="1">
                <a:latin typeface="Times New Roman" panose="02020603050405020304" charset="0"/>
                <a:ea typeface="Calibri" panose="020F0502020204030204" pitchFamily="34" charset="0"/>
                <a:cs typeface="Times New Roman" panose="02020603050405020304" charset="0"/>
              </a:rPr>
              <a:t>Sau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đó</a:t>
            </a:r>
            <a:r>
              <a:rPr lang="en-US" sz="1500" dirty="0">
                <a:latin typeface="Times New Roman" panose="02020603050405020304" charset="0"/>
                <a:ea typeface="Calibri" panose="020F0502020204030204" pitchFamily="34" charset="0"/>
                <a:cs typeface="Times New Roman" panose="02020603050405020304" charset="0"/>
              </a:rPr>
              <a:t> </a:t>
            </a:r>
            <a:r>
              <a:rPr lang="vi-VN" sz="1500" dirty="0">
                <a:latin typeface="Times New Roman" panose="02020603050405020304" charset="0"/>
                <a:ea typeface="Calibri" panose="020F0502020204030204" pitchFamily="34" charset="0"/>
                <a:cs typeface="Times New Roman" panose="02020603050405020304" charset="0"/>
              </a:rPr>
              <a:t>ghi ra những câu hỏi về những kĩ năng mình chưa rõ.</a:t>
            </a:r>
            <a:endParaRPr lang="en-US" sz="1500" dirty="0">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600"/>
              </a:spcAft>
            </a:pPr>
            <a:r>
              <a:rPr lang="vi-VN" sz="1500" dirty="0">
                <a:latin typeface="Times New Roman" panose="02020603050405020304" charset="0"/>
                <a:ea typeface="Calibri" panose="020F0502020204030204" pitchFamily="34" charset="0"/>
                <a:cs typeface="Times New Roman" panose="02020603050405020304" charset="0"/>
              </a:rPr>
              <a:t>	</a:t>
            </a:r>
            <a:r>
              <a:rPr lang="en-US" sz="1500" b="1" dirty="0">
                <a:latin typeface="Times New Roman" panose="02020603050405020304" charset="0"/>
                <a:ea typeface="Calibri" panose="020F0502020204030204" pitchFamily="34" charset="0"/>
                <a:cs typeface="Times New Roman" panose="02020603050405020304" charset="0"/>
              </a:rPr>
              <a:t>B3.</a:t>
            </a:r>
            <a:r>
              <a:rPr lang="en-US" sz="1500" dirty="0">
                <a:latin typeface="Times New Roman" panose="02020603050405020304" charset="0"/>
                <a:ea typeface="Calibri" panose="020F0502020204030204" pitchFamily="34" charset="0"/>
                <a:cs typeface="Times New Roman" panose="02020603050405020304" charset="0"/>
              </a:rPr>
              <a:t> </a:t>
            </a:r>
            <a:r>
              <a:rPr lang="en-US" sz="1500" i="1" dirty="0">
                <a:latin typeface="Times New Roman" panose="02020603050405020304" charset="0"/>
                <a:ea typeface="Calibri" panose="020F0502020204030204" pitchFamily="34" charset="0"/>
                <a:cs typeface="Times New Roman" panose="02020603050405020304" charset="0"/>
              </a:rPr>
              <a:t> </a:t>
            </a:r>
            <a:r>
              <a:rPr lang="vi-VN" sz="1500" b="1" dirty="0">
                <a:latin typeface="Times New Roman" panose="02020603050405020304" charset="0"/>
                <a:ea typeface="Calibri" panose="020F0502020204030204" pitchFamily="34" charset="0"/>
                <a:cs typeface="Times New Roman" panose="02020603050405020304" charset="0"/>
              </a:rPr>
              <a:t>Báo cáo, thảo luận:</a:t>
            </a:r>
            <a:r>
              <a:rPr lang="vi-VN" sz="1500" i="1" dirty="0">
                <a:latin typeface="Times New Roman" panose="02020603050405020304" charset="0"/>
                <a:ea typeface="Calibri" panose="020F0502020204030204" pitchFamily="34" charset="0"/>
                <a:cs typeface="Times New Roman" panose="02020603050405020304" charset="0"/>
              </a:rPr>
              <a:t> </a:t>
            </a:r>
            <a:r>
              <a:rPr lang="vi-VN" sz="1500" dirty="0">
                <a:latin typeface="Times New Roman" panose="02020603050405020304" charset="0"/>
                <a:ea typeface="Calibri" panose="020F0502020204030204" pitchFamily="34" charset="0"/>
                <a:cs typeface="Times New Roman" panose="02020603050405020304" charset="0"/>
              </a:rPr>
              <a:t>2</a:t>
            </a:r>
            <a:r>
              <a:rPr lang="en-US" sz="1500" dirty="0">
                <a:latin typeface="Times New Roman" panose="02020603050405020304" charset="0"/>
                <a:ea typeface="Calibri" panose="020F0502020204030204" pitchFamily="34" charset="0"/>
                <a:cs typeface="Times New Roman" panose="02020603050405020304" charset="0"/>
              </a:rPr>
              <a:t> – </a:t>
            </a:r>
            <a:r>
              <a:rPr lang="vi-VN" sz="1500" dirty="0">
                <a:latin typeface="Times New Roman" panose="02020603050405020304" charset="0"/>
                <a:ea typeface="Calibri" panose="020F0502020204030204" pitchFamily="34" charset="0"/>
                <a:cs typeface="Times New Roman" panose="02020603050405020304" charset="0"/>
              </a:rPr>
              <a:t>3 HS nêu câu hỏi trước lớp.</a:t>
            </a:r>
            <a:endParaRPr lang="en-US" sz="1500" dirty="0">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600"/>
              </a:spcAft>
            </a:pPr>
            <a:r>
              <a:rPr lang="vi-VN" sz="1500" i="1" dirty="0">
                <a:latin typeface="Times New Roman" panose="02020603050405020304" charset="0"/>
                <a:ea typeface="Times New Roman" panose="02020603050405020304" charset="0"/>
                <a:cs typeface="Times New Roman" panose="02020603050405020304" charset="0"/>
              </a:rPr>
              <a:t>	</a:t>
            </a:r>
            <a:r>
              <a:rPr lang="en-US" sz="1500" b="1" dirty="0">
                <a:latin typeface="Times New Roman" panose="02020603050405020304" charset="0"/>
                <a:ea typeface="Calibri" panose="020F0502020204030204" pitchFamily="34" charset="0"/>
                <a:cs typeface="Times New Roman" panose="02020603050405020304" charset="0"/>
              </a:rPr>
              <a:t>B4.</a:t>
            </a:r>
            <a:r>
              <a:rPr lang="en-US" sz="1500" dirty="0">
                <a:latin typeface="Times New Roman" panose="02020603050405020304" charset="0"/>
                <a:ea typeface="Calibri" panose="020F0502020204030204" pitchFamily="34" charset="0"/>
                <a:cs typeface="Times New Roman" panose="02020603050405020304" charset="0"/>
              </a:rPr>
              <a:t> </a:t>
            </a:r>
            <a:r>
              <a:rPr lang="en-US" sz="1500" i="1" dirty="0">
                <a:latin typeface="Times New Roman" panose="02020603050405020304" charset="0"/>
                <a:ea typeface="Times New Roman" panose="02020603050405020304" charset="0"/>
                <a:cs typeface="Times New Roman" panose="02020603050405020304" charset="0"/>
              </a:rPr>
              <a:t> </a:t>
            </a:r>
            <a:r>
              <a:rPr lang="vi-VN" sz="1500" b="1" dirty="0">
                <a:latin typeface="Times New Roman" panose="02020603050405020304" charset="0"/>
                <a:ea typeface="Times New Roman" panose="02020603050405020304" charset="0"/>
                <a:cs typeface="Times New Roman" panose="02020603050405020304" charset="0"/>
              </a:rPr>
              <a:t>Kết luận, nhận định:</a:t>
            </a:r>
            <a:r>
              <a:rPr lang="vi-VN" sz="1500" b="1" i="1" dirty="0">
                <a:latin typeface="Times New Roman" panose="02020603050405020304" charset="0"/>
                <a:ea typeface="Times New Roman" panose="02020603050405020304" charset="0"/>
                <a:cs typeface="Times New Roman" panose="02020603050405020304" charset="0"/>
              </a:rPr>
              <a:t> </a:t>
            </a:r>
            <a:r>
              <a:rPr lang="vi-VN" sz="1500" dirty="0">
                <a:latin typeface="Times New Roman" panose="02020603050405020304" charset="0"/>
                <a:ea typeface="Times New Roman" panose="02020603050405020304" charset="0"/>
                <a:cs typeface="Times New Roman" panose="02020603050405020304" charset="0"/>
              </a:rPr>
              <a:t>GV tổng hợp các câu hỏi và giải đáp những câu hỏi có vấn đề hoặc những câu hỏi mà nhiều HS còn gặp khó khăn, vướng mắc. GV có thể làm mẫu quy trình viết để HS hình dung kĩ năng viết một cách trực quan.</a:t>
            </a:r>
            <a:endParaRPr lang="en-US" sz="1500" dirty="0">
              <a:latin typeface="Times New Roman" panose="02020603050405020304" charset="0"/>
              <a:ea typeface="Calibri" panose="020F0502020204030204" pitchFamily="34" charset="0"/>
              <a:cs typeface="Times New Roman" panose="02020603050405020304" charset="0"/>
            </a:endParaRPr>
          </a:p>
        </p:txBody>
      </p:sp>
      <p:sp>
        <p:nvSpPr>
          <p:cNvPr id="3" name="Freeform 7"/>
          <p:cNvSpPr/>
          <p:nvPr/>
        </p:nvSpPr>
        <p:spPr>
          <a:xfrm rot="1578904">
            <a:off x="5678068" y="194676"/>
            <a:ext cx="2786430" cy="1230938"/>
          </a:xfrm>
          <a:custGeom>
            <a:avLst/>
            <a:gdLst/>
            <a:ahLst/>
            <a:cxnLst/>
            <a:rect l="l" t="t" r="r" b="b"/>
            <a:pathLst>
              <a:path w="14404600" h="2461877">
                <a:moveTo>
                  <a:pt x="0" y="0"/>
                </a:moveTo>
                <a:lnTo>
                  <a:pt x="14404601" y="0"/>
                </a:lnTo>
                <a:lnTo>
                  <a:pt x="14404601" y="2461877"/>
                </a:lnTo>
                <a:lnTo>
                  <a:pt x="0" y="2461877"/>
                </a:lnTo>
                <a:lnTo>
                  <a:pt x="0" y="0"/>
                </a:lnTo>
                <a:close/>
              </a:path>
            </a:pathLst>
          </a:custGeom>
          <a:blipFill>
            <a:blip r:embed="rId1">
              <a:alphaModFix amt="47000"/>
              <a:extLst>
                <a:ext uri="{96DAC541-7B7A-43D3-8B79-37D633B846F1}">
                  <asvg:svgBlip xmlns:asvg="http://schemas.microsoft.com/office/drawing/2016/SVG/main" r:embed="rId2"/>
                </a:ext>
              </a:extLst>
            </a:blip>
            <a:stretch>
              <a:fillRect/>
            </a:stretch>
          </a:blipFill>
        </p:spPr>
      </p:sp>
      <p:sp>
        <p:nvSpPr>
          <p:cNvPr id="4" name="Freeform 3"/>
          <p:cNvSpPr/>
          <p:nvPr/>
        </p:nvSpPr>
        <p:spPr>
          <a:xfrm>
            <a:off x="1969704" y="1468520"/>
            <a:ext cx="5101579" cy="2727646"/>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p:cNvSpPr/>
          <p:nvPr/>
        </p:nvSpPr>
        <p:spPr>
          <a:xfrm rot="3749066">
            <a:off x="5972936" y="147716"/>
            <a:ext cx="2987973" cy="1806074"/>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3"/>
          <p:cNvSpPr/>
          <p:nvPr/>
        </p:nvSpPr>
        <p:spPr>
          <a:xfrm>
            <a:off x="2179364" y="842709"/>
            <a:ext cx="5101579" cy="3354287"/>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5" name="Rectangle 4"/>
          <p:cNvSpPr/>
          <p:nvPr/>
        </p:nvSpPr>
        <p:spPr>
          <a:xfrm>
            <a:off x="139485" y="139485"/>
            <a:ext cx="8818534" cy="3427095"/>
          </a:xfrm>
          <a:prstGeom prst="rect">
            <a:avLst/>
          </a:prstGeom>
          <a:ln>
            <a:solidFill>
              <a:srgbClr val="7030A0"/>
            </a:solid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15000"/>
              </a:lnSpc>
              <a:spcAft>
                <a:spcPts val="0"/>
              </a:spcAft>
            </a:pPr>
            <a:r>
              <a:rPr lang="nl-NL" sz="1050" b="1" dirty="0">
                <a:latin typeface="Times New Roman" panose="02020603050405020304" charset="0"/>
                <a:ea typeface="MS Mincho"/>
                <a:cs typeface="Times New Roman" panose="02020603050405020304" charset="0"/>
              </a:rPr>
              <a:t>Dự kiến sản phẩm: </a:t>
            </a:r>
            <a:r>
              <a:rPr lang="nl-NL" sz="1050" dirty="0">
                <a:latin typeface="Times New Roman" panose="02020603050405020304" charset="0"/>
                <a:ea typeface="MS Mincho"/>
                <a:cs typeface="Times New Roman" panose="02020603050405020304" charset="0"/>
              </a:rPr>
              <a:t>Hệ thống câu hỏi</a:t>
            </a:r>
            <a:r>
              <a:rPr lang="nl-NL" sz="1050" b="1" dirty="0">
                <a:latin typeface="Times New Roman" panose="02020603050405020304" charset="0"/>
                <a:ea typeface="MS Mincho"/>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dự</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kiến</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của</a:t>
            </a:r>
            <a:r>
              <a:rPr lang="en-US" sz="1050" dirty="0">
                <a:latin typeface="Times New Roman" panose="02020603050405020304" charset="0"/>
                <a:ea typeface="Times New Roman" panose="02020603050405020304" charset="0"/>
                <a:cs typeface="Times New Roman" panose="02020603050405020304" charset="0"/>
              </a:rPr>
              <a:t> HS.</a:t>
            </a:r>
            <a:endParaRPr lang="en-US" sz="1050" dirty="0">
              <a:latin typeface="Times New Roman" panose="02020603050405020304" charset="0"/>
              <a:ea typeface="Calibri" panose="020F0502020204030204" pitchFamily="34" charset="0"/>
              <a:cs typeface="Times New Roman" panose="02020603050405020304" charset="0"/>
            </a:endParaRPr>
          </a:p>
          <a:p>
            <a:pPr indent="457200" algn="just">
              <a:lnSpc>
                <a:spcPct val="150000"/>
              </a:lnSpc>
              <a:spcAft>
                <a:spcPts val="0"/>
              </a:spcAft>
            </a:pPr>
            <a:r>
              <a:rPr lang="en-US" sz="1050" dirty="0">
                <a:latin typeface="Times New Roman" panose="02020603050405020304" charset="0"/>
                <a:ea typeface="Calibri" panose="020F0502020204030204" pitchFamily="34" charset="0"/>
                <a:cs typeface="Times New Roman" panose="02020603050405020304" charset="0"/>
              </a:rPr>
              <a:t>-</a:t>
            </a:r>
            <a:r>
              <a:rPr lang="en-US" sz="1050" dirty="0" err="1">
                <a:latin typeface="Times New Roman" panose="02020603050405020304" charset="0"/>
                <a:ea typeface="Calibri" panose="020F0502020204030204" pitchFamily="34" charset="0"/>
                <a:cs typeface="Times New Roman" panose="02020603050405020304" charset="0"/>
              </a:rPr>
              <a:t>Thời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gian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địa</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điểm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Trong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buổi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lễ</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phát</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động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của</a:t>
            </a:r>
            <a:r>
              <a:rPr lang="en-US" sz="1050" dirty="0">
                <a:latin typeface="Times New Roman" panose="02020603050405020304" charset="0"/>
                <a:ea typeface="Calibri" panose="020F0502020204030204" pitchFamily="34" charset="0"/>
                <a:cs typeface="Times New Roman" panose="02020603050405020304" charset="0"/>
              </a:rPr>
              <a:t> Ban </a:t>
            </a:r>
            <a:r>
              <a:rPr lang="en-US" sz="1050" dirty="0" err="1">
                <a:latin typeface="Times New Roman" panose="02020603050405020304" charset="0"/>
                <a:ea typeface="Calibri" panose="020F0502020204030204" pitchFamily="34" charset="0"/>
                <a:cs typeface="Times New Roman" panose="02020603050405020304" charset="0"/>
              </a:rPr>
              <a:t>Chấp</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hành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Đoàn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thanh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niên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cộng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sản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Hồ</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Chí</a:t>
            </a:r>
            <a:r>
              <a:rPr lang="en-US" sz="1050" dirty="0">
                <a:latin typeface="Times New Roman" panose="02020603050405020304" charset="0"/>
                <a:ea typeface="Calibri" panose="020F0502020204030204" pitchFamily="34" charset="0"/>
                <a:cs typeface="Times New Roman" panose="02020603050405020304" charset="0"/>
              </a:rPr>
              <a:t> Minh.</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50000"/>
              </a:lnSpc>
              <a:spcAft>
                <a:spcPts val="0"/>
              </a:spcAft>
            </a:pPr>
            <a:r>
              <a:rPr lang="en-US" sz="1050" dirty="0">
                <a:latin typeface="Times New Roman" panose="02020603050405020304" charset="0"/>
                <a:ea typeface="Calibri" panose="020F0502020204030204" pitchFamily="34" charset="0"/>
                <a:cs typeface="Times New Roman" panose="02020603050405020304" charset="0"/>
              </a:rPr>
              <a:t>	- </a:t>
            </a:r>
            <a:r>
              <a:rPr lang="en-US" sz="1050" dirty="0" err="1">
                <a:latin typeface="Times New Roman" panose="02020603050405020304" charset="0"/>
                <a:ea typeface="Calibri" panose="020F0502020204030204" pitchFamily="34" charset="0"/>
                <a:cs typeface="Times New Roman" panose="02020603050405020304" charset="0"/>
              </a:rPr>
              <a:t>Nội</a:t>
            </a:r>
            <a:r>
              <a:rPr lang="en-US" sz="1050" dirty="0">
                <a:latin typeface="Times New Roman" panose="02020603050405020304" charset="0"/>
                <a:ea typeface="Calibri" panose="020F0502020204030204" pitchFamily="34" charset="0"/>
                <a:cs typeface="Times New Roman" panose="02020603050405020304" charset="0"/>
              </a:rPr>
              <a:t> dung </a:t>
            </a:r>
            <a:r>
              <a:rPr lang="en-US" sz="1050" dirty="0" err="1">
                <a:latin typeface="Times New Roman" panose="02020603050405020304" charset="0"/>
                <a:ea typeface="Calibri" panose="020F0502020204030204" pitchFamily="34" charset="0"/>
                <a:cs typeface="Times New Roman" panose="02020603050405020304" charset="0"/>
              </a:rPr>
              <a:t>chính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của</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bài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phát</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biểu</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Lí</a:t>
            </a:r>
            <a:r>
              <a:rPr lang="en-US" sz="1050" dirty="0">
                <a:latin typeface="Times New Roman" panose="02020603050405020304" charset="0"/>
                <a:ea typeface="Calibri" panose="020F0502020204030204" pitchFamily="34" charset="0"/>
                <a:cs typeface="Times New Roman" panose="02020603050405020304" charset="0"/>
              </a:rPr>
              <a:t> do </a:t>
            </a:r>
            <a:r>
              <a:rPr lang="en-US" sz="1050" dirty="0" err="1">
                <a:latin typeface="Times New Roman" panose="02020603050405020304" charset="0"/>
                <a:ea typeface="Calibri" panose="020F0502020204030204" pitchFamily="34" charset="0"/>
                <a:cs typeface="Times New Roman" panose="02020603050405020304" charset="0"/>
              </a:rPr>
              <a:t>tham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dự</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buổi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lễ</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phát</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động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nguyên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nhân</a:t>
            </a:r>
            <a:r>
              <a:rPr lang="en-US" sz="1050" dirty="0">
                <a:latin typeface="Times New Roman" panose="02020603050405020304" charset="0"/>
                <a:ea typeface="Calibri" panose="020F0502020204030204" pitchFamily="34" charset="0"/>
                <a:cs typeface="Times New Roman" panose="02020603050405020304" charset="0"/>
              </a:rPr>
              <a:t> ý </a:t>
            </a:r>
            <a:r>
              <a:rPr lang="en-US" sz="1050" dirty="0" err="1">
                <a:latin typeface="Times New Roman" panose="02020603050405020304" charset="0"/>
                <a:ea typeface="Calibri" panose="020F0502020204030204" pitchFamily="34" charset="0"/>
                <a:cs typeface="Times New Roman" panose="02020603050405020304" charset="0"/>
              </a:rPr>
              <a:t>nghĩa</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của</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việc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tham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gia</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phong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trào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phát</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động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làm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theo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lời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Bác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một</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số</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cách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thức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hoạt</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động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làm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theo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lời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Bác</a:t>
            </a:r>
            <a:r>
              <a:rPr lang="en-US" sz="1050" dirty="0">
                <a:latin typeface="Times New Roman" panose="02020603050405020304" charset="0"/>
                <a:ea typeface="Calibri" panose="020F0502020204030204" pitchFamily="34" charset="0"/>
                <a:cs typeface="Times New Roman" panose="02020603050405020304" charset="0"/>
              </a:rPr>
              <a:t>.</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50000"/>
              </a:lnSpc>
              <a:spcAft>
                <a:spcPts val="0"/>
              </a:spcAft>
            </a:pPr>
            <a:r>
              <a:rPr lang="en-US" sz="1050" dirty="0">
                <a:latin typeface="Times New Roman" panose="02020603050405020304" charset="0"/>
                <a:ea typeface="Calibri" panose="020F0502020204030204" pitchFamily="34" charset="0"/>
                <a:cs typeface="Times New Roman" panose="02020603050405020304" charset="0"/>
              </a:rPr>
              <a:t>	- </a:t>
            </a:r>
            <a:r>
              <a:rPr lang="en-US" sz="1050" dirty="0" err="1">
                <a:latin typeface="Times New Roman" panose="02020603050405020304" charset="0"/>
                <a:ea typeface="Calibri" panose="020F0502020204030204" pitchFamily="34" charset="0"/>
                <a:cs typeface="Times New Roman" panose="02020603050405020304" charset="0"/>
              </a:rPr>
              <a:t>Mục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đích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động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cơ</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phát</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biểu</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Hưởng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ứng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nội</a:t>
            </a:r>
            <a:r>
              <a:rPr lang="en-US" sz="1050" dirty="0">
                <a:latin typeface="Times New Roman" panose="02020603050405020304" charset="0"/>
                <a:ea typeface="Calibri" panose="020F0502020204030204" pitchFamily="34" charset="0"/>
                <a:cs typeface="Times New Roman" panose="02020603050405020304" charset="0"/>
              </a:rPr>
              <a:t> dung </a:t>
            </a:r>
            <a:r>
              <a:rPr lang="en-US" sz="1050" dirty="0" err="1">
                <a:latin typeface="Times New Roman" panose="02020603050405020304" charset="0"/>
                <a:ea typeface="Calibri" panose="020F0502020204030204" pitchFamily="34" charset="0"/>
                <a:cs typeface="Times New Roman" panose="02020603050405020304" charset="0"/>
              </a:rPr>
              <a:t>của</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lễ</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phát</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động</a:t>
            </a:r>
            <a:r>
              <a:rPr lang="en-US" sz="1050" dirty="0">
                <a:latin typeface="Times New Roman" panose="02020603050405020304" charset="0"/>
                <a:ea typeface="Calibri" panose="020F0502020204030204" pitchFamily="34" charset="0"/>
                <a:cs typeface="Times New Roman" panose="02020603050405020304" charset="0"/>
              </a:rPr>
              <a:t>.</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50000"/>
              </a:lnSpc>
              <a:spcAft>
                <a:spcPts val="0"/>
              </a:spcAft>
            </a:pPr>
            <a:r>
              <a:rPr lang="en-US" sz="1050" dirty="0">
                <a:latin typeface="Times New Roman" panose="02020603050405020304" charset="0"/>
                <a:ea typeface="Calibri" panose="020F0502020204030204" pitchFamily="34" charset="0"/>
                <a:cs typeface="Times New Roman" panose="02020603050405020304" charset="0"/>
              </a:rPr>
              <a:t>	- </a:t>
            </a:r>
            <a:r>
              <a:rPr lang="en-US" sz="1050" dirty="0" err="1">
                <a:latin typeface="Times New Roman" panose="02020603050405020304" charset="0"/>
                <a:ea typeface="Calibri" panose="020F0502020204030204" pitchFamily="34" charset="0"/>
                <a:cs typeface="Times New Roman" panose="02020603050405020304" charset="0"/>
              </a:rPr>
              <a:t>Đối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tượng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người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nghe</a:t>
            </a:r>
            <a:r>
              <a:rPr lang="en-US" sz="1050" dirty="0">
                <a:latin typeface="Times New Roman" panose="02020603050405020304" charset="0"/>
                <a:ea typeface="Calibri" panose="020F0502020204030204" pitchFamily="34" charset="0"/>
                <a:cs typeface="Times New Roman" panose="02020603050405020304" charset="0"/>
              </a:rPr>
              <a:t>): GV, HS </a:t>
            </a:r>
            <a:r>
              <a:rPr lang="en-US" sz="1050" dirty="0" err="1">
                <a:latin typeface="Times New Roman" panose="02020603050405020304" charset="0"/>
                <a:ea typeface="Calibri" panose="020F0502020204030204" pitchFamily="34" charset="0"/>
                <a:cs typeface="Times New Roman" panose="02020603050405020304" charset="0"/>
              </a:rPr>
              <a:t>Phụ</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huynh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các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nhà</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hảo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tâm</a:t>
            </a:r>
            <a:r>
              <a:rPr lang="en-US" sz="1050" dirty="0">
                <a:latin typeface="Times New Roman" panose="02020603050405020304" charset="0"/>
                <a:ea typeface="Calibri" panose="020F0502020204030204" pitchFamily="34" charset="0"/>
                <a:cs typeface="Times New Roman" panose="02020603050405020304" charset="0"/>
              </a:rPr>
              <a:t>,…</a:t>
            </a:r>
            <a:endParaRPr lang="en-US" sz="1050" dirty="0">
              <a:latin typeface="Times New Roman" panose="02020603050405020304" charset="0"/>
              <a:ea typeface="Calibri" panose="020F0502020204030204" pitchFamily="34" charset="0"/>
              <a:cs typeface="Times New Roman" panose="02020603050405020304" charset="0"/>
            </a:endParaRPr>
          </a:p>
          <a:p>
            <a:pPr indent="457200" algn="just">
              <a:lnSpc>
                <a:spcPct val="150000"/>
              </a:lnSpc>
              <a:spcAft>
                <a:spcPts val="0"/>
              </a:spcAft>
            </a:pP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Lí</a:t>
            </a:r>
            <a:r>
              <a:rPr lang="en-US" sz="1050" dirty="0">
                <a:latin typeface="Times New Roman" panose="02020603050405020304" charset="0"/>
                <a:ea typeface="Times New Roman" panose="02020603050405020304" charset="0"/>
                <a:cs typeface="Times New Roman" panose="02020603050405020304" charset="0"/>
              </a:rPr>
              <a:t> do </a:t>
            </a:r>
            <a:r>
              <a:rPr lang="en-US" sz="1050" dirty="0" err="1">
                <a:latin typeface="Times New Roman" panose="02020603050405020304" charset="0"/>
                <a:ea typeface="Times New Roman" panose="02020603050405020304" charset="0"/>
                <a:cs typeface="Times New Roman" panose="02020603050405020304" charset="0"/>
              </a:rPr>
              <a:t>tham</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dự</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lễ</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phát</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động</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của</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em</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là</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gì</a:t>
            </a:r>
            <a:r>
              <a:rPr lang="en-US" sz="1050" dirty="0">
                <a:latin typeface="Times New Roman" panose="02020603050405020304" charset="0"/>
                <a:ea typeface="Times New Roman" panose="02020603050405020304" charset="0"/>
                <a:cs typeface="Times New Roman" panose="02020603050405020304" charset="0"/>
              </a:rPr>
              <a:t>? </a:t>
            </a:r>
            <a:endParaRPr lang="en-US" sz="1050" dirty="0">
              <a:latin typeface="Times New Roman" panose="02020603050405020304" charset="0"/>
              <a:ea typeface="Calibri" panose="020F0502020204030204" pitchFamily="34" charset="0"/>
              <a:cs typeface="Times New Roman" panose="02020603050405020304" charset="0"/>
            </a:endParaRPr>
          </a:p>
          <a:p>
            <a:pPr indent="457200" algn="just">
              <a:lnSpc>
                <a:spcPct val="150000"/>
              </a:lnSpc>
              <a:spcAft>
                <a:spcPts val="0"/>
              </a:spcAft>
            </a:pP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Vì</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sao</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phải</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tham</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gia</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buổi</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lễ</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phát</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động</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làm</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theo</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lời</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Times New Roman" panose="02020603050405020304" charset="0"/>
                <a:cs typeface="Times New Roman" panose="02020603050405020304" charset="0"/>
              </a:rPr>
              <a:t>Bác</a:t>
            </a:r>
            <a:r>
              <a:rPr lang="en-US" sz="1050" dirty="0">
                <a:latin typeface="Times New Roman" panose="02020603050405020304" charset="0"/>
                <a:ea typeface="Times New Roman" panose="0202060305040502030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Giới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thiệu</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ngắn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gọn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về</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nguồn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gốc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và</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lịch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sử</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về</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Tấm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gương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đạo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đức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của</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Chủ</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tịch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Hồ</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Chí</a:t>
            </a:r>
            <a:r>
              <a:rPr lang="en-US" sz="1050" dirty="0">
                <a:latin typeface="Times New Roman" panose="02020603050405020304" charset="0"/>
                <a:ea typeface="Calibri" panose="020F0502020204030204" pitchFamily="34" charset="0"/>
                <a:cs typeface="Times New Roman" panose="02020603050405020304" charset="0"/>
              </a:rPr>
              <a:t> Minh?)</a:t>
            </a:r>
            <a:endParaRPr lang="en-US" sz="1050" dirty="0">
              <a:latin typeface="Times New Roman" panose="02020603050405020304" charset="0"/>
              <a:ea typeface="Calibri" panose="020F0502020204030204" pitchFamily="34" charset="0"/>
              <a:cs typeface="Times New Roman" panose="02020603050405020304" charset="0"/>
            </a:endParaRPr>
          </a:p>
          <a:p>
            <a:pPr indent="457200" algn="just">
              <a:lnSpc>
                <a:spcPct val="150000"/>
              </a:lnSpc>
              <a:spcAft>
                <a:spcPts val="0"/>
              </a:spcAft>
            </a:pP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Việc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làm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đó</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có</a:t>
            </a:r>
            <a:r>
              <a:rPr lang="en-US" sz="1050" dirty="0">
                <a:latin typeface="Times New Roman" panose="02020603050405020304" charset="0"/>
                <a:ea typeface="Calibri" panose="020F0502020204030204" pitchFamily="34" charset="0"/>
                <a:cs typeface="Times New Roman" panose="02020603050405020304" charset="0"/>
              </a:rPr>
              <a:t> ý </a:t>
            </a:r>
            <a:r>
              <a:rPr lang="en-US" sz="1050" dirty="0" err="1">
                <a:latin typeface="Times New Roman" panose="02020603050405020304" charset="0"/>
                <a:ea typeface="Calibri" panose="020F0502020204030204" pitchFamily="34" charset="0"/>
                <a:cs typeface="Times New Roman" panose="02020603050405020304" charset="0"/>
              </a:rPr>
              <a:t>nghĩa</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gì</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Nêu</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ít</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nhất</a:t>
            </a:r>
            <a:r>
              <a:rPr lang="en-US" sz="1050" dirty="0">
                <a:latin typeface="Times New Roman" panose="02020603050405020304" charset="0"/>
                <a:ea typeface="Calibri" panose="020F0502020204030204" pitchFamily="34" charset="0"/>
                <a:cs typeface="Times New Roman" panose="02020603050405020304" charset="0"/>
              </a:rPr>
              <a:t> 2 </a:t>
            </a:r>
            <a:r>
              <a:rPr lang="en-US" sz="1050" dirty="0" err="1">
                <a:latin typeface="Times New Roman" panose="02020603050405020304" charset="0"/>
                <a:ea typeface="Calibri" panose="020F0502020204030204" pitchFamily="34" charset="0"/>
                <a:cs typeface="Times New Roman" panose="02020603050405020304" charset="0"/>
              </a:rPr>
              <a:t>luận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điểm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khẳng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định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tầm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quan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trọng</a:t>
            </a:r>
            <a:r>
              <a:rPr lang="en-US" sz="1050" dirty="0">
                <a:latin typeface="Times New Roman" panose="02020603050405020304" charset="0"/>
                <a:ea typeface="Calibri" panose="020F0502020204030204" pitchFamily="34" charset="0"/>
                <a:cs typeface="Times New Roman" panose="02020603050405020304" charset="0"/>
              </a:rPr>
              <a:t> ý </a:t>
            </a:r>
            <a:r>
              <a:rPr lang="en-US" sz="1050" dirty="0" err="1">
                <a:latin typeface="Times New Roman" panose="02020603050405020304" charset="0"/>
                <a:ea typeface="Calibri" panose="020F0502020204030204" pitchFamily="34" charset="0"/>
                <a:cs typeface="Times New Roman" panose="02020603050405020304" charset="0"/>
              </a:rPr>
              <a:t>nghĩa</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tác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dụng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của</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phong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trào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thanh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niên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học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tập</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làm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theo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lời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Bác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dạy</a:t>
            </a:r>
            <a:r>
              <a:rPr lang="en-US" sz="1050" dirty="0">
                <a:latin typeface="Times New Roman" panose="02020603050405020304" charset="0"/>
                <a:ea typeface="Calibri" panose="020F0502020204030204" pitchFamily="34" charset="0"/>
                <a:cs typeface="Times New Roman" panose="02020603050405020304" charset="0"/>
              </a:rPr>
              <a:t>?)</a:t>
            </a:r>
            <a:endParaRPr lang="en-US" sz="1050" dirty="0">
              <a:latin typeface="Times New Roman" panose="02020603050405020304" charset="0"/>
              <a:ea typeface="Calibri" panose="020F0502020204030204" pitchFamily="34" charset="0"/>
              <a:cs typeface="Times New Roman" panose="02020603050405020304" charset="0"/>
            </a:endParaRPr>
          </a:p>
          <a:p>
            <a:pPr indent="457200" algn="just">
              <a:lnSpc>
                <a:spcPct val="150000"/>
              </a:lnSpc>
              <a:spcAft>
                <a:spcPts val="0"/>
              </a:spcAft>
            </a:pP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Giải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pháp</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thực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hiện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Thanh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niên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cần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làm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những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gì</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và</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làm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bằng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cách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nào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để</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có</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thể</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trở</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thành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tấm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gương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thanh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niên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tiêu</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biểu</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làm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theo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lời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Bác</a:t>
            </a:r>
            <a:r>
              <a:rPr lang="en-US" sz="1050" dirty="0">
                <a:latin typeface="Times New Roman" panose="02020603050405020304" charset="0"/>
                <a:ea typeface="Calibri" panose="020F0502020204030204" pitchFamily="34" charset="0"/>
                <a:cs typeface="Times New Roman" panose="02020603050405020304" charset="0"/>
              </a:rPr>
              <a:t>?</a:t>
            </a:r>
            <a:endParaRPr lang="en-US" sz="1050" dirty="0">
              <a:latin typeface="Times New Roman" panose="02020603050405020304" charset="0"/>
              <a:ea typeface="Calibri" panose="020F0502020204030204" pitchFamily="34" charset="0"/>
              <a:cs typeface="Times New Roman" panose="02020603050405020304" charset="0"/>
            </a:endParaRPr>
          </a:p>
          <a:p>
            <a:pPr indent="457200" algn="just">
              <a:lnSpc>
                <a:spcPct val="150000"/>
              </a:lnSpc>
              <a:spcAft>
                <a:spcPts val="0"/>
              </a:spcAft>
            </a:pP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Kêu</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gọi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thanh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niên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tích</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cực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tham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gia</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phong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trào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học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tập</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và</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làm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theo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lời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Bác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trong</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năm</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học</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tiếp</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theo</a:t>
            </a:r>
            <a:r>
              <a:rPr lang="en-US" sz="1050" dirty="0">
                <a:latin typeface="Times New Roman" panose="02020603050405020304" charset="0"/>
                <a:ea typeface="Calibri" panose="020F0502020204030204" pitchFamily="34" charset="0"/>
                <a:cs typeface="Times New Roman" panose="02020603050405020304" charset="0"/>
              </a:rPr>
              <a:t>?</a:t>
            </a:r>
            <a:endParaRPr lang="en-US" sz="1050" dirty="0">
              <a:latin typeface="Times New Roman" panose="02020603050405020304" charset="0"/>
              <a:ea typeface="Calibri" panose="020F0502020204030204" pitchFamily="34" charset="0"/>
              <a:cs typeface="Times New Roman" panose="02020603050405020304" charset="0"/>
            </a:endParaRPr>
          </a:p>
          <a:p>
            <a:pPr indent="457200" algn="just">
              <a:lnSpc>
                <a:spcPct val="150000"/>
              </a:lnSpc>
              <a:spcAft>
                <a:spcPts val="0"/>
              </a:spcAft>
            </a:pP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Lập</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dàn</a:t>
            </a:r>
            <a:r>
              <a:rPr lang="en-US" sz="1050" dirty="0">
                <a:latin typeface="Times New Roman" panose="02020603050405020304" charset="0"/>
                <a:ea typeface="Calibri" panose="020F0502020204030204" pitchFamily="34" charset="0"/>
                <a:cs typeface="Times New Roman" panose="02020603050405020304" charset="0"/>
              </a:rPr>
              <a:t> ý </a:t>
            </a:r>
            <a:r>
              <a:rPr lang="en-US" sz="1050" dirty="0" err="1">
                <a:latin typeface="Times New Roman" panose="02020603050405020304" charset="0"/>
                <a:ea typeface="Calibri" panose="020F0502020204030204" pitchFamily="34" charset="0"/>
                <a:cs typeface="Times New Roman" panose="02020603050405020304" charset="0"/>
              </a:rPr>
              <a:t>cho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bài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viết</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theo</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bố</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cục</a:t>
            </a:r>
            <a:r>
              <a:rPr lang="en-US" sz="1050" dirty="0">
                <a:latin typeface="Times New Roman" panose="02020603050405020304" charset="0"/>
                <a:ea typeface="Calibri" panose="020F0502020204030204" pitchFamily="34" charset="0"/>
                <a:cs typeface="Times New Roman" panose="02020603050405020304" charset="0"/>
              </a:rPr>
              <a:t> 3 </a:t>
            </a:r>
            <a:r>
              <a:rPr lang="en-US" sz="1050" dirty="0" err="1">
                <a:latin typeface="Times New Roman" panose="02020603050405020304" charset="0"/>
                <a:ea typeface="Calibri" panose="020F0502020204030204" pitchFamily="34" charset="0"/>
                <a:cs typeface="Times New Roman" panose="02020603050405020304" charset="0"/>
              </a:rPr>
              <a:t>phần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Mở</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bài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Thân</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bài</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Kết</a:t>
            </a:r>
            <a:r>
              <a:rPr lang="en-US" sz="1050" dirty="0">
                <a:latin typeface="Times New Roman" panose="02020603050405020304" charset="0"/>
                <a:ea typeface="Calibri" panose="020F0502020204030204" pitchFamily="34" charset="0"/>
                <a:cs typeface="Times New Roman" panose="02020603050405020304" charset="0"/>
              </a:rPr>
              <a:t> </a:t>
            </a:r>
            <a:r>
              <a:rPr lang="en-US" sz="1050" dirty="0" err="1">
                <a:latin typeface="Times New Roman" panose="02020603050405020304" charset="0"/>
                <a:ea typeface="Calibri" panose="020F0502020204030204" pitchFamily="34" charset="0"/>
                <a:cs typeface="Times New Roman" panose="02020603050405020304" charset="0"/>
              </a:rPr>
              <a:t>bài</a:t>
            </a:r>
            <a:r>
              <a:rPr lang="en-US" sz="1050" dirty="0">
                <a:latin typeface="Times New Roman" panose="02020603050405020304" charset="0"/>
                <a:ea typeface="Calibri" panose="020F0502020204030204" pitchFamily="34" charset="0"/>
                <a:cs typeface="Times New Roman" panose="02020603050405020304" charset="0"/>
              </a:rPr>
              <a:t>.</a:t>
            </a:r>
            <a:endParaRPr lang="en-US" sz="1050" dirty="0">
              <a:latin typeface="Times New Roman" panose="02020603050405020304" charset="0"/>
              <a:ea typeface="Calibri" panose="020F0502020204030204" pitchFamily="3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155" y="200062"/>
            <a:ext cx="3788532" cy="4916170"/>
          </a:xfrm>
          <a:prstGeom prst="rect">
            <a:avLst/>
          </a:prstGeom>
          <a:solidFill>
            <a:schemeClr val="accent4">
              <a:lumMod val="40000"/>
              <a:lumOff val="60000"/>
            </a:schemeClr>
          </a:solidFill>
          <a:ln>
            <a:solidFill>
              <a:srgbClr val="7030A0"/>
            </a:solidFill>
          </a:ln>
          <a:effectLst>
            <a:softEdge rad="317500"/>
          </a:effectLst>
        </p:spPr>
        <p:txBody>
          <a:bodyPr wrap="square">
            <a:spAutoFit/>
          </a:bodyPr>
          <a:lstStyle/>
          <a:p>
            <a:pPr algn="just">
              <a:lnSpc>
                <a:spcPct val="115000"/>
              </a:lnSpc>
              <a:spcAft>
                <a:spcPts val="0"/>
              </a:spcAft>
            </a:pPr>
            <a:r>
              <a:rPr lang="en-US" sz="1800" b="1" dirty="0" err="1">
                <a:latin typeface="Times New Roman" panose="02020603050405020304" charset="0"/>
                <a:ea typeface="Times New Roman" panose="02020603050405020304" charset="0"/>
                <a:cs typeface="Times New Roman" panose="02020603050405020304" charset="0"/>
              </a:rPr>
              <a:t>Nội</a:t>
            </a:r>
            <a:r>
              <a:rPr lang="en-US" sz="1800" b="1" dirty="0">
                <a:latin typeface="Times New Roman" panose="02020603050405020304" charset="0"/>
                <a:ea typeface="Times New Roman" panose="02020603050405020304" charset="0"/>
                <a:cs typeface="Times New Roman" panose="02020603050405020304" charset="0"/>
              </a:rPr>
              <a:t> dung 2. </a:t>
            </a:r>
            <a:r>
              <a:rPr lang="en-US" sz="1800" b="1" dirty="0" err="1">
                <a:latin typeface="Times New Roman" panose="02020603050405020304" charset="0"/>
                <a:ea typeface="Times New Roman" panose="02020603050405020304" charset="0"/>
                <a:cs typeface="Times New Roman" panose="02020603050405020304" charset="0"/>
              </a:rPr>
              <a:t>Hoạt</a:t>
            </a:r>
            <a:r>
              <a:rPr lang="en-US" sz="1800" b="1" dirty="0">
                <a:latin typeface="Times New Roman" panose="02020603050405020304" charset="0"/>
                <a:ea typeface="Times New Roman" panose="02020603050405020304" charset="0"/>
                <a:cs typeface="Times New Roman" panose="02020603050405020304" charset="0"/>
              </a:rPr>
              <a:t> </a:t>
            </a:r>
            <a:r>
              <a:rPr lang="en-US" sz="1800" b="1" dirty="0" err="1">
                <a:latin typeface="Times New Roman" panose="02020603050405020304" charset="0"/>
                <a:ea typeface="Times New Roman" panose="02020603050405020304" charset="0"/>
                <a:cs typeface="Times New Roman" panose="02020603050405020304" charset="0"/>
              </a:rPr>
              <a:t>động</a:t>
            </a:r>
            <a:r>
              <a:rPr lang="en-US" sz="1800" b="1" dirty="0">
                <a:latin typeface="Times New Roman" panose="02020603050405020304" charset="0"/>
                <a:ea typeface="Times New Roman" panose="02020603050405020304" charset="0"/>
                <a:cs typeface="Times New Roman" panose="02020603050405020304" charset="0"/>
              </a:rPr>
              <a:t> </a:t>
            </a:r>
            <a:r>
              <a:rPr lang="en-US" sz="1800" b="1" dirty="0" err="1">
                <a:latin typeface="Times New Roman" panose="02020603050405020304" charset="0"/>
                <a:ea typeface="Times New Roman" panose="02020603050405020304" charset="0"/>
                <a:cs typeface="Times New Roman" panose="02020603050405020304" charset="0"/>
              </a:rPr>
              <a:t>tìm</a:t>
            </a:r>
            <a:r>
              <a:rPr lang="en-US" sz="1800" b="1" dirty="0">
                <a:latin typeface="Times New Roman" panose="02020603050405020304" charset="0"/>
                <a:ea typeface="Times New Roman" panose="02020603050405020304" charset="0"/>
                <a:cs typeface="Times New Roman" panose="02020603050405020304" charset="0"/>
              </a:rPr>
              <a:t> ý, </a:t>
            </a:r>
            <a:r>
              <a:rPr lang="en-US" sz="1800" b="1" dirty="0" err="1">
                <a:latin typeface="Times New Roman" panose="02020603050405020304" charset="0"/>
                <a:ea typeface="Times New Roman" panose="02020603050405020304" charset="0"/>
                <a:cs typeface="Times New Roman" panose="02020603050405020304" charset="0"/>
              </a:rPr>
              <a:t>lập</a:t>
            </a:r>
            <a:r>
              <a:rPr lang="en-US" sz="1800" b="1" dirty="0">
                <a:latin typeface="Times New Roman" panose="02020603050405020304" charset="0"/>
                <a:ea typeface="Times New Roman" panose="02020603050405020304" charset="0"/>
                <a:cs typeface="Times New Roman" panose="02020603050405020304" charset="0"/>
              </a:rPr>
              <a:t> </a:t>
            </a:r>
            <a:r>
              <a:rPr lang="en-US" sz="1800" b="1" dirty="0" err="1">
                <a:latin typeface="Times New Roman" panose="02020603050405020304" charset="0"/>
                <a:ea typeface="Times New Roman" panose="02020603050405020304" charset="0"/>
                <a:cs typeface="Times New Roman" panose="02020603050405020304" charset="0"/>
              </a:rPr>
              <a:t>dàn</a:t>
            </a:r>
            <a:r>
              <a:rPr lang="en-US" sz="1800" b="1" dirty="0">
                <a:latin typeface="Times New Roman" panose="02020603050405020304" charset="0"/>
                <a:ea typeface="Times New Roman" panose="02020603050405020304" charset="0"/>
                <a:cs typeface="Times New Roman" panose="02020603050405020304" charset="0"/>
              </a:rPr>
              <a:t> ý </a:t>
            </a:r>
            <a:r>
              <a:rPr lang="en-US" sz="1800" b="1" dirty="0" err="1">
                <a:latin typeface="Times New Roman" panose="02020603050405020304" charset="0"/>
                <a:ea typeface="Times New Roman" panose="02020603050405020304" charset="0"/>
                <a:cs typeface="Times New Roman" panose="02020603050405020304" charset="0"/>
              </a:rPr>
              <a:t>và</a:t>
            </a:r>
            <a:r>
              <a:rPr lang="en-US" sz="1800" b="1" dirty="0">
                <a:latin typeface="Times New Roman" panose="02020603050405020304" charset="0"/>
                <a:ea typeface="Times New Roman" panose="02020603050405020304" charset="0"/>
                <a:cs typeface="Times New Roman" panose="02020603050405020304" charset="0"/>
              </a:rPr>
              <a:t> </a:t>
            </a:r>
            <a:r>
              <a:rPr lang="en-US" sz="1800" b="1" dirty="0" err="1">
                <a:latin typeface="Times New Roman" panose="02020603050405020304" charset="0"/>
                <a:ea typeface="Times New Roman" panose="02020603050405020304" charset="0"/>
                <a:cs typeface="Times New Roman" panose="02020603050405020304" charset="0"/>
              </a:rPr>
              <a:t>viết</a:t>
            </a:r>
            <a:r>
              <a:rPr lang="en-US" sz="1800" b="1" dirty="0">
                <a:latin typeface="Times New Roman" panose="02020603050405020304" charset="0"/>
                <a:ea typeface="Times New Roman" panose="02020603050405020304" charset="0"/>
                <a:cs typeface="Times New Roman" panose="02020603050405020304" charset="0"/>
              </a:rPr>
              <a:t> </a:t>
            </a:r>
            <a:r>
              <a:rPr lang="en-US" sz="1800" b="1" dirty="0" err="1">
                <a:latin typeface="Times New Roman" panose="02020603050405020304" charset="0"/>
                <a:ea typeface="Times New Roman" panose="02020603050405020304" charset="0"/>
                <a:cs typeface="Times New Roman" panose="02020603050405020304" charset="0"/>
              </a:rPr>
              <a:t>bài</a:t>
            </a:r>
            <a:r>
              <a:rPr lang="en-US" sz="1800" b="1" dirty="0">
                <a:latin typeface="Times New Roman" panose="02020603050405020304" charset="0"/>
                <a:ea typeface="Times New Roman" panose="02020603050405020304" charset="0"/>
                <a:cs typeface="Times New Roman" panose="02020603050405020304" charset="0"/>
              </a:rPr>
              <a:t> (</a:t>
            </a:r>
            <a:r>
              <a:rPr lang="en-US" sz="1800" b="1" dirty="0" err="1">
                <a:latin typeface="Times New Roman" panose="02020603050405020304" charset="0"/>
                <a:ea typeface="Times New Roman" panose="02020603050405020304" charset="0"/>
                <a:cs typeface="Times New Roman" panose="02020603050405020304" charset="0"/>
              </a:rPr>
              <a:t>Thực</a:t>
            </a:r>
            <a:r>
              <a:rPr lang="en-US" sz="1800" b="1" dirty="0">
                <a:latin typeface="Times New Roman" panose="02020603050405020304" charset="0"/>
                <a:ea typeface="Times New Roman" panose="02020603050405020304" charset="0"/>
                <a:cs typeface="Times New Roman" panose="02020603050405020304" charset="0"/>
              </a:rPr>
              <a:t> </a:t>
            </a:r>
            <a:r>
              <a:rPr lang="en-US" sz="1800" b="1" dirty="0" err="1">
                <a:latin typeface="Times New Roman" panose="02020603050405020304" charset="0"/>
                <a:ea typeface="Times New Roman" panose="02020603050405020304" charset="0"/>
                <a:cs typeface="Times New Roman" panose="02020603050405020304" charset="0"/>
              </a:rPr>
              <a:t>hiện</a:t>
            </a:r>
            <a:r>
              <a:rPr lang="en-US" sz="1800" b="1" dirty="0">
                <a:latin typeface="Times New Roman" panose="02020603050405020304" charset="0"/>
                <a:ea typeface="Times New Roman" panose="02020603050405020304" charset="0"/>
                <a:cs typeface="Times New Roman" panose="02020603050405020304" charset="0"/>
              </a:rPr>
              <a:t> ở </a:t>
            </a:r>
            <a:r>
              <a:rPr lang="en-US" sz="1800" b="1" dirty="0" err="1">
                <a:latin typeface="Times New Roman" panose="02020603050405020304" charset="0"/>
                <a:ea typeface="Times New Roman" panose="02020603050405020304" charset="0"/>
                <a:cs typeface="Times New Roman" panose="02020603050405020304" charset="0"/>
              </a:rPr>
              <a:t>nhà</a:t>
            </a:r>
            <a:r>
              <a:rPr lang="en-US" sz="1800" b="1" dirty="0">
                <a:latin typeface="Times New Roman" panose="02020603050405020304" charset="0"/>
                <a:ea typeface="Times New Roman" panose="02020603050405020304" charset="0"/>
                <a:cs typeface="Times New Roman" panose="02020603050405020304" charset="0"/>
              </a:rPr>
              <a:t>).</a:t>
            </a:r>
            <a:endParaRPr lang="en-US" sz="1800" dirty="0">
              <a:latin typeface="Times New Roman" panose="02020603050405020304" charset="0"/>
              <a:ea typeface="Calibri" panose="020F0502020204030204" pitchFamily="34" charset="0"/>
              <a:cs typeface="Times New Roman" panose="02020603050405020304" charset="0"/>
            </a:endParaRPr>
          </a:p>
          <a:p>
            <a:pPr indent="457200" algn="just">
              <a:lnSpc>
                <a:spcPct val="107000"/>
              </a:lnSpc>
              <a:spcAft>
                <a:spcPts val="600"/>
              </a:spcAft>
            </a:pPr>
            <a:r>
              <a:rPr lang="vi-VN" sz="1800" b="1" dirty="0">
                <a:latin typeface="Times New Roman" panose="02020603050405020304" charset="0"/>
                <a:ea typeface="Calibri" panose="020F0502020204030204" pitchFamily="34" charset="0"/>
                <a:cs typeface="Times New Roman" panose="02020603050405020304" charset="0"/>
              </a:rPr>
              <a:t>a. Mục tiêu: </a:t>
            </a:r>
            <a:r>
              <a:rPr lang="vi-VN" sz="1800" dirty="0">
                <a:latin typeface="Times New Roman" panose="02020603050405020304" charset="0"/>
                <a:ea typeface="Calibri" panose="020F0502020204030204" pitchFamily="34" charset="0"/>
                <a:cs typeface="Times New Roman" panose="02020603050405020304" charset="0"/>
              </a:rPr>
              <a:t>Biết cách tìm ý, lập dàn ý và viết bài</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phát</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động</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phong</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trào</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một</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hoạt</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động</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xã</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hội</a:t>
            </a:r>
            <a:r>
              <a:rPr lang="en-US" sz="1800" dirty="0">
                <a:latin typeface="Times New Roman" panose="02020603050405020304" charset="0"/>
                <a:ea typeface="Calibri" panose="020F0502020204030204" pitchFamily="34" charset="0"/>
                <a:cs typeface="Times New Roman" panose="02020603050405020304" charset="0"/>
              </a:rPr>
              <a:t>. </a:t>
            </a:r>
            <a:endParaRPr lang="en-US" sz="1800" dirty="0">
              <a:latin typeface="Times New Roman" panose="02020603050405020304" charset="0"/>
              <a:ea typeface="Calibri" panose="020F0502020204030204" pitchFamily="34" charset="0"/>
              <a:cs typeface="Times New Roman" panose="02020603050405020304" charset="0"/>
            </a:endParaRPr>
          </a:p>
          <a:p>
            <a:pPr indent="457200" algn="just">
              <a:lnSpc>
                <a:spcPct val="107000"/>
              </a:lnSpc>
              <a:spcAft>
                <a:spcPts val="600"/>
              </a:spcAft>
            </a:pPr>
            <a:r>
              <a:rPr lang="vi-VN" sz="1800" b="1" dirty="0">
                <a:latin typeface="Times New Roman" panose="02020603050405020304" charset="0"/>
                <a:ea typeface="Calibri" panose="020F0502020204030204" pitchFamily="34" charset="0"/>
                <a:cs typeface="Times New Roman" panose="02020603050405020304" charset="0"/>
              </a:rPr>
              <a:t>b. </a:t>
            </a:r>
            <a:r>
              <a:rPr lang="en-US" sz="1800" b="1" dirty="0" err="1">
                <a:latin typeface="Times New Roman" panose="02020603050405020304" charset="0"/>
                <a:ea typeface="Calibri" panose="020F0502020204030204" pitchFamily="34" charset="0"/>
                <a:cs typeface="Times New Roman" panose="02020603050405020304" charset="0"/>
              </a:rPr>
              <a:t>Nội</a:t>
            </a:r>
            <a:r>
              <a:rPr lang="en-US" sz="1800" b="1" dirty="0">
                <a:latin typeface="Times New Roman" panose="02020603050405020304" charset="0"/>
                <a:ea typeface="Calibri" panose="020F0502020204030204" pitchFamily="34" charset="0"/>
                <a:cs typeface="Times New Roman" panose="02020603050405020304" charset="0"/>
              </a:rPr>
              <a:t> dung: </a:t>
            </a:r>
            <a:r>
              <a:rPr lang="en-US" sz="1800" dirty="0" err="1">
                <a:latin typeface="Times New Roman" panose="02020603050405020304" charset="0"/>
                <a:ea typeface="Calibri" panose="020F0502020204030204" pitchFamily="34" charset="0"/>
                <a:cs typeface="Times New Roman" panose="02020603050405020304" charset="0"/>
              </a:rPr>
              <a:t>Hướng</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dẫn</a:t>
            </a:r>
            <a:r>
              <a:rPr lang="en-US" sz="1800" dirty="0">
                <a:latin typeface="Times New Roman" panose="02020603050405020304" charset="0"/>
                <a:ea typeface="Calibri" panose="020F0502020204030204" pitchFamily="34" charset="0"/>
                <a:cs typeface="Times New Roman" panose="02020603050405020304" charset="0"/>
              </a:rPr>
              <a:t> </a:t>
            </a:r>
            <a:r>
              <a:rPr lang="vi-VN" sz="1800" dirty="0">
                <a:latin typeface="Times New Roman" panose="02020603050405020304" charset="0"/>
                <a:ea typeface="Calibri" panose="020F0502020204030204" pitchFamily="34" charset="0"/>
                <a:cs typeface="Times New Roman" panose="02020603050405020304" charset="0"/>
              </a:rPr>
              <a:t>cách tìm ý, lập dàn ý và viết bài</a:t>
            </a:r>
            <a:r>
              <a:rPr lang="en-US" sz="1800" dirty="0">
                <a:latin typeface="Times New Roman" panose="02020603050405020304" charset="0"/>
                <a:ea typeface="Calibri" panose="020F0502020204030204" pitchFamily="34" charset="0"/>
                <a:cs typeface="Times New Roman" panose="02020603050405020304" charset="0"/>
              </a:rPr>
              <a:t>. </a:t>
            </a:r>
            <a:endParaRPr lang="en-US" sz="1800" dirty="0">
              <a:latin typeface="Times New Roman" panose="02020603050405020304" charset="0"/>
              <a:ea typeface="Calibri" panose="020F0502020204030204" pitchFamily="34" charset="0"/>
              <a:cs typeface="Times New Roman" panose="02020603050405020304" charset="0"/>
            </a:endParaRPr>
          </a:p>
          <a:p>
            <a:pPr indent="457200" algn="just">
              <a:lnSpc>
                <a:spcPct val="107000"/>
              </a:lnSpc>
              <a:spcAft>
                <a:spcPts val="600"/>
              </a:spcAft>
            </a:pPr>
            <a:r>
              <a:rPr lang="en-US" sz="1800" b="1" dirty="0">
                <a:latin typeface="Times New Roman" panose="02020603050405020304" charset="0"/>
                <a:ea typeface="Calibri" panose="020F0502020204030204" pitchFamily="34" charset="0"/>
                <a:cs typeface="Times New Roman" panose="02020603050405020304" charset="0"/>
              </a:rPr>
              <a:t>c. </a:t>
            </a:r>
            <a:r>
              <a:rPr lang="vi-VN" sz="1800" b="1" dirty="0">
                <a:latin typeface="Times New Roman" panose="02020603050405020304" charset="0"/>
                <a:ea typeface="Calibri" panose="020F0502020204030204" pitchFamily="34" charset="0"/>
                <a:cs typeface="Times New Roman" panose="02020603050405020304" charset="0"/>
              </a:rPr>
              <a:t>Sản phẩm</a:t>
            </a:r>
            <a:r>
              <a:rPr lang="vi-VN" sz="1800" b="1" i="1" dirty="0">
                <a:latin typeface="Times New Roman" panose="02020603050405020304" charset="0"/>
                <a:ea typeface="Calibri" panose="020F0502020204030204" pitchFamily="34" charset="0"/>
                <a:cs typeface="Times New Roman" panose="02020603050405020304" charset="0"/>
              </a:rPr>
              <a:t>:</a:t>
            </a:r>
            <a:r>
              <a:rPr lang="vi-VN" sz="1800" b="1" dirty="0">
                <a:latin typeface="Times New Roman" panose="02020603050405020304" charset="0"/>
                <a:ea typeface="Calibri" panose="020F0502020204030204" pitchFamily="34" charset="0"/>
                <a:cs typeface="Times New Roman" panose="02020603050405020304" charset="0"/>
              </a:rPr>
              <a:t> </a:t>
            </a:r>
            <a:r>
              <a:rPr lang="vi-VN" sz="1800" dirty="0">
                <a:latin typeface="Times New Roman" panose="02020603050405020304" charset="0"/>
                <a:ea typeface="Calibri" panose="020F0502020204030204" pitchFamily="34" charset="0"/>
                <a:cs typeface="Times New Roman" panose="02020603050405020304" charset="0"/>
              </a:rPr>
              <a:t>Sơ đồ tìm ý của HS, dàn ý, bài viết.</a:t>
            </a:r>
            <a:endParaRPr lang="en-US" sz="1800" dirty="0">
              <a:latin typeface="Times New Roman" panose="02020603050405020304" charset="0"/>
              <a:ea typeface="Calibri" panose="020F0502020204030204" pitchFamily="34" charset="0"/>
              <a:cs typeface="Times New Roman" panose="02020603050405020304" charset="0"/>
            </a:endParaRPr>
          </a:p>
          <a:p>
            <a:pPr indent="457200" algn="just">
              <a:lnSpc>
                <a:spcPct val="107000"/>
              </a:lnSpc>
              <a:spcAft>
                <a:spcPts val="600"/>
              </a:spcAft>
            </a:pPr>
            <a:r>
              <a:rPr lang="en-US" sz="1800" b="1" dirty="0">
                <a:latin typeface="Times New Roman" panose="02020603050405020304" charset="0"/>
                <a:ea typeface="Calibri" panose="020F0502020204030204" pitchFamily="34" charset="0"/>
                <a:cs typeface="Times New Roman" panose="02020603050405020304" charset="0"/>
              </a:rPr>
              <a:t>d</a:t>
            </a:r>
            <a:r>
              <a:rPr lang="vi-VN" sz="1800" b="1" dirty="0">
                <a:latin typeface="Times New Roman" panose="02020603050405020304" charset="0"/>
                <a:ea typeface="Calibri" panose="020F0502020204030204" pitchFamily="34" charset="0"/>
                <a:cs typeface="Times New Roman" panose="02020603050405020304" charset="0"/>
              </a:rPr>
              <a:t>. Tổ chức thực hiện:</a:t>
            </a:r>
            <a:r>
              <a:rPr lang="vi-VN" sz="1800" dirty="0">
                <a:latin typeface="Times New Roman" panose="02020603050405020304" charset="0"/>
                <a:ea typeface="Calibri" panose="020F0502020204030204" pitchFamily="34" charset="0"/>
                <a:cs typeface="Times New Roman" panose="02020603050405020304" charset="0"/>
              </a:rPr>
              <a:t> </a:t>
            </a:r>
            <a:endParaRPr lang="en-US" sz="180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800" b="1" i="1" dirty="0">
                <a:latin typeface="Times New Roman" panose="02020603050405020304" charset="0"/>
                <a:ea typeface="Calibri" panose="020F0502020204030204" pitchFamily="34" charset="0"/>
                <a:cs typeface="Times New Roman" panose="02020603050405020304" charset="0"/>
              </a:rPr>
              <a:t>	</a:t>
            </a:r>
            <a:r>
              <a:rPr lang="en-US" sz="1800" b="1" dirty="0">
                <a:latin typeface="Times New Roman" panose="02020603050405020304" charset="0"/>
                <a:ea typeface="Calibri" panose="020F0502020204030204" pitchFamily="34" charset="0"/>
                <a:cs typeface="Times New Roman" panose="02020603050405020304" charset="0"/>
              </a:rPr>
              <a:t>B1.</a:t>
            </a:r>
            <a:r>
              <a:rPr lang="en-US" sz="1800" dirty="0">
                <a:latin typeface="Times New Roman" panose="02020603050405020304" charset="0"/>
                <a:ea typeface="Calibri" panose="020F0502020204030204" pitchFamily="34" charset="0"/>
                <a:cs typeface="Times New Roman" panose="02020603050405020304" charset="0"/>
              </a:rPr>
              <a:t> </a:t>
            </a:r>
            <a:r>
              <a:rPr lang="vi-VN" sz="1800" b="1" dirty="0">
                <a:latin typeface="Times New Roman" panose="02020603050405020304" charset="0"/>
                <a:ea typeface="Calibri" panose="020F0502020204030204" pitchFamily="34" charset="0"/>
                <a:cs typeface="Times New Roman" panose="02020603050405020304" charset="0"/>
              </a:rPr>
              <a:t>Giao nhiệm vụ HT:</a:t>
            </a:r>
            <a:r>
              <a:rPr lang="vi-VN" sz="1800" dirty="0">
                <a:latin typeface="Times New Roman" panose="02020603050405020304" charset="0"/>
                <a:ea typeface="Calibri" panose="020F0502020204030204" pitchFamily="34" charset="0"/>
                <a:cs typeface="Times New Roman" panose="02020603050405020304" charset="0"/>
              </a:rPr>
              <a:t> HS </a:t>
            </a:r>
            <a:r>
              <a:rPr lang="en-US" sz="1800" dirty="0" err="1">
                <a:latin typeface="Times New Roman" panose="02020603050405020304" charset="0"/>
                <a:ea typeface="Calibri" panose="020F0502020204030204" pitchFamily="34" charset="0"/>
                <a:cs typeface="Times New Roman" panose="02020603050405020304" charset="0"/>
              </a:rPr>
              <a:t>vẽ</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sơ</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đồ</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thiết</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lập</a:t>
            </a:r>
            <a:r>
              <a:rPr lang="en-US" sz="1800" dirty="0">
                <a:latin typeface="Times New Roman" panose="02020603050405020304" charset="0"/>
                <a:ea typeface="Calibri" panose="020F0502020204030204" pitchFamily="34" charset="0"/>
                <a:cs typeface="Times New Roman" panose="02020603050405020304" charset="0"/>
              </a:rPr>
              <a:t> </a:t>
            </a:r>
            <a:r>
              <a:rPr lang="vi-VN" sz="1800" dirty="0">
                <a:latin typeface="Times New Roman" panose="02020603050405020304" charset="0"/>
                <a:ea typeface="Calibri" panose="020F0502020204030204" pitchFamily="34" charset="0"/>
                <a:cs typeface="Times New Roman" panose="02020603050405020304" charset="0"/>
              </a:rPr>
              <a:t>dàn ý </a:t>
            </a:r>
            <a:r>
              <a:rPr lang="en-US" sz="1800" dirty="0" err="1">
                <a:latin typeface="Times New Roman" panose="02020603050405020304" charset="0"/>
                <a:ea typeface="Calibri" panose="020F0502020204030204" pitchFamily="34" charset="0"/>
                <a:cs typeface="Times New Roman" panose="02020603050405020304" charset="0"/>
              </a:rPr>
              <a:t>bài</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viết</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cho</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đề</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bài</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trang</a:t>
            </a:r>
            <a:r>
              <a:rPr lang="en-US" sz="1800" dirty="0">
                <a:latin typeface="Times New Roman" panose="02020603050405020304" charset="0"/>
                <a:ea typeface="Calibri" panose="020F0502020204030204" pitchFamily="34" charset="0"/>
                <a:cs typeface="Times New Roman" panose="02020603050405020304" charset="0"/>
              </a:rPr>
              <a:t> 82 </a:t>
            </a:r>
            <a:r>
              <a:rPr lang="en-US" sz="1800" dirty="0" err="1">
                <a:latin typeface="Times New Roman" panose="02020603050405020304" charset="0"/>
                <a:ea typeface="Calibri" panose="020F0502020204030204" pitchFamily="34" charset="0"/>
                <a:cs typeface="Times New Roman" panose="02020603050405020304" charset="0"/>
              </a:rPr>
              <a:t>để</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chuẩn</a:t>
            </a:r>
            <a:r>
              <a:rPr lang="en-US" sz="1800" dirty="0">
                <a:latin typeface="Times New Roman" panose="02020603050405020304" charset="0"/>
                <a:ea typeface="Calibri" panose="020F0502020204030204" pitchFamily="34" charset="0"/>
                <a:cs typeface="Times New Roman" panose="02020603050405020304" charset="0"/>
              </a:rPr>
              <a:t> </a:t>
            </a:r>
            <a:r>
              <a:rPr lang="en-US" sz="1800" dirty="0" err="1">
                <a:latin typeface="Times New Roman" panose="02020603050405020304" charset="0"/>
                <a:ea typeface="Calibri" panose="020F0502020204030204" pitchFamily="34" charset="0"/>
                <a:cs typeface="Times New Roman" panose="02020603050405020304" charset="0"/>
              </a:rPr>
              <a:t>bị</a:t>
            </a:r>
            <a:r>
              <a:rPr lang="en-US" sz="1800" dirty="0">
                <a:latin typeface="Times New Roman" panose="02020603050405020304" charset="0"/>
                <a:ea typeface="Calibri" panose="020F0502020204030204" pitchFamily="34" charset="0"/>
                <a:cs typeface="Times New Roman" panose="02020603050405020304" charset="0"/>
              </a:rPr>
              <a:t> </a:t>
            </a:r>
            <a:r>
              <a:rPr lang="vi-VN" sz="1800" dirty="0">
                <a:latin typeface="Times New Roman" panose="02020603050405020304" charset="0"/>
                <a:ea typeface="Calibri" panose="020F0502020204030204" pitchFamily="34" charset="0"/>
                <a:cs typeface="Times New Roman" panose="02020603050405020304" charset="0"/>
              </a:rPr>
              <a:t>viết bài.</a:t>
            </a:r>
            <a:endParaRPr lang="en-US" sz="180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800" dirty="0">
                <a:latin typeface="Times New Roman" panose="02020603050405020304" charset="0"/>
                <a:ea typeface="Calibri" panose="020F0502020204030204" pitchFamily="34" charset="0"/>
                <a:cs typeface="Times New Roman" panose="02020603050405020304" charset="0"/>
              </a:rPr>
              <a:t> </a:t>
            </a:r>
            <a:endParaRPr lang="en-US" sz="180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050" dirty="0">
                <a:latin typeface="Times New Roman" panose="02020603050405020304" charset="0"/>
                <a:ea typeface="Calibri" panose="020F0502020204030204" pitchFamily="34" charset="0"/>
                <a:cs typeface="Times New Roman" panose="02020603050405020304" charset="0"/>
              </a:rPr>
              <a:t> </a:t>
            </a:r>
            <a:endParaRPr lang="en-US" sz="1050" dirty="0">
              <a:latin typeface="Times New Roman" panose="02020603050405020304" charset="0"/>
              <a:ea typeface="Calibri" panose="020F0502020204030204" pitchFamily="34" charset="0"/>
              <a:cs typeface="Times New Roman" panose="02020603050405020304" charset="0"/>
            </a:endParaRPr>
          </a:p>
        </p:txBody>
      </p:sp>
      <p:grpSp>
        <p:nvGrpSpPr>
          <p:cNvPr id="3" name="Group 2"/>
          <p:cNvGrpSpPr/>
          <p:nvPr/>
        </p:nvGrpSpPr>
        <p:grpSpPr>
          <a:xfrm>
            <a:off x="4252542" y="531550"/>
            <a:ext cx="4708117" cy="3242445"/>
            <a:chOff x="0" y="1"/>
            <a:chExt cx="6277896" cy="2220551"/>
          </a:xfrm>
          <a:solidFill>
            <a:schemeClr val="accent6">
              <a:lumMod val="75000"/>
            </a:schemeClr>
          </a:solidFill>
        </p:grpSpPr>
        <p:sp>
          <p:nvSpPr>
            <p:cNvPr id="4" name="Rectangle: Rounded Corners 2"/>
            <p:cNvSpPr/>
            <p:nvPr/>
          </p:nvSpPr>
          <p:spPr>
            <a:xfrm>
              <a:off x="0" y="1"/>
              <a:ext cx="6198380" cy="692985"/>
            </a:xfrm>
            <a:prstGeom prst="roundRect">
              <a:avLst/>
            </a:prstGeom>
            <a:grpFill/>
            <a:ln w="12700" cap="flat" cmpd="sng" algn="ctr">
              <a:solidFill>
                <a:srgbClr val="7030A0"/>
              </a:solidFill>
              <a:prstDash val="solid"/>
              <a:miter lim="800000"/>
            </a:ln>
            <a:effectLst/>
          </p:spPr>
          <p:txBody>
            <a:bodyPr rot="0" spcFirstLastPara="0" vert="horz" wrap="square" lIns="68580" tIns="34290" rIns="68580" bIns="34290" numCol="1" spcCol="0" rtlCol="0" fromWordArt="0" anchor="ctr" anchorCtr="0" forceAA="0" compatLnSpc="1">
              <a:noAutofit/>
            </a:bodyPr>
            <a:lstStyle/>
            <a:p>
              <a:pPr algn="ctr">
                <a:lnSpc>
                  <a:spcPct val="107000"/>
                </a:lnSpc>
                <a:spcAft>
                  <a:spcPts val="800"/>
                </a:spcAft>
              </a:pPr>
              <a:r>
                <a:rPr lang="en-US" sz="1500" b="1" dirty="0" err="1">
                  <a:solidFill>
                    <a:schemeClr val="bg1"/>
                  </a:solidFill>
                  <a:effectLst/>
                  <a:latin typeface="Times New Roman" panose="02020603050405020304" charset="0"/>
                  <a:ea typeface="Calibri" panose="020F0502020204030204" pitchFamily="34" charset="0"/>
                  <a:cs typeface="Times New Roman" panose="02020603050405020304" charset="0"/>
                </a:rPr>
                <a:t>Đề</a:t>
              </a:r>
              <a:r>
                <a:rPr lang="en-US" sz="150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500" b="1" dirty="0" err="1">
                  <a:solidFill>
                    <a:schemeClr val="bg1"/>
                  </a:solidFill>
                  <a:effectLst/>
                  <a:latin typeface="Times New Roman" panose="02020603050405020304" charset="0"/>
                  <a:ea typeface="Calibri" panose="020F0502020204030204" pitchFamily="34" charset="0"/>
                  <a:cs typeface="Times New Roman" panose="02020603050405020304" charset="0"/>
                </a:rPr>
                <a:t>tài</a:t>
              </a:r>
              <a:endParaRPr lang="en-US" sz="1500" dirty="0">
                <a:solidFill>
                  <a:schemeClr val="bg1"/>
                </a:solidFill>
                <a:effectLst/>
                <a:latin typeface="Times New Roman" panose="02020603050405020304" charset="0"/>
                <a:ea typeface="Calibri" panose="020F0502020204030204" pitchFamily="34" charset="0"/>
                <a:cs typeface="Times New Roman" panose="02020603050405020304" charset="0"/>
              </a:endParaRPr>
            </a:p>
            <a:p>
              <a:pPr algn="ctr">
                <a:lnSpc>
                  <a:spcPct val="107000"/>
                </a:lnSpc>
                <a:spcAft>
                  <a:spcPts val="800"/>
                </a:spcAft>
              </a:pPr>
              <a:r>
                <a:rPr lang="en-US" sz="1500" dirty="0">
                  <a:effectLst/>
                  <a:latin typeface="Times New Roman" panose="02020603050405020304" charset="0"/>
                  <a:ea typeface="Calibri" panose="020F0502020204030204" pitchFamily="34" charset="0"/>
                  <a:cs typeface="Times New Roman" panose="02020603050405020304" charset="0"/>
                </a:rPr>
                <a:t>…………………………………………………</a:t>
              </a:r>
              <a:endParaRPr lang="en-US" sz="1500" dirty="0">
                <a:effectLst/>
                <a:latin typeface="Times New Roman" panose="02020603050405020304" charset="0"/>
                <a:ea typeface="Calibri" panose="020F0502020204030204" pitchFamily="34" charset="0"/>
                <a:cs typeface="Times New Roman" panose="02020603050405020304" charset="0"/>
              </a:endParaRPr>
            </a:p>
          </p:txBody>
        </p:sp>
        <p:grpSp>
          <p:nvGrpSpPr>
            <p:cNvPr id="5" name="Group 4"/>
            <p:cNvGrpSpPr/>
            <p:nvPr/>
          </p:nvGrpSpPr>
          <p:grpSpPr>
            <a:xfrm>
              <a:off x="7374" y="688436"/>
              <a:ext cx="6270522" cy="1532116"/>
              <a:chOff x="-45178" y="-257927"/>
              <a:chExt cx="6270522" cy="1532116"/>
            </a:xfrm>
            <a:grpFill/>
          </p:grpSpPr>
          <p:sp>
            <p:nvSpPr>
              <p:cNvPr id="6" name="Rectangle: Rounded Corners 2"/>
              <p:cNvSpPr/>
              <p:nvPr/>
            </p:nvSpPr>
            <p:spPr>
              <a:xfrm>
                <a:off x="2075114" y="407648"/>
                <a:ext cx="1943048" cy="825906"/>
              </a:xfrm>
              <a:prstGeom prst="roundRect">
                <a:avLst/>
              </a:prstGeom>
              <a:grpFill/>
              <a:ln w="12700" cap="flat" cmpd="sng" algn="ctr">
                <a:solidFill>
                  <a:srgbClr val="70AD47"/>
                </a:solidFill>
                <a:prstDash val="solid"/>
                <a:miter lim="800000"/>
              </a:ln>
              <a:effectLst/>
            </p:spPr>
            <p:txBody>
              <a:bodyPr rot="0" spcFirstLastPara="0" vert="horz" wrap="square" lIns="68580" tIns="34290" rIns="68580" bIns="34290" numCol="1" spcCol="0" rtlCol="0" fromWordArt="0" anchor="ctr" anchorCtr="0" forceAA="0" compatLnSpc="1">
                <a:noAutofit/>
              </a:bodyPr>
              <a:lstStyle/>
              <a:p>
                <a:pPr algn="ctr">
                  <a:lnSpc>
                    <a:spcPct val="107000"/>
                  </a:lnSpc>
                  <a:spcAft>
                    <a:spcPts val="800"/>
                  </a:spcAft>
                </a:pPr>
                <a:endParaRPr lang="en-US" sz="1050" dirty="0" smtClean="0">
                  <a:effectLst/>
                  <a:latin typeface="Times New Roman" panose="02020603050405020304" charset="0"/>
                  <a:ea typeface="Calibri" panose="020F0502020204030204" pitchFamily="34" charset="0"/>
                  <a:cs typeface="Times New Roman" panose="02020603050405020304" charset="0"/>
                </a:endParaRPr>
              </a:p>
              <a:p>
                <a:pPr algn="ctr">
                  <a:lnSpc>
                    <a:spcPct val="107000"/>
                  </a:lnSpc>
                  <a:spcAft>
                    <a:spcPts val="800"/>
                  </a:spcAft>
                </a:pPr>
                <a:r>
                  <a:rPr lang="en-US" sz="105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Ý </a:t>
                </a:r>
                <a:r>
                  <a:rPr lang="en-US" sz="1050" b="1" dirty="0" err="1">
                    <a:solidFill>
                      <a:schemeClr val="bg1"/>
                    </a:solidFill>
                    <a:effectLst/>
                    <a:latin typeface="Times New Roman" panose="02020603050405020304" charset="0"/>
                    <a:ea typeface="Calibri" panose="020F0502020204030204" pitchFamily="34" charset="0"/>
                    <a:cs typeface="Times New Roman" panose="02020603050405020304" charset="0"/>
                  </a:rPr>
                  <a:t>nghĩa</a:t>
                </a:r>
                <a:r>
                  <a:rPr lang="en-US" sz="105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b="1" dirty="0" err="1">
                    <a:solidFill>
                      <a:schemeClr val="bg1"/>
                    </a:solidFill>
                    <a:effectLst/>
                    <a:latin typeface="Times New Roman" panose="02020603050405020304" charset="0"/>
                    <a:ea typeface="Calibri" panose="020F0502020204030204" pitchFamily="34" charset="0"/>
                    <a:cs typeface="Times New Roman" panose="02020603050405020304" charset="0"/>
                  </a:rPr>
                  <a:t>quan</a:t>
                </a:r>
                <a:r>
                  <a:rPr lang="en-US" sz="105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b="1" dirty="0" err="1">
                    <a:solidFill>
                      <a:schemeClr val="bg1"/>
                    </a:solidFill>
                    <a:effectLst/>
                    <a:latin typeface="Times New Roman" panose="02020603050405020304" charset="0"/>
                    <a:ea typeface="Calibri" panose="020F0502020204030204" pitchFamily="34" charset="0"/>
                    <a:cs typeface="Times New Roman" panose="02020603050405020304" charset="0"/>
                  </a:rPr>
                  <a:t>trọng</a:t>
                </a:r>
                <a:r>
                  <a:rPr lang="en-US" sz="105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b="1" dirty="0" err="1">
                    <a:solidFill>
                      <a:schemeClr val="bg1"/>
                    </a:solidFill>
                    <a:effectLst/>
                    <a:latin typeface="Times New Roman" panose="02020603050405020304" charset="0"/>
                    <a:ea typeface="Calibri" panose="020F0502020204030204" pitchFamily="34" charset="0"/>
                    <a:cs typeface="Times New Roman" panose="02020603050405020304" charset="0"/>
                  </a:rPr>
                  <a:t>của</a:t>
                </a:r>
                <a:r>
                  <a:rPr lang="en-US" sz="105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b="1" dirty="0" err="1">
                    <a:solidFill>
                      <a:schemeClr val="bg1"/>
                    </a:solidFill>
                    <a:effectLst/>
                    <a:latin typeface="Times New Roman" panose="02020603050405020304" charset="0"/>
                    <a:ea typeface="Calibri" panose="020F0502020204030204" pitchFamily="34" charset="0"/>
                    <a:cs typeface="Times New Roman" panose="02020603050405020304" charset="0"/>
                  </a:rPr>
                  <a:t>việc</a:t>
                </a:r>
                <a:r>
                  <a:rPr lang="en-US" sz="105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b="1" dirty="0" err="1">
                    <a:solidFill>
                      <a:schemeClr val="bg1"/>
                    </a:solidFill>
                    <a:effectLst/>
                    <a:latin typeface="Times New Roman" panose="02020603050405020304" charset="0"/>
                    <a:ea typeface="Calibri" panose="020F0502020204030204" pitchFamily="34" charset="0"/>
                    <a:cs typeface="Times New Roman" panose="02020603050405020304" charset="0"/>
                  </a:rPr>
                  <a:t>tham</a:t>
                </a:r>
                <a:r>
                  <a:rPr lang="en-US" sz="105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b="1" dirty="0" err="1">
                    <a:solidFill>
                      <a:schemeClr val="bg1"/>
                    </a:solidFill>
                    <a:effectLst/>
                    <a:latin typeface="Times New Roman" panose="02020603050405020304" charset="0"/>
                    <a:ea typeface="Calibri" panose="020F0502020204030204" pitchFamily="34" charset="0"/>
                    <a:cs typeface="Times New Roman" panose="02020603050405020304" charset="0"/>
                  </a:rPr>
                  <a:t>gia</a:t>
                </a:r>
                <a:r>
                  <a:rPr lang="en-US" sz="105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b="1" dirty="0" err="1">
                    <a:solidFill>
                      <a:schemeClr val="bg1"/>
                    </a:solidFill>
                    <a:effectLst/>
                    <a:latin typeface="Times New Roman" panose="02020603050405020304" charset="0"/>
                    <a:ea typeface="Calibri" panose="020F0502020204030204" pitchFamily="34" charset="0"/>
                    <a:cs typeface="Times New Roman" panose="02020603050405020304" charset="0"/>
                  </a:rPr>
                  <a:t>phong</a:t>
                </a:r>
                <a:r>
                  <a:rPr lang="en-US" sz="105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b="1" dirty="0" err="1">
                    <a:solidFill>
                      <a:schemeClr val="bg1"/>
                    </a:solidFill>
                    <a:effectLst/>
                    <a:latin typeface="Times New Roman" panose="02020603050405020304" charset="0"/>
                    <a:ea typeface="Calibri" panose="020F0502020204030204" pitchFamily="34" charset="0"/>
                    <a:cs typeface="Times New Roman" panose="02020603050405020304" charset="0"/>
                  </a:rPr>
                  <a:t>trào</a:t>
                </a:r>
                <a:r>
                  <a:rPr lang="en-US" sz="1050" b="1" dirty="0">
                    <a:solidFill>
                      <a:schemeClr val="bg1"/>
                    </a:solidFill>
                    <a:effectLst/>
                    <a:latin typeface="Times New Roman" panose="02020603050405020304" charset="0"/>
                    <a:ea typeface="Calibri" panose="020F0502020204030204" pitchFamily="34" charset="0"/>
                    <a:cs typeface="Times New Roman" panose="02020603050405020304" charset="0"/>
                  </a:rPr>
                  <a:t>? </a:t>
                </a:r>
                <a:endParaRPr lang="en-US" sz="1050" b="1" dirty="0">
                  <a:solidFill>
                    <a:schemeClr val="bg1"/>
                  </a:solidFill>
                  <a:effectLst/>
                  <a:latin typeface="Times New Roman" panose="02020603050405020304" charset="0"/>
                  <a:ea typeface="Calibri" panose="020F0502020204030204" pitchFamily="34" charset="0"/>
                  <a:cs typeface="Times New Roman" panose="02020603050405020304" charset="0"/>
                </a:endParaRPr>
              </a:p>
              <a:p>
                <a:pPr algn="ctr">
                  <a:lnSpc>
                    <a:spcPct val="107000"/>
                  </a:lnSpc>
                  <a:spcAft>
                    <a:spcPts val="800"/>
                  </a:spcAft>
                </a:pPr>
                <a:r>
                  <a:rPr lang="en-US" sz="1050" dirty="0">
                    <a:effectLst/>
                    <a:latin typeface="Times New Roman" panose="02020603050405020304" charset="0"/>
                    <a:ea typeface="Calibri" panose="020F0502020204030204" pitchFamily="34" charset="0"/>
                    <a:cs typeface="Times New Roman" panose="02020603050405020304" charset="0"/>
                  </a:rPr>
                  <a:t> </a:t>
                </a:r>
                <a:endParaRPr lang="en-US" sz="1050" dirty="0">
                  <a:effectLst/>
                  <a:latin typeface="Times New Roman" panose="02020603050405020304" charset="0"/>
                  <a:ea typeface="Calibri" panose="020F0502020204030204" pitchFamily="34" charset="0"/>
                  <a:cs typeface="Times New Roman" panose="02020603050405020304" charset="0"/>
                </a:endParaRPr>
              </a:p>
            </p:txBody>
          </p:sp>
          <p:sp>
            <p:nvSpPr>
              <p:cNvPr id="7" name="Rectangle: Rounded Corners 2"/>
              <p:cNvSpPr/>
              <p:nvPr/>
            </p:nvSpPr>
            <p:spPr>
              <a:xfrm>
                <a:off x="-45178" y="343214"/>
                <a:ext cx="1995954" cy="866541"/>
              </a:xfrm>
              <a:prstGeom prst="roundRect">
                <a:avLst/>
              </a:prstGeom>
              <a:grpFill/>
              <a:ln w="12700" cap="flat" cmpd="sng" algn="ctr">
                <a:solidFill>
                  <a:srgbClr val="70AD47"/>
                </a:solidFill>
                <a:prstDash val="solid"/>
                <a:miter lim="800000"/>
              </a:ln>
              <a:effectLst/>
            </p:spPr>
            <p:txBody>
              <a:bodyPr rot="0" spcFirstLastPara="0" vert="horz" wrap="square" lIns="68580" tIns="34290" rIns="68580" bIns="34290" numCol="1" spcCol="0" rtlCol="0" fromWordArt="0" anchor="ctr" anchorCtr="0" forceAA="0" compatLnSpc="1">
                <a:noAutofit/>
              </a:bodyPr>
              <a:lstStyle/>
              <a:p>
                <a:pPr algn="ctr">
                  <a:lnSpc>
                    <a:spcPct val="107000"/>
                  </a:lnSpc>
                  <a:spcAft>
                    <a:spcPts val="800"/>
                  </a:spcAft>
                </a:pPr>
                <a:r>
                  <a:rPr lang="en-US" sz="1050" dirty="0" err="1">
                    <a:solidFill>
                      <a:schemeClr val="bg1"/>
                    </a:solidFill>
                    <a:effectLst/>
                    <a:latin typeface="Times New Roman" panose="02020603050405020304" charset="0"/>
                    <a:ea typeface="Calibri" panose="020F0502020204030204" pitchFamily="34" charset="0"/>
                    <a:cs typeface="Times New Roman" panose="02020603050405020304" charset="0"/>
                  </a:rPr>
                  <a:t>Lịch</a:t>
                </a:r>
                <a:r>
                  <a:rPr lang="en-US" sz="1050"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dirty="0" err="1">
                    <a:solidFill>
                      <a:schemeClr val="bg1"/>
                    </a:solidFill>
                    <a:effectLst/>
                    <a:latin typeface="Times New Roman" panose="02020603050405020304" charset="0"/>
                    <a:ea typeface="Calibri" panose="020F0502020204030204" pitchFamily="34" charset="0"/>
                    <a:cs typeface="Times New Roman" panose="02020603050405020304" charset="0"/>
                  </a:rPr>
                  <a:t>sử</a:t>
                </a:r>
                <a:r>
                  <a:rPr lang="en-US" sz="1050"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dirty="0" err="1">
                    <a:solidFill>
                      <a:schemeClr val="bg1"/>
                    </a:solidFill>
                    <a:effectLst/>
                    <a:latin typeface="Times New Roman" panose="02020603050405020304" charset="0"/>
                    <a:ea typeface="Calibri" panose="020F0502020204030204" pitchFamily="34" charset="0"/>
                    <a:cs typeface="Times New Roman" panose="02020603050405020304" charset="0"/>
                  </a:rPr>
                  <a:t>nguồn</a:t>
                </a:r>
                <a:r>
                  <a:rPr lang="en-US" sz="1050"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dirty="0" err="1">
                    <a:solidFill>
                      <a:schemeClr val="bg1"/>
                    </a:solidFill>
                    <a:effectLst/>
                    <a:latin typeface="Times New Roman" panose="02020603050405020304" charset="0"/>
                    <a:ea typeface="Calibri" panose="020F0502020204030204" pitchFamily="34" charset="0"/>
                    <a:cs typeface="Times New Roman" panose="02020603050405020304" charset="0"/>
                  </a:rPr>
                  <a:t>gốc</a:t>
                </a:r>
                <a:r>
                  <a:rPr lang="en-US" sz="1050" dirty="0">
                    <a:solidFill>
                      <a:schemeClr val="bg1"/>
                    </a:solidFill>
                    <a:effectLst/>
                    <a:latin typeface="Times New Roman" panose="02020603050405020304" charset="0"/>
                    <a:ea typeface="Calibri" panose="020F0502020204030204" pitchFamily="34" charset="0"/>
                    <a:cs typeface="Times New Roman" panose="02020603050405020304" charset="0"/>
                  </a:rPr>
                  <a:t> / </a:t>
                </a:r>
                <a:r>
                  <a:rPr lang="en-US" sz="1050" dirty="0" err="1">
                    <a:solidFill>
                      <a:schemeClr val="bg1"/>
                    </a:solidFill>
                    <a:effectLst/>
                    <a:latin typeface="Times New Roman" panose="02020603050405020304" charset="0"/>
                    <a:ea typeface="Calibri" panose="020F0502020204030204" pitchFamily="34" charset="0"/>
                    <a:cs typeface="Times New Roman" panose="02020603050405020304" charset="0"/>
                  </a:rPr>
                  <a:t>Lí</a:t>
                </a:r>
                <a:r>
                  <a:rPr lang="en-US" sz="1050" dirty="0">
                    <a:solidFill>
                      <a:schemeClr val="bg1"/>
                    </a:solidFill>
                    <a:effectLst/>
                    <a:latin typeface="Times New Roman" panose="02020603050405020304" charset="0"/>
                    <a:ea typeface="Calibri" panose="020F0502020204030204" pitchFamily="34" charset="0"/>
                    <a:cs typeface="Times New Roman" panose="02020603050405020304" charset="0"/>
                  </a:rPr>
                  <a:t> do </a:t>
                </a:r>
                <a:r>
                  <a:rPr lang="en-US" sz="1050" dirty="0" err="1">
                    <a:solidFill>
                      <a:schemeClr val="bg1"/>
                    </a:solidFill>
                    <a:effectLst/>
                    <a:latin typeface="Times New Roman" panose="02020603050405020304" charset="0"/>
                    <a:ea typeface="Calibri" panose="020F0502020204030204" pitchFamily="34" charset="0"/>
                    <a:cs typeface="Times New Roman" panose="02020603050405020304" charset="0"/>
                  </a:rPr>
                  <a:t>bạn</a:t>
                </a:r>
                <a:r>
                  <a:rPr lang="en-US" sz="1050"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dirty="0" err="1">
                    <a:solidFill>
                      <a:schemeClr val="bg1"/>
                    </a:solidFill>
                    <a:effectLst/>
                    <a:latin typeface="Times New Roman" panose="02020603050405020304" charset="0"/>
                    <a:ea typeface="Calibri" panose="020F0502020204030204" pitchFamily="34" charset="0"/>
                    <a:cs typeface="Times New Roman" panose="02020603050405020304" charset="0"/>
                  </a:rPr>
                  <a:t>tham</a:t>
                </a:r>
                <a:r>
                  <a:rPr lang="en-US" sz="1050"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dirty="0" err="1">
                    <a:solidFill>
                      <a:schemeClr val="bg1"/>
                    </a:solidFill>
                    <a:effectLst/>
                    <a:latin typeface="Times New Roman" panose="02020603050405020304" charset="0"/>
                    <a:ea typeface="Calibri" panose="020F0502020204030204" pitchFamily="34" charset="0"/>
                    <a:cs typeface="Times New Roman" panose="02020603050405020304" charset="0"/>
                  </a:rPr>
                  <a:t>gia</a:t>
                </a:r>
                <a:r>
                  <a:rPr lang="en-US" sz="1050"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dirty="0" err="1">
                    <a:solidFill>
                      <a:schemeClr val="bg1"/>
                    </a:solidFill>
                    <a:effectLst/>
                    <a:latin typeface="Times New Roman" panose="02020603050405020304" charset="0"/>
                    <a:ea typeface="Calibri" panose="020F0502020204030204" pitchFamily="34" charset="0"/>
                    <a:cs typeface="Times New Roman" panose="02020603050405020304" charset="0"/>
                  </a:rPr>
                  <a:t>phong</a:t>
                </a:r>
                <a:r>
                  <a:rPr lang="en-US" sz="1050"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050" dirty="0" err="1">
                    <a:solidFill>
                      <a:schemeClr val="bg1"/>
                    </a:solidFill>
                    <a:effectLst/>
                    <a:latin typeface="Times New Roman" panose="02020603050405020304" charset="0"/>
                    <a:ea typeface="Calibri" panose="020F0502020204030204" pitchFamily="34" charset="0"/>
                    <a:cs typeface="Times New Roman" panose="02020603050405020304" charset="0"/>
                  </a:rPr>
                  <a:t>trào</a:t>
                </a:r>
                <a:r>
                  <a:rPr lang="en-US" sz="1050" dirty="0">
                    <a:solidFill>
                      <a:schemeClr val="bg1"/>
                    </a:solidFill>
                    <a:effectLst/>
                    <a:latin typeface="Times New Roman" panose="02020603050405020304" charset="0"/>
                    <a:ea typeface="Calibri" panose="020F0502020204030204" pitchFamily="34" charset="0"/>
                    <a:cs typeface="Times New Roman" panose="02020603050405020304" charset="0"/>
                  </a:rPr>
                  <a:t>?</a:t>
                </a:r>
                <a:endParaRPr lang="en-US" sz="1050" dirty="0">
                  <a:solidFill>
                    <a:schemeClr val="bg1"/>
                  </a:solidFill>
                  <a:effectLst/>
                  <a:latin typeface="Times New Roman" panose="02020603050405020304" charset="0"/>
                  <a:ea typeface="Calibri" panose="020F0502020204030204" pitchFamily="34" charset="0"/>
                  <a:cs typeface="Times New Roman" panose="02020603050405020304" charset="0"/>
                </a:endParaRPr>
              </a:p>
            </p:txBody>
          </p:sp>
          <p:cxnSp>
            <p:nvCxnSpPr>
              <p:cNvPr id="8" name="Straight Arrow Connector 7"/>
              <p:cNvCxnSpPr/>
              <p:nvPr/>
            </p:nvCxnSpPr>
            <p:spPr>
              <a:xfrm flipH="1">
                <a:off x="902450" y="-253377"/>
                <a:ext cx="2037138" cy="59659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flipH="1">
                <a:off x="2939588" y="-257927"/>
                <a:ext cx="18329" cy="6971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a:off x="2939588" y="-252681"/>
                <a:ext cx="2138095" cy="66032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Rectangle: Rounded Corners 2"/>
              <p:cNvSpPr/>
              <p:nvPr/>
            </p:nvSpPr>
            <p:spPr>
              <a:xfrm>
                <a:off x="4229390" y="407648"/>
                <a:ext cx="1995954" cy="866541"/>
              </a:xfrm>
              <a:prstGeom prst="roundRect">
                <a:avLst/>
              </a:prstGeom>
              <a:grpFill/>
              <a:ln w="12700" cap="flat" cmpd="sng" algn="ctr">
                <a:solidFill>
                  <a:srgbClr val="70AD47"/>
                </a:solidFill>
                <a:prstDash val="solid"/>
                <a:miter lim="800000"/>
              </a:ln>
              <a:effectLst/>
            </p:spPr>
            <p:txBody>
              <a:bodyPr rot="0" spcFirstLastPara="0" vert="horz" wrap="square" lIns="68580" tIns="34290" rIns="68580" bIns="34290" numCol="1" spcCol="0" rtlCol="0" fromWordArt="0" anchor="ctr" anchorCtr="0" forceAA="0" compatLnSpc="1">
                <a:noAutofit/>
              </a:bodyPr>
              <a:lstStyle/>
              <a:p>
                <a:pPr algn="ctr">
                  <a:lnSpc>
                    <a:spcPct val="107000"/>
                  </a:lnSpc>
                  <a:spcAft>
                    <a:spcPts val="800"/>
                  </a:spcAft>
                </a:pPr>
                <a:r>
                  <a:rPr lang="en-US" sz="1500" dirty="0" err="1">
                    <a:solidFill>
                      <a:schemeClr val="bg1"/>
                    </a:solidFill>
                    <a:effectLst/>
                    <a:latin typeface="Times New Roman" panose="02020603050405020304" charset="0"/>
                    <a:ea typeface="Calibri" panose="020F0502020204030204" pitchFamily="34" charset="0"/>
                    <a:cs typeface="Times New Roman" panose="02020603050405020304" charset="0"/>
                  </a:rPr>
                  <a:t>Giải</a:t>
                </a:r>
                <a:r>
                  <a:rPr lang="en-US" sz="1500"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500" dirty="0" err="1">
                    <a:solidFill>
                      <a:schemeClr val="bg1"/>
                    </a:solidFill>
                    <a:effectLst/>
                    <a:latin typeface="Times New Roman" panose="02020603050405020304" charset="0"/>
                    <a:ea typeface="Calibri" panose="020F0502020204030204" pitchFamily="34" charset="0"/>
                    <a:cs typeface="Times New Roman" panose="02020603050405020304" charset="0"/>
                  </a:rPr>
                  <a:t>pháp</a:t>
                </a:r>
                <a:r>
                  <a:rPr lang="en-US" sz="1500"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500" dirty="0" err="1">
                    <a:solidFill>
                      <a:schemeClr val="bg1"/>
                    </a:solidFill>
                    <a:effectLst/>
                    <a:latin typeface="Times New Roman" panose="02020603050405020304" charset="0"/>
                    <a:ea typeface="Calibri" panose="020F0502020204030204" pitchFamily="34" charset="0"/>
                    <a:cs typeface="Times New Roman" panose="02020603050405020304" charset="0"/>
                  </a:rPr>
                  <a:t>thực</a:t>
                </a:r>
                <a:r>
                  <a:rPr lang="en-US" sz="1500"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500" dirty="0" err="1">
                    <a:solidFill>
                      <a:schemeClr val="bg1"/>
                    </a:solidFill>
                    <a:effectLst/>
                    <a:latin typeface="Times New Roman" panose="02020603050405020304" charset="0"/>
                    <a:ea typeface="Calibri" panose="020F0502020204030204" pitchFamily="34" charset="0"/>
                    <a:cs typeface="Times New Roman" panose="02020603050405020304" charset="0"/>
                  </a:rPr>
                  <a:t>hiện</a:t>
                </a:r>
                <a:r>
                  <a:rPr lang="en-US" sz="1500" dirty="0">
                    <a:solidFill>
                      <a:schemeClr val="bg1"/>
                    </a:solidFill>
                    <a:effectLst/>
                    <a:latin typeface="Times New Roman" panose="02020603050405020304" charset="0"/>
                    <a:ea typeface="Calibri" panose="020F0502020204030204" pitchFamily="34" charset="0"/>
                    <a:cs typeface="Times New Roman" panose="02020603050405020304" charset="0"/>
                  </a:rPr>
                  <a:t>/</a:t>
                </a:r>
                <a:r>
                  <a:rPr lang="en-US" sz="1500" dirty="0" err="1">
                    <a:solidFill>
                      <a:schemeClr val="bg1"/>
                    </a:solidFill>
                    <a:effectLst/>
                    <a:latin typeface="Times New Roman" panose="02020603050405020304" charset="0"/>
                    <a:ea typeface="Calibri" panose="020F0502020204030204" pitchFamily="34" charset="0"/>
                    <a:cs typeface="Times New Roman" panose="02020603050405020304" charset="0"/>
                  </a:rPr>
                  <a:t>Lời</a:t>
                </a:r>
                <a:r>
                  <a:rPr lang="en-US" sz="1500"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500" dirty="0" err="1">
                    <a:solidFill>
                      <a:schemeClr val="bg1"/>
                    </a:solidFill>
                    <a:effectLst/>
                    <a:latin typeface="Times New Roman" panose="02020603050405020304" charset="0"/>
                    <a:ea typeface="Calibri" panose="020F0502020204030204" pitchFamily="34" charset="0"/>
                    <a:cs typeface="Times New Roman" panose="02020603050405020304" charset="0"/>
                  </a:rPr>
                  <a:t>kêu</a:t>
                </a:r>
                <a:r>
                  <a:rPr lang="en-US" sz="1500"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1500" dirty="0" err="1">
                    <a:solidFill>
                      <a:schemeClr val="bg1"/>
                    </a:solidFill>
                    <a:effectLst/>
                    <a:latin typeface="Times New Roman" panose="02020603050405020304" charset="0"/>
                    <a:ea typeface="Calibri" panose="020F0502020204030204" pitchFamily="34" charset="0"/>
                    <a:cs typeface="Times New Roman" panose="02020603050405020304" charset="0"/>
                  </a:rPr>
                  <a:t>gọi</a:t>
                </a:r>
                <a:endParaRPr lang="en-US" sz="1500" dirty="0">
                  <a:solidFill>
                    <a:schemeClr val="bg1"/>
                  </a:solidFill>
                  <a:effectLst/>
                  <a:latin typeface="Times New Roman" panose="02020603050405020304" charset="0"/>
                  <a:ea typeface="Calibri" panose="020F0502020204030204" pitchFamily="34" charset="0"/>
                  <a:cs typeface="Times New Roman" panose="02020603050405020304" charset="0"/>
                </a:endParaRPr>
              </a:p>
            </p:txBody>
          </p:sp>
        </p:grpSp>
      </p:grpSp>
      <p:sp>
        <p:nvSpPr>
          <p:cNvPr id="12" name="Freeform 9"/>
          <p:cNvSpPr/>
          <p:nvPr/>
        </p:nvSpPr>
        <p:spPr>
          <a:xfrm rot="13098602">
            <a:off x="349934" y="3020588"/>
            <a:ext cx="3478756" cy="1954690"/>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3" name="Freeform 3"/>
          <p:cNvSpPr/>
          <p:nvPr/>
        </p:nvSpPr>
        <p:spPr>
          <a:xfrm>
            <a:off x="4690781" y="1093660"/>
            <a:ext cx="3831639" cy="1171235"/>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16000"/>
          </a:blip>
          <a:srcRect l="-36839" t="22750" r="-33907" b="23133"/>
          <a:stretch>
            <a:fillRect/>
          </a:stretch>
        </p:blipFill>
        <p:spPr>
          <a:xfrm>
            <a:off x="0" y="0"/>
            <a:ext cx="9144000" cy="5143500"/>
          </a:xfrm>
          <a:prstGeom prst="rect">
            <a:avLst/>
          </a:prstGeom>
        </p:spPr>
      </p:pic>
      <p:sp>
        <p:nvSpPr>
          <p:cNvPr id="3" name="Freeform 3"/>
          <p:cNvSpPr/>
          <p:nvPr/>
        </p:nvSpPr>
        <p:spPr>
          <a:xfrm>
            <a:off x="1226622" y="1789213"/>
            <a:ext cx="5101579" cy="3354287"/>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837557" y="650314"/>
            <a:ext cx="5331914" cy="2473325"/>
          </a:xfrm>
          <a:prstGeom prst="rect">
            <a:avLst/>
          </a:prstGeom>
        </p:spPr>
        <p:txBody>
          <a:bodyPr lIns="0" tIns="0" rIns="0" bIns="0" rtlCol="0" anchor="t">
            <a:spAutoFit/>
          </a:bodyPr>
          <a:lstStyle/>
          <a:p>
            <a:pPr algn="ctr">
              <a:lnSpc>
                <a:spcPts val="6430"/>
              </a:lnSpc>
            </a:pPr>
            <a:r>
              <a:rPr lang="en-US" sz="4050" b="1" dirty="0" err="1">
                <a:solidFill>
                  <a:srgbClr val="104914"/>
                </a:solidFill>
                <a:latin typeface="Tex Gyre Pagella Bold"/>
              </a:rPr>
              <a:t>Các</a:t>
            </a:r>
            <a:r>
              <a:rPr lang="en-US" sz="4050" b="1" dirty="0">
                <a:solidFill>
                  <a:srgbClr val="104914"/>
                </a:solidFill>
                <a:latin typeface="Tex Gyre Pagella Bold"/>
              </a:rPr>
              <a:t> </a:t>
            </a:r>
            <a:r>
              <a:rPr lang="en-US" sz="4050" b="1" dirty="0" err="1">
                <a:solidFill>
                  <a:srgbClr val="104914"/>
                </a:solidFill>
                <a:latin typeface="Tex Gyre Pagella Bold"/>
              </a:rPr>
              <a:t>nhóm</a:t>
            </a:r>
            <a:r>
              <a:rPr lang="en-US" sz="4050" b="1" dirty="0">
                <a:solidFill>
                  <a:srgbClr val="104914"/>
                </a:solidFill>
                <a:latin typeface="Tex Gyre Pagella Bold"/>
              </a:rPr>
              <a:t> </a:t>
            </a:r>
            <a:endParaRPr lang="en-US" sz="4050" b="1" dirty="0">
              <a:solidFill>
                <a:srgbClr val="104914"/>
              </a:solidFill>
              <a:latin typeface="Tex Gyre Pagella Bold"/>
            </a:endParaRPr>
          </a:p>
          <a:p>
            <a:pPr algn="ctr">
              <a:lnSpc>
                <a:spcPts val="6430"/>
              </a:lnSpc>
            </a:pPr>
            <a:r>
              <a:rPr lang="en-US" sz="4050" b="1" dirty="0" err="1" smtClean="0">
                <a:solidFill>
                  <a:srgbClr val="104914"/>
                </a:solidFill>
                <a:latin typeface="Tex Gyre Pagella Bold"/>
              </a:rPr>
              <a:t>báo</a:t>
            </a:r>
            <a:r>
              <a:rPr lang="en-US" sz="4050" b="1" dirty="0" smtClean="0">
                <a:solidFill>
                  <a:srgbClr val="104914"/>
                </a:solidFill>
                <a:latin typeface="Tex Gyre Pagella Bold"/>
              </a:rPr>
              <a:t> </a:t>
            </a:r>
            <a:r>
              <a:rPr lang="en-US" sz="4050" b="1" dirty="0" err="1" smtClean="0">
                <a:solidFill>
                  <a:srgbClr val="104914"/>
                </a:solidFill>
                <a:latin typeface="Tex Gyre Pagella Bold"/>
              </a:rPr>
              <a:t>cáo</a:t>
            </a:r>
            <a:r>
              <a:rPr lang="en-US" sz="4050" b="1" dirty="0" smtClean="0">
                <a:solidFill>
                  <a:srgbClr val="104914"/>
                </a:solidFill>
                <a:latin typeface="Tex Gyre Pagella Bold"/>
              </a:rPr>
              <a:t> </a:t>
            </a:r>
            <a:endParaRPr lang="en-US" sz="4050" b="1" dirty="0" smtClean="0">
              <a:solidFill>
                <a:srgbClr val="104914"/>
              </a:solidFill>
              <a:latin typeface="Tex Gyre Pagella Bold"/>
            </a:endParaRPr>
          </a:p>
          <a:p>
            <a:pPr algn="ctr">
              <a:lnSpc>
                <a:spcPts val="6430"/>
              </a:lnSpc>
            </a:pPr>
            <a:endParaRPr lang="en-US" sz="2620" dirty="0">
              <a:solidFill>
                <a:srgbClr val="104914"/>
              </a:solidFill>
              <a:latin typeface="Tex Gyre Pagella Bold"/>
            </a:endParaRPr>
          </a:p>
        </p:txBody>
      </p:sp>
      <p:sp>
        <p:nvSpPr>
          <p:cNvPr id="7" name="Freeform 7"/>
          <p:cNvSpPr/>
          <p:nvPr/>
        </p:nvSpPr>
        <p:spPr>
          <a:xfrm rot="1578904">
            <a:off x="3292021" y="696203"/>
            <a:ext cx="7202300" cy="1230938"/>
          </a:xfrm>
          <a:custGeom>
            <a:avLst/>
            <a:gdLst/>
            <a:ahLst/>
            <a:cxnLst/>
            <a:rect l="l" t="t" r="r" b="b"/>
            <a:pathLst>
              <a:path w="14404600" h="2461877">
                <a:moveTo>
                  <a:pt x="0" y="0"/>
                </a:moveTo>
                <a:lnTo>
                  <a:pt x="14404601" y="0"/>
                </a:lnTo>
                <a:lnTo>
                  <a:pt x="14404601" y="2461877"/>
                </a:lnTo>
                <a:lnTo>
                  <a:pt x="0" y="2461877"/>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sp>
      <p:sp>
        <p:nvSpPr>
          <p:cNvPr id="8" name="Freeform 8"/>
          <p:cNvSpPr/>
          <p:nvPr/>
        </p:nvSpPr>
        <p:spPr>
          <a:xfrm>
            <a:off x="6906986" y="0"/>
            <a:ext cx="2554475" cy="2081893"/>
          </a:xfrm>
          <a:custGeom>
            <a:avLst/>
            <a:gdLst/>
            <a:ahLst/>
            <a:cxnLst/>
            <a:rect l="l" t="t" r="r" b="b"/>
            <a:pathLst>
              <a:path w="6583979" h="6164250">
                <a:moveTo>
                  <a:pt x="0" y="0"/>
                </a:moveTo>
                <a:lnTo>
                  <a:pt x="6583979" y="0"/>
                </a:lnTo>
                <a:lnTo>
                  <a:pt x="6583979" y="6164250"/>
                </a:lnTo>
                <a:lnTo>
                  <a:pt x="0" y="61642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9225524">
            <a:off x="649988" y="2613233"/>
            <a:ext cx="6446885" cy="1954690"/>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p:cNvSpPr/>
          <p:nvPr/>
        </p:nvSpPr>
        <p:spPr>
          <a:xfrm>
            <a:off x="6257465" y="474872"/>
            <a:ext cx="2572928" cy="4215020"/>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1">
              <a:alphaModFix amt="40000"/>
              <a:extLst>
                <a:ext uri="{96DAC541-7B7A-43D3-8B79-37D633B846F1}">
                  <asvg:svgBlip xmlns:asvg="http://schemas.microsoft.com/office/drawing/2016/SVG/main" r:embed="rId2"/>
                </a:ext>
              </a:extLst>
            </a:blip>
            <a:stretch>
              <a:fillRect/>
            </a:stretch>
          </a:blipFill>
        </p:spPr>
      </p:sp>
      <p:sp>
        <p:nvSpPr>
          <p:cNvPr id="12" name="Rectangle 11"/>
          <p:cNvSpPr/>
          <p:nvPr/>
        </p:nvSpPr>
        <p:spPr>
          <a:xfrm>
            <a:off x="99655" y="513766"/>
            <a:ext cx="2703784" cy="2590165"/>
          </a:xfrm>
          <a:prstGeom prst="rect">
            <a:avLst/>
          </a:prstGeom>
          <a:solidFill>
            <a:schemeClr val="accent2">
              <a:lumMod val="40000"/>
              <a:lumOff val="60000"/>
            </a:schemeClr>
          </a:solidFill>
          <a:effectLst>
            <a:glow rad="228600">
              <a:schemeClr val="accent5">
                <a:satMod val="175000"/>
                <a:alpha val="40000"/>
              </a:schemeClr>
            </a:glow>
          </a:effectLst>
        </p:spPr>
        <p:txBody>
          <a:bodyPr wrap="square">
            <a:spAutoFit/>
          </a:bodyPr>
          <a:lstStyle/>
          <a:p>
            <a:pPr algn="just">
              <a:lnSpc>
                <a:spcPct val="107000"/>
              </a:lnSpc>
              <a:spcAft>
                <a:spcPts val="600"/>
              </a:spcAft>
            </a:pPr>
            <a:r>
              <a:rPr lang="en-US" sz="1050" b="1" dirty="0">
                <a:latin typeface="Times New Roman" panose="02020603050405020304" charset="0"/>
                <a:ea typeface="Calibri" panose="020F0502020204030204" pitchFamily="34" charset="0"/>
                <a:cs typeface="Times New Roman" panose="02020603050405020304" charset="0"/>
              </a:rPr>
              <a:t>B2.</a:t>
            </a:r>
            <a:r>
              <a:rPr lang="en-US" sz="1050" dirty="0">
                <a:latin typeface="Times New Roman" panose="02020603050405020304" charset="0"/>
                <a:ea typeface="Calibri" panose="020F0502020204030204" pitchFamily="34" charset="0"/>
                <a:cs typeface="Times New Roman" panose="02020603050405020304" charset="0"/>
              </a:rPr>
              <a:t> </a:t>
            </a:r>
            <a:r>
              <a:rPr lang="vi-VN" sz="1050" b="1" dirty="0">
                <a:latin typeface="Times New Roman" panose="02020603050405020304" charset="0"/>
                <a:ea typeface="Calibri" panose="020F0502020204030204" pitchFamily="34" charset="0"/>
                <a:cs typeface="Times New Roman" panose="02020603050405020304" charset="0"/>
              </a:rPr>
              <a:t>Thực hiện nhiệm vụ HT:</a:t>
            </a:r>
            <a:r>
              <a:rPr lang="vi-VN" sz="1050" dirty="0">
                <a:latin typeface="Times New Roman" panose="02020603050405020304" charset="0"/>
                <a:ea typeface="Calibri" panose="020F0502020204030204" pitchFamily="34" charset="0"/>
                <a:cs typeface="Times New Roman" panose="02020603050405020304" charset="0"/>
              </a:rPr>
              <a:t> HS thực hiện tìm ý, lập dàn ý và viết bài.</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050" i="1" dirty="0">
                <a:latin typeface="Times New Roman" panose="02020603050405020304" charset="0"/>
                <a:ea typeface="Times New Roman" panose="02020603050405020304" charset="0"/>
                <a:cs typeface="Times New Roman" panose="02020603050405020304" charset="0"/>
              </a:rPr>
              <a:t>	</a:t>
            </a:r>
            <a:r>
              <a:rPr lang="en-US" sz="1050" b="1" dirty="0">
                <a:latin typeface="Times New Roman" panose="02020603050405020304" charset="0"/>
                <a:ea typeface="Calibri" panose="020F0502020204030204" pitchFamily="34" charset="0"/>
                <a:cs typeface="Times New Roman" panose="02020603050405020304" charset="0"/>
              </a:rPr>
              <a:t>B3.</a:t>
            </a:r>
            <a:r>
              <a:rPr lang="en-US" sz="1050" dirty="0">
                <a:latin typeface="Times New Roman" panose="02020603050405020304" charset="0"/>
                <a:ea typeface="Calibri" panose="020F0502020204030204" pitchFamily="34" charset="0"/>
                <a:cs typeface="Times New Roman" panose="02020603050405020304" charset="0"/>
              </a:rPr>
              <a:t> </a:t>
            </a:r>
            <a:r>
              <a:rPr lang="vi-VN" sz="1050" b="1" dirty="0">
                <a:latin typeface="Times New Roman" panose="02020603050405020304" charset="0"/>
                <a:ea typeface="Times New Roman" panose="02020603050405020304" charset="0"/>
                <a:cs typeface="Times New Roman" panose="02020603050405020304" charset="0"/>
              </a:rPr>
              <a:t>Báo cáo, thảo luận:</a:t>
            </a:r>
            <a:r>
              <a:rPr lang="vi-VN" sz="1050" i="1" dirty="0">
                <a:latin typeface="Times New Roman" panose="02020603050405020304" charset="0"/>
                <a:ea typeface="Times New Roman" panose="02020603050405020304" charset="0"/>
                <a:cs typeface="Times New Roman" panose="02020603050405020304" charset="0"/>
              </a:rPr>
              <a:t> </a:t>
            </a:r>
            <a:r>
              <a:rPr lang="vi-VN" sz="1050" dirty="0">
                <a:latin typeface="Times New Roman" panose="02020603050405020304" charset="0"/>
                <a:ea typeface="Times New Roman" panose="02020603050405020304" charset="0"/>
                <a:cs typeface="Times New Roman" panose="02020603050405020304" charset="0"/>
              </a:rPr>
              <a:t>Bài viết của HS sẽ được đọc trong tiết </a:t>
            </a:r>
            <a:r>
              <a:rPr lang="vi-VN" sz="1050" i="1" dirty="0">
                <a:latin typeface="Times New Roman" panose="02020603050405020304" charset="0"/>
                <a:ea typeface="Times New Roman" panose="02020603050405020304" charset="0"/>
                <a:cs typeface="Times New Roman" panose="02020603050405020304" charset="0"/>
              </a:rPr>
              <a:t>Xem lại và chỉnh sửa, rút kinh nghiệm</a:t>
            </a:r>
            <a:r>
              <a:rPr lang="vi-VN" sz="1050" dirty="0">
                <a:latin typeface="Times New Roman" panose="02020603050405020304" charset="0"/>
                <a:ea typeface="Times New Roman" panose="02020603050405020304" charset="0"/>
                <a:cs typeface="Times New Roman" panose="02020603050405020304" charset="0"/>
              </a:rPr>
              <a:t> được tổ chức trên lớp sau đó.</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050" i="1" dirty="0">
                <a:latin typeface="Times New Roman" panose="02020603050405020304" charset="0"/>
                <a:ea typeface="Times New Roman" panose="02020603050405020304" charset="0"/>
                <a:cs typeface="Times New Roman" panose="02020603050405020304" charset="0"/>
              </a:rPr>
              <a:t>	</a:t>
            </a:r>
            <a:r>
              <a:rPr lang="en-US" sz="1050" b="1" dirty="0">
                <a:latin typeface="Times New Roman" panose="02020603050405020304" charset="0"/>
                <a:ea typeface="Calibri" panose="020F0502020204030204" pitchFamily="34" charset="0"/>
                <a:cs typeface="Times New Roman" panose="02020603050405020304" charset="0"/>
              </a:rPr>
              <a:t>B4.</a:t>
            </a:r>
            <a:r>
              <a:rPr lang="en-US" sz="1050" dirty="0">
                <a:latin typeface="Times New Roman" panose="02020603050405020304" charset="0"/>
                <a:ea typeface="Calibri" panose="020F0502020204030204" pitchFamily="34" charset="0"/>
                <a:cs typeface="Times New Roman" panose="02020603050405020304" charset="0"/>
              </a:rPr>
              <a:t> </a:t>
            </a:r>
            <a:r>
              <a:rPr lang="vi-VN" sz="1050" b="1" dirty="0">
                <a:latin typeface="Times New Roman" panose="02020603050405020304" charset="0"/>
                <a:ea typeface="Times New Roman" panose="02020603050405020304" charset="0"/>
                <a:cs typeface="Times New Roman" panose="02020603050405020304" charset="0"/>
              </a:rPr>
              <a:t>Kết luận, nhận định:</a:t>
            </a:r>
            <a:r>
              <a:rPr lang="vi-VN" sz="1050" b="1" i="1" dirty="0">
                <a:latin typeface="Times New Roman" panose="02020603050405020304" charset="0"/>
                <a:ea typeface="Times New Roman" panose="02020603050405020304" charset="0"/>
                <a:cs typeface="Times New Roman" panose="02020603050405020304" charset="0"/>
              </a:rPr>
              <a:t> </a:t>
            </a:r>
            <a:r>
              <a:rPr lang="vi-VN" sz="1050" dirty="0">
                <a:latin typeface="Times New Roman" panose="02020603050405020304" charset="0"/>
                <a:ea typeface="Times New Roman" panose="02020603050405020304" charset="0"/>
                <a:cs typeface="Times New Roman" panose="02020603050405020304" charset="0"/>
              </a:rPr>
              <a:t>GV sẽ đánh giá sản phẩm bài viết của HS dựa vào bảng kiểm trong SGK trong tiết chia sẻ bài viết trên lớp (thực hiện sau khi cho học xem lại và chỉnh sửa rút kinh nghiệm).</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0"/>
              </a:spcAft>
            </a:pPr>
            <a:r>
              <a:rPr lang="nl-NL" sz="1050" b="1" dirty="0">
                <a:latin typeface="Times New Roman" panose="02020603050405020304" charset="0"/>
                <a:ea typeface="MS Mincho"/>
                <a:cs typeface="Times New Roman" panose="02020603050405020304" charset="0"/>
              </a:rPr>
              <a:t>Dự kiến sản phẩm:</a:t>
            </a:r>
            <a:r>
              <a:rPr lang="nl-NL" sz="1050" dirty="0">
                <a:latin typeface="Times New Roman" panose="02020603050405020304" charset="0"/>
                <a:ea typeface="Times New Roman" panose="02020603050405020304" charset="0"/>
                <a:cs typeface="Times New Roman" panose="02020603050405020304" charset="0"/>
              </a:rPr>
              <a:t> </a:t>
            </a:r>
            <a:endParaRPr lang="en-US" sz="1050" dirty="0">
              <a:latin typeface="Times New Roman" panose="02020603050405020304" charset="0"/>
              <a:ea typeface="Calibri" panose="020F0502020204030204" pitchFamily="34" charset="0"/>
              <a:cs typeface="Times New Roman" panose="02020603050405020304" charset="0"/>
            </a:endParaRPr>
          </a:p>
          <a:p>
            <a:pPr marL="342900" lvl="0" indent="-342900" algn="just">
              <a:lnSpc>
                <a:spcPct val="115000"/>
              </a:lnSpc>
              <a:spcAft>
                <a:spcPts val="0"/>
              </a:spcAft>
              <a:buFont typeface="Symbol" panose="05050102010706020507" pitchFamily="18" charset="2"/>
              <a:buChar char=""/>
            </a:pPr>
            <a:r>
              <a:rPr lang="en-US" sz="1050" b="1" dirty="0" err="1">
                <a:latin typeface="Times New Roman" panose="02020603050405020304" charset="0"/>
                <a:ea typeface="Times New Roman" panose="02020603050405020304" charset="0"/>
                <a:cs typeface="Times New Roman" panose="02020603050405020304" charset="0"/>
              </a:rPr>
              <a:t>Dự</a:t>
            </a:r>
            <a:r>
              <a:rPr lang="en-US" sz="1050" b="1" dirty="0">
                <a:latin typeface="Times New Roman" panose="02020603050405020304" charset="0"/>
                <a:ea typeface="Times New Roman" panose="02020603050405020304" charset="0"/>
                <a:cs typeface="Times New Roman" panose="02020603050405020304" charset="0"/>
              </a:rPr>
              <a:t> </a:t>
            </a:r>
            <a:r>
              <a:rPr lang="en-US" sz="1050" b="1" dirty="0" err="1">
                <a:latin typeface="Times New Roman" panose="02020603050405020304" charset="0"/>
                <a:ea typeface="Times New Roman" panose="02020603050405020304" charset="0"/>
                <a:cs typeface="Times New Roman" panose="02020603050405020304" charset="0"/>
              </a:rPr>
              <a:t>kiến</a:t>
            </a:r>
            <a:r>
              <a:rPr lang="en-US" sz="1050" b="1" dirty="0">
                <a:latin typeface="Times New Roman" panose="02020603050405020304" charset="0"/>
                <a:ea typeface="Times New Roman" panose="02020603050405020304" charset="0"/>
                <a:cs typeface="Times New Roman" panose="02020603050405020304" charset="0"/>
              </a:rPr>
              <a:t> </a:t>
            </a:r>
            <a:r>
              <a:rPr lang="en-US" sz="1050" b="1" dirty="0" err="1">
                <a:latin typeface="Times New Roman" panose="02020603050405020304" charset="0"/>
                <a:ea typeface="Times New Roman" panose="02020603050405020304" charset="0"/>
                <a:cs typeface="Times New Roman" panose="02020603050405020304" charset="0"/>
              </a:rPr>
              <a:t>sơ</a:t>
            </a:r>
            <a:r>
              <a:rPr lang="en-US" sz="1050" b="1" dirty="0">
                <a:latin typeface="Times New Roman" panose="02020603050405020304" charset="0"/>
                <a:ea typeface="Times New Roman" panose="02020603050405020304" charset="0"/>
                <a:cs typeface="Times New Roman" panose="02020603050405020304" charset="0"/>
              </a:rPr>
              <a:t> </a:t>
            </a:r>
            <a:r>
              <a:rPr lang="en-US" sz="1050" b="1" dirty="0" err="1">
                <a:latin typeface="Times New Roman" panose="02020603050405020304" charset="0"/>
                <a:ea typeface="Times New Roman" panose="02020603050405020304" charset="0"/>
                <a:cs typeface="Times New Roman" panose="02020603050405020304" charset="0"/>
              </a:rPr>
              <a:t>đồ</a:t>
            </a:r>
            <a:r>
              <a:rPr lang="en-US" sz="1050" b="1" dirty="0">
                <a:latin typeface="Times New Roman" panose="02020603050405020304" charset="0"/>
                <a:ea typeface="Times New Roman" panose="02020603050405020304" charset="0"/>
                <a:cs typeface="Times New Roman" panose="02020603050405020304" charset="0"/>
              </a:rPr>
              <a:t> </a:t>
            </a:r>
            <a:r>
              <a:rPr lang="en-US" sz="1050" b="1" dirty="0" err="1">
                <a:latin typeface="Times New Roman" panose="02020603050405020304" charset="0"/>
                <a:ea typeface="Times New Roman" panose="02020603050405020304" charset="0"/>
                <a:cs typeface="Times New Roman" panose="02020603050405020304" charset="0"/>
              </a:rPr>
              <a:t>dàn</a:t>
            </a:r>
            <a:r>
              <a:rPr lang="en-US" sz="1050" b="1" dirty="0">
                <a:latin typeface="Times New Roman" panose="02020603050405020304" charset="0"/>
                <a:ea typeface="Times New Roman" panose="02020603050405020304" charset="0"/>
                <a:cs typeface="Times New Roman" panose="02020603050405020304" charset="0"/>
              </a:rPr>
              <a:t> ý </a:t>
            </a:r>
            <a:r>
              <a:rPr lang="en-US" sz="1050" b="1" dirty="0" err="1">
                <a:latin typeface="Times New Roman" panose="02020603050405020304" charset="0"/>
                <a:ea typeface="Times New Roman" panose="02020603050405020304" charset="0"/>
                <a:cs typeface="Times New Roman" panose="02020603050405020304" charset="0"/>
              </a:rPr>
              <a:t>của</a:t>
            </a:r>
            <a:r>
              <a:rPr lang="en-US" sz="1050" b="1" dirty="0">
                <a:latin typeface="Times New Roman" panose="02020603050405020304" charset="0"/>
                <a:ea typeface="Times New Roman" panose="02020603050405020304" charset="0"/>
                <a:cs typeface="Times New Roman" panose="02020603050405020304" charset="0"/>
              </a:rPr>
              <a:t> HS:</a:t>
            </a:r>
            <a:endParaRPr lang="en-US" sz="1050" dirty="0">
              <a:latin typeface="Times New Roman" panose="02020603050405020304" charset="0"/>
              <a:ea typeface="Times New Roman" panose="02020603050405020304" charset="0"/>
              <a:cs typeface="Times New Roman" panose="02020603050405020304" charset="0"/>
            </a:endParaRPr>
          </a:p>
        </p:txBody>
      </p:sp>
      <p:sp>
        <p:nvSpPr>
          <p:cNvPr id="13" name="Rectangle 12"/>
          <p:cNvSpPr/>
          <p:nvPr/>
        </p:nvSpPr>
        <p:spPr>
          <a:xfrm>
            <a:off x="4324825" y="213621"/>
            <a:ext cx="3404954" cy="4089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42900" lvl="0" indent="-342900" algn="just">
              <a:lnSpc>
                <a:spcPct val="115000"/>
              </a:lnSpc>
              <a:spcAft>
                <a:spcPts val="0"/>
              </a:spcAft>
              <a:buFont typeface="Symbol" panose="05050102010706020507" pitchFamily="18" charset="2"/>
              <a:buChar char=""/>
            </a:pPr>
            <a:r>
              <a:rPr lang="en-US" sz="1800" b="1" dirty="0" err="1" smtClean="0">
                <a:latin typeface="Times New Roman" panose="02020603050405020304" charset="0"/>
                <a:ea typeface="Times New Roman" panose="02020603050405020304" charset="0"/>
                <a:cs typeface="Times New Roman" panose="02020603050405020304" charset="0"/>
              </a:rPr>
              <a:t>Dự</a:t>
            </a:r>
            <a:r>
              <a:rPr lang="en-US" sz="1800" b="1" dirty="0" smtClean="0">
                <a:latin typeface="Times New Roman" panose="02020603050405020304" charset="0"/>
                <a:ea typeface="Times New Roman" panose="02020603050405020304" charset="0"/>
                <a:cs typeface="Times New Roman" panose="02020603050405020304" charset="0"/>
              </a:rPr>
              <a:t> </a:t>
            </a:r>
            <a:r>
              <a:rPr lang="en-US" sz="1800" b="1" dirty="0" err="1">
                <a:latin typeface="Times New Roman" panose="02020603050405020304" charset="0"/>
                <a:ea typeface="Times New Roman" panose="02020603050405020304" charset="0"/>
                <a:cs typeface="Times New Roman" panose="02020603050405020304" charset="0"/>
              </a:rPr>
              <a:t>kiến</a:t>
            </a:r>
            <a:r>
              <a:rPr lang="en-US" sz="1800" b="1" dirty="0">
                <a:latin typeface="Times New Roman" panose="02020603050405020304" charset="0"/>
                <a:ea typeface="Times New Roman" panose="02020603050405020304" charset="0"/>
                <a:cs typeface="Times New Roman" panose="02020603050405020304" charset="0"/>
              </a:rPr>
              <a:t> </a:t>
            </a:r>
            <a:r>
              <a:rPr lang="en-US" sz="1800" b="1" dirty="0" err="1">
                <a:latin typeface="Times New Roman" panose="02020603050405020304" charset="0"/>
                <a:ea typeface="Times New Roman" panose="02020603050405020304" charset="0"/>
                <a:cs typeface="Times New Roman" panose="02020603050405020304" charset="0"/>
              </a:rPr>
              <a:t>sơ</a:t>
            </a:r>
            <a:r>
              <a:rPr lang="en-US" sz="1800" b="1" dirty="0">
                <a:latin typeface="Times New Roman" panose="02020603050405020304" charset="0"/>
                <a:ea typeface="Times New Roman" panose="02020603050405020304" charset="0"/>
                <a:cs typeface="Times New Roman" panose="02020603050405020304" charset="0"/>
              </a:rPr>
              <a:t> </a:t>
            </a:r>
            <a:r>
              <a:rPr lang="en-US" sz="1800" b="1" dirty="0" err="1">
                <a:latin typeface="Times New Roman" panose="02020603050405020304" charset="0"/>
                <a:ea typeface="Times New Roman" panose="02020603050405020304" charset="0"/>
                <a:cs typeface="Times New Roman" panose="02020603050405020304" charset="0"/>
              </a:rPr>
              <a:t>đồ</a:t>
            </a:r>
            <a:r>
              <a:rPr lang="en-US" sz="1800" b="1" dirty="0">
                <a:latin typeface="Times New Roman" panose="02020603050405020304" charset="0"/>
                <a:ea typeface="Times New Roman" panose="02020603050405020304" charset="0"/>
                <a:cs typeface="Times New Roman" panose="02020603050405020304" charset="0"/>
              </a:rPr>
              <a:t> </a:t>
            </a:r>
            <a:r>
              <a:rPr lang="en-US" sz="1800" b="1" dirty="0" err="1">
                <a:latin typeface="Times New Roman" panose="02020603050405020304" charset="0"/>
                <a:ea typeface="Times New Roman" panose="02020603050405020304" charset="0"/>
                <a:cs typeface="Times New Roman" panose="02020603050405020304" charset="0"/>
              </a:rPr>
              <a:t>dàn</a:t>
            </a:r>
            <a:r>
              <a:rPr lang="en-US" sz="1800" b="1" dirty="0">
                <a:latin typeface="Times New Roman" panose="02020603050405020304" charset="0"/>
                <a:ea typeface="Times New Roman" panose="02020603050405020304" charset="0"/>
                <a:cs typeface="Times New Roman" panose="02020603050405020304" charset="0"/>
              </a:rPr>
              <a:t> ý </a:t>
            </a:r>
            <a:r>
              <a:rPr lang="en-US" sz="1800" b="1" dirty="0" err="1">
                <a:latin typeface="Times New Roman" panose="02020603050405020304" charset="0"/>
                <a:ea typeface="Times New Roman" panose="02020603050405020304" charset="0"/>
                <a:cs typeface="Times New Roman" panose="02020603050405020304" charset="0"/>
              </a:rPr>
              <a:t>của</a:t>
            </a:r>
            <a:r>
              <a:rPr lang="en-US" sz="1800" b="1" dirty="0">
                <a:latin typeface="Times New Roman" panose="02020603050405020304" charset="0"/>
                <a:ea typeface="Times New Roman" panose="02020603050405020304" charset="0"/>
                <a:cs typeface="Times New Roman" panose="02020603050405020304" charset="0"/>
              </a:rPr>
              <a:t> HS:</a:t>
            </a:r>
            <a:endParaRPr lang="en-US" sz="1800" dirty="0">
              <a:latin typeface="Times New Roman" panose="02020603050405020304" charset="0"/>
              <a:ea typeface="Times New Roman" panose="02020603050405020304" charset="0"/>
              <a:cs typeface="Times New Roman" panose="02020603050405020304" charset="0"/>
            </a:endParaRPr>
          </a:p>
        </p:txBody>
      </p:sp>
      <p:grpSp>
        <p:nvGrpSpPr>
          <p:cNvPr id="46" name="Group 45"/>
          <p:cNvGrpSpPr/>
          <p:nvPr/>
        </p:nvGrpSpPr>
        <p:grpSpPr>
          <a:xfrm>
            <a:off x="3181657" y="659375"/>
            <a:ext cx="5462757" cy="3408930"/>
            <a:chOff x="4567674" y="1314051"/>
            <a:chExt cx="6652261" cy="3201285"/>
          </a:xfrm>
          <a:solidFill>
            <a:schemeClr val="accent4">
              <a:lumMod val="60000"/>
              <a:lumOff val="40000"/>
            </a:schemeClr>
          </a:solidFill>
        </p:grpSpPr>
        <p:grpSp>
          <p:nvGrpSpPr>
            <p:cNvPr id="30" name="Group 29"/>
            <p:cNvGrpSpPr/>
            <p:nvPr/>
          </p:nvGrpSpPr>
          <p:grpSpPr>
            <a:xfrm>
              <a:off x="4567674" y="1314051"/>
              <a:ext cx="6652261" cy="2049333"/>
              <a:chOff x="-67333" y="107321"/>
              <a:chExt cx="6340474" cy="2615974"/>
            </a:xfrm>
            <a:grpFill/>
          </p:grpSpPr>
          <p:sp>
            <p:nvSpPr>
              <p:cNvPr id="31" name="Rectangle: Rounded Corners 2"/>
              <p:cNvSpPr/>
              <p:nvPr/>
            </p:nvSpPr>
            <p:spPr>
              <a:xfrm>
                <a:off x="4277351" y="1481842"/>
                <a:ext cx="1995790" cy="1241219"/>
              </a:xfrm>
              <a:prstGeom prst="roundRect">
                <a:avLst/>
              </a:prstGeom>
              <a:grpFill/>
              <a:ln w="12700" cap="flat" cmpd="sng" algn="ctr">
                <a:solidFill>
                  <a:srgbClr val="70AD47"/>
                </a:solidFill>
                <a:prstDash val="solid"/>
                <a:miter lim="800000"/>
              </a:ln>
              <a:effectLst/>
            </p:spPr>
            <p:txBody>
              <a:bodyPr rot="0" spcFirstLastPara="0" vert="horz" wrap="square" lIns="68580" tIns="34290" rIns="68580" bIns="34290" numCol="1" spcCol="0" rtlCol="0" fromWordArt="0" anchor="ctr" anchorCtr="0" forceAA="0" compatLnSpc="1">
                <a:noAutofit/>
              </a:bodyPr>
              <a:lstStyle/>
              <a:p>
                <a:pPr algn="ctr">
                  <a:lnSpc>
                    <a:spcPct val="107000"/>
                  </a:lnSpc>
                  <a:spcAft>
                    <a:spcPts val="800"/>
                  </a:spcAft>
                </a:pPr>
                <a:r>
                  <a:rPr lang="en-US" sz="1050" dirty="0" err="1">
                    <a:effectLst/>
                    <a:latin typeface="Times New Roman" panose="02020603050405020304" charset="0"/>
                    <a:ea typeface="Calibri" panose="020F0502020204030204" pitchFamily="34" charset="0"/>
                    <a:cs typeface="Times New Roman" panose="02020603050405020304" charset="0"/>
                  </a:rPr>
                  <a:t>Giải</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pháp</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nào</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để</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thanh</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niên</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làm</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theo</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lời</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Bác</a:t>
                </a:r>
                <a:endParaRPr lang="en-US" sz="1050" dirty="0">
                  <a:effectLst/>
                  <a:latin typeface="Times New Roman" panose="02020603050405020304" charset="0"/>
                  <a:ea typeface="Calibri" panose="020F0502020204030204" pitchFamily="34" charset="0"/>
                  <a:cs typeface="Times New Roman" panose="02020603050405020304" charset="0"/>
                </a:endParaRPr>
              </a:p>
            </p:txBody>
          </p:sp>
          <p:grpSp>
            <p:nvGrpSpPr>
              <p:cNvPr id="32" name="Group 31"/>
              <p:cNvGrpSpPr/>
              <p:nvPr/>
            </p:nvGrpSpPr>
            <p:grpSpPr>
              <a:xfrm>
                <a:off x="-67333" y="107321"/>
                <a:ext cx="6197600" cy="2615974"/>
                <a:chOff x="-67333" y="107321"/>
                <a:chExt cx="6197600" cy="2615974"/>
              </a:xfrm>
              <a:grpFill/>
            </p:grpSpPr>
            <p:sp>
              <p:nvSpPr>
                <p:cNvPr id="33" name="Rectangle: Rounded Corners 2"/>
                <p:cNvSpPr/>
                <p:nvPr/>
              </p:nvSpPr>
              <p:spPr>
                <a:xfrm>
                  <a:off x="-67333" y="107321"/>
                  <a:ext cx="6197600" cy="779780"/>
                </a:xfrm>
                <a:prstGeom prst="roundRect">
                  <a:avLst/>
                </a:prstGeom>
                <a:grpFill/>
                <a:ln w="12700" cap="flat" cmpd="sng" algn="ctr">
                  <a:solidFill>
                    <a:srgbClr val="70AD47"/>
                  </a:solidFill>
                  <a:prstDash val="solid"/>
                  <a:miter lim="800000"/>
                </a:ln>
                <a:effectLst/>
              </p:spPr>
              <p:txBody>
                <a:bodyPr rot="0" spcFirstLastPara="0" vert="horz" wrap="square" lIns="68580" tIns="34290" rIns="68580" bIns="34290" numCol="1" spcCol="0" rtlCol="0" fromWordArt="0" anchor="ctr" anchorCtr="0" forceAA="0" compatLnSpc="1">
                  <a:noAutofit/>
                </a:bodyPr>
                <a:lstStyle/>
                <a:p>
                  <a:pPr algn="ctr">
                    <a:lnSpc>
                      <a:spcPct val="107000"/>
                    </a:lnSpc>
                    <a:spcAft>
                      <a:spcPts val="800"/>
                    </a:spcAft>
                  </a:pPr>
                  <a:r>
                    <a:rPr lang="en-US" sz="1500" b="1" dirty="0" err="1">
                      <a:effectLst/>
                      <a:latin typeface="Times New Roman" panose="02020603050405020304" charset="0"/>
                      <a:ea typeface="Calibri" panose="020F0502020204030204" pitchFamily="34" charset="0"/>
                      <a:cs typeface="Times New Roman" panose="02020603050405020304" charset="0"/>
                    </a:rPr>
                    <a:t>Đề</a:t>
                  </a:r>
                  <a:r>
                    <a:rPr lang="en-US" sz="1500" b="1" dirty="0">
                      <a:effectLst/>
                      <a:latin typeface="Times New Roman" panose="02020603050405020304" charset="0"/>
                      <a:ea typeface="Calibri" panose="020F0502020204030204" pitchFamily="34" charset="0"/>
                      <a:cs typeface="Times New Roman" panose="02020603050405020304" charset="0"/>
                    </a:rPr>
                    <a:t> </a:t>
                  </a:r>
                  <a:r>
                    <a:rPr lang="en-US" sz="1500" b="1" dirty="0" err="1">
                      <a:effectLst/>
                      <a:latin typeface="Times New Roman" panose="02020603050405020304" charset="0"/>
                      <a:ea typeface="Calibri" panose="020F0502020204030204" pitchFamily="34" charset="0"/>
                      <a:cs typeface="Times New Roman" panose="02020603050405020304" charset="0"/>
                    </a:rPr>
                    <a:t>tài</a:t>
                  </a:r>
                  <a:endParaRPr lang="en-US" sz="1500" dirty="0">
                    <a:effectLst/>
                    <a:latin typeface="Times New Roman" panose="02020603050405020304" charset="0"/>
                    <a:ea typeface="Calibri" panose="020F0502020204030204" pitchFamily="34" charset="0"/>
                    <a:cs typeface="Times New Roman" panose="02020603050405020304" charset="0"/>
                  </a:endParaRPr>
                </a:p>
                <a:p>
                  <a:pPr algn="ctr">
                    <a:lnSpc>
                      <a:spcPct val="107000"/>
                    </a:lnSpc>
                    <a:spcAft>
                      <a:spcPts val="800"/>
                    </a:spcAft>
                  </a:pPr>
                  <a:r>
                    <a:rPr lang="en-US" sz="1500" dirty="0">
                      <a:effectLst/>
                      <a:latin typeface="Times New Roman" panose="02020603050405020304" charset="0"/>
                      <a:ea typeface="Calibri" panose="020F0502020204030204" pitchFamily="34" charset="0"/>
                      <a:cs typeface="Times New Roman" panose="02020603050405020304" charset="0"/>
                    </a:rPr>
                    <a:t>…………………………………………………</a:t>
                  </a:r>
                  <a:endParaRPr lang="en-US" sz="1500" dirty="0">
                    <a:effectLst/>
                    <a:latin typeface="Times New Roman" panose="02020603050405020304" charset="0"/>
                    <a:ea typeface="Calibri" panose="020F0502020204030204" pitchFamily="34" charset="0"/>
                    <a:cs typeface="Times New Roman" panose="02020603050405020304" charset="0"/>
                  </a:endParaRPr>
                </a:p>
              </p:txBody>
            </p:sp>
            <p:sp>
              <p:nvSpPr>
                <p:cNvPr id="34" name="Rectangle: Rounded Corners 2"/>
                <p:cNvSpPr/>
                <p:nvPr/>
              </p:nvSpPr>
              <p:spPr>
                <a:xfrm>
                  <a:off x="2143909" y="1481825"/>
                  <a:ext cx="1942888" cy="1241470"/>
                </a:xfrm>
                <a:prstGeom prst="roundRect">
                  <a:avLst/>
                </a:prstGeom>
                <a:grpFill/>
                <a:ln w="12700" cap="flat" cmpd="sng" algn="ctr">
                  <a:solidFill>
                    <a:srgbClr val="70AD47"/>
                  </a:solidFill>
                  <a:prstDash val="solid"/>
                  <a:miter lim="800000"/>
                </a:ln>
                <a:effectLst/>
              </p:spPr>
              <p:txBody>
                <a:bodyPr rot="0" spcFirstLastPara="0" vert="horz" wrap="square" lIns="68580" tIns="34290" rIns="68580" bIns="34290" numCol="1" spcCol="0" rtlCol="0" fromWordArt="0" anchor="ctr" anchorCtr="0" forceAA="0" compatLnSpc="1">
                  <a:noAutofit/>
                </a:bodyPr>
                <a:lstStyle/>
                <a:p>
                  <a:pPr algn="ctr">
                    <a:lnSpc>
                      <a:spcPct val="107000"/>
                    </a:lnSpc>
                    <a:spcAft>
                      <a:spcPts val="800"/>
                    </a:spcAft>
                  </a:pPr>
                  <a:endParaRPr lang="en-US" sz="1050" dirty="0" smtClean="0">
                    <a:effectLst/>
                    <a:latin typeface="Times New Roman" panose="02020603050405020304" charset="0"/>
                    <a:ea typeface="Calibri" panose="020F0502020204030204" pitchFamily="34" charset="0"/>
                    <a:cs typeface="Times New Roman" panose="02020603050405020304" charset="0"/>
                  </a:endParaRPr>
                </a:p>
                <a:p>
                  <a:pPr algn="ctr">
                    <a:lnSpc>
                      <a:spcPct val="107000"/>
                    </a:lnSpc>
                    <a:spcAft>
                      <a:spcPts val="800"/>
                    </a:spcAft>
                  </a:pPr>
                  <a:r>
                    <a:rPr lang="en-US" sz="1050" dirty="0" smtClean="0">
                      <a:effectLst/>
                      <a:latin typeface="Times New Roman" panose="02020603050405020304" charset="0"/>
                      <a:ea typeface="Calibri" panose="020F0502020204030204" pitchFamily="34" charset="0"/>
                      <a:cs typeface="Times New Roman" panose="02020603050405020304" charset="0"/>
                    </a:rPr>
                    <a:t>Ý </a:t>
                  </a:r>
                  <a:r>
                    <a:rPr lang="en-US" sz="1050" dirty="0" err="1">
                      <a:effectLst/>
                      <a:latin typeface="Times New Roman" panose="02020603050405020304" charset="0"/>
                      <a:ea typeface="Calibri" panose="020F0502020204030204" pitchFamily="34" charset="0"/>
                      <a:cs typeface="Times New Roman" panose="02020603050405020304" charset="0"/>
                    </a:rPr>
                    <a:t>nghĩa</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quan</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trọng</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của</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việc</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tham</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gia</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phong</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trào</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làm</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theo</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lời</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Bác</a:t>
                  </a:r>
                  <a:r>
                    <a:rPr lang="en-US" sz="1050" dirty="0">
                      <a:effectLst/>
                      <a:latin typeface="Times New Roman" panose="02020603050405020304" charset="0"/>
                      <a:ea typeface="Calibri" panose="020F0502020204030204" pitchFamily="34" charset="0"/>
                      <a:cs typeface="Times New Roman" panose="02020603050405020304" charset="0"/>
                    </a:rPr>
                    <a:t> </a:t>
                  </a:r>
                  <a:endParaRPr lang="en-US" sz="1050" dirty="0">
                    <a:effectLst/>
                    <a:latin typeface="Times New Roman" panose="02020603050405020304" charset="0"/>
                    <a:ea typeface="Calibri" panose="020F0502020204030204" pitchFamily="34" charset="0"/>
                    <a:cs typeface="Times New Roman" panose="02020603050405020304" charset="0"/>
                  </a:endParaRPr>
                </a:p>
                <a:p>
                  <a:pPr algn="ctr">
                    <a:lnSpc>
                      <a:spcPct val="107000"/>
                    </a:lnSpc>
                    <a:spcAft>
                      <a:spcPts val="800"/>
                    </a:spcAft>
                  </a:pPr>
                  <a:r>
                    <a:rPr lang="en-US" sz="1050" dirty="0">
                      <a:effectLst/>
                      <a:latin typeface="Times New Roman" panose="02020603050405020304" charset="0"/>
                      <a:ea typeface="Calibri" panose="020F0502020204030204" pitchFamily="34" charset="0"/>
                      <a:cs typeface="Times New Roman" panose="02020603050405020304" charset="0"/>
                    </a:rPr>
                    <a:t> </a:t>
                  </a:r>
                  <a:endParaRPr lang="en-US" sz="1050" dirty="0">
                    <a:effectLst/>
                    <a:latin typeface="Times New Roman" panose="02020603050405020304" charset="0"/>
                    <a:ea typeface="Calibri" panose="020F0502020204030204" pitchFamily="34" charset="0"/>
                    <a:cs typeface="Times New Roman" panose="02020603050405020304" charset="0"/>
                  </a:endParaRPr>
                </a:p>
              </p:txBody>
            </p:sp>
            <p:cxnSp>
              <p:nvCxnSpPr>
                <p:cNvPr id="35" name="Straight Arrow Connector 34"/>
                <p:cNvCxnSpPr/>
                <p:nvPr/>
              </p:nvCxnSpPr>
              <p:spPr>
                <a:xfrm flipH="1">
                  <a:off x="998483" y="966952"/>
                  <a:ext cx="2036971" cy="510068"/>
                </a:xfrm>
                <a:prstGeom prst="straightConnector1">
                  <a:avLst/>
                </a:prstGeom>
                <a:grpFill/>
                <a:ln w="6350" cap="flat" cmpd="sng" algn="ctr">
                  <a:solidFill>
                    <a:sysClr val="windowText" lastClr="000000"/>
                  </a:solidFill>
                  <a:prstDash val="solid"/>
                  <a:miter lim="800000"/>
                  <a:tailEnd type="triangle"/>
                </a:ln>
                <a:effectLst/>
              </p:spPr>
            </p:cxnSp>
            <p:cxnSp>
              <p:nvCxnSpPr>
                <p:cNvPr id="36" name="Straight Arrow Connector 35"/>
                <p:cNvCxnSpPr/>
                <p:nvPr/>
              </p:nvCxnSpPr>
              <p:spPr>
                <a:xfrm flipH="1">
                  <a:off x="3016469" y="966952"/>
                  <a:ext cx="18327" cy="584271"/>
                </a:xfrm>
                <a:prstGeom prst="straightConnector1">
                  <a:avLst/>
                </a:prstGeom>
                <a:grpFill/>
                <a:ln w="6350" cap="flat" cmpd="sng" algn="ctr">
                  <a:solidFill>
                    <a:sysClr val="windowText" lastClr="000000"/>
                  </a:solidFill>
                  <a:prstDash val="solid"/>
                  <a:miter lim="800000"/>
                  <a:tailEnd type="triangle"/>
                </a:ln>
                <a:effectLst/>
              </p:spPr>
            </p:cxnSp>
            <p:cxnSp>
              <p:nvCxnSpPr>
                <p:cNvPr id="37" name="Straight Arrow Connector 36"/>
                <p:cNvCxnSpPr/>
                <p:nvPr/>
              </p:nvCxnSpPr>
              <p:spPr>
                <a:xfrm>
                  <a:off x="3048000" y="966952"/>
                  <a:ext cx="2154444" cy="431331"/>
                </a:xfrm>
                <a:prstGeom prst="straightConnector1">
                  <a:avLst/>
                </a:prstGeom>
                <a:grpFill/>
                <a:ln w="6350" cap="flat" cmpd="sng" algn="ctr">
                  <a:solidFill>
                    <a:sysClr val="windowText" lastClr="000000"/>
                  </a:solidFill>
                  <a:prstDash val="solid"/>
                  <a:miter lim="800000"/>
                  <a:tailEnd type="triangle"/>
                </a:ln>
                <a:effectLst/>
              </p:spPr>
            </p:cxnSp>
            <p:sp>
              <p:nvSpPr>
                <p:cNvPr id="38" name="Rectangle: Rounded Corners 2"/>
                <p:cNvSpPr/>
                <p:nvPr/>
              </p:nvSpPr>
              <p:spPr>
                <a:xfrm>
                  <a:off x="-51645" y="1508146"/>
                  <a:ext cx="1995790" cy="1177843"/>
                </a:xfrm>
                <a:prstGeom prst="roundRect">
                  <a:avLst/>
                </a:prstGeom>
                <a:grpFill/>
                <a:ln w="12700" cap="flat" cmpd="sng" algn="ctr">
                  <a:solidFill>
                    <a:srgbClr val="70AD47"/>
                  </a:solidFill>
                  <a:prstDash val="solid"/>
                  <a:miter lim="800000"/>
                </a:ln>
                <a:effectLst/>
              </p:spPr>
              <p:txBody>
                <a:bodyPr rot="0" spcFirstLastPara="0" vert="horz" wrap="square" lIns="68580" tIns="34290" rIns="68580" bIns="34290" numCol="1" spcCol="0" rtlCol="0" fromWordArt="0" anchor="ctr" anchorCtr="0" forceAA="0" compatLnSpc="1">
                  <a:noAutofit/>
                </a:bodyPr>
                <a:lstStyle/>
                <a:p>
                  <a:pPr algn="ctr">
                    <a:lnSpc>
                      <a:spcPct val="107000"/>
                    </a:lnSpc>
                    <a:spcAft>
                      <a:spcPts val="800"/>
                    </a:spcAft>
                  </a:pPr>
                  <a:r>
                    <a:rPr lang="en-US" sz="1050" dirty="0" err="1" smtClean="0">
                      <a:effectLst/>
                      <a:latin typeface="Times New Roman" panose="02020603050405020304" charset="0"/>
                      <a:ea typeface="Calibri" panose="020F0502020204030204" pitchFamily="34" charset="0"/>
                      <a:cs typeface="Times New Roman" panose="02020603050405020304" charset="0"/>
                    </a:rPr>
                    <a:t>Lí</a:t>
                  </a:r>
                  <a:r>
                    <a:rPr lang="en-US" sz="1050" dirty="0" smtClean="0">
                      <a:effectLst/>
                      <a:latin typeface="Times New Roman" panose="02020603050405020304" charset="0"/>
                      <a:ea typeface="Calibri" panose="020F0502020204030204" pitchFamily="34" charset="0"/>
                      <a:cs typeface="Times New Roman" panose="02020603050405020304" charset="0"/>
                    </a:rPr>
                    <a:t> do </a:t>
                  </a:r>
                  <a:r>
                    <a:rPr lang="en-US" sz="1050" dirty="0" err="1" smtClean="0">
                      <a:effectLst/>
                      <a:latin typeface="Times New Roman" panose="02020603050405020304" charset="0"/>
                      <a:ea typeface="Calibri" panose="020F0502020204030204" pitchFamily="34" charset="0"/>
                      <a:cs typeface="Times New Roman" panose="02020603050405020304" charset="0"/>
                    </a:rPr>
                    <a:t>thanh</a:t>
                  </a:r>
                  <a:r>
                    <a:rPr lang="en-US" sz="1050" dirty="0" smtClean="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niên</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phải</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tham</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gia</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phong</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trào</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làm</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theo</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lời</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Bác</a:t>
                  </a:r>
                  <a:endParaRPr lang="en-US" sz="1050" dirty="0">
                    <a:effectLst/>
                    <a:latin typeface="Times New Roman" panose="02020603050405020304" charset="0"/>
                    <a:ea typeface="Calibri" panose="020F0502020204030204" pitchFamily="34" charset="0"/>
                    <a:cs typeface="Times New Roman" panose="02020603050405020304" charset="0"/>
                  </a:endParaRPr>
                </a:p>
              </p:txBody>
            </p:sp>
          </p:grpSp>
        </p:grpSp>
        <p:grpSp>
          <p:nvGrpSpPr>
            <p:cNvPr id="39" name="Group 38"/>
            <p:cNvGrpSpPr/>
            <p:nvPr/>
          </p:nvGrpSpPr>
          <p:grpSpPr>
            <a:xfrm>
              <a:off x="5368380" y="3372972"/>
              <a:ext cx="4938396" cy="1142364"/>
              <a:chOff x="-85633" y="-418895"/>
              <a:chExt cx="5748220" cy="1366697"/>
            </a:xfrm>
            <a:grpFill/>
          </p:grpSpPr>
          <p:cxnSp>
            <p:nvCxnSpPr>
              <p:cNvPr id="40" name="Straight Arrow Connector 39"/>
              <p:cNvCxnSpPr/>
              <p:nvPr/>
            </p:nvCxnSpPr>
            <p:spPr>
              <a:xfrm>
                <a:off x="2823837" y="-377071"/>
                <a:ext cx="1566042" cy="568627"/>
              </a:xfrm>
              <a:prstGeom prst="straightConnector1">
                <a:avLst/>
              </a:prstGeom>
              <a:grpFill/>
              <a:ln w="6350" cap="flat" cmpd="sng" algn="ctr">
                <a:solidFill>
                  <a:sysClr val="windowText" lastClr="000000"/>
                </a:solidFill>
                <a:prstDash val="solid"/>
                <a:miter lim="800000"/>
                <a:tailEnd type="triangle"/>
              </a:ln>
              <a:effectLst/>
            </p:spPr>
          </p:cxnSp>
          <p:cxnSp>
            <p:nvCxnSpPr>
              <p:cNvPr id="41" name="Straight Arrow Connector 40"/>
              <p:cNvCxnSpPr/>
              <p:nvPr/>
            </p:nvCxnSpPr>
            <p:spPr>
              <a:xfrm flipH="1">
                <a:off x="1205243" y="-389722"/>
                <a:ext cx="1596832" cy="514667"/>
              </a:xfrm>
              <a:prstGeom prst="straightConnector1">
                <a:avLst/>
              </a:prstGeom>
              <a:grpFill/>
              <a:ln w="6350" cap="flat" cmpd="sng" algn="ctr">
                <a:solidFill>
                  <a:sysClr val="windowText" lastClr="000000"/>
                </a:solidFill>
                <a:prstDash val="solid"/>
                <a:miter lim="800000"/>
                <a:tailEnd type="triangle"/>
              </a:ln>
              <a:effectLst/>
            </p:spPr>
          </p:cxnSp>
          <p:cxnSp>
            <p:nvCxnSpPr>
              <p:cNvPr id="42" name="Straight Arrow Connector 41"/>
              <p:cNvCxnSpPr/>
              <p:nvPr/>
            </p:nvCxnSpPr>
            <p:spPr>
              <a:xfrm>
                <a:off x="2801771" y="-418895"/>
                <a:ext cx="65405" cy="568325"/>
              </a:xfrm>
              <a:prstGeom prst="straightConnector1">
                <a:avLst/>
              </a:prstGeom>
              <a:grpFill/>
              <a:ln w="6350" cap="flat" cmpd="sng" algn="ctr">
                <a:solidFill>
                  <a:sysClr val="windowText" lastClr="000000"/>
                </a:solidFill>
                <a:prstDash val="solid"/>
                <a:miter lim="800000"/>
                <a:tailEnd type="triangle"/>
              </a:ln>
              <a:effectLst/>
            </p:spPr>
          </p:cxnSp>
          <p:sp>
            <p:nvSpPr>
              <p:cNvPr id="43" name="Rectangle: Rounded Corners 2"/>
              <p:cNvSpPr/>
              <p:nvPr/>
            </p:nvSpPr>
            <p:spPr>
              <a:xfrm>
                <a:off x="3792512" y="238924"/>
                <a:ext cx="1870075" cy="693420"/>
              </a:xfrm>
              <a:prstGeom prst="roundRect">
                <a:avLst/>
              </a:prstGeom>
              <a:grpFill/>
              <a:ln w="12700" cap="flat" cmpd="sng" algn="ctr">
                <a:solidFill>
                  <a:srgbClr val="70AD47"/>
                </a:solidFill>
                <a:prstDash val="solid"/>
                <a:miter lim="800000"/>
              </a:ln>
              <a:effectLst/>
            </p:spPr>
            <p:txBody>
              <a:bodyPr rot="0" spcFirstLastPara="0" vert="horz" wrap="square" lIns="68580" tIns="34290" rIns="68580" bIns="34290" numCol="1" spcCol="0" rtlCol="0" fromWordArt="0" anchor="ctr" anchorCtr="0" forceAA="0" compatLnSpc="1">
                <a:noAutofit/>
              </a:bodyPr>
              <a:lstStyle/>
              <a:p>
                <a:pPr algn="ctr">
                  <a:lnSpc>
                    <a:spcPct val="107000"/>
                  </a:lnSpc>
                  <a:spcAft>
                    <a:spcPts val="800"/>
                  </a:spcAft>
                </a:pPr>
                <a:r>
                  <a:rPr lang="en-US" sz="1500" dirty="0">
                    <a:effectLst/>
                    <a:latin typeface="Times New Roman" panose="02020603050405020304" charset="0"/>
                    <a:ea typeface="Calibri" panose="020F0502020204030204" pitchFamily="34" charset="0"/>
                    <a:cs typeface="Times New Roman" panose="02020603050405020304" charset="0"/>
                  </a:rPr>
                  <a:t>Ý </a:t>
                </a:r>
                <a:r>
                  <a:rPr lang="en-US" sz="1500" dirty="0" err="1">
                    <a:effectLst/>
                    <a:latin typeface="Times New Roman" panose="02020603050405020304" charset="0"/>
                    <a:ea typeface="Calibri" panose="020F0502020204030204" pitchFamily="34" charset="0"/>
                    <a:cs typeface="Times New Roman" panose="02020603050405020304" charset="0"/>
                  </a:rPr>
                  <a:t>nghĩa</a:t>
                </a:r>
                <a:r>
                  <a:rPr lang="en-US" sz="1500" dirty="0">
                    <a:effectLst/>
                    <a:latin typeface="Times New Roman" panose="02020603050405020304" charset="0"/>
                    <a:ea typeface="Calibri" panose="020F0502020204030204" pitchFamily="34" charset="0"/>
                    <a:cs typeface="Times New Roman" panose="02020603050405020304" charset="0"/>
                  </a:rPr>
                  <a:t> </a:t>
                </a:r>
                <a:r>
                  <a:rPr lang="en-US" sz="1500" dirty="0" err="1">
                    <a:effectLst/>
                    <a:latin typeface="Times New Roman" panose="02020603050405020304" charset="0"/>
                    <a:ea typeface="Calibri" panose="020F0502020204030204" pitchFamily="34" charset="0"/>
                    <a:cs typeface="Times New Roman" panose="02020603050405020304" charset="0"/>
                  </a:rPr>
                  <a:t>thứ</a:t>
                </a:r>
                <a:r>
                  <a:rPr lang="en-US" sz="1500" dirty="0">
                    <a:effectLst/>
                    <a:latin typeface="Times New Roman" panose="02020603050405020304" charset="0"/>
                    <a:ea typeface="Calibri" panose="020F0502020204030204" pitchFamily="34" charset="0"/>
                    <a:cs typeface="Times New Roman" panose="02020603050405020304" charset="0"/>
                  </a:rPr>
                  <a:t> </a:t>
                </a:r>
                <a:r>
                  <a:rPr lang="en-US" sz="1500" dirty="0" err="1">
                    <a:effectLst/>
                    <a:latin typeface="Times New Roman" panose="02020603050405020304" charset="0"/>
                    <a:ea typeface="Calibri" panose="020F0502020204030204" pitchFamily="34" charset="0"/>
                    <a:cs typeface="Times New Roman" panose="02020603050405020304" charset="0"/>
                  </a:rPr>
                  <a:t>ba</a:t>
                </a:r>
                <a:endParaRPr lang="en-US" sz="1500" dirty="0">
                  <a:effectLst/>
                  <a:latin typeface="Times New Roman" panose="02020603050405020304" charset="0"/>
                  <a:ea typeface="Calibri" panose="020F0502020204030204" pitchFamily="34" charset="0"/>
                  <a:cs typeface="Times New Roman" panose="02020603050405020304" charset="0"/>
                </a:endParaRPr>
              </a:p>
            </p:txBody>
          </p:sp>
          <p:sp>
            <p:nvSpPr>
              <p:cNvPr id="44" name="Rectangle: Rounded Corners 2"/>
              <p:cNvSpPr/>
              <p:nvPr/>
            </p:nvSpPr>
            <p:spPr>
              <a:xfrm>
                <a:off x="2173920" y="149442"/>
                <a:ext cx="1455420" cy="740410"/>
              </a:xfrm>
              <a:prstGeom prst="roundRect">
                <a:avLst/>
              </a:prstGeom>
              <a:grpFill/>
              <a:ln w="12700" cap="flat" cmpd="sng" algn="ctr">
                <a:solidFill>
                  <a:srgbClr val="70AD47"/>
                </a:solidFill>
                <a:prstDash val="solid"/>
                <a:miter lim="800000"/>
              </a:ln>
              <a:effectLst/>
            </p:spPr>
            <p:txBody>
              <a:bodyPr rot="0" spcFirstLastPara="0" vert="horz" wrap="square" lIns="68580" tIns="34290" rIns="68580" bIns="34290" numCol="1" spcCol="0" rtlCol="0" fromWordArt="0" anchor="ctr" anchorCtr="0" forceAA="0" compatLnSpc="1">
                <a:noAutofit/>
              </a:bodyPr>
              <a:lstStyle/>
              <a:p>
                <a:pPr algn="ctr">
                  <a:lnSpc>
                    <a:spcPct val="107000"/>
                  </a:lnSpc>
                  <a:spcAft>
                    <a:spcPts val="800"/>
                  </a:spcAft>
                </a:pPr>
                <a:r>
                  <a:rPr lang="en-US" sz="1500" dirty="0">
                    <a:effectLst/>
                    <a:latin typeface="Times New Roman" panose="02020603050405020304" charset="0"/>
                    <a:ea typeface="Calibri" panose="020F0502020204030204" pitchFamily="34" charset="0"/>
                    <a:cs typeface="Times New Roman" panose="02020603050405020304" charset="0"/>
                  </a:rPr>
                  <a:t>Ý </a:t>
                </a:r>
                <a:r>
                  <a:rPr lang="en-US" sz="1500" dirty="0" err="1">
                    <a:effectLst/>
                    <a:latin typeface="Times New Roman" panose="02020603050405020304" charset="0"/>
                    <a:ea typeface="Calibri" panose="020F0502020204030204" pitchFamily="34" charset="0"/>
                    <a:cs typeface="Times New Roman" panose="02020603050405020304" charset="0"/>
                  </a:rPr>
                  <a:t>nghĩa</a:t>
                </a:r>
                <a:r>
                  <a:rPr lang="en-US" sz="1500" dirty="0">
                    <a:effectLst/>
                    <a:latin typeface="Times New Roman" panose="02020603050405020304" charset="0"/>
                    <a:ea typeface="Calibri" panose="020F0502020204030204" pitchFamily="34" charset="0"/>
                    <a:cs typeface="Times New Roman" panose="02020603050405020304" charset="0"/>
                  </a:rPr>
                  <a:t> </a:t>
                </a:r>
                <a:r>
                  <a:rPr lang="en-US" sz="1500" dirty="0" err="1">
                    <a:effectLst/>
                    <a:latin typeface="Times New Roman" panose="02020603050405020304" charset="0"/>
                    <a:ea typeface="Calibri" panose="020F0502020204030204" pitchFamily="34" charset="0"/>
                    <a:cs typeface="Times New Roman" panose="02020603050405020304" charset="0"/>
                  </a:rPr>
                  <a:t>thứ</a:t>
                </a:r>
                <a:r>
                  <a:rPr lang="en-US" sz="1500" dirty="0">
                    <a:effectLst/>
                    <a:latin typeface="Times New Roman" panose="02020603050405020304" charset="0"/>
                    <a:ea typeface="Calibri" panose="020F0502020204030204" pitchFamily="34" charset="0"/>
                    <a:cs typeface="Times New Roman" panose="02020603050405020304" charset="0"/>
                  </a:rPr>
                  <a:t> </a:t>
                </a:r>
                <a:r>
                  <a:rPr lang="en-US" sz="1500" dirty="0" err="1">
                    <a:effectLst/>
                    <a:latin typeface="Times New Roman" panose="02020603050405020304" charset="0"/>
                    <a:ea typeface="Calibri" panose="020F0502020204030204" pitchFamily="34" charset="0"/>
                    <a:cs typeface="Times New Roman" panose="02020603050405020304" charset="0"/>
                  </a:rPr>
                  <a:t>hai</a:t>
                </a:r>
                <a:endParaRPr lang="en-US" sz="1500" dirty="0">
                  <a:effectLst/>
                  <a:latin typeface="Times New Roman" panose="02020603050405020304" charset="0"/>
                  <a:ea typeface="Calibri" panose="020F0502020204030204" pitchFamily="34" charset="0"/>
                  <a:cs typeface="Times New Roman" panose="02020603050405020304" charset="0"/>
                </a:endParaRPr>
              </a:p>
            </p:txBody>
          </p:sp>
          <p:sp>
            <p:nvSpPr>
              <p:cNvPr id="45" name="Rectangle: Rounded Corners 2"/>
              <p:cNvSpPr/>
              <p:nvPr/>
            </p:nvSpPr>
            <p:spPr>
              <a:xfrm>
                <a:off x="-85633" y="207392"/>
                <a:ext cx="1964690" cy="740410"/>
              </a:xfrm>
              <a:prstGeom prst="roundRect">
                <a:avLst/>
              </a:prstGeom>
              <a:grpFill/>
              <a:ln w="12700" cap="flat" cmpd="sng" algn="ctr">
                <a:solidFill>
                  <a:srgbClr val="70AD47"/>
                </a:solidFill>
                <a:prstDash val="solid"/>
                <a:miter lim="800000"/>
              </a:ln>
              <a:effectLst/>
            </p:spPr>
            <p:txBody>
              <a:bodyPr rot="0" spcFirstLastPara="0" vert="horz" wrap="square" lIns="68580" tIns="34290" rIns="68580" bIns="34290" numCol="1" spcCol="0" rtlCol="0" fromWordArt="0" anchor="ctr" anchorCtr="0" forceAA="0" compatLnSpc="1">
                <a:noAutofit/>
              </a:bodyPr>
              <a:lstStyle/>
              <a:p>
                <a:pPr algn="ctr">
                  <a:lnSpc>
                    <a:spcPct val="107000"/>
                  </a:lnSpc>
                  <a:spcAft>
                    <a:spcPts val="800"/>
                  </a:spcAft>
                </a:pPr>
                <a:r>
                  <a:rPr lang="en-US" sz="1050" dirty="0">
                    <a:effectLst/>
                    <a:latin typeface="Times New Roman" panose="02020603050405020304" charset="0"/>
                    <a:ea typeface="Calibri" panose="020F0502020204030204" pitchFamily="34" charset="0"/>
                    <a:cs typeface="Times New Roman" panose="02020603050405020304" charset="0"/>
                  </a:rPr>
                  <a:t>Ý </a:t>
                </a:r>
                <a:r>
                  <a:rPr lang="en-US" sz="1050" dirty="0" err="1">
                    <a:effectLst/>
                    <a:latin typeface="Times New Roman" panose="02020603050405020304" charset="0"/>
                    <a:ea typeface="Calibri" panose="020F0502020204030204" pitchFamily="34" charset="0"/>
                    <a:cs typeface="Times New Roman" panose="02020603050405020304" charset="0"/>
                  </a:rPr>
                  <a:t>nghĩa</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thứ</a:t>
                </a:r>
                <a:r>
                  <a:rPr lang="en-US" sz="1050" dirty="0">
                    <a:effectLst/>
                    <a:latin typeface="Times New Roman" panose="02020603050405020304" charset="0"/>
                    <a:ea typeface="Calibri" panose="020F0502020204030204" pitchFamily="34" charset="0"/>
                    <a:cs typeface="Times New Roman" panose="02020603050405020304" charset="0"/>
                  </a:rPr>
                  <a:t> </a:t>
                </a:r>
                <a:r>
                  <a:rPr lang="en-US" sz="1050" dirty="0" err="1">
                    <a:effectLst/>
                    <a:latin typeface="Times New Roman" panose="02020603050405020304" charset="0"/>
                    <a:ea typeface="Calibri" panose="020F0502020204030204" pitchFamily="34" charset="0"/>
                    <a:cs typeface="Times New Roman" panose="02020603050405020304" charset="0"/>
                  </a:rPr>
                  <a:t>nhất</a:t>
                </a:r>
                <a:endParaRPr lang="en-US" sz="1050" dirty="0">
                  <a:effectLst/>
                  <a:latin typeface="Times New Roman" panose="02020603050405020304" charset="0"/>
                  <a:ea typeface="Calibri" panose="020F0502020204030204" pitchFamily="34" charset="0"/>
                  <a:cs typeface="Times New Roman" panose="02020603050405020304" charset="0"/>
                </a:endParaRPr>
              </a:p>
            </p:txBody>
          </p:sp>
        </p:gr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7829" y="-74321"/>
            <a:ext cx="3297555" cy="408940"/>
          </a:xfrm>
          <a:prstGeom prst="rect">
            <a:avLst/>
          </a:prstGeom>
          <a:ln>
            <a:noFill/>
          </a:ln>
          <a:effectLst>
            <a:outerShdw blurRad="190500" dist="228600" dir="2700000" algn="ctr">
              <a:srgbClr val="000000">
                <a:alpha val="30000"/>
              </a:srgbClr>
            </a:outerShdw>
          </a:effectLst>
          <a:scene3d>
            <a:camera prst="perspectiveRelaxedModerately"/>
            <a:lightRig rig="glow" dir="t">
              <a:rot lat="0" lon="0" rev="4800000"/>
            </a:lightRig>
          </a:scene3d>
          <a:sp3d prstMaterial="matte">
            <a:bevelT w="127000" h="63500"/>
          </a:sp3d>
        </p:spPr>
        <p:txBody>
          <a:bodyPr wrap="none">
            <a:spAutoFit/>
          </a:bodyPr>
          <a:lstStyle/>
          <a:p>
            <a:pPr marL="342900" lvl="0" indent="-342900" algn="just">
              <a:lnSpc>
                <a:spcPct val="115000"/>
              </a:lnSpc>
              <a:spcAft>
                <a:spcPts val="0"/>
              </a:spcAft>
              <a:buFont typeface="Symbol" panose="05050102010706020507" pitchFamily="18" charset="2"/>
              <a:buChar char=""/>
            </a:pPr>
            <a:r>
              <a:rPr lang="en-US" sz="1800" dirty="0" err="1">
                <a:ln w="0"/>
                <a:effectLst>
                  <a:outerShdw blurRad="38100" dist="19050" dir="2700000" algn="tl" rotWithShape="0">
                    <a:schemeClr val="dk1">
                      <a:alpha val="40000"/>
                    </a:schemeClr>
                  </a:outerShdw>
                </a:effectLst>
                <a:latin typeface="Times New Roman" panose="02020603050405020304" charset="0"/>
                <a:ea typeface="Times New Roman" panose="02020603050405020304" charset="0"/>
                <a:cs typeface="Times New Roman" panose="02020603050405020304" charset="0"/>
              </a:rPr>
              <a:t>Dự</a:t>
            </a:r>
            <a:r>
              <a:rPr lang="en-US" sz="1800" dirty="0">
                <a:ln w="0"/>
                <a:effectLst>
                  <a:outerShdw blurRad="38100" dist="19050" dir="2700000" algn="tl" rotWithShape="0">
                    <a:schemeClr val="dk1">
                      <a:alpha val="40000"/>
                    </a:schemeClr>
                  </a:outerShdw>
                </a:effectLst>
                <a:latin typeface="Times New Roman" panose="02020603050405020304" charset="0"/>
                <a:ea typeface="Times New Roman" panose="02020603050405020304" charset="0"/>
                <a:cs typeface="Times New Roman" panose="02020603050405020304" charset="0"/>
              </a:rPr>
              <a:t> </a:t>
            </a:r>
            <a:r>
              <a:rPr lang="en-US" sz="1800" dirty="0" err="1">
                <a:ln w="0"/>
                <a:effectLst>
                  <a:outerShdw blurRad="38100" dist="19050" dir="2700000" algn="tl" rotWithShape="0">
                    <a:schemeClr val="dk1">
                      <a:alpha val="40000"/>
                    </a:schemeClr>
                  </a:outerShdw>
                </a:effectLst>
                <a:latin typeface="Times New Roman" panose="02020603050405020304" charset="0"/>
                <a:ea typeface="Times New Roman" panose="02020603050405020304" charset="0"/>
                <a:cs typeface="Times New Roman" panose="02020603050405020304" charset="0"/>
              </a:rPr>
              <a:t>kiến</a:t>
            </a:r>
            <a:r>
              <a:rPr lang="en-US" sz="1800" dirty="0">
                <a:ln w="0"/>
                <a:effectLst>
                  <a:outerShdw blurRad="38100" dist="19050" dir="2700000" algn="tl" rotWithShape="0">
                    <a:schemeClr val="dk1">
                      <a:alpha val="40000"/>
                    </a:schemeClr>
                  </a:outerShdw>
                </a:effectLst>
                <a:latin typeface="Times New Roman" panose="02020603050405020304" charset="0"/>
                <a:ea typeface="Times New Roman" panose="02020603050405020304" charset="0"/>
                <a:cs typeface="Times New Roman" panose="02020603050405020304" charset="0"/>
              </a:rPr>
              <a:t> </a:t>
            </a:r>
            <a:r>
              <a:rPr lang="en-US" sz="1800" dirty="0" err="1">
                <a:ln w="0"/>
                <a:effectLst>
                  <a:outerShdw blurRad="38100" dist="19050" dir="2700000" algn="tl" rotWithShape="0">
                    <a:schemeClr val="dk1">
                      <a:alpha val="40000"/>
                    </a:schemeClr>
                  </a:outerShdw>
                </a:effectLst>
                <a:latin typeface="Times New Roman" panose="02020603050405020304" charset="0"/>
                <a:ea typeface="Times New Roman" panose="02020603050405020304" charset="0"/>
                <a:cs typeface="Times New Roman" panose="02020603050405020304" charset="0"/>
              </a:rPr>
              <a:t>dàn</a:t>
            </a:r>
            <a:r>
              <a:rPr lang="en-US" sz="1800" dirty="0">
                <a:ln w="0"/>
                <a:effectLst>
                  <a:outerShdw blurRad="38100" dist="19050" dir="2700000" algn="tl" rotWithShape="0">
                    <a:schemeClr val="dk1">
                      <a:alpha val="40000"/>
                    </a:schemeClr>
                  </a:outerShdw>
                </a:effectLst>
                <a:latin typeface="Times New Roman" panose="02020603050405020304" charset="0"/>
                <a:ea typeface="Times New Roman" panose="02020603050405020304" charset="0"/>
                <a:cs typeface="Times New Roman" panose="02020603050405020304" charset="0"/>
              </a:rPr>
              <a:t> ý chi </a:t>
            </a:r>
            <a:r>
              <a:rPr lang="en-US" sz="1800" dirty="0" err="1">
                <a:ln w="0"/>
                <a:effectLst>
                  <a:outerShdw blurRad="38100" dist="19050" dir="2700000" algn="tl" rotWithShape="0">
                    <a:schemeClr val="dk1">
                      <a:alpha val="40000"/>
                    </a:schemeClr>
                  </a:outerShdw>
                </a:effectLst>
                <a:latin typeface="Times New Roman" panose="02020603050405020304" charset="0"/>
                <a:ea typeface="Times New Roman" panose="02020603050405020304" charset="0"/>
                <a:cs typeface="Times New Roman" panose="02020603050405020304" charset="0"/>
              </a:rPr>
              <a:t>tiết</a:t>
            </a:r>
            <a:r>
              <a:rPr lang="en-US" sz="1800" dirty="0">
                <a:ln w="0"/>
                <a:effectLst>
                  <a:outerShdw blurRad="38100" dist="19050" dir="2700000" algn="tl" rotWithShape="0">
                    <a:schemeClr val="dk1">
                      <a:alpha val="40000"/>
                    </a:schemeClr>
                  </a:outerShdw>
                </a:effectLst>
                <a:latin typeface="Times New Roman" panose="02020603050405020304" charset="0"/>
                <a:ea typeface="Times New Roman" panose="02020603050405020304" charset="0"/>
                <a:cs typeface="Times New Roman" panose="02020603050405020304" charset="0"/>
              </a:rPr>
              <a:t> </a:t>
            </a:r>
            <a:r>
              <a:rPr lang="en-US" sz="1800" dirty="0" err="1">
                <a:ln w="0"/>
                <a:effectLst>
                  <a:outerShdw blurRad="38100" dist="19050" dir="2700000" algn="tl" rotWithShape="0">
                    <a:schemeClr val="dk1">
                      <a:alpha val="40000"/>
                    </a:schemeClr>
                  </a:outerShdw>
                </a:effectLst>
                <a:latin typeface="Times New Roman" panose="02020603050405020304" charset="0"/>
                <a:ea typeface="Times New Roman" panose="02020603050405020304" charset="0"/>
                <a:cs typeface="Times New Roman" panose="02020603050405020304" charset="0"/>
              </a:rPr>
              <a:t>của</a:t>
            </a:r>
            <a:r>
              <a:rPr lang="en-US" sz="1800" dirty="0">
                <a:ln w="0"/>
                <a:effectLst>
                  <a:outerShdw blurRad="38100" dist="19050" dir="2700000" algn="tl" rotWithShape="0">
                    <a:schemeClr val="dk1">
                      <a:alpha val="40000"/>
                    </a:schemeClr>
                  </a:outerShdw>
                </a:effectLst>
                <a:latin typeface="Times New Roman" panose="02020603050405020304" charset="0"/>
                <a:ea typeface="Times New Roman" panose="02020603050405020304" charset="0"/>
                <a:cs typeface="Times New Roman" panose="02020603050405020304" charset="0"/>
              </a:rPr>
              <a:t> HS:</a:t>
            </a:r>
            <a:endParaRPr lang="en-US" sz="1800" dirty="0">
              <a:ln w="0"/>
              <a:effectLst>
                <a:outerShdw blurRad="38100" dist="19050" dir="2700000" algn="tl" rotWithShape="0">
                  <a:schemeClr val="dk1">
                    <a:alpha val="40000"/>
                  </a:schemeClr>
                </a:outerShdw>
              </a:effectLst>
              <a:latin typeface="Times New Roman" panose="02020603050405020304" charset="0"/>
              <a:ea typeface="Times New Roman" panose="02020603050405020304" charset="0"/>
              <a:cs typeface="Times New Roman" panose="02020603050405020304" charset="0"/>
            </a:endParaRPr>
          </a:p>
        </p:txBody>
      </p:sp>
      <p:sp>
        <p:nvSpPr>
          <p:cNvPr id="4" name="Freeform 3"/>
          <p:cNvSpPr/>
          <p:nvPr/>
        </p:nvSpPr>
        <p:spPr>
          <a:xfrm>
            <a:off x="6821260" y="213621"/>
            <a:ext cx="2184631" cy="3595019"/>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1">
              <a:alphaModFix amt="40000"/>
              <a:extLst>
                <a:ext uri="{96DAC541-7B7A-43D3-8B79-37D633B846F1}">
                  <asvg:svgBlip xmlns:asvg="http://schemas.microsoft.com/office/drawing/2016/SVG/main" r:embed="rId2"/>
                </a:ext>
              </a:extLst>
            </a:blip>
            <a:stretch>
              <a:fillRect/>
            </a:stretch>
          </a:blipFill>
        </p:spPr>
      </p:sp>
      <p:pic>
        <p:nvPicPr>
          <p:cNvPr id="5" name="Picture 4"/>
          <p:cNvPicPr>
            <a:picLocks noChangeAspect="1"/>
          </p:cNvPicPr>
          <p:nvPr/>
        </p:nvPicPr>
        <p:blipFill>
          <a:blip r:embed="rId3"/>
          <a:stretch>
            <a:fillRect/>
          </a:stretch>
        </p:blipFill>
        <p:spPr>
          <a:xfrm>
            <a:off x="5660756" y="-355147"/>
            <a:ext cx="3345134" cy="2583997"/>
          </a:xfrm>
          <a:prstGeom prst="rect">
            <a:avLst/>
          </a:prstGeom>
          <a:effectLst>
            <a:softEdge rad="635000"/>
          </a:effectLst>
        </p:spPr>
      </p:pic>
      <p:sp>
        <p:nvSpPr>
          <p:cNvPr id="6" name="Rectangle 5"/>
          <p:cNvSpPr/>
          <p:nvPr/>
        </p:nvSpPr>
        <p:spPr>
          <a:xfrm>
            <a:off x="20210" y="213621"/>
            <a:ext cx="9143999" cy="5285105"/>
          </a:xfrm>
          <a:prstGeom prst="rect">
            <a:avLst/>
          </a:prstGeom>
          <a:ln>
            <a:solidFill>
              <a:srgbClr val="7030A0"/>
            </a:solidFill>
          </a:ln>
          <a:effectLst>
            <a:glow rad="228600">
              <a:schemeClr val="accent4">
                <a:satMod val="175000"/>
                <a:alpha val="40000"/>
              </a:schemeClr>
            </a:glow>
          </a:effectLst>
        </p:spPr>
        <p:txBody>
          <a:bodyPr wrap="square">
            <a:spAutoFit/>
          </a:bodyPr>
          <a:lstStyle/>
          <a:p>
            <a:pPr indent="457200" algn="just">
              <a:lnSpc>
                <a:spcPct val="150000"/>
              </a:lnSpc>
              <a:spcAft>
                <a:spcPts val="0"/>
              </a:spcAft>
            </a:pPr>
            <a:r>
              <a:rPr lang="en-US" sz="1500" dirty="0" smtClean="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Lí</a:t>
            </a:r>
            <a:r>
              <a:rPr lang="en-US" sz="1500" dirty="0">
                <a:latin typeface="Times New Roman" panose="02020603050405020304" charset="0"/>
                <a:ea typeface="Times New Roman" panose="02020603050405020304" charset="0"/>
                <a:cs typeface="Times New Roman" panose="02020603050405020304" charset="0"/>
              </a:rPr>
              <a:t> do </a:t>
            </a:r>
            <a:r>
              <a:rPr lang="en-US" sz="1500" dirty="0" err="1">
                <a:latin typeface="Times New Roman" panose="02020603050405020304" charset="0"/>
                <a:ea typeface="Times New Roman" panose="02020603050405020304" charset="0"/>
                <a:cs typeface="Times New Roman" panose="02020603050405020304" charset="0"/>
              </a:rPr>
              <a:t>tham</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dự</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lễ</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phát</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động</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của</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em</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là</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gì</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Hưởng</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ứng</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phong</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trào</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phát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động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của</a:t>
            </a:r>
            <a:r>
              <a:rPr lang="en-US" sz="1500" dirty="0">
                <a:latin typeface="Times New Roman" panose="02020603050405020304" charset="0"/>
                <a:ea typeface="Calibri" panose="020F0502020204030204" pitchFamily="34" charset="0"/>
                <a:cs typeface="Times New Roman" panose="02020603050405020304" charset="0"/>
              </a:rPr>
              <a:t> Ban </a:t>
            </a:r>
            <a:r>
              <a:rPr lang="en-US" sz="1500" dirty="0" err="1">
                <a:latin typeface="Times New Roman" panose="02020603050405020304" charset="0"/>
                <a:ea typeface="Calibri" panose="020F0502020204030204" pitchFamily="34" charset="0"/>
                <a:cs typeface="Times New Roman" panose="02020603050405020304" charset="0"/>
              </a:rPr>
              <a:t>Chấp</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hành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Đoàn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niên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cộng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sản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Hồ</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Chí</a:t>
            </a:r>
            <a:r>
              <a:rPr lang="en-US" sz="1500" dirty="0">
                <a:latin typeface="Times New Roman" panose="02020603050405020304" charset="0"/>
                <a:ea typeface="Calibri" panose="020F0502020204030204" pitchFamily="34" charset="0"/>
                <a:cs typeface="Times New Roman" panose="02020603050405020304" charset="0"/>
              </a:rPr>
              <a:t> Minh.</a:t>
            </a:r>
            <a:endParaRPr lang="en-US" sz="1500" dirty="0">
              <a:latin typeface="Times New Roman" panose="02020603050405020304" charset="0"/>
              <a:ea typeface="Calibri" panose="020F0502020204030204" pitchFamily="34" charset="0"/>
              <a:cs typeface="Times New Roman" panose="02020603050405020304" charset="0"/>
            </a:endParaRPr>
          </a:p>
          <a:p>
            <a:pPr indent="457200" algn="just">
              <a:lnSpc>
                <a:spcPct val="150000"/>
              </a:lnSpc>
              <a:spcAft>
                <a:spcPts val="0"/>
              </a:spcAft>
            </a:pP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Vì</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sao</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phải</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tham</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gia</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buổi</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lễ</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phát</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động</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làm</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theo</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lời</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Bác</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Việc</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thanh</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niên</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tham</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gia</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phong</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trào</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làm</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theo</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lời</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Bác</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thể</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hiện</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tấm</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lòng</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yêu</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nước</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của</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thanh</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niên</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Việt</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nam</a:t>
            </a:r>
            <a:r>
              <a:rPr lang="en-US" sz="1500" dirty="0">
                <a:latin typeface="Times New Roman" panose="02020603050405020304" charset="0"/>
                <a:ea typeface="Times New Roman" panose="02020603050405020304" charset="0"/>
                <a:cs typeface="Times New Roman" panose="02020603050405020304" charset="0"/>
              </a:rPr>
              <a:t>. </a:t>
            </a:r>
            <a:endParaRPr lang="en-US" sz="1500" dirty="0">
              <a:latin typeface="Times New Roman" panose="02020603050405020304" charset="0"/>
              <a:ea typeface="Calibri" panose="020F0502020204030204" pitchFamily="34" charset="0"/>
              <a:cs typeface="Times New Roman" panose="02020603050405020304" charset="0"/>
            </a:endParaRPr>
          </a:p>
          <a:p>
            <a:pPr indent="457200" algn="just">
              <a:lnSpc>
                <a:spcPct val="150000"/>
              </a:lnSpc>
              <a:spcAft>
                <a:spcPts val="0"/>
              </a:spcAft>
            </a:pP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Việc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đó</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có</a:t>
            </a:r>
            <a:r>
              <a:rPr lang="en-US" sz="1500" dirty="0">
                <a:latin typeface="Times New Roman" panose="02020603050405020304" charset="0"/>
                <a:ea typeface="Calibri" panose="020F0502020204030204" pitchFamily="34" charset="0"/>
                <a:cs typeface="Times New Roman" panose="02020603050405020304" charset="0"/>
              </a:rPr>
              <a:t> ý </a:t>
            </a:r>
            <a:r>
              <a:rPr lang="en-US" sz="1500" dirty="0" err="1">
                <a:latin typeface="Times New Roman" panose="02020603050405020304" charset="0"/>
                <a:ea typeface="Calibri" panose="020F0502020204030204" pitchFamily="34" charset="0"/>
                <a:cs typeface="Times New Roman" panose="02020603050405020304" charset="0"/>
              </a:rPr>
              <a:t>nghĩa</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gì</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Nêu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ít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nhất</a:t>
            </a:r>
            <a:r>
              <a:rPr lang="en-US" sz="1500" dirty="0">
                <a:latin typeface="Times New Roman" panose="02020603050405020304" charset="0"/>
                <a:ea typeface="Calibri" panose="020F0502020204030204" pitchFamily="34" charset="0"/>
                <a:cs typeface="Times New Roman" panose="02020603050405020304" charset="0"/>
              </a:rPr>
              <a:t> 2 </a:t>
            </a:r>
            <a:r>
              <a:rPr lang="en-US" sz="1500" dirty="0" err="1">
                <a:latin typeface="Times New Roman" panose="02020603050405020304" charset="0"/>
                <a:ea typeface="Calibri" panose="020F0502020204030204" pitchFamily="34" charset="0"/>
                <a:cs typeface="Times New Roman" panose="02020603050405020304" charset="0"/>
              </a:rPr>
              <a:t>luận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điểm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khẳng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định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tầm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quan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trọng</a:t>
            </a:r>
            <a:r>
              <a:rPr lang="en-US" sz="1500" dirty="0">
                <a:latin typeface="Times New Roman" panose="02020603050405020304" charset="0"/>
                <a:ea typeface="Calibri" panose="020F0502020204030204" pitchFamily="34" charset="0"/>
                <a:cs typeface="Times New Roman" panose="02020603050405020304" charset="0"/>
              </a:rPr>
              <a:t> ý </a:t>
            </a:r>
            <a:r>
              <a:rPr lang="en-US" sz="1500" dirty="0" err="1">
                <a:latin typeface="Times New Roman" panose="02020603050405020304" charset="0"/>
                <a:ea typeface="Calibri" panose="020F0502020204030204" pitchFamily="34" charset="0"/>
                <a:cs typeface="Times New Roman" panose="02020603050405020304" charset="0"/>
              </a:rPr>
              <a:t>nghĩa</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tác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dụng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của</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phong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trào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niên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học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tập</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theo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lời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Bác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dạy</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Thứ</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nhất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Tấm</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Times New Roman" panose="02020603050405020304" charset="0"/>
                <a:cs typeface="Times New Roman" panose="02020603050405020304" charset="0"/>
              </a:rPr>
              <a:t>gương</a:t>
            </a:r>
            <a:r>
              <a:rPr lang="en-US" sz="1500" dirty="0">
                <a:latin typeface="Times New Roman" panose="02020603050405020304" charset="0"/>
                <a:ea typeface="Times New Roman" panose="0202060305040502030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yêu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nước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của</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Chủ</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tịch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Hồ</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Chí</a:t>
            </a:r>
            <a:r>
              <a:rPr lang="en-US" sz="1500" dirty="0">
                <a:latin typeface="Times New Roman" panose="02020603050405020304" charset="0"/>
                <a:ea typeface="Calibri" panose="020F0502020204030204" pitchFamily="34" charset="0"/>
                <a:cs typeface="Times New Roman" panose="02020603050405020304" charset="0"/>
              </a:rPr>
              <a:t> Minh </a:t>
            </a:r>
            <a:r>
              <a:rPr lang="en-US" sz="1500" dirty="0" err="1">
                <a:latin typeface="Times New Roman" panose="02020603050405020304" charset="0"/>
                <a:ea typeface="Calibri" panose="020F0502020204030204" pitchFamily="34" charset="0"/>
                <a:cs typeface="Times New Roman" panose="02020603050405020304" charset="0"/>
              </a:rPr>
              <a:t>biểu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hiện</a:t>
            </a:r>
            <a:r>
              <a:rPr lang="en-US" sz="1500" dirty="0">
                <a:latin typeface="Times New Roman" panose="02020603050405020304" charset="0"/>
                <a:ea typeface="Calibri" panose="020F0502020204030204" pitchFamily="34" charset="0"/>
                <a:cs typeface="Times New Roman" panose="02020603050405020304" charset="0"/>
              </a:rPr>
              <a:t> qua: </a:t>
            </a:r>
            <a:r>
              <a:rPr lang="en-US" sz="1500" dirty="0" err="1">
                <a:latin typeface="Times New Roman" panose="02020603050405020304" charset="0"/>
                <a:ea typeface="Calibri" panose="020F0502020204030204" pitchFamily="34" charset="0"/>
                <a:cs typeface="Times New Roman" panose="02020603050405020304" charset="0"/>
              </a:rPr>
              <a:t>học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tập</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lao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động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sáng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tạo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cống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hiến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cho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dân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tộc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và</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nhân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loại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Thứ</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hai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Việc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theo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lời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Bác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giúp</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niên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rèn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luyện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nhân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cách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phẩm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hạnh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đạo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đức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để</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trưởng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thành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một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người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công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dân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tốt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Thứ</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hai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Việc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theo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lời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Bác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giúp</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niên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dễ</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dàng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tìm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được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việc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và</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hội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nhập</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quốc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tế</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trong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giai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đoạn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hiện</a:t>
            </a:r>
            <a:r>
              <a:rPr lang="en-US" sz="1500" dirty="0">
                <a:latin typeface="Times New Roman" panose="02020603050405020304" charset="0"/>
                <a:ea typeface="Calibri" panose="020F0502020204030204" pitchFamily="34" charset="0"/>
                <a:cs typeface="Times New Roman" panose="02020603050405020304" charset="0"/>
              </a:rPr>
              <a:t> nay. HS </a:t>
            </a:r>
            <a:r>
              <a:rPr lang="en-US" sz="1500" dirty="0" err="1">
                <a:latin typeface="Times New Roman" panose="02020603050405020304" charset="0"/>
                <a:ea typeface="Calibri" panose="020F0502020204030204" pitchFamily="34" charset="0"/>
                <a:cs typeface="Times New Roman" panose="02020603050405020304" charset="0"/>
              </a:rPr>
              <a:t>nêu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những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dẫn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chứng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tiêu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biểu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thuyết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phục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để</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sáng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tỏ</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từng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luận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điểm</a:t>
            </a:r>
            <a:r>
              <a:rPr lang="en-US" sz="1500" dirty="0">
                <a:latin typeface="Times New Roman" panose="02020603050405020304" charset="0"/>
                <a:ea typeface="Calibri" panose="020F0502020204030204" pitchFamily="34" charset="0"/>
                <a:cs typeface="Times New Roman" panose="02020603050405020304" charset="0"/>
              </a:rPr>
              <a:t>.</a:t>
            </a:r>
            <a:endParaRPr lang="en-US" sz="1500" dirty="0">
              <a:latin typeface="Times New Roman" panose="02020603050405020304" charset="0"/>
              <a:ea typeface="Calibri" panose="020F0502020204030204" pitchFamily="34" charset="0"/>
              <a:cs typeface="Times New Roman" panose="02020603050405020304" charset="0"/>
            </a:endParaRPr>
          </a:p>
          <a:p>
            <a:pPr indent="457200" algn="just">
              <a:lnSpc>
                <a:spcPct val="150000"/>
              </a:lnSpc>
              <a:spcAft>
                <a:spcPts val="0"/>
              </a:spcAft>
            </a:pP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niên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cần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gì</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và</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bằng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cách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nào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để</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có</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thể</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trở</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thành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tấm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gương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niên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tiêu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biểu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theo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lời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Bác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Thứ</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nhất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niên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cần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ra</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sức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học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tập</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Thứ</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hai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niên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cần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ra</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sức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dưỡng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rèn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luyện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đạo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đức</a:t>
            </a:r>
            <a:r>
              <a:rPr lang="en-US" sz="1500" dirty="0">
                <a:latin typeface="Times New Roman" panose="02020603050405020304" charset="0"/>
                <a:ea typeface="Calibri" panose="020F0502020204030204" pitchFamily="34" charset="0"/>
                <a:cs typeface="Times New Roman" panose="02020603050405020304" charset="0"/>
              </a:rPr>
              <a:t>.</a:t>
            </a:r>
            <a:endParaRPr lang="en-US" sz="1500" dirty="0">
              <a:latin typeface="Times New Roman" panose="02020603050405020304" charset="0"/>
              <a:ea typeface="Calibri" panose="020F0502020204030204" pitchFamily="34" charset="0"/>
              <a:cs typeface="Times New Roman" panose="02020603050405020304" charset="0"/>
            </a:endParaRPr>
          </a:p>
          <a:p>
            <a:pPr indent="457200" algn="just">
              <a:lnSpc>
                <a:spcPct val="150000"/>
              </a:lnSpc>
              <a:spcAft>
                <a:spcPts val="0"/>
              </a:spcAft>
            </a:pP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Kêu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gọi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niên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tích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cực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gia</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phong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trào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học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tập</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và</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theo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lời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Bác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trong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năm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học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tiếp</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theo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Để</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trở</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thành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người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thành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công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niên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cần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tích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cực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hướng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ứng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phong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trào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và</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lan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tỏa</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việc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hành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động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niên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làm</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theo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lời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Bác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cho</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các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thế</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hệ</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thanh</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niên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thế</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hệ</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sau</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để</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đưa</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đất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nước</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ngày</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càng</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phát</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triển</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và</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hội</a:t>
            </a:r>
            <a:r>
              <a:rPr lang="en-US" sz="1500" dirty="0">
                <a:latin typeface="Times New Roman" panose="02020603050405020304" charset="0"/>
                <a:ea typeface="Calibri" panose="020F0502020204030204" pitchFamily="34" charset="0"/>
                <a:cs typeface="Times New Roman" panose="02020603050405020304" charset="0"/>
              </a:rPr>
              <a:t> </a:t>
            </a:r>
            <a:r>
              <a:rPr lang="en-US" sz="1500" dirty="0" err="1">
                <a:latin typeface="Times New Roman" panose="02020603050405020304" charset="0"/>
                <a:ea typeface="Calibri" panose="020F0502020204030204" pitchFamily="34" charset="0"/>
                <a:cs typeface="Times New Roman" panose="02020603050405020304" charset="0"/>
              </a:rPr>
              <a:t>nhập</a:t>
            </a:r>
            <a:r>
              <a:rPr lang="en-US" sz="1500" dirty="0">
                <a:latin typeface="Times New Roman" panose="02020603050405020304" charset="0"/>
                <a:ea typeface="Calibri" panose="020F0502020204030204" pitchFamily="34" charset="0"/>
                <a:cs typeface="Times New Roman" panose="02020603050405020304" charset="0"/>
              </a:rPr>
              <a:t>. </a:t>
            </a:r>
            <a:endParaRPr lang="en-US" sz="1500" dirty="0">
              <a:latin typeface="Times New Roman" panose="02020603050405020304" charset="0"/>
              <a:ea typeface="Calibri" panose="020F0502020204030204" pitchFamily="34" charset="0"/>
              <a:cs typeface="Times New Roman" panose="02020603050405020304" charset="0"/>
            </a:endParaRPr>
          </a:p>
        </p:txBody>
      </p:sp>
      <p:sp>
        <p:nvSpPr>
          <p:cNvPr id="8" name="Freeform 9"/>
          <p:cNvSpPr/>
          <p:nvPr/>
        </p:nvSpPr>
        <p:spPr>
          <a:xfrm rot="9566133">
            <a:off x="6130521" y="3415616"/>
            <a:ext cx="2902973" cy="1270892"/>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5660756" y="213620"/>
            <a:ext cx="3345134" cy="4238267"/>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1">
              <a:alphaModFix amt="40000"/>
              <a:extLst>
                <a:ext uri="{96DAC541-7B7A-43D3-8B79-37D633B846F1}">
                  <asvg:svgBlip xmlns:asvg="http://schemas.microsoft.com/office/drawing/2016/SVG/main" r:embed="rId2"/>
                </a:ext>
              </a:extLst>
            </a:blip>
            <a:stretch>
              <a:fillRect/>
            </a:stretch>
          </a:blipFill>
        </p:spPr>
      </p:sp>
      <p:sp>
        <p:nvSpPr>
          <p:cNvPr id="8" name="Freeform 9"/>
          <p:cNvSpPr/>
          <p:nvPr/>
        </p:nvSpPr>
        <p:spPr>
          <a:xfrm rot="9566133">
            <a:off x="6130521" y="3415616"/>
            <a:ext cx="2902973" cy="1270892"/>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1"/>
          <p:cNvSpPr/>
          <p:nvPr/>
        </p:nvSpPr>
        <p:spPr>
          <a:xfrm>
            <a:off x="313455" y="118164"/>
            <a:ext cx="8543825" cy="4927600"/>
          </a:xfrm>
          <a:prstGeom prst="rect">
            <a:avLst/>
          </a:prstGeom>
          <a:ln>
            <a:solidFill>
              <a:schemeClr val="accent6">
                <a:lumMod val="50000"/>
              </a:schemeClr>
            </a:solidFill>
          </a:ln>
          <a:effectLst>
            <a:glow rad="228600">
              <a:schemeClr val="accent6">
                <a:satMod val="175000"/>
                <a:alpha val="40000"/>
              </a:schemeClr>
            </a:glow>
          </a:effectLst>
        </p:spPr>
        <p:txBody>
          <a:bodyPr wrap="square">
            <a:spAutoFit/>
          </a:bodyPr>
          <a:lstStyle/>
          <a:p>
            <a:pPr algn="just">
              <a:lnSpc>
                <a:spcPct val="115000"/>
              </a:lnSpc>
              <a:spcAft>
                <a:spcPts val="600"/>
              </a:spcAft>
            </a:pPr>
            <a:r>
              <a:rPr lang="en-US" sz="1800" b="1" dirty="0" err="1">
                <a:latin typeface="Times New Roman" panose="02020603050405020304" charset="0"/>
                <a:ea typeface="Calibri" panose="020F0502020204030204" pitchFamily="34" charset="0"/>
                <a:cs typeface="Times New Roman" panose="02020603050405020304" charset="0"/>
              </a:rPr>
              <a:t>Nội</a:t>
            </a:r>
            <a:r>
              <a:rPr lang="en-US" sz="1800" b="1" dirty="0">
                <a:latin typeface="Times New Roman" panose="02020603050405020304" charset="0"/>
                <a:ea typeface="Calibri" panose="020F0502020204030204" pitchFamily="34" charset="0"/>
                <a:cs typeface="Times New Roman" panose="02020603050405020304" charset="0"/>
              </a:rPr>
              <a:t> dung 3: </a:t>
            </a:r>
            <a:r>
              <a:rPr lang="en-US" sz="1800" b="1" dirty="0" err="1">
                <a:latin typeface="Times New Roman" panose="02020603050405020304" charset="0"/>
                <a:ea typeface="Calibri" panose="020F0502020204030204" pitchFamily="34" charset="0"/>
                <a:cs typeface="Times New Roman" panose="02020603050405020304" charset="0"/>
              </a:rPr>
              <a:t>Chỉnh</a:t>
            </a:r>
            <a:r>
              <a:rPr lang="en-US" sz="1800" b="1" dirty="0">
                <a:latin typeface="Times New Roman" panose="02020603050405020304" charset="0"/>
                <a:ea typeface="Calibri" panose="020F0502020204030204" pitchFamily="34" charset="0"/>
                <a:cs typeface="Times New Roman" panose="02020603050405020304" charset="0"/>
              </a:rPr>
              <a:t> </a:t>
            </a:r>
            <a:r>
              <a:rPr lang="en-US" sz="1800" b="1" dirty="0" err="1">
                <a:latin typeface="Times New Roman" panose="02020603050405020304" charset="0"/>
                <a:ea typeface="Calibri" panose="020F0502020204030204" pitchFamily="34" charset="0"/>
                <a:cs typeface="Times New Roman" panose="02020603050405020304" charset="0"/>
              </a:rPr>
              <a:t>sửa</a:t>
            </a:r>
            <a:r>
              <a:rPr lang="en-US" sz="1800" b="1" dirty="0">
                <a:latin typeface="Times New Roman" panose="02020603050405020304" charset="0"/>
                <a:ea typeface="Calibri" panose="020F0502020204030204" pitchFamily="34" charset="0"/>
                <a:cs typeface="Times New Roman" panose="02020603050405020304" charset="0"/>
              </a:rPr>
              <a:t>, </a:t>
            </a:r>
            <a:r>
              <a:rPr lang="en-US" sz="1800" b="1" dirty="0" err="1">
                <a:latin typeface="Times New Roman" panose="02020603050405020304" charset="0"/>
                <a:ea typeface="Calibri" panose="020F0502020204030204" pitchFamily="34" charset="0"/>
                <a:cs typeface="Times New Roman" panose="02020603050405020304" charset="0"/>
              </a:rPr>
              <a:t>hoàn</a:t>
            </a:r>
            <a:r>
              <a:rPr lang="en-US" sz="1800" b="1" dirty="0">
                <a:latin typeface="Times New Roman" panose="02020603050405020304" charset="0"/>
                <a:ea typeface="Calibri" panose="020F0502020204030204" pitchFamily="34" charset="0"/>
                <a:cs typeface="Times New Roman" panose="02020603050405020304" charset="0"/>
              </a:rPr>
              <a:t> </a:t>
            </a:r>
            <a:r>
              <a:rPr lang="en-US" sz="1800" b="1" dirty="0" err="1">
                <a:latin typeface="Times New Roman" panose="02020603050405020304" charset="0"/>
                <a:ea typeface="Calibri" panose="020F0502020204030204" pitchFamily="34" charset="0"/>
                <a:cs typeface="Times New Roman" panose="02020603050405020304" charset="0"/>
              </a:rPr>
              <a:t>thiện</a:t>
            </a:r>
            <a:r>
              <a:rPr lang="en-US" sz="1800" b="1" dirty="0">
                <a:latin typeface="Times New Roman" panose="02020603050405020304" charset="0"/>
                <a:ea typeface="Calibri" panose="020F0502020204030204" pitchFamily="34" charset="0"/>
                <a:cs typeface="Times New Roman" panose="02020603050405020304" charset="0"/>
              </a:rPr>
              <a:t>.</a:t>
            </a:r>
            <a:endParaRPr lang="en-US" sz="1800" b="1"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050" b="1" dirty="0">
                <a:latin typeface="Times New Roman" panose="02020603050405020304" charset="0"/>
                <a:ea typeface="Calibri" panose="020F0502020204030204" pitchFamily="34" charset="0"/>
                <a:cs typeface="Times New Roman" panose="02020603050405020304" charset="0"/>
              </a:rPr>
              <a:t>3.1. Hoạt động xem lại và chỉnh sửa </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050" b="1" dirty="0">
                <a:latin typeface="Times New Roman" panose="02020603050405020304" charset="0"/>
                <a:ea typeface="Calibri" panose="020F0502020204030204" pitchFamily="34" charset="0"/>
                <a:cs typeface="Times New Roman" panose="02020603050405020304" charset="0"/>
              </a:rPr>
              <a:t>	a. Mục tiêu: </a:t>
            </a:r>
            <a:r>
              <a:rPr lang="vi-VN" sz="1050" dirty="0">
                <a:latin typeface="Times New Roman" panose="02020603050405020304" charset="0"/>
                <a:ea typeface="Calibri" panose="020F0502020204030204" pitchFamily="34" charset="0"/>
                <a:cs typeface="Times New Roman" panose="02020603050405020304" charset="0"/>
              </a:rPr>
              <a:t>Biết cách xem lại và chỉnh sửa bài viết của bản thân và của các bạn khác trong lớp</a:t>
            </a:r>
            <a:r>
              <a:rPr lang="vi-VN" sz="1050" dirty="0" smtClean="0">
                <a:latin typeface="Times New Roman" panose="02020603050405020304" charset="0"/>
                <a:ea typeface="Calibri" panose="020F0502020204030204" pitchFamily="34" charset="0"/>
                <a:cs typeface="Times New Roman" panose="02020603050405020304" charset="0"/>
              </a:rPr>
              <a:t>.</a:t>
            </a:r>
            <a:endParaRPr lang="en-US" sz="1050" dirty="0" smtClean="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endParaRPr lang="en-US" sz="1050" dirty="0">
              <a:latin typeface="Times New Roman" panose="02020603050405020304" charset="0"/>
              <a:ea typeface="Calibri" panose="020F0502020204030204" pitchFamily="34" charset="0"/>
              <a:cs typeface="Times New Roman" panose="02020603050405020304" charset="0"/>
            </a:endParaRPr>
          </a:p>
          <a:p>
            <a:r>
              <a:rPr lang="en-US" sz="1500" b="1" dirty="0">
                <a:latin typeface="Times New Roman" panose="02020603050405020304" charset="0"/>
                <a:cs typeface="Times New Roman" panose="02020603050405020304" charset="0"/>
              </a:rPr>
              <a:t>b. </a:t>
            </a:r>
            <a:r>
              <a:rPr lang="en-US" sz="1500" b="1" dirty="0" err="1">
                <a:latin typeface="Times New Roman" panose="02020603050405020304" charset="0"/>
                <a:cs typeface="Times New Roman" panose="02020603050405020304" charset="0"/>
              </a:rPr>
              <a:t>Nội</a:t>
            </a:r>
            <a:r>
              <a:rPr lang="en-US" sz="1500" b="1" dirty="0">
                <a:latin typeface="Times New Roman" panose="02020603050405020304" charset="0"/>
                <a:cs typeface="Times New Roman" panose="02020603050405020304" charset="0"/>
              </a:rPr>
              <a:t> dung: </a:t>
            </a:r>
            <a:endParaRPr lang="en-US" sz="1500" dirty="0">
              <a:latin typeface="Times New Roman" panose="02020603050405020304" charset="0"/>
              <a:cs typeface="Times New Roman" panose="02020603050405020304" charset="0"/>
            </a:endParaRPr>
          </a:p>
          <a:p>
            <a:r>
              <a:rPr lang="vi-VN" sz="1500" b="1" i="1" dirty="0">
                <a:latin typeface="Times New Roman" panose="02020603050405020304" charset="0"/>
                <a:cs typeface="Times New Roman" panose="02020603050405020304" charset="0"/>
              </a:rPr>
              <a:t>	</a:t>
            </a:r>
            <a:r>
              <a:rPr lang="en-US" sz="1500" b="1" dirty="0">
                <a:latin typeface="Times New Roman" panose="02020603050405020304" charset="0"/>
                <a:cs typeface="Times New Roman" panose="02020603050405020304" charset="0"/>
              </a:rPr>
              <a:t>c</a:t>
            </a:r>
            <a:r>
              <a:rPr lang="vi-VN" sz="1500" b="1" dirty="0">
                <a:latin typeface="Times New Roman" panose="02020603050405020304" charset="0"/>
                <a:cs typeface="Times New Roman" panose="02020603050405020304" charset="0"/>
              </a:rPr>
              <a:t>. Sản phẩm: </a:t>
            </a:r>
            <a:r>
              <a:rPr lang="en-US" sz="1500" dirty="0">
                <a:latin typeface="Times New Roman" panose="02020603050405020304" charset="0"/>
                <a:cs typeface="Times New Roman" panose="02020603050405020304" charset="0"/>
              </a:rPr>
              <a:t>P</a:t>
            </a:r>
            <a:r>
              <a:rPr lang="vi-VN" sz="1500" dirty="0">
                <a:latin typeface="Times New Roman" panose="02020603050405020304" charset="0"/>
                <a:cs typeface="Times New Roman" panose="02020603050405020304" charset="0"/>
              </a:rPr>
              <a:t>hần nhận xét, đánh giá bài viết của HS.</a:t>
            </a:r>
            <a:endParaRPr lang="en-US" sz="1500" dirty="0">
              <a:latin typeface="Times New Roman" panose="02020603050405020304" charset="0"/>
              <a:cs typeface="Times New Roman" panose="02020603050405020304" charset="0"/>
            </a:endParaRPr>
          </a:p>
          <a:p>
            <a:r>
              <a:rPr lang="vi-VN" sz="1500" b="1" dirty="0">
                <a:latin typeface="Times New Roman" panose="02020603050405020304" charset="0"/>
                <a:cs typeface="Times New Roman" panose="02020603050405020304" charset="0"/>
              </a:rPr>
              <a:t>	c. Tổ chức thực hiện:</a:t>
            </a:r>
            <a:r>
              <a:rPr lang="vi-VN" sz="1500" dirty="0">
                <a:latin typeface="Times New Roman" panose="02020603050405020304" charset="0"/>
                <a:cs typeface="Times New Roman" panose="02020603050405020304" charset="0"/>
              </a:rPr>
              <a:t> </a:t>
            </a:r>
            <a:endParaRPr lang="en-US" sz="1500" dirty="0">
              <a:latin typeface="Times New Roman" panose="02020603050405020304" charset="0"/>
              <a:cs typeface="Times New Roman" panose="02020603050405020304" charset="0"/>
            </a:endParaRPr>
          </a:p>
          <a:p>
            <a:r>
              <a:rPr lang="vi-VN" sz="1500" b="1" i="1" dirty="0">
                <a:latin typeface="Times New Roman" panose="02020603050405020304" charset="0"/>
                <a:cs typeface="Times New Roman" panose="02020603050405020304" charset="0"/>
              </a:rPr>
              <a:t>	</a:t>
            </a:r>
            <a:r>
              <a:rPr lang="en-US" sz="1500" b="1" dirty="0">
                <a:latin typeface="Times New Roman" panose="02020603050405020304" charset="0"/>
                <a:cs typeface="Times New Roman" panose="02020603050405020304" charset="0"/>
              </a:rPr>
              <a:t>B1. </a:t>
            </a:r>
            <a:r>
              <a:rPr lang="vi-VN" sz="1500" b="1" dirty="0">
                <a:latin typeface="Times New Roman" panose="02020603050405020304" charset="0"/>
                <a:cs typeface="Times New Roman" panose="02020603050405020304" charset="0"/>
              </a:rPr>
              <a:t>Giao nhiệm vụ HT:</a:t>
            </a:r>
            <a:r>
              <a:rPr lang="vi-VN" sz="1500" dirty="0">
                <a:latin typeface="Times New Roman" panose="02020603050405020304" charset="0"/>
                <a:cs typeface="Times New Roman" panose="02020603050405020304" charset="0"/>
              </a:rPr>
              <a:t> Thực hiện theo nhóm đôi, trao đổi bài viết cho bạn cùng nhóm để đọc và góp ý cho nhau (dựa vào bảng kiểm).</a:t>
            </a:r>
            <a:endParaRPr lang="en-US" sz="1500" dirty="0">
              <a:latin typeface="Times New Roman" panose="02020603050405020304" charset="0"/>
              <a:cs typeface="Times New Roman" panose="02020603050405020304" charset="0"/>
            </a:endParaRPr>
          </a:p>
          <a:p>
            <a:r>
              <a:rPr lang="vi-VN" sz="1500" i="1" dirty="0">
                <a:latin typeface="Times New Roman" panose="02020603050405020304" charset="0"/>
                <a:cs typeface="Times New Roman" panose="02020603050405020304" charset="0"/>
              </a:rPr>
              <a:t>	</a:t>
            </a:r>
            <a:r>
              <a:rPr lang="en-US" sz="1500" b="1" dirty="0">
                <a:latin typeface="Times New Roman" panose="02020603050405020304" charset="0"/>
                <a:cs typeface="Times New Roman" panose="02020603050405020304" charset="0"/>
              </a:rPr>
              <a:t>B2.</a:t>
            </a:r>
            <a:r>
              <a:rPr lang="en-US" sz="1500" i="1" dirty="0">
                <a:latin typeface="Times New Roman" panose="02020603050405020304" charset="0"/>
                <a:cs typeface="Times New Roman" panose="02020603050405020304" charset="0"/>
              </a:rPr>
              <a:t> </a:t>
            </a:r>
            <a:r>
              <a:rPr lang="vi-VN" sz="1500" b="1" dirty="0">
                <a:latin typeface="Times New Roman" panose="02020603050405020304" charset="0"/>
                <a:cs typeface="Times New Roman" panose="02020603050405020304" charset="0"/>
              </a:rPr>
              <a:t>Thực hiện nhiệm vụ HT:</a:t>
            </a:r>
            <a:r>
              <a:rPr lang="vi-VN" sz="1500" dirty="0">
                <a:latin typeface="Times New Roman" panose="02020603050405020304" charset="0"/>
                <a:cs typeface="Times New Roman" panose="02020603050405020304" charset="0"/>
              </a:rPr>
              <a:t> HS đọc bài của bạn và nhận xét dựa vào bảng kiểm. Với các tiêu chí chưa đạt, HS ghi chú lí giải, phân tích nguyên nhân.</a:t>
            </a:r>
            <a:endParaRPr lang="en-US" sz="1500" dirty="0">
              <a:latin typeface="Times New Roman" panose="02020603050405020304" charset="0"/>
              <a:cs typeface="Times New Roman" panose="02020603050405020304" charset="0"/>
            </a:endParaRPr>
          </a:p>
          <a:p>
            <a:r>
              <a:rPr lang="vi-VN" sz="1500" i="1" dirty="0">
                <a:latin typeface="Times New Roman" panose="02020603050405020304" charset="0"/>
                <a:cs typeface="Times New Roman" panose="02020603050405020304" charset="0"/>
              </a:rPr>
              <a:t>	 </a:t>
            </a:r>
            <a:r>
              <a:rPr lang="en-US" sz="1500" b="1" dirty="0">
                <a:latin typeface="Times New Roman" panose="02020603050405020304" charset="0"/>
                <a:cs typeface="Times New Roman" panose="02020603050405020304" charset="0"/>
              </a:rPr>
              <a:t>B3. </a:t>
            </a:r>
            <a:r>
              <a:rPr lang="vi-VN" sz="1500" b="1" dirty="0">
                <a:latin typeface="Times New Roman" panose="02020603050405020304" charset="0"/>
                <a:cs typeface="Times New Roman" panose="02020603050405020304" charset="0"/>
              </a:rPr>
              <a:t>Báo cáo, thảo luận:</a:t>
            </a:r>
            <a:endParaRPr lang="en-US" sz="1500" dirty="0">
              <a:latin typeface="Times New Roman" panose="02020603050405020304" charset="0"/>
              <a:cs typeface="Times New Roman" panose="02020603050405020304" charset="0"/>
            </a:endParaRPr>
          </a:p>
          <a:p>
            <a:r>
              <a:rPr lang="vi-VN" sz="1500" i="1" dirty="0">
                <a:latin typeface="Times New Roman" panose="02020603050405020304" charset="0"/>
                <a:cs typeface="Times New Roman" panose="02020603050405020304" charset="0"/>
              </a:rPr>
              <a:t>	</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Đại</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diện</a:t>
            </a:r>
            <a:r>
              <a:rPr lang="en-US" sz="1500" dirty="0">
                <a:latin typeface="Times New Roman" panose="02020603050405020304" charset="0"/>
                <a:cs typeface="Times New Roman" panose="02020603050405020304" charset="0"/>
              </a:rPr>
              <a:t> 2 – 3 </a:t>
            </a:r>
            <a:r>
              <a:rPr lang="en-US" sz="1500" dirty="0" err="1">
                <a:latin typeface="Times New Roman" panose="02020603050405020304" charset="0"/>
                <a:cs typeface="Times New Roman" panose="02020603050405020304" charset="0"/>
              </a:rPr>
              <a:t>nhóm</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đôi</a:t>
            </a:r>
            <a:r>
              <a:rPr lang="en-US" sz="1500" dirty="0">
                <a:latin typeface="Times New Roman" panose="02020603050405020304" charset="0"/>
                <a:cs typeface="Times New Roman" panose="02020603050405020304" charset="0"/>
              </a:rPr>
              <a:t> HS </a:t>
            </a:r>
            <a:r>
              <a:rPr lang="en-US" sz="1500" dirty="0" err="1">
                <a:latin typeface="Times New Roman" panose="02020603050405020304" charset="0"/>
                <a:cs typeface="Times New Roman" panose="02020603050405020304" charset="0"/>
              </a:rPr>
              <a:t>trình</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bày</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kết</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quả</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đánh</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giá</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lẫn</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nhau</a:t>
            </a:r>
            <a:r>
              <a:rPr lang="en-US" sz="1500" dirty="0">
                <a:latin typeface="Times New Roman" panose="02020603050405020304" charset="0"/>
                <a:cs typeface="Times New Roman" panose="02020603050405020304" charset="0"/>
              </a:rPr>
              <a:t>. HS </a:t>
            </a:r>
            <a:r>
              <a:rPr lang="en-US" sz="1500" dirty="0" err="1">
                <a:latin typeface="Times New Roman" panose="02020603050405020304" charset="0"/>
                <a:cs typeface="Times New Roman" panose="02020603050405020304" charset="0"/>
              </a:rPr>
              <a:t>dựa</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vào</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bảng</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kiểm</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kĩ</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năng</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viết</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bài</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phát</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biểu</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trong</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lễ</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phát</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động</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một</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phong</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trào</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một</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hoạt</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động</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xã</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hội</a:t>
            </a:r>
            <a:r>
              <a:rPr lang="en-US" sz="1500" dirty="0">
                <a:latin typeface="Times New Roman" panose="02020603050405020304" charset="0"/>
                <a:cs typeface="Times New Roman" panose="02020603050405020304" charset="0"/>
              </a:rPr>
              <a:t>.</a:t>
            </a:r>
            <a:endParaRPr lang="en-US" sz="1500" dirty="0">
              <a:latin typeface="Times New Roman" panose="02020603050405020304" charset="0"/>
              <a:cs typeface="Times New Roman" panose="02020603050405020304" charset="0"/>
            </a:endParaRPr>
          </a:p>
          <a:p>
            <a:r>
              <a:rPr lang="en-US" sz="1500" dirty="0">
                <a:latin typeface="Times New Roman" panose="02020603050405020304" charset="0"/>
                <a:cs typeface="Times New Roman" panose="02020603050405020304" charset="0"/>
              </a:rPr>
              <a:t>	– 1 – 2 HS </a:t>
            </a:r>
            <a:r>
              <a:rPr lang="en-US" sz="1500" dirty="0" err="1">
                <a:latin typeface="Times New Roman" panose="02020603050405020304" charset="0"/>
                <a:cs typeface="Times New Roman" panose="02020603050405020304" charset="0"/>
              </a:rPr>
              <a:t>đọc</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bài</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viết</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trước</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lớp</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và</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các</a:t>
            </a:r>
            <a:r>
              <a:rPr lang="en-US" sz="1500" dirty="0">
                <a:latin typeface="Times New Roman" panose="02020603050405020304" charset="0"/>
                <a:cs typeface="Times New Roman" panose="02020603050405020304" charset="0"/>
              </a:rPr>
              <a:t> HS </a:t>
            </a:r>
            <a:r>
              <a:rPr lang="en-US" sz="1500" dirty="0" err="1">
                <a:latin typeface="Times New Roman" panose="02020603050405020304" charset="0"/>
                <a:cs typeface="Times New Roman" panose="02020603050405020304" charset="0"/>
              </a:rPr>
              <a:t>khác</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nhận</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xét</a:t>
            </a:r>
            <a:r>
              <a:rPr lang="en-US" sz="1500" dirty="0">
                <a:latin typeface="Times New Roman" panose="02020603050405020304" charset="0"/>
                <a:cs typeface="Times New Roman" panose="02020603050405020304" charset="0"/>
              </a:rPr>
              <a:t>.</a:t>
            </a:r>
            <a:endParaRPr lang="en-US" sz="1500" dirty="0">
              <a:latin typeface="Times New Roman" panose="02020603050405020304" charset="0"/>
              <a:cs typeface="Times New Roman" panose="02020603050405020304" charset="0"/>
            </a:endParaRPr>
          </a:p>
          <a:p>
            <a:r>
              <a:rPr lang="vi-VN" sz="1500" i="1" dirty="0">
                <a:latin typeface="Times New Roman" panose="02020603050405020304" charset="0"/>
                <a:cs typeface="Times New Roman" panose="02020603050405020304" charset="0"/>
              </a:rPr>
              <a:t>	</a:t>
            </a:r>
            <a:r>
              <a:rPr lang="en-US" sz="1500" b="1" dirty="0">
                <a:latin typeface="Times New Roman" panose="02020603050405020304" charset="0"/>
                <a:cs typeface="Times New Roman" panose="02020603050405020304" charset="0"/>
              </a:rPr>
              <a:t>B4.</a:t>
            </a:r>
            <a:r>
              <a:rPr lang="en-US" sz="1500" i="1" dirty="0">
                <a:latin typeface="Times New Roman" panose="02020603050405020304" charset="0"/>
                <a:cs typeface="Times New Roman" panose="02020603050405020304" charset="0"/>
              </a:rPr>
              <a:t> </a:t>
            </a:r>
            <a:r>
              <a:rPr lang="vi-VN" sz="1500" b="1" dirty="0">
                <a:latin typeface="Times New Roman" panose="02020603050405020304" charset="0"/>
                <a:cs typeface="Times New Roman" panose="02020603050405020304" charset="0"/>
              </a:rPr>
              <a:t>Kết luận, nhận định:</a:t>
            </a:r>
            <a:endParaRPr lang="en-US" sz="1500" dirty="0">
              <a:latin typeface="Times New Roman" panose="02020603050405020304" charset="0"/>
              <a:cs typeface="Times New Roman" panose="02020603050405020304" charset="0"/>
            </a:endParaRPr>
          </a:p>
          <a:p>
            <a:r>
              <a:rPr lang="vi-VN" sz="1500" dirty="0">
                <a:latin typeface="Times New Roman" panose="02020603050405020304" charset="0"/>
                <a:cs typeface="Times New Roman" panose="02020603050405020304" charset="0"/>
              </a:rPr>
              <a:t>	–  GV tổng hợp những điểm cần lưu ý (ưu điểm, nhược điểm) về các bài viết của HS (dựa trên bảng kiểm).</a:t>
            </a:r>
            <a:endParaRPr lang="en-US" sz="1500" dirty="0">
              <a:latin typeface="Times New Roman" panose="02020603050405020304" charset="0"/>
              <a:cs typeface="Times New Roman" panose="02020603050405020304" charset="0"/>
            </a:endParaRPr>
          </a:p>
          <a:p>
            <a:r>
              <a:rPr lang="vi-VN" sz="1500" dirty="0">
                <a:latin typeface="Times New Roman" panose="02020603050405020304" charset="0"/>
                <a:cs typeface="Times New Roman" panose="02020603050405020304" charset="0"/>
              </a:rPr>
              <a:t>	– GV đánh giá và nhận xét về khâu chuẩn bị bài ở nhà của HS, từ đó đưa ra những lưu ý về năng lực tự chủ, tự học khi chuẩn bị bài viết ở nhà</a:t>
            </a:r>
            <a:r>
              <a:rPr lang="vi-VN" sz="1500" dirty="0" smtClean="0">
                <a:latin typeface="Times New Roman" panose="02020603050405020304" charset="0"/>
                <a:cs typeface="Times New Roman" panose="02020603050405020304" charset="0"/>
              </a:rPr>
              <a:t>.</a:t>
            </a:r>
            <a:endParaRPr lang="en-US" sz="15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16000"/>
          </a:blip>
          <a:srcRect l="-36839" t="22750" r="-33907" b="23133"/>
          <a:stretch>
            <a:fillRect/>
          </a:stretch>
        </p:blipFill>
        <p:spPr>
          <a:xfrm>
            <a:off x="0" y="0"/>
            <a:ext cx="9144000" cy="5143500"/>
          </a:xfrm>
          <a:prstGeom prst="rect">
            <a:avLst/>
          </a:prstGeom>
        </p:spPr>
      </p:pic>
      <p:sp>
        <p:nvSpPr>
          <p:cNvPr id="3" name="Freeform 3"/>
          <p:cNvSpPr/>
          <p:nvPr/>
        </p:nvSpPr>
        <p:spPr>
          <a:xfrm>
            <a:off x="1261164" y="1789213"/>
            <a:ext cx="5101579" cy="3354287"/>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837557" y="650314"/>
            <a:ext cx="5331914" cy="824230"/>
          </a:xfrm>
          <a:prstGeom prst="rect">
            <a:avLst/>
          </a:prstGeom>
        </p:spPr>
        <p:txBody>
          <a:bodyPr lIns="0" tIns="0" rIns="0" bIns="0" rtlCol="0" anchor="t">
            <a:spAutoFit/>
          </a:bodyPr>
          <a:lstStyle/>
          <a:p>
            <a:pPr algn="ctr">
              <a:lnSpc>
                <a:spcPts val="6430"/>
              </a:lnSpc>
            </a:pPr>
            <a:r>
              <a:rPr lang="en-US" sz="4050" b="1" dirty="0">
                <a:solidFill>
                  <a:srgbClr val="104914"/>
                </a:solidFill>
                <a:latin typeface="Tex Gyre Pagella Bold"/>
              </a:rPr>
              <a:t> GV </a:t>
            </a:r>
            <a:r>
              <a:rPr lang="en-US" sz="4050" b="1" dirty="0" err="1">
                <a:solidFill>
                  <a:srgbClr val="104914"/>
                </a:solidFill>
                <a:latin typeface="Tex Gyre Pagella Bold"/>
              </a:rPr>
              <a:t>định</a:t>
            </a:r>
            <a:r>
              <a:rPr lang="en-US" sz="4050" b="1" dirty="0">
                <a:solidFill>
                  <a:srgbClr val="104914"/>
                </a:solidFill>
                <a:latin typeface="Tex Gyre Pagella Bold"/>
              </a:rPr>
              <a:t> </a:t>
            </a:r>
            <a:r>
              <a:rPr lang="en-US" sz="4050" b="1" dirty="0" err="1">
                <a:solidFill>
                  <a:srgbClr val="104914"/>
                </a:solidFill>
                <a:latin typeface="Tex Gyre Pagella Bold"/>
              </a:rPr>
              <a:t>hướng</a:t>
            </a:r>
            <a:endParaRPr lang="en-US" sz="4050" b="1" dirty="0">
              <a:solidFill>
                <a:srgbClr val="104914"/>
              </a:solidFill>
              <a:latin typeface="Tex Gyre Pagella Bold"/>
            </a:endParaRPr>
          </a:p>
        </p:txBody>
      </p:sp>
      <p:sp>
        <p:nvSpPr>
          <p:cNvPr id="7" name="Freeform 7"/>
          <p:cNvSpPr/>
          <p:nvPr/>
        </p:nvSpPr>
        <p:spPr>
          <a:xfrm rot="1578904">
            <a:off x="3292021" y="696203"/>
            <a:ext cx="7202300" cy="1230938"/>
          </a:xfrm>
          <a:custGeom>
            <a:avLst/>
            <a:gdLst/>
            <a:ahLst/>
            <a:cxnLst/>
            <a:rect l="l" t="t" r="r" b="b"/>
            <a:pathLst>
              <a:path w="14404600" h="2461877">
                <a:moveTo>
                  <a:pt x="0" y="0"/>
                </a:moveTo>
                <a:lnTo>
                  <a:pt x="14404601" y="0"/>
                </a:lnTo>
                <a:lnTo>
                  <a:pt x="14404601" y="2461877"/>
                </a:lnTo>
                <a:lnTo>
                  <a:pt x="0" y="2461877"/>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sp>
      <p:sp>
        <p:nvSpPr>
          <p:cNvPr id="8" name="Freeform 8"/>
          <p:cNvSpPr/>
          <p:nvPr/>
        </p:nvSpPr>
        <p:spPr>
          <a:xfrm>
            <a:off x="6169471" y="0"/>
            <a:ext cx="3291989" cy="3082125"/>
          </a:xfrm>
          <a:custGeom>
            <a:avLst/>
            <a:gdLst/>
            <a:ahLst/>
            <a:cxnLst/>
            <a:rect l="l" t="t" r="r" b="b"/>
            <a:pathLst>
              <a:path w="6583979" h="6164250">
                <a:moveTo>
                  <a:pt x="0" y="0"/>
                </a:moveTo>
                <a:lnTo>
                  <a:pt x="6583979" y="0"/>
                </a:lnTo>
                <a:lnTo>
                  <a:pt x="6583979" y="6164250"/>
                </a:lnTo>
                <a:lnTo>
                  <a:pt x="0" y="61642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9225524">
            <a:off x="-2056935" y="2957717"/>
            <a:ext cx="7140420" cy="1954690"/>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5660756" y="213620"/>
            <a:ext cx="3345134" cy="4238267"/>
          </a:xfrm>
          <a:custGeom>
            <a:avLst/>
            <a:gdLst/>
            <a:ahLst/>
            <a:cxnLst/>
            <a:rect l="l" t="t" r="r" b="b"/>
            <a:pathLst>
              <a:path w="10203157" h="6708575">
                <a:moveTo>
                  <a:pt x="0" y="0"/>
                </a:moveTo>
                <a:lnTo>
                  <a:pt x="10203156" y="0"/>
                </a:lnTo>
                <a:lnTo>
                  <a:pt x="10203156" y="6708575"/>
                </a:lnTo>
                <a:lnTo>
                  <a:pt x="0" y="6708575"/>
                </a:lnTo>
                <a:lnTo>
                  <a:pt x="0" y="0"/>
                </a:lnTo>
                <a:close/>
              </a:path>
            </a:pathLst>
          </a:custGeom>
          <a:blipFill>
            <a:blip r:embed="rId1">
              <a:alphaModFix amt="40000"/>
              <a:extLst>
                <a:ext uri="{96DAC541-7B7A-43D3-8B79-37D633B846F1}">
                  <asvg:svgBlip xmlns:asvg="http://schemas.microsoft.com/office/drawing/2016/SVG/main" r:embed="rId2"/>
                </a:ext>
              </a:extLst>
            </a:blip>
            <a:stretch>
              <a:fillRect/>
            </a:stretch>
          </a:blipFill>
        </p:spPr>
      </p:sp>
      <p:sp>
        <p:nvSpPr>
          <p:cNvPr id="8" name="Freeform 9"/>
          <p:cNvSpPr/>
          <p:nvPr/>
        </p:nvSpPr>
        <p:spPr>
          <a:xfrm rot="9566133">
            <a:off x="6130521" y="3415616"/>
            <a:ext cx="2902973" cy="1270892"/>
          </a:xfrm>
          <a:custGeom>
            <a:avLst/>
            <a:gdLst/>
            <a:ahLst/>
            <a:cxnLst/>
            <a:rect l="l" t="t" r="r" b="b"/>
            <a:pathLst>
              <a:path w="14280840" h="3909380">
                <a:moveTo>
                  <a:pt x="0" y="0"/>
                </a:moveTo>
                <a:lnTo>
                  <a:pt x="14280840" y="0"/>
                </a:lnTo>
                <a:lnTo>
                  <a:pt x="14280840" y="3909380"/>
                </a:lnTo>
                <a:lnTo>
                  <a:pt x="0" y="3909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Rectangle 2"/>
          <p:cNvSpPr/>
          <p:nvPr/>
        </p:nvSpPr>
        <p:spPr>
          <a:xfrm>
            <a:off x="20200" y="415753"/>
            <a:ext cx="5640556" cy="4448175"/>
          </a:xfrm>
          <a:prstGeom prst="rect">
            <a:avLst/>
          </a:prstGeom>
          <a:solidFill>
            <a:schemeClr val="accent4">
              <a:lumMod val="60000"/>
              <a:lumOff val="40000"/>
            </a:schemeClr>
          </a:solidFill>
          <a:ln>
            <a:noFill/>
          </a:ln>
          <a:effectLst>
            <a:glow rad="228600">
              <a:schemeClr val="accent6">
                <a:satMod val="175000"/>
                <a:alpha val="40000"/>
              </a:schemeClr>
            </a:glow>
            <a:outerShdw blurRad="190500" dist="228600" dir="2700000" algn="ctr">
              <a:srgbClr val="000000">
                <a:alpha val="30000"/>
              </a:srgbClr>
            </a:outerShdw>
            <a:softEdge rad="635000"/>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07000"/>
              </a:lnSpc>
              <a:spcAft>
                <a:spcPts val="600"/>
              </a:spcAft>
            </a:pPr>
            <a:r>
              <a:rPr lang="vi-VN" sz="1500" b="1" dirty="0">
                <a:latin typeface="+mj-lt"/>
                <a:ea typeface="Calibri" panose="020F0502020204030204" pitchFamily="34" charset="0"/>
                <a:cs typeface="Times New Roman" panose="02020603050405020304" charset="0"/>
              </a:rPr>
              <a:t>3.2. Hoạt động rút kinh nghiệm </a:t>
            </a:r>
            <a:endParaRPr lang="en-US" sz="1500" dirty="0">
              <a:latin typeface="+mj-lt"/>
              <a:ea typeface="Calibri" panose="020F0502020204030204" pitchFamily="34" charset="0"/>
              <a:cs typeface="Times New Roman" panose="02020603050405020304" charset="0"/>
            </a:endParaRPr>
          </a:p>
          <a:p>
            <a:pPr algn="just">
              <a:lnSpc>
                <a:spcPct val="107000"/>
              </a:lnSpc>
              <a:spcAft>
                <a:spcPts val="600"/>
              </a:spcAft>
            </a:pPr>
            <a:r>
              <a:rPr lang="vi-VN" sz="1500" b="1" dirty="0">
                <a:latin typeface="+mj-lt"/>
                <a:ea typeface="Calibri" panose="020F0502020204030204" pitchFamily="34" charset="0"/>
                <a:cs typeface="Times New Roman" panose="02020603050405020304" charset="0"/>
              </a:rPr>
              <a:t>	a. Mục tiêu: </a:t>
            </a:r>
            <a:r>
              <a:rPr lang="vi-VN" sz="1500" dirty="0">
                <a:latin typeface="+mj-lt"/>
                <a:ea typeface="Calibri" panose="020F0502020204030204" pitchFamily="34" charset="0"/>
                <a:cs typeface="Times New Roman" panose="02020603050405020304" charset="0"/>
              </a:rPr>
              <a:t>Rút ra được kinh nghiệm khi viết bài phát biểu trong lễ phát động phong trào/ hoạt động xã hội</a:t>
            </a:r>
            <a:r>
              <a:rPr lang="vi-VN" sz="1500" dirty="0" smtClean="0">
                <a:latin typeface="+mj-lt"/>
                <a:ea typeface="Calibri" panose="020F0502020204030204" pitchFamily="34" charset="0"/>
                <a:cs typeface="Times New Roman" panose="02020603050405020304" charset="0"/>
              </a:rPr>
              <a:t>.</a:t>
            </a:r>
            <a:endParaRPr lang="en-US" sz="1500" dirty="0" smtClean="0">
              <a:latin typeface="+mj-lt"/>
              <a:ea typeface="Calibri" panose="020F0502020204030204" pitchFamily="34" charset="0"/>
              <a:cs typeface="Times New Roman" panose="02020603050405020304" charset="0"/>
            </a:endParaRPr>
          </a:p>
          <a:p>
            <a:r>
              <a:rPr lang="en-US" sz="1500" b="1" dirty="0">
                <a:latin typeface="+mj-lt"/>
              </a:rPr>
              <a:t>b. </a:t>
            </a:r>
            <a:r>
              <a:rPr lang="en-US" sz="1500" b="1" dirty="0" err="1">
                <a:latin typeface="+mj-lt"/>
              </a:rPr>
              <a:t>Nội</a:t>
            </a:r>
            <a:r>
              <a:rPr lang="en-US" sz="1500" b="1" dirty="0">
                <a:latin typeface="+mj-lt"/>
              </a:rPr>
              <a:t> dung: </a:t>
            </a:r>
            <a:r>
              <a:rPr lang="en-US" sz="1500" dirty="0">
                <a:latin typeface="+mj-lt"/>
              </a:rPr>
              <a:t>HS </a:t>
            </a:r>
            <a:r>
              <a:rPr lang="en-US" sz="1500" dirty="0" err="1">
                <a:latin typeface="+mj-lt"/>
              </a:rPr>
              <a:t>rút</a:t>
            </a:r>
            <a:r>
              <a:rPr lang="en-US" sz="1500" dirty="0">
                <a:latin typeface="+mj-lt"/>
              </a:rPr>
              <a:t> </a:t>
            </a:r>
            <a:r>
              <a:rPr lang="en-US" sz="1500" dirty="0" err="1">
                <a:latin typeface="+mj-lt"/>
              </a:rPr>
              <a:t>kinh</a:t>
            </a:r>
            <a:r>
              <a:rPr lang="en-US" sz="1500" dirty="0">
                <a:latin typeface="+mj-lt"/>
              </a:rPr>
              <a:t> </a:t>
            </a:r>
            <a:r>
              <a:rPr lang="en-US" sz="1500" dirty="0" err="1">
                <a:latin typeface="+mj-lt"/>
              </a:rPr>
              <a:t>nghiệm</a:t>
            </a:r>
            <a:r>
              <a:rPr lang="en-US" sz="1500" dirty="0">
                <a:latin typeface="+mj-lt"/>
              </a:rPr>
              <a:t> </a:t>
            </a:r>
            <a:r>
              <a:rPr lang="vi-VN" sz="1500" dirty="0">
                <a:latin typeface="+mj-lt"/>
              </a:rPr>
              <a:t>khi viết bài phát biểu trong lễ phát động phong trào/ hoạt động xã hội</a:t>
            </a:r>
            <a:r>
              <a:rPr lang="en-US" sz="1500" dirty="0">
                <a:latin typeface="+mj-lt"/>
              </a:rPr>
              <a:t>.</a:t>
            </a:r>
            <a:endParaRPr lang="en-US" sz="1500" dirty="0">
              <a:latin typeface="+mj-lt"/>
            </a:endParaRPr>
          </a:p>
          <a:p>
            <a:r>
              <a:rPr lang="en-US" sz="1500" b="1" i="1" dirty="0">
                <a:latin typeface="+mj-lt"/>
              </a:rPr>
              <a:t>	c</a:t>
            </a:r>
            <a:r>
              <a:rPr lang="vi-VN" sz="1500" b="1" i="1" dirty="0">
                <a:latin typeface="+mj-lt"/>
              </a:rPr>
              <a:t>. Sản phẩm:</a:t>
            </a:r>
            <a:r>
              <a:rPr lang="vi-VN" sz="1500" b="1" dirty="0">
                <a:latin typeface="+mj-lt"/>
              </a:rPr>
              <a:t> </a:t>
            </a:r>
            <a:r>
              <a:rPr lang="vi-VN" sz="1500" dirty="0">
                <a:latin typeface="+mj-lt"/>
              </a:rPr>
              <a:t>Những kinh nghiệm rút ra của HS khi viết bài phát biểu trong lễ phát động phong trào/ hoạt động xã hội</a:t>
            </a:r>
            <a:endParaRPr lang="en-US" sz="1500" dirty="0">
              <a:latin typeface="+mj-lt"/>
            </a:endParaRPr>
          </a:p>
          <a:p>
            <a:r>
              <a:rPr lang="en-US" sz="1500" b="1" dirty="0">
                <a:latin typeface="+mj-lt"/>
              </a:rPr>
              <a:t>	d</a:t>
            </a:r>
            <a:r>
              <a:rPr lang="vi-VN" sz="1500" b="1" dirty="0">
                <a:latin typeface="+mj-lt"/>
              </a:rPr>
              <a:t>. Tổ chức thực hiện:</a:t>
            </a:r>
            <a:r>
              <a:rPr lang="vi-VN" sz="1500" dirty="0">
                <a:latin typeface="+mj-lt"/>
              </a:rPr>
              <a:t> </a:t>
            </a:r>
            <a:endParaRPr lang="en-US" sz="1500" dirty="0">
              <a:latin typeface="+mj-lt"/>
            </a:endParaRPr>
          </a:p>
          <a:p>
            <a:r>
              <a:rPr lang="vi-VN" sz="1500" b="1" i="1" dirty="0">
                <a:latin typeface="+mj-lt"/>
              </a:rPr>
              <a:t>	</a:t>
            </a:r>
            <a:r>
              <a:rPr lang="en-US" sz="1500" b="1" dirty="0">
                <a:latin typeface="+mj-lt"/>
              </a:rPr>
              <a:t>B1.</a:t>
            </a:r>
            <a:r>
              <a:rPr lang="en-US" sz="1500" i="1" dirty="0">
                <a:latin typeface="+mj-lt"/>
              </a:rPr>
              <a:t> </a:t>
            </a:r>
            <a:r>
              <a:rPr lang="vi-VN" sz="1500" b="1" dirty="0">
                <a:latin typeface="+mj-lt"/>
              </a:rPr>
              <a:t>Giao nhiệm vụ HT:</a:t>
            </a:r>
            <a:r>
              <a:rPr lang="vi-VN" sz="1500" dirty="0">
                <a:latin typeface="+mj-lt"/>
              </a:rPr>
              <a:t> HS ghi lại những kinh nghiệm của bản thân sau khi viết mà VB nghị luận về một vấn đề xã hội.</a:t>
            </a:r>
            <a:endParaRPr lang="en-US" sz="1500" dirty="0">
              <a:latin typeface="+mj-lt"/>
            </a:endParaRPr>
          </a:p>
          <a:p>
            <a:r>
              <a:rPr lang="vi-VN" sz="1500" i="1" dirty="0">
                <a:latin typeface="+mj-lt"/>
              </a:rPr>
              <a:t>	</a:t>
            </a:r>
            <a:r>
              <a:rPr lang="en-US" sz="1500" b="1" dirty="0">
                <a:latin typeface="+mj-lt"/>
              </a:rPr>
              <a:t>B2.</a:t>
            </a:r>
            <a:r>
              <a:rPr lang="en-US" sz="1500" i="1" dirty="0">
                <a:latin typeface="+mj-lt"/>
              </a:rPr>
              <a:t> </a:t>
            </a:r>
            <a:r>
              <a:rPr lang="vi-VN" sz="1500" b="1" dirty="0">
                <a:latin typeface="+mj-lt"/>
              </a:rPr>
              <a:t>Thực hiện nhiệm vụ HT</a:t>
            </a:r>
            <a:r>
              <a:rPr lang="vi-VN" sz="1500" i="1" dirty="0">
                <a:latin typeface="+mj-lt"/>
              </a:rPr>
              <a:t>:</a:t>
            </a:r>
            <a:r>
              <a:rPr lang="vi-VN" sz="1500" dirty="0">
                <a:latin typeface="+mj-lt"/>
              </a:rPr>
              <a:t> HS ghi lại những kinh nghiệm của bản thân, chuẩn bị trình bày.</a:t>
            </a:r>
            <a:endParaRPr lang="en-US" sz="1500" dirty="0">
              <a:latin typeface="+mj-lt"/>
            </a:endParaRPr>
          </a:p>
          <a:p>
            <a:r>
              <a:rPr lang="vi-VN" sz="1500" i="1" dirty="0">
                <a:latin typeface="+mj-lt"/>
              </a:rPr>
              <a:t>	</a:t>
            </a:r>
            <a:r>
              <a:rPr lang="en-US" sz="1500" b="1" dirty="0">
                <a:latin typeface="+mj-lt"/>
              </a:rPr>
              <a:t>B3.</a:t>
            </a:r>
            <a:r>
              <a:rPr lang="vi-VN" sz="1500" b="1" dirty="0">
                <a:latin typeface="+mj-lt"/>
              </a:rPr>
              <a:t> Báo cáo, thảo luận: </a:t>
            </a:r>
            <a:r>
              <a:rPr lang="vi-VN" sz="1500" dirty="0">
                <a:latin typeface="+mj-lt"/>
              </a:rPr>
              <a:t>1 </a:t>
            </a:r>
            <a:r>
              <a:rPr lang="en-US" sz="1500" i="1" dirty="0">
                <a:latin typeface="+mj-lt"/>
              </a:rPr>
              <a:t>– </a:t>
            </a:r>
            <a:r>
              <a:rPr lang="vi-VN" sz="1500" dirty="0">
                <a:latin typeface="+mj-lt"/>
              </a:rPr>
              <a:t>2 HS chia sẻ những kinh nghiệm. Các HS khác bổ sung.</a:t>
            </a:r>
            <a:endParaRPr lang="en-US" sz="1500" dirty="0">
              <a:latin typeface="+mj-lt"/>
            </a:endParaRPr>
          </a:p>
          <a:p>
            <a:r>
              <a:rPr lang="vi-VN" sz="1500" i="1" dirty="0">
                <a:latin typeface="+mj-lt"/>
              </a:rPr>
              <a:t>	 </a:t>
            </a:r>
            <a:r>
              <a:rPr lang="en-US" sz="1500" b="1" dirty="0">
                <a:latin typeface="+mj-lt"/>
              </a:rPr>
              <a:t>B4. </a:t>
            </a:r>
            <a:r>
              <a:rPr lang="vi-VN" sz="1500" b="1" dirty="0">
                <a:latin typeface="+mj-lt"/>
              </a:rPr>
              <a:t>Kết luận, nhận định:</a:t>
            </a:r>
            <a:r>
              <a:rPr lang="vi-VN" sz="1500" dirty="0">
                <a:latin typeface="+mj-lt"/>
              </a:rPr>
              <a:t> GV tổng kết, nhận xét, đánh giá, kết luận về kinh nghiệm viết HS cần nắm.</a:t>
            </a:r>
            <a:endParaRPr lang="en-US" sz="1500" dirty="0">
              <a:latin typeface="+mj-lt"/>
            </a:endParaRPr>
          </a:p>
          <a:p>
            <a:r>
              <a:rPr lang="en-US" sz="1500" b="1" dirty="0">
                <a:latin typeface="+mj-lt"/>
              </a:rPr>
              <a:t>4. </a:t>
            </a:r>
            <a:r>
              <a:rPr lang="en-US" sz="1500" b="1" dirty="0" err="1">
                <a:latin typeface="+mj-lt"/>
              </a:rPr>
              <a:t>Củng</a:t>
            </a:r>
            <a:r>
              <a:rPr lang="en-US" sz="1500" b="1" dirty="0">
                <a:latin typeface="+mj-lt"/>
              </a:rPr>
              <a:t> </a:t>
            </a:r>
            <a:r>
              <a:rPr lang="en-US" sz="1500" b="1" dirty="0" err="1">
                <a:latin typeface="+mj-lt"/>
              </a:rPr>
              <a:t>cố</a:t>
            </a:r>
            <a:r>
              <a:rPr lang="en-US" sz="1500" b="1" dirty="0">
                <a:latin typeface="+mj-lt"/>
              </a:rPr>
              <a:t>:</a:t>
            </a:r>
            <a:endParaRPr lang="en-US" sz="1500" dirty="0">
              <a:latin typeface="+mj-lt"/>
            </a:endParaRPr>
          </a:p>
          <a:p>
            <a:r>
              <a:rPr lang="en-US" sz="1500" b="1" dirty="0">
                <a:latin typeface="+mj-lt"/>
              </a:rPr>
              <a:t>5. </a:t>
            </a:r>
            <a:r>
              <a:rPr lang="en-US" sz="1500" b="1" dirty="0" err="1">
                <a:latin typeface="+mj-lt"/>
              </a:rPr>
              <a:t>Dặn</a:t>
            </a:r>
            <a:r>
              <a:rPr lang="en-US" sz="1500" b="1" dirty="0">
                <a:latin typeface="+mj-lt"/>
              </a:rPr>
              <a:t> </a:t>
            </a:r>
            <a:r>
              <a:rPr lang="en-US" sz="1500" b="1" dirty="0" err="1">
                <a:latin typeface="+mj-lt"/>
              </a:rPr>
              <a:t>bài</a:t>
            </a:r>
            <a:r>
              <a:rPr lang="en-US" sz="1500" b="1" dirty="0">
                <a:latin typeface="+mj-lt"/>
              </a:rPr>
              <a:t> </a:t>
            </a:r>
            <a:r>
              <a:rPr lang="en-US" sz="1500" b="1" dirty="0" err="1">
                <a:latin typeface="+mj-lt"/>
              </a:rPr>
              <a:t>tập</a:t>
            </a:r>
            <a:r>
              <a:rPr lang="en-US" sz="1500" b="1" dirty="0">
                <a:latin typeface="+mj-lt"/>
              </a:rPr>
              <a:t> </a:t>
            </a:r>
            <a:r>
              <a:rPr lang="en-US" sz="1500" b="1" dirty="0" err="1">
                <a:latin typeface="+mj-lt"/>
              </a:rPr>
              <a:t>về</a:t>
            </a:r>
            <a:r>
              <a:rPr lang="en-US" sz="1500" b="1" dirty="0">
                <a:latin typeface="+mj-lt"/>
              </a:rPr>
              <a:t> </a:t>
            </a:r>
            <a:r>
              <a:rPr lang="en-US" sz="1500" b="1" dirty="0" err="1">
                <a:latin typeface="+mj-lt"/>
              </a:rPr>
              <a:t>nhà</a:t>
            </a:r>
            <a:r>
              <a:rPr lang="en-US" sz="1500" b="1" dirty="0" smtClean="0">
                <a:latin typeface="+mj-lt"/>
              </a:rPr>
              <a:t>:</a:t>
            </a:r>
            <a:endParaRPr lang="en-US" sz="15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6085733" y="2095165"/>
            <a:ext cx="3048000" cy="3048000"/>
          </a:xfrm>
          <a:prstGeom prst="rect">
            <a:avLst/>
          </a:prstGeom>
          <a:effectLst>
            <a:softEdge rad="693518"/>
          </a:effectLst>
        </p:spPr>
      </p:pic>
      <p:pic>
        <p:nvPicPr>
          <p:cNvPr id="1026" name="Picture 2" descr="7 Dòng thời gian ý tưởng | ảnh ấn tượng, nghệ thuật ảo ảnh, kỳ 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2" y="200126"/>
            <a:ext cx="2247900" cy="2247900"/>
          </a:xfrm>
          <a:prstGeom prst="rect">
            <a:avLst/>
          </a:prstGeom>
          <a:noFill/>
          <a:effectLst>
            <a:softEdge rad="724398"/>
          </a:effectLst>
          <a:extLst>
            <a:ext uri="{909E8E84-426E-40DD-AFC4-6F175D3DCCD1}">
              <a14:hiddenFill xmlns:a14="http://schemas.microsoft.com/office/drawing/2010/main">
                <a:solidFill>
                  <a:srgbClr val="FFFFFF"/>
                </a:solidFill>
              </a14:hiddenFill>
            </a:ext>
          </a:extLst>
        </p:spPr>
      </p:pic>
      <p:pic>
        <p:nvPicPr>
          <p:cNvPr id="2" name="Picture 2" descr="D:\ISS\mon hoc\Văn\Lop 12\V_12_VHVN_VoiVang.pptx\export\Br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 y="-78363"/>
            <a:ext cx="9141619" cy="52218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b="11573"/>
          <a:stretch>
            <a:fillRect/>
          </a:stretch>
        </p:blipFill>
        <p:spPr>
          <a:xfrm>
            <a:off x="2316572" y="93945"/>
            <a:ext cx="4510859" cy="3538652"/>
          </a:xfrm>
          <a:prstGeom prst="rect">
            <a:avLst/>
          </a:prstGeom>
          <a:effectLst>
            <a:softEdge rad="647959"/>
          </a:effectLst>
        </p:spPr>
      </p:pic>
      <p:sp>
        <p:nvSpPr>
          <p:cNvPr id="4" name="Rectangle 3"/>
          <p:cNvSpPr/>
          <p:nvPr/>
        </p:nvSpPr>
        <p:spPr>
          <a:xfrm>
            <a:off x="375835" y="200125"/>
            <a:ext cx="8392332" cy="3576955"/>
          </a:xfrm>
          <a:prstGeom prst="rect">
            <a:avLst/>
          </a:prstGeom>
        </p:spPr>
        <p:txBody>
          <a:bodyPr wrap="square">
            <a:spAutoFit/>
          </a:bodyPr>
          <a:lstStyle/>
          <a:p>
            <a:pPr algn="just">
              <a:lnSpc>
                <a:spcPct val="107000"/>
              </a:lnSpc>
              <a:spcAft>
                <a:spcPts val="600"/>
              </a:spcAft>
            </a:pPr>
            <a:r>
              <a:rPr lang="vi-VN" sz="1050" b="1" dirty="0">
                <a:latin typeface="Times New Roman" panose="02020603050405020304" charset="0"/>
                <a:ea typeface="Calibri" panose="020F0502020204030204" pitchFamily="34" charset="0"/>
                <a:cs typeface="Times New Roman" panose="02020603050405020304" charset="0"/>
              </a:rPr>
              <a:t>D. HOẠT ĐỘNG </a:t>
            </a:r>
            <a:r>
              <a:rPr lang="en-US" sz="1050" b="1" dirty="0">
                <a:latin typeface="Times New Roman" panose="02020603050405020304" charset="0"/>
                <a:ea typeface="Calibri" panose="020F0502020204030204" pitchFamily="34" charset="0"/>
                <a:cs typeface="Times New Roman" panose="02020603050405020304" charset="0"/>
              </a:rPr>
              <a:t>VẬN DỤNG </a:t>
            </a:r>
            <a:r>
              <a:rPr lang="vi-VN" sz="1050" b="1" dirty="0">
                <a:latin typeface="Times New Roman" panose="02020603050405020304" charset="0"/>
                <a:ea typeface="Calibri" panose="020F0502020204030204" pitchFamily="34" charset="0"/>
                <a:cs typeface="Times New Roman" panose="02020603050405020304" charset="0"/>
              </a:rPr>
              <a:t>(Thực hiện tại nhà)</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050" b="1" dirty="0">
                <a:latin typeface="Times New Roman" panose="02020603050405020304" charset="0"/>
                <a:ea typeface="Calibri" panose="020F0502020204030204" pitchFamily="34" charset="0"/>
                <a:cs typeface="Times New Roman" panose="02020603050405020304" charset="0"/>
              </a:rPr>
              <a:t>	a. Mục tiêu: </a:t>
            </a:r>
            <a:r>
              <a:rPr lang="vi-VN" sz="1050" dirty="0">
                <a:latin typeface="Times New Roman" panose="02020603050405020304" charset="0"/>
                <a:ea typeface="Calibri" panose="020F0502020204030204" pitchFamily="34" charset="0"/>
                <a:cs typeface="Times New Roman" panose="02020603050405020304" charset="0"/>
              </a:rPr>
              <a:t>Vận dụng quy trình viết bài luận về bản thân để tạo lập VB.</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en-US" sz="1050" b="1" dirty="0">
                <a:latin typeface="Times New Roman" panose="02020603050405020304" charset="0"/>
                <a:ea typeface="Calibri" panose="020F0502020204030204" pitchFamily="34" charset="0"/>
                <a:cs typeface="Times New Roman" panose="02020603050405020304" charset="0"/>
              </a:rPr>
              <a:t>	b. </a:t>
            </a:r>
            <a:r>
              <a:rPr lang="en-US" sz="1050" b="1" dirty="0" err="1">
                <a:latin typeface="Times New Roman" panose="02020603050405020304" charset="0"/>
                <a:ea typeface="Calibri" panose="020F0502020204030204" pitchFamily="34" charset="0"/>
                <a:cs typeface="Times New Roman" panose="02020603050405020304" charset="0"/>
              </a:rPr>
              <a:t>Nội</a:t>
            </a:r>
            <a:r>
              <a:rPr lang="en-US" sz="1050" b="1" dirty="0">
                <a:latin typeface="Times New Roman" panose="02020603050405020304" charset="0"/>
                <a:ea typeface="Calibri" panose="020F0502020204030204" pitchFamily="34" charset="0"/>
                <a:cs typeface="Times New Roman" panose="02020603050405020304" charset="0"/>
              </a:rPr>
              <a:t> dung: </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en-US" sz="1050" b="1" dirty="0">
                <a:latin typeface="Times New Roman" panose="02020603050405020304" charset="0"/>
                <a:ea typeface="Calibri" panose="020F0502020204030204" pitchFamily="34" charset="0"/>
                <a:cs typeface="Times New Roman" panose="02020603050405020304" charset="0"/>
              </a:rPr>
              <a:t>	c</a:t>
            </a:r>
            <a:r>
              <a:rPr lang="vi-VN" sz="1050" b="1" dirty="0">
                <a:latin typeface="Times New Roman" panose="02020603050405020304" charset="0"/>
                <a:ea typeface="Calibri" panose="020F0502020204030204" pitchFamily="34" charset="0"/>
                <a:cs typeface="Times New Roman" panose="02020603050405020304" charset="0"/>
              </a:rPr>
              <a:t>. Sản phẩm: </a:t>
            </a:r>
            <a:r>
              <a:rPr lang="vi-VN" sz="1050" dirty="0">
                <a:latin typeface="Times New Roman" panose="02020603050405020304" charset="0"/>
                <a:ea typeface="Calibri" panose="020F0502020204030204" pitchFamily="34" charset="0"/>
                <a:cs typeface="Times New Roman" panose="02020603050405020304" charset="0"/>
              </a:rPr>
              <a:t>Bài viết đã được công bố của HS.</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en-US" sz="1050" b="1" dirty="0">
                <a:latin typeface="Times New Roman" panose="02020603050405020304" charset="0"/>
                <a:ea typeface="Calibri" panose="020F0502020204030204" pitchFamily="34" charset="0"/>
                <a:cs typeface="Times New Roman" panose="02020603050405020304" charset="0"/>
              </a:rPr>
              <a:t>d</a:t>
            </a:r>
            <a:r>
              <a:rPr lang="vi-VN" sz="1050" b="1" dirty="0">
                <a:latin typeface="Times New Roman" panose="02020603050405020304" charset="0"/>
                <a:ea typeface="Calibri" panose="020F0502020204030204" pitchFamily="34" charset="0"/>
                <a:cs typeface="Times New Roman" panose="02020603050405020304" charset="0"/>
              </a:rPr>
              <a:t>. Tổ chức thực hiện:</a:t>
            </a:r>
            <a:r>
              <a:rPr lang="vi-VN" sz="1050" dirty="0">
                <a:latin typeface="Times New Roman" panose="02020603050405020304" charset="0"/>
                <a:ea typeface="Calibri" panose="020F0502020204030204" pitchFamily="34" charset="0"/>
                <a:cs typeface="Times New Roman" panose="02020603050405020304" charset="0"/>
              </a:rPr>
              <a:t> </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050" b="1" dirty="0">
                <a:latin typeface="Times New Roman" panose="02020603050405020304" charset="0"/>
                <a:ea typeface="Calibri" panose="020F0502020204030204" pitchFamily="34" charset="0"/>
                <a:cs typeface="Times New Roman" panose="02020603050405020304" charset="0"/>
              </a:rPr>
              <a:t>	</a:t>
            </a:r>
            <a:r>
              <a:rPr lang="en-US" sz="1050" b="1" dirty="0">
                <a:latin typeface="Times New Roman" panose="02020603050405020304" charset="0"/>
                <a:ea typeface="Calibri" panose="020F0502020204030204" pitchFamily="34" charset="0"/>
                <a:cs typeface="Times New Roman" panose="02020603050405020304" charset="0"/>
              </a:rPr>
              <a:t>B1. </a:t>
            </a:r>
            <a:r>
              <a:rPr lang="vi-VN" sz="1050" i="1" dirty="0">
                <a:latin typeface="Times New Roman" panose="02020603050405020304" charset="0"/>
                <a:ea typeface="Calibri" panose="020F0502020204030204" pitchFamily="34" charset="0"/>
                <a:cs typeface="Times New Roman" panose="02020603050405020304" charset="0"/>
              </a:rPr>
              <a:t>Giao nhiệm vụ </a:t>
            </a:r>
            <a:r>
              <a:rPr lang="en-US" sz="1050" i="1" dirty="0">
                <a:latin typeface="Times New Roman" panose="02020603050405020304" charset="0"/>
                <a:ea typeface="Calibri" panose="020F0502020204030204" pitchFamily="34" charset="0"/>
                <a:cs typeface="Times New Roman" panose="02020603050405020304" charset="0"/>
              </a:rPr>
              <a:t>HT</a:t>
            </a:r>
            <a:r>
              <a:rPr lang="vi-VN" sz="1050" i="1" dirty="0">
                <a:latin typeface="Times New Roman" panose="02020603050405020304" charset="0"/>
                <a:ea typeface="Calibri" panose="020F0502020204030204" pitchFamily="34" charset="0"/>
                <a:cs typeface="Times New Roman" panose="02020603050405020304" charset="0"/>
              </a:rPr>
              <a:t>:</a:t>
            </a:r>
            <a:r>
              <a:rPr lang="vi-VN" sz="1050" b="1" dirty="0">
                <a:latin typeface="Times New Roman" panose="02020603050405020304" charset="0"/>
                <a:ea typeface="Calibri" panose="020F0502020204030204" pitchFamily="34" charset="0"/>
                <a:cs typeface="Times New Roman" panose="02020603050405020304" charset="0"/>
              </a:rPr>
              <a:t> </a:t>
            </a:r>
            <a:r>
              <a:rPr lang="vi-VN" sz="1050" dirty="0">
                <a:latin typeface="Times New Roman" panose="02020603050405020304" charset="0"/>
                <a:ea typeface="Calibri" panose="020F0502020204030204" pitchFamily="34" charset="0"/>
                <a:cs typeface="Times New Roman" panose="02020603050405020304" charset="0"/>
              </a:rPr>
              <a:t>Từ bài viết đã được đọc, chỉnh sửa và rút kinh nghiệm trên lớp, GV cho HS về nhà lựa chọn một trong hai nhiệm vụ:</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050" i="1" dirty="0">
                <a:latin typeface="Times New Roman" panose="02020603050405020304" charset="0"/>
                <a:ea typeface="Calibri" panose="020F0502020204030204" pitchFamily="34" charset="0"/>
                <a:cs typeface="Times New Roman" panose="02020603050405020304" charset="0"/>
              </a:rPr>
              <a:t>	</a:t>
            </a:r>
            <a:r>
              <a:rPr lang="en-US" sz="1050" dirty="0">
                <a:latin typeface="Times New Roman" panose="02020603050405020304" charset="0"/>
                <a:ea typeface="Calibri" panose="020F0502020204030204" pitchFamily="34" charset="0"/>
                <a:cs typeface="Times New Roman" panose="02020603050405020304" charset="0"/>
              </a:rPr>
              <a:t>– </a:t>
            </a:r>
            <a:r>
              <a:rPr lang="vi-VN" sz="1050" dirty="0">
                <a:latin typeface="Times New Roman" panose="02020603050405020304" charset="0"/>
                <a:ea typeface="Calibri" panose="020F0502020204030204" pitchFamily="34" charset="0"/>
                <a:cs typeface="Times New Roman" panose="02020603050405020304" charset="0"/>
              </a:rPr>
              <a:t>Sửa bài viết cho hoàn chỉnh và công bố.</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050" dirty="0">
                <a:latin typeface="Times New Roman" panose="02020603050405020304" charset="0"/>
                <a:ea typeface="Calibri" panose="020F0502020204030204" pitchFamily="34" charset="0"/>
                <a:cs typeface="Times New Roman" panose="02020603050405020304" charset="0"/>
              </a:rPr>
              <a:t>	</a:t>
            </a:r>
            <a:r>
              <a:rPr lang="en-US" sz="1050" dirty="0">
                <a:latin typeface="Times New Roman" panose="02020603050405020304" charset="0"/>
                <a:ea typeface="Calibri" panose="020F0502020204030204" pitchFamily="34" charset="0"/>
                <a:cs typeface="Times New Roman" panose="02020603050405020304" charset="0"/>
              </a:rPr>
              <a:t>– </a:t>
            </a:r>
            <a:r>
              <a:rPr lang="vi-VN" sz="1050" dirty="0">
                <a:latin typeface="Times New Roman" panose="02020603050405020304" charset="0"/>
                <a:ea typeface="Calibri" panose="020F0502020204030204" pitchFamily="34" charset="0"/>
                <a:cs typeface="Times New Roman" panose="02020603050405020304" charset="0"/>
              </a:rPr>
              <a:t>Chọn một đề tài khác để viết bài nghị luận và công bố.</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050" b="1" i="1" dirty="0">
                <a:latin typeface="Times New Roman" panose="02020603050405020304" charset="0"/>
                <a:ea typeface="Calibri" panose="020F0502020204030204" pitchFamily="34" charset="0"/>
                <a:cs typeface="Times New Roman" panose="02020603050405020304" charset="0"/>
              </a:rPr>
              <a:t>	</a:t>
            </a:r>
            <a:r>
              <a:rPr lang="en-US" sz="1050" b="1" dirty="0">
                <a:latin typeface="Times New Roman" panose="02020603050405020304" charset="0"/>
                <a:ea typeface="Calibri" panose="020F0502020204030204" pitchFamily="34" charset="0"/>
                <a:cs typeface="Times New Roman" panose="02020603050405020304" charset="0"/>
              </a:rPr>
              <a:t>B2.</a:t>
            </a:r>
            <a:r>
              <a:rPr lang="en-US" sz="1050" i="1" dirty="0">
                <a:latin typeface="Times New Roman" panose="02020603050405020304" charset="0"/>
                <a:ea typeface="Calibri" panose="020F0502020204030204" pitchFamily="34" charset="0"/>
                <a:cs typeface="Times New Roman" panose="02020603050405020304" charset="0"/>
              </a:rPr>
              <a:t> </a:t>
            </a:r>
            <a:r>
              <a:rPr lang="vi-VN" sz="1050" b="1" dirty="0">
                <a:latin typeface="Times New Roman" panose="02020603050405020304" charset="0"/>
                <a:ea typeface="Calibri" panose="020F0502020204030204" pitchFamily="34" charset="0"/>
                <a:cs typeface="Times New Roman" panose="02020603050405020304" charset="0"/>
              </a:rPr>
              <a:t>Thực hiện nhiệm vụ HT: HS</a:t>
            </a:r>
            <a:r>
              <a:rPr lang="vi-VN" sz="1050" dirty="0">
                <a:latin typeface="Times New Roman" panose="02020603050405020304" charset="0"/>
                <a:ea typeface="Calibri" panose="020F0502020204030204" pitchFamily="34" charset="0"/>
                <a:cs typeface="Times New Roman" panose="02020603050405020304" charset="0"/>
              </a:rPr>
              <a:t> về nhà thực hiện chỉnh sửa bài viết hoặc viết bài mới, sau đó công bố bài viết. HS có thể công bố bài viết trên blog cá nhân, trên trang web của lớp, trên bảng thông tin trong lớp học</a:t>
            </a:r>
            <a:r>
              <a:rPr lang="en-US" sz="1050" dirty="0">
                <a:latin typeface="Times New Roman" panose="02020603050405020304" charset="0"/>
                <a:ea typeface="Calibri" panose="020F0502020204030204" pitchFamily="34" charset="0"/>
                <a:cs typeface="Times New Roman" panose="02020603050405020304" charset="0"/>
              </a:rPr>
              <a:t>,</a:t>
            </a:r>
            <a:r>
              <a:rPr lang="vi-VN" sz="1050" dirty="0">
                <a:latin typeface="Times New Roman" panose="02020603050405020304" charset="0"/>
                <a:ea typeface="Calibri" panose="020F0502020204030204" pitchFamily="34" charset="0"/>
                <a:cs typeface="Times New Roman" panose="02020603050405020304" charset="0"/>
              </a:rPr>
              <a:t>…</a:t>
            </a:r>
            <a:endParaRPr lang="en-US" sz="1050" dirty="0">
              <a:latin typeface="Times New Roman" panose="02020603050405020304" charset="0"/>
              <a:ea typeface="Calibri" panose="020F0502020204030204" pitchFamily="34" charset="0"/>
              <a:cs typeface="Times New Roman" panose="02020603050405020304" charset="0"/>
            </a:endParaRPr>
          </a:p>
          <a:p>
            <a:pPr algn="just">
              <a:lnSpc>
                <a:spcPct val="107000"/>
              </a:lnSpc>
              <a:spcAft>
                <a:spcPts val="600"/>
              </a:spcAft>
            </a:pPr>
            <a:r>
              <a:rPr lang="vi-VN" sz="1050" i="1" dirty="0">
                <a:latin typeface="Times New Roman" panose="02020603050405020304" charset="0"/>
                <a:ea typeface="Calibri" panose="020F0502020204030204" pitchFamily="34" charset="0"/>
                <a:cs typeface="Times New Roman" panose="02020603050405020304" charset="0"/>
              </a:rPr>
              <a:t>	</a:t>
            </a:r>
            <a:r>
              <a:rPr lang="en-US" sz="1050" b="1" dirty="0">
                <a:latin typeface="Times New Roman" panose="02020603050405020304" charset="0"/>
                <a:ea typeface="Calibri" panose="020F0502020204030204" pitchFamily="34" charset="0"/>
                <a:cs typeface="Times New Roman" panose="02020603050405020304" charset="0"/>
              </a:rPr>
              <a:t>B3.</a:t>
            </a:r>
            <a:r>
              <a:rPr lang="en-US" sz="1050" i="1" dirty="0">
                <a:latin typeface="Times New Roman" panose="02020603050405020304" charset="0"/>
                <a:ea typeface="Calibri" panose="020F0502020204030204" pitchFamily="34" charset="0"/>
                <a:cs typeface="Times New Roman" panose="02020603050405020304" charset="0"/>
              </a:rPr>
              <a:t> </a:t>
            </a:r>
            <a:r>
              <a:rPr lang="vi-VN" sz="1050" b="1" dirty="0">
                <a:latin typeface="Times New Roman" panose="02020603050405020304" charset="0"/>
                <a:ea typeface="Calibri" panose="020F0502020204030204" pitchFamily="34" charset="0"/>
                <a:cs typeface="Times New Roman" panose="02020603050405020304" charset="0"/>
              </a:rPr>
              <a:t>Báo cáo, thảo luận</a:t>
            </a:r>
            <a:r>
              <a:rPr lang="vi-VN" sz="1050" i="1" dirty="0">
                <a:latin typeface="Times New Roman" panose="02020603050405020304" charset="0"/>
                <a:ea typeface="Calibri" panose="020F0502020204030204" pitchFamily="34" charset="0"/>
                <a:cs typeface="Times New Roman" panose="02020603050405020304" charset="0"/>
              </a:rPr>
              <a:t>: </a:t>
            </a:r>
            <a:r>
              <a:rPr lang="vi-VN" sz="1050" dirty="0">
                <a:latin typeface="Times New Roman" panose="02020603050405020304" charset="0"/>
                <a:ea typeface="Calibri" panose="020F0502020204030204" pitchFamily="34" charset="0"/>
                <a:cs typeface="Times New Roman" panose="02020603050405020304" charset="0"/>
              </a:rPr>
              <a:t>HS giới thiệu bài viết đã được chỉnh sửa, công bố đến GV và các bạn khác trong lớp.</a:t>
            </a:r>
            <a:endParaRPr lang="en-US" sz="1050" dirty="0">
              <a:latin typeface="Times New Roman" panose="02020603050405020304" charset="0"/>
              <a:ea typeface="Calibri" panose="020F0502020204030204" pitchFamily="34" charset="0"/>
              <a:cs typeface="Times New Roman" panose="02020603050405020304" charset="0"/>
            </a:endParaRPr>
          </a:p>
          <a:p>
            <a:r>
              <a:rPr lang="vi-VN" sz="1050" i="1" dirty="0">
                <a:latin typeface="Times New Roman" panose="02020603050405020304" charset="0"/>
                <a:ea typeface="Times New Roman" panose="02020603050405020304" charset="0"/>
              </a:rPr>
              <a:t>	</a:t>
            </a:r>
            <a:r>
              <a:rPr lang="en-US" sz="1050" b="1" dirty="0">
                <a:latin typeface="Times New Roman" panose="02020603050405020304" charset="0"/>
                <a:ea typeface="Calibri" panose="020F0502020204030204" pitchFamily="34" charset="0"/>
              </a:rPr>
              <a:t>B4.</a:t>
            </a:r>
            <a:r>
              <a:rPr lang="en-US" sz="1050" i="1" dirty="0">
                <a:latin typeface="Times New Roman" panose="02020603050405020304" charset="0"/>
                <a:ea typeface="Times New Roman" panose="02020603050405020304" charset="0"/>
              </a:rPr>
              <a:t> </a:t>
            </a:r>
            <a:r>
              <a:rPr lang="vi-VN" sz="1050" b="1" dirty="0">
                <a:latin typeface="Times New Roman" panose="02020603050405020304" charset="0"/>
                <a:ea typeface="Times New Roman" panose="02020603050405020304" charset="0"/>
              </a:rPr>
              <a:t>Kết luận, nhận định:</a:t>
            </a:r>
            <a:r>
              <a:rPr lang="vi-VN" sz="1050" b="1" i="1" dirty="0">
                <a:latin typeface="Times New Roman" panose="02020603050405020304" charset="0"/>
                <a:ea typeface="Times New Roman" panose="02020603050405020304" charset="0"/>
              </a:rPr>
              <a:t> </a:t>
            </a:r>
            <a:r>
              <a:rPr lang="vi-VN" sz="1050" dirty="0">
                <a:latin typeface="Times New Roman" panose="02020603050405020304" charset="0"/>
                <a:ea typeface="Times New Roman" panose="02020603050405020304" charset="0"/>
              </a:rPr>
              <a:t>GV và HS tiếp tục sử dụng bảng kiểm trong SGK </a:t>
            </a:r>
            <a:endParaRPr lang="en-US" sz="1050" dirty="0" smtClean="0">
              <a:latin typeface="Times New Roman" panose="02020603050405020304" charset="0"/>
              <a:ea typeface="Times New Roman" panose="02020603050405020304" charset="0"/>
            </a:endParaRPr>
          </a:p>
          <a:p>
            <a:r>
              <a:rPr lang="vi-VN" sz="1050" dirty="0"/>
              <a:t>để xem lại, chỉnh sửa và rút kinh nghiệm đối với bài viết đã được công bố (</a:t>
            </a:r>
            <a:r>
              <a:rPr lang="en-US" sz="1050" dirty="0"/>
              <a:t>v</a:t>
            </a:r>
            <a:r>
              <a:rPr lang="vi-VN" sz="1050" dirty="0"/>
              <a:t>í dụ: Nếu bài viết trên blog cá nhân, trên trang web thì có thể thực hiện thao tác đánh giá bằng cách bình luận hoặc sử dụng các nút cảm xúc</a:t>
            </a:r>
            <a:r>
              <a:rPr lang="en-US" sz="1050" dirty="0"/>
              <a:t>,</a:t>
            </a:r>
            <a:r>
              <a:rPr lang="vi-VN" sz="1050" dirty="0"/>
              <a:t>…)</a:t>
            </a:r>
            <a:r>
              <a:rPr lang="en-US" sz="1050" dirty="0"/>
              <a:t>.</a:t>
            </a:r>
            <a:endParaRPr lang="en-US" sz="1050" dirty="0"/>
          </a:p>
          <a:p>
            <a:r>
              <a:rPr lang="en-US" sz="1050" b="1" dirty="0"/>
              <a:t>E</a:t>
            </a:r>
            <a:r>
              <a:rPr lang="vi-VN" sz="1050" b="1" dirty="0"/>
              <a:t>. HOẠT ĐỘNG </a:t>
            </a:r>
            <a:r>
              <a:rPr lang="en-US" sz="1050" b="1" dirty="0"/>
              <a:t>MỞ RỘNG </a:t>
            </a:r>
            <a:r>
              <a:rPr lang="vi-VN" sz="1050" b="1" dirty="0"/>
              <a:t>(Thực hiện tại nhà</a:t>
            </a:r>
            <a:r>
              <a:rPr lang="vi-VN" sz="1050" b="1" dirty="0" smtClean="0"/>
              <a:t>)</a:t>
            </a:r>
            <a:endParaRPr lang="en-US" sz="105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0"/>
        <p:cNvGrpSpPr/>
        <p:nvPr/>
      </p:nvGrpSpPr>
      <p:grpSpPr>
        <a:xfrm>
          <a:off x="0" y="0"/>
          <a:ext cx="0" cy="0"/>
          <a:chOff x="0" y="0"/>
          <a:chExt cx="0" cy="0"/>
        </a:xfrm>
      </p:grpSpPr>
      <p:sp>
        <p:nvSpPr>
          <p:cNvPr id="2561" name="Google Shape;2561;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dirty="0">
                <a:latin typeface="Calibri" panose="020F0502020204030204" pitchFamily="34" charset="0"/>
                <a:ea typeface="Calibri" panose="020F0502020204030204" pitchFamily="34" charset="0"/>
                <a:cs typeface="Calibri" panose="020F0502020204030204" pitchFamily="34" charset="0"/>
              </a:rPr>
              <a:t>MỤC TIÊU BÀI HỌC</a:t>
            </a:r>
            <a:endParaRPr sz="3600" dirty="0">
              <a:latin typeface="Calibri" panose="020F0502020204030204" pitchFamily="34" charset="0"/>
              <a:ea typeface="Calibri" panose="020F0502020204030204" pitchFamily="34" charset="0"/>
              <a:cs typeface="Calibri" panose="020F0502020204030204" pitchFamily="34" charset="0"/>
            </a:endParaRPr>
          </a:p>
        </p:txBody>
      </p:sp>
      <p:sp>
        <p:nvSpPr>
          <p:cNvPr id="2563" name="Google Shape;2563;p39"/>
          <p:cNvSpPr txBox="1">
            <a:spLocks noGrp="1"/>
          </p:cNvSpPr>
          <p:nvPr>
            <p:ph type="subTitle" idx="1"/>
          </p:nvPr>
        </p:nvSpPr>
        <p:spPr>
          <a:xfrm>
            <a:off x="-170751" y="2436313"/>
            <a:ext cx="3527147" cy="2064977"/>
          </a:xfrm>
          <a:prstGeom prst="rect">
            <a:avLst/>
          </a:prstGeom>
        </p:spPr>
        <p:txBody>
          <a:bodyPr spcFirstLastPara="1" wrap="square" lIns="91425" tIns="91425" rIns="91425" bIns="91425" anchor="t" anchorCtr="0">
            <a:noAutofit/>
          </a:bodyPr>
          <a:lstStyle/>
          <a:p>
            <a:pPr algn="just"/>
            <a:r>
              <a:rPr lang="vi-VN" sz="2000" b="1" dirty="0" smtClean="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smtClean="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được</a:t>
            </a:r>
            <a:r>
              <a:rPr lang="en-US" sz="2000" b="1" dirty="0" smtClean="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các </a:t>
            </a:r>
            <a:r>
              <a:rPr lang="vi-VN" sz="2000" b="1" dirty="0" smtClean="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bước</a:t>
            </a:r>
            <a:r>
              <a:rPr lang="vi-VN" sz="2000" b="1"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vi-VN" sz="2000" b="1" dirty="0" smtClean="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viết bài phát </a:t>
            </a:r>
            <a:r>
              <a:rPr lang="vi-VN" sz="2000" b="1"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sym typeface="Merriweather Sans"/>
              </a:rPr>
              <a:t>biểu</a:t>
            </a:r>
            <a:r>
              <a:rPr lang="vi-VN" sz="2000" b="1" dirty="0" smtClean="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 trong buổi lễ phát động một phong trào hay một hoạt động xã hội</a:t>
            </a:r>
            <a:endParaRPr lang="en-US" sz="2000" b="1"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564" name="Google Shape;2564;p39"/>
          <p:cNvSpPr txBox="1">
            <a:spLocks noGrp="1"/>
          </p:cNvSpPr>
          <p:nvPr>
            <p:ph type="subTitle" idx="2"/>
          </p:nvPr>
        </p:nvSpPr>
        <p:spPr>
          <a:xfrm>
            <a:off x="3356400" y="2206234"/>
            <a:ext cx="2431200" cy="5727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được</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bài</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viết</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tham</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khảo</a:t>
            </a:r>
            <a:endParaRPr sz="1600" b="1"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566" name="Google Shape;2566;p39"/>
          <p:cNvSpPr txBox="1">
            <a:spLocks noGrp="1"/>
          </p:cNvSpPr>
          <p:nvPr>
            <p:ph type="subTitle" idx="5"/>
          </p:nvPr>
        </p:nvSpPr>
        <p:spPr>
          <a:xfrm>
            <a:off x="5992800" y="2206234"/>
            <a:ext cx="2431200" cy="5727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Năng</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lực</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ngôn</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ngữ</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để</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tạo</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lập</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văn</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bản</a:t>
            </a:r>
            <a:r>
              <a:rPr lang="en-US" sz="200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vi-VN" sz="2000" b="1" dirty="0" smtClean="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phát động</a:t>
            </a:r>
            <a:endParaRPr sz="1600" b="1"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568" name="Google Shape;2568;p39"/>
          <p:cNvSpPr txBox="1">
            <a:spLocks noGrp="1"/>
          </p:cNvSpPr>
          <p:nvPr>
            <p:ph type="title" idx="7"/>
          </p:nvPr>
        </p:nvSpPr>
        <p:spPr>
          <a:xfrm>
            <a:off x="720000" y="1342010"/>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latin typeface="Calibri" panose="020F0502020204030204" pitchFamily="34" charset="0"/>
                <a:ea typeface="Calibri" panose="020F0502020204030204" pitchFamily="34" charset="0"/>
                <a:cs typeface="Calibri" panose="020F0502020204030204" pitchFamily="34" charset="0"/>
              </a:rPr>
              <a:t>01</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570" name="Google Shape;2570;p39"/>
          <p:cNvSpPr txBox="1">
            <a:spLocks noGrp="1"/>
          </p:cNvSpPr>
          <p:nvPr>
            <p:ph type="title" idx="9"/>
          </p:nvPr>
        </p:nvSpPr>
        <p:spPr>
          <a:xfrm>
            <a:off x="3356396" y="1342010"/>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latin typeface="Calibri" panose="020F0502020204030204" pitchFamily="34" charset="0"/>
                <a:ea typeface="Calibri" panose="020F0502020204030204" pitchFamily="34" charset="0"/>
                <a:cs typeface="Calibri" panose="020F0502020204030204" pitchFamily="34" charset="0"/>
              </a:rPr>
              <a:t>02</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572" name="Google Shape;2572;p39"/>
          <p:cNvSpPr txBox="1">
            <a:spLocks noGrp="1"/>
          </p:cNvSpPr>
          <p:nvPr>
            <p:ph type="title" idx="14"/>
          </p:nvPr>
        </p:nvSpPr>
        <p:spPr>
          <a:xfrm>
            <a:off x="5992799" y="1342010"/>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latin typeface="Calibri" panose="020F0502020204030204" pitchFamily="34" charset="0"/>
                <a:ea typeface="Calibri" panose="020F0502020204030204" pitchFamily="34" charset="0"/>
                <a:cs typeface="Calibri" panose="020F0502020204030204" pitchFamily="34" charset="0"/>
              </a:rPr>
              <a:t>03</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574" name="Google Shape;2574;p39"/>
          <p:cNvSpPr txBox="1">
            <a:spLocks noGrp="1"/>
          </p:cNvSpPr>
          <p:nvPr>
            <p:ph type="subTitle" idx="16"/>
          </p:nvPr>
        </p:nvSpPr>
        <p:spPr>
          <a:xfrm>
            <a:off x="720000" y="1874350"/>
            <a:ext cx="24312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latin typeface="Calibri" panose="020F0502020204030204" pitchFamily="34" charset="0"/>
                <a:ea typeface="Calibri" panose="020F0502020204030204" pitchFamily="34" charset="0"/>
                <a:cs typeface="Calibri" panose="020F0502020204030204" pitchFamily="34" charset="0"/>
              </a:rPr>
              <a:t>H</a:t>
            </a:r>
            <a:r>
              <a:rPr lang="en-GB" dirty="0">
                <a:latin typeface="Calibri" panose="020F0502020204030204" pitchFamily="34" charset="0"/>
                <a:ea typeface="Calibri" panose="020F0502020204030204" pitchFamily="34" charset="0"/>
                <a:cs typeface="Calibri" panose="020F0502020204030204" pitchFamily="34" charset="0"/>
              </a:rPr>
              <a:t>S </a:t>
            </a:r>
            <a:r>
              <a:rPr lang="vi-VN" dirty="0" smtClean="0">
                <a:latin typeface="Calibri" panose="020F0502020204030204" pitchFamily="34" charset="0"/>
                <a:ea typeface="Calibri" panose="020F0502020204030204" pitchFamily="34" charset="0"/>
                <a:cs typeface="Calibri" panose="020F0502020204030204" pitchFamily="34" charset="0"/>
              </a:rPr>
              <a:t>nắm</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575" name="Google Shape;2575;p39"/>
          <p:cNvSpPr txBox="1">
            <a:spLocks noGrp="1"/>
          </p:cNvSpPr>
          <p:nvPr>
            <p:ph type="subTitle" idx="17"/>
          </p:nvPr>
        </p:nvSpPr>
        <p:spPr>
          <a:xfrm>
            <a:off x="3356400" y="1874350"/>
            <a:ext cx="24312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latin typeface="Calibri" panose="020F0502020204030204" pitchFamily="34" charset="0"/>
                <a:ea typeface="Calibri" panose="020F0502020204030204" pitchFamily="34" charset="0"/>
                <a:cs typeface="Calibri" panose="020F0502020204030204" pitchFamily="34" charset="0"/>
              </a:rPr>
              <a:t>HS phân tích</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576" name="Google Shape;2576;p39"/>
          <p:cNvSpPr txBox="1">
            <a:spLocks noGrp="1"/>
          </p:cNvSpPr>
          <p:nvPr>
            <p:ph type="subTitle" idx="18"/>
          </p:nvPr>
        </p:nvSpPr>
        <p:spPr>
          <a:xfrm>
            <a:off x="5992800" y="1874350"/>
            <a:ext cx="24312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latin typeface="Calibri" panose="020F0502020204030204" pitchFamily="34" charset="0"/>
                <a:ea typeface="Calibri" panose="020F0502020204030204" pitchFamily="34" charset="0"/>
                <a:cs typeface="Calibri" panose="020F0502020204030204" pitchFamily="34" charset="0"/>
              </a:rPr>
              <a:t>HS vận dụng</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8"/>
                                        </p:tgtEl>
                                        <p:attrNameLst>
                                          <p:attrName>style.visibility</p:attrName>
                                        </p:attrNameLst>
                                      </p:cBhvr>
                                      <p:to>
                                        <p:strVal val="visible"/>
                                      </p:to>
                                    </p:set>
                                    <p:anim calcmode="lin" valueType="num">
                                      <p:cBhvr additive="base">
                                        <p:cTn id="7" dur="500" fill="hold"/>
                                        <p:tgtEl>
                                          <p:spTgt spid="2568"/>
                                        </p:tgtEl>
                                        <p:attrNameLst>
                                          <p:attrName>ppt_x</p:attrName>
                                        </p:attrNameLst>
                                      </p:cBhvr>
                                      <p:tavLst>
                                        <p:tav tm="0">
                                          <p:val>
                                            <p:strVal val="#ppt_x"/>
                                          </p:val>
                                        </p:tav>
                                        <p:tav tm="100000">
                                          <p:val>
                                            <p:strVal val="#ppt_x"/>
                                          </p:val>
                                        </p:tav>
                                      </p:tavLst>
                                    </p:anim>
                                    <p:anim calcmode="lin" valueType="num">
                                      <p:cBhvr additive="base">
                                        <p:cTn id="8" dur="500" fill="hold"/>
                                        <p:tgtEl>
                                          <p:spTgt spid="256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74">
                                            <p:txEl>
                                              <p:pRg st="0" end="0"/>
                                            </p:txEl>
                                          </p:spTgt>
                                        </p:tgtEl>
                                        <p:attrNameLst>
                                          <p:attrName>style.visibility</p:attrName>
                                        </p:attrNameLst>
                                      </p:cBhvr>
                                      <p:to>
                                        <p:strVal val="visible"/>
                                      </p:to>
                                    </p:set>
                                    <p:anim calcmode="lin" valueType="num">
                                      <p:cBhvr additive="base">
                                        <p:cTn id="11" dur="500" fill="hold"/>
                                        <p:tgtEl>
                                          <p:spTgt spid="257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7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63">
                                            <p:txEl>
                                              <p:pRg st="0" end="0"/>
                                            </p:txEl>
                                          </p:spTgt>
                                        </p:tgtEl>
                                        <p:attrNameLst>
                                          <p:attrName>style.visibility</p:attrName>
                                        </p:attrNameLst>
                                      </p:cBhvr>
                                      <p:to>
                                        <p:strVal val="visible"/>
                                      </p:to>
                                    </p:set>
                                    <p:anim calcmode="lin" valueType="num">
                                      <p:cBhvr additive="base">
                                        <p:cTn id="15" dur="500" fill="hold"/>
                                        <p:tgtEl>
                                          <p:spTgt spid="256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70"/>
                                        </p:tgtEl>
                                        <p:attrNameLst>
                                          <p:attrName>style.visibility</p:attrName>
                                        </p:attrNameLst>
                                      </p:cBhvr>
                                      <p:to>
                                        <p:strVal val="visible"/>
                                      </p:to>
                                    </p:set>
                                    <p:anim calcmode="lin" valueType="num">
                                      <p:cBhvr additive="base">
                                        <p:cTn id="21" dur="500" fill="hold"/>
                                        <p:tgtEl>
                                          <p:spTgt spid="2570"/>
                                        </p:tgtEl>
                                        <p:attrNameLst>
                                          <p:attrName>ppt_x</p:attrName>
                                        </p:attrNameLst>
                                      </p:cBhvr>
                                      <p:tavLst>
                                        <p:tav tm="0">
                                          <p:val>
                                            <p:strVal val="#ppt_x"/>
                                          </p:val>
                                        </p:tav>
                                        <p:tav tm="100000">
                                          <p:val>
                                            <p:strVal val="#ppt_x"/>
                                          </p:val>
                                        </p:tav>
                                      </p:tavLst>
                                    </p:anim>
                                    <p:anim calcmode="lin" valueType="num">
                                      <p:cBhvr additive="base">
                                        <p:cTn id="22" dur="500" fill="hold"/>
                                        <p:tgtEl>
                                          <p:spTgt spid="257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75">
                                            <p:txEl>
                                              <p:pRg st="0" end="0"/>
                                            </p:txEl>
                                          </p:spTgt>
                                        </p:tgtEl>
                                        <p:attrNameLst>
                                          <p:attrName>style.visibility</p:attrName>
                                        </p:attrNameLst>
                                      </p:cBhvr>
                                      <p:to>
                                        <p:strVal val="visible"/>
                                      </p:to>
                                    </p:set>
                                    <p:anim calcmode="lin" valueType="num">
                                      <p:cBhvr additive="base">
                                        <p:cTn id="25" dur="500" fill="hold"/>
                                        <p:tgtEl>
                                          <p:spTgt spid="257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75">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64">
                                            <p:txEl>
                                              <p:pRg st="0" end="0"/>
                                            </p:txEl>
                                          </p:spTgt>
                                        </p:tgtEl>
                                        <p:attrNameLst>
                                          <p:attrName>style.visibility</p:attrName>
                                        </p:attrNameLst>
                                      </p:cBhvr>
                                      <p:to>
                                        <p:strVal val="visible"/>
                                      </p:to>
                                    </p:set>
                                    <p:anim calcmode="lin" valueType="num">
                                      <p:cBhvr additive="base">
                                        <p:cTn id="29" dur="500" fill="hold"/>
                                        <p:tgtEl>
                                          <p:spTgt spid="256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5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572"/>
                                        </p:tgtEl>
                                        <p:attrNameLst>
                                          <p:attrName>style.visibility</p:attrName>
                                        </p:attrNameLst>
                                      </p:cBhvr>
                                      <p:to>
                                        <p:strVal val="visible"/>
                                      </p:to>
                                    </p:set>
                                    <p:anim calcmode="lin" valueType="num">
                                      <p:cBhvr additive="base">
                                        <p:cTn id="35" dur="500" fill="hold"/>
                                        <p:tgtEl>
                                          <p:spTgt spid="2572"/>
                                        </p:tgtEl>
                                        <p:attrNameLst>
                                          <p:attrName>ppt_x</p:attrName>
                                        </p:attrNameLst>
                                      </p:cBhvr>
                                      <p:tavLst>
                                        <p:tav tm="0">
                                          <p:val>
                                            <p:strVal val="#ppt_x"/>
                                          </p:val>
                                        </p:tav>
                                        <p:tav tm="100000">
                                          <p:val>
                                            <p:strVal val="#ppt_x"/>
                                          </p:val>
                                        </p:tav>
                                      </p:tavLst>
                                    </p:anim>
                                    <p:anim calcmode="lin" valueType="num">
                                      <p:cBhvr additive="base">
                                        <p:cTn id="36" dur="500" fill="hold"/>
                                        <p:tgtEl>
                                          <p:spTgt spid="257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76">
                                            <p:txEl>
                                              <p:pRg st="0" end="0"/>
                                            </p:txEl>
                                          </p:spTgt>
                                        </p:tgtEl>
                                        <p:attrNameLst>
                                          <p:attrName>style.visibility</p:attrName>
                                        </p:attrNameLst>
                                      </p:cBhvr>
                                      <p:to>
                                        <p:strVal val="visible"/>
                                      </p:to>
                                    </p:set>
                                    <p:anim calcmode="lin" valueType="num">
                                      <p:cBhvr additive="base">
                                        <p:cTn id="39" dur="500" fill="hold"/>
                                        <p:tgtEl>
                                          <p:spTgt spid="257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576">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66">
                                            <p:txEl>
                                              <p:pRg st="0" end="0"/>
                                            </p:txEl>
                                          </p:spTgt>
                                        </p:tgtEl>
                                        <p:attrNameLst>
                                          <p:attrName>style.visibility</p:attrName>
                                        </p:attrNameLst>
                                      </p:cBhvr>
                                      <p:to>
                                        <p:strVal val="visible"/>
                                      </p:to>
                                    </p:set>
                                    <p:anim calcmode="lin" valueType="num">
                                      <p:cBhvr additive="base">
                                        <p:cTn id="43" dur="500" fill="hold"/>
                                        <p:tgtEl>
                                          <p:spTgt spid="256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6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 grpId="0" build="p"/>
      <p:bldP spid="2564" grpId="0" build="p"/>
      <p:bldP spid="2566" grpId="0" build="p"/>
      <p:bldP spid="2568" grpId="0" animBg="1"/>
      <p:bldP spid="2570" grpId="0" animBg="1"/>
      <p:bldP spid="2572" grpId="0" animBg="1"/>
      <p:bldP spid="2574" grpId="0" build="p"/>
      <p:bldP spid="2575" grpId="0" build="p"/>
      <p:bldP spid="257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pic>
        <p:nvPicPr>
          <p:cNvPr id="3" name="Picture 2" descr="Đừng lựa chọn an nhàn khi còn trẻ - Kênh truyền hình Đài Tiếng nói Việt Nam  - VOVTV"/>
          <p:cNvPicPr>
            <a:picLocks noChangeAspect="1" noChangeArrowheads="1"/>
          </p:cNvPicPr>
          <p:nvPr/>
        </p:nvPicPr>
        <p:blipFill rotWithShape="1">
          <a:blip r:embed="rId2">
            <a:extLst>
              <a:ext uri="{28A0092B-C50C-407E-A947-70E740481C1C}">
                <a14:useLocalDpi xmlns:a14="http://schemas.microsoft.com/office/drawing/2010/main" val="0"/>
              </a:ext>
            </a:extLst>
          </a:blip>
          <a:srcRect l="18715"/>
          <a:stretch>
            <a:fillRect/>
          </a:stretch>
        </p:blipFill>
        <p:spPr bwMode="auto">
          <a:xfrm>
            <a:off x="671513" y="291703"/>
            <a:ext cx="5529263" cy="38576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65081" y="1881954"/>
            <a:ext cx="2614613" cy="1706880"/>
          </a:xfrm>
          <a:prstGeom prst="rect">
            <a:avLst/>
          </a:prstGeom>
          <a:noFill/>
        </p:spPr>
        <p:txBody>
          <a:bodyPr wrap="square" rtlCol="0">
            <a:spAutoFit/>
          </a:bodyPr>
          <a:lstStyle/>
          <a:p>
            <a:pPr algn="just"/>
            <a:r>
              <a:rPr lang="en-US" sz="2100" b="1" i="1" dirty="0">
                <a:solidFill>
                  <a:schemeClr val="accent4">
                    <a:lumMod val="50000"/>
                  </a:schemeClr>
                </a:solidFill>
                <a:latin typeface="Arial" panose="020B0604020202020204" pitchFamily="34" charset="0"/>
                <a:cs typeface="Arial" panose="020B0604020202020204" pitchFamily="34" charset="0"/>
              </a:rPr>
              <a:t>Nếu </a:t>
            </a:r>
            <a:r>
              <a:rPr lang="en-US" sz="2100" b="1" i="1" dirty="0" err="1">
                <a:solidFill>
                  <a:schemeClr val="accent4">
                    <a:lumMod val="50000"/>
                  </a:schemeClr>
                </a:solidFill>
                <a:latin typeface="Arial" panose="020B0604020202020204" pitchFamily="34" charset="0"/>
                <a:cs typeface="Arial" panose="020B0604020202020204" pitchFamily="34" charset="0"/>
              </a:rPr>
              <a:t>chưa</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từng</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điên</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cuồng</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theo</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đuổi</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ước</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mơ</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của</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mình</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bạn</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đã</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phụ</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thanh</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xuân</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mất</a:t>
            </a:r>
            <a:r>
              <a:rPr lang="en-US" sz="2100" b="1" i="1" dirty="0">
                <a:solidFill>
                  <a:schemeClr val="accent4">
                    <a:lumMod val="50000"/>
                  </a:schemeClr>
                </a:solidFill>
                <a:latin typeface="Arial" panose="020B0604020202020204" pitchFamily="34" charset="0"/>
                <a:cs typeface="Arial" panose="020B0604020202020204" pitchFamily="34" charset="0"/>
              </a:rPr>
              <a:t> </a:t>
            </a:r>
            <a:r>
              <a:rPr lang="en-US" sz="2100" b="1" i="1" dirty="0" err="1">
                <a:solidFill>
                  <a:schemeClr val="accent4">
                    <a:lumMod val="50000"/>
                  </a:schemeClr>
                </a:solidFill>
                <a:latin typeface="Arial" panose="020B0604020202020204" pitchFamily="34" charset="0"/>
                <a:cs typeface="Arial" panose="020B0604020202020204" pitchFamily="34" charset="0"/>
              </a:rPr>
              <a:t>rồi</a:t>
            </a:r>
            <a:endParaRPr lang="en-US" sz="2100" b="1" i="1" dirty="0">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b="9167"/>
          <a:stretch>
            <a:fillRect/>
          </a:stretch>
        </p:blipFill>
        <p:spPr>
          <a:xfrm>
            <a:off x="0" y="0"/>
            <a:ext cx="9144000" cy="5143500"/>
          </a:xfrm>
          <a:prstGeom prst="rect">
            <a:avLst/>
          </a:prstGeom>
        </p:spPr>
      </p:pic>
      <p:sp>
        <p:nvSpPr>
          <p:cNvPr id="3" name="TextBox 2"/>
          <p:cNvSpPr txBox="1"/>
          <p:nvPr/>
        </p:nvSpPr>
        <p:spPr>
          <a:xfrm rot="746800">
            <a:off x="2300288" y="1556133"/>
            <a:ext cx="5416550" cy="737235"/>
          </a:xfrm>
          <a:prstGeom prst="rect">
            <a:avLst/>
          </a:prstGeom>
          <a:noFill/>
        </p:spPr>
        <p:txBody>
          <a:bodyPr wrap="none" rtlCol="0">
            <a:spAutoFit/>
          </a:bodyPr>
          <a:lstStyle/>
          <a:p>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Đừng</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lựa</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chọn</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cuộc sống an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nhàn</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tháng</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sự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phấn</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đấu</a:t>
            </a:r>
            <a:endPar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sp>
        <p:nvSpPr>
          <p:cNvPr id="3" name="Rectangle 2"/>
          <p:cNvSpPr/>
          <p:nvPr/>
        </p:nvSpPr>
        <p:spPr>
          <a:xfrm>
            <a:off x="-168442" y="3946357"/>
            <a:ext cx="9059779" cy="1197143"/>
          </a:xfrm>
          <a:prstGeom prst="rect">
            <a:avLst/>
          </a:prstGeom>
          <a:gradFill>
            <a:gsLst>
              <a:gs pos="46900">
                <a:schemeClr val="bg1">
                  <a:lumMod val="50000"/>
                </a:schemeClr>
              </a:gs>
              <a:gs pos="0">
                <a:schemeClr val="bg1">
                  <a:lumMod val="50000"/>
                  <a:alpha val="0"/>
                </a:schemeClr>
              </a:gs>
              <a:gs pos="100000">
                <a:schemeClr val="bg1">
                  <a:lumMod val="50000"/>
                  <a:alpha val="0"/>
                </a:schemeClr>
              </a:gs>
            </a:gsLst>
            <a:lin ang="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rồi</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sẽ</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qua…</a:t>
            </a:r>
            <a:endPar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Hãy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trân</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trọng</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hiện</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tại</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bạn</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nhé</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Trân</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trọng</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hiện</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tại</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thì</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bạn</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sẽ</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không</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hối</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tiếc</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quá</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b="1" i="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khứ</a:t>
            </a:r>
            <a:r>
              <a:rPr lang="en-US" sz="21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1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21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21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2100" b="1" dirty="0">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algn="ctr"/>
            <a:endParaRPr lang="en-US" sz="1050" b="1" dirty="0">
              <a:solidFill>
                <a:srgbClr val="FFFF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7" y="105878"/>
            <a:ext cx="9076623" cy="5037622"/>
          </a:xfrm>
        </p:spPr>
        <p:style>
          <a:lnRef idx="2">
            <a:schemeClr val="accent1"/>
          </a:lnRef>
          <a:fillRef idx="1">
            <a:schemeClr val="lt1"/>
          </a:fillRef>
          <a:effectRef idx="0">
            <a:schemeClr val="accent1"/>
          </a:effectRef>
          <a:fontRef idx="minor">
            <a:schemeClr val="dk1"/>
          </a:fontRef>
        </p:style>
        <p:txBody>
          <a:bodyPr/>
          <a:lstStyle/>
          <a:p>
            <a:pPr algn="l"/>
            <a:br>
              <a:rPr lang="vi-VN" sz="1400" b="0" dirty="0" smtClean="0">
                <a:latin typeface="Calibri" panose="020F0502020204030204" pitchFamily="34" charset="0"/>
                <a:ea typeface="Calibri" panose="020F0502020204030204" pitchFamily="34" charset="0"/>
                <a:cs typeface="Calibri" panose="020F0502020204030204" pitchFamily="34" charset="0"/>
              </a:rPr>
            </a:br>
            <a:r>
              <a:rPr lang="vi-VN" sz="1400" u="sng" dirty="0" smtClean="0">
                <a:latin typeface="Calibri" panose="020F0502020204030204" pitchFamily="34" charset="0"/>
                <a:ea typeface="Calibri" panose="020F0502020204030204" pitchFamily="34" charset="0"/>
                <a:cs typeface="Calibri" panose="020F0502020204030204" pitchFamily="34" charset="0"/>
              </a:rPr>
              <a:t>BÀI THAM KHẢO 1:</a:t>
            </a:r>
            <a:br>
              <a:rPr lang="vi-VN" sz="1400" b="0" dirty="0">
                <a:latin typeface="Calibri" panose="020F0502020204030204" pitchFamily="34" charset="0"/>
                <a:ea typeface="Calibri" panose="020F0502020204030204" pitchFamily="34" charset="0"/>
                <a:cs typeface="Calibri" panose="020F0502020204030204" pitchFamily="34" charset="0"/>
              </a:rPr>
            </a:br>
            <a:r>
              <a:rPr lang="vi-VN" sz="1400" b="0" dirty="0" smtClean="0">
                <a:latin typeface="Calibri" panose="020F0502020204030204" pitchFamily="34" charset="0"/>
                <a:ea typeface="Calibri" panose="020F0502020204030204" pitchFamily="34" charset="0"/>
                <a:cs typeface="Calibri" panose="020F0502020204030204" pitchFamily="34" charset="0"/>
              </a:rPr>
              <a:t>Kính </a:t>
            </a:r>
            <a:r>
              <a:rPr lang="vi-VN" sz="1400" b="0" dirty="0">
                <a:latin typeface="Calibri" panose="020F0502020204030204" pitchFamily="34" charset="0"/>
                <a:ea typeface="Calibri" panose="020F0502020204030204" pitchFamily="34" charset="0"/>
                <a:cs typeface="Calibri" panose="020F0502020204030204" pitchFamily="34" charset="0"/>
              </a:rPr>
              <a:t>thưa các vị quan khách, các thầy cô giáo và các bạn học sinh thân mến!</a:t>
            </a:r>
            <a:br>
              <a:rPr lang="vi-VN" sz="1400" b="0" dirty="0">
                <a:latin typeface="Calibri" panose="020F0502020204030204" pitchFamily="34" charset="0"/>
                <a:ea typeface="Calibri" panose="020F0502020204030204" pitchFamily="34" charset="0"/>
                <a:cs typeface="Calibri" panose="020F0502020204030204" pitchFamily="34" charset="0"/>
              </a:rPr>
            </a:br>
            <a:r>
              <a:rPr lang="vi-VN" sz="1400" b="0" dirty="0">
                <a:latin typeface="Calibri" panose="020F0502020204030204" pitchFamily="34" charset="0"/>
                <a:ea typeface="Calibri" panose="020F0502020204030204" pitchFamily="34" charset="0"/>
                <a:cs typeface="Calibri" panose="020F0502020204030204" pitchFamily="34" charset="0"/>
              </a:rPr>
              <a:t>Hôm nay, nhân ngày môi trường thế giới, chúng ta cùng nhau tập trung tại đây để long trọng tổ chức </a:t>
            </a:r>
            <a:r>
              <a:rPr lang="vi-VN" sz="1400" dirty="0">
                <a:latin typeface="Calibri" panose="020F0502020204030204" pitchFamily="34" charset="0"/>
                <a:ea typeface="Calibri" panose="020F0502020204030204" pitchFamily="34" charset="0"/>
                <a:cs typeface="Calibri" panose="020F0502020204030204" pitchFamily="34" charset="0"/>
              </a:rPr>
              <a:t>Lễ phát động "Trồng cây gây rừng" năm 2026. </a:t>
            </a:r>
            <a:r>
              <a:rPr lang="vi-VN" sz="1400" b="0" dirty="0">
                <a:latin typeface="Calibri" panose="020F0502020204030204" pitchFamily="34" charset="0"/>
                <a:ea typeface="Calibri" panose="020F0502020204030204" pitchFamily="34" charset="0"/>
                <a:cs typeface="Calibri" panose="020F0502020204030204" pitchFamily="34" charset="0"/>
              </a:rPr>
              <a:t>Đây là một hoạt động thiết thực, ý nghĩa nhằm góp phần bảo vệ môi trường sống, xây dựng cảnh quan xanh - sạch - đẹp cho địa phương.</a:t>
            </a:r>
            <a:br>
              <a:rPr lang="vi-VN" sz="1400" b="0" dirty="0">
                <a:latin typeface="Calibri" panose="020F0502020204030204" pitchFamily="34" charset="0"/>
                <a:ea typeface="Calibri" panose="020F0502020204030204" pitchFamily="34" charset="0"/>
                <a:cs typeface="Calibri" panose="020F0502020204030204" pitchFamily="34" charset="0"/>
              </a:rPr>
            </a:br>
            <a:r>
              <a:rPr lang="vi-VN" sz="1400" b="0" dirty="0">
                <a:latin typeface="Calibri" panose="020F0502020204030204" pitchFamily="34" charset="0"/>
                <a:ea typeface="Calibri" panose="020F0502020204030204" pitchFamily="34" charset="0"/>
                <a:cs typeface="Calibri" panose="020F0502020204030204" pitchFamily="34" charset="0"/>
              </a:rPr>
              <a:t>Từ bao đời nay, cây xanh đã trở thành người bạn thân thiết của con người. Cây xanh mang lại cho chúng ta vô vàn lợi ích: Cung cấp oxy, điều hòa khí hậu, ngăn chặn lũ lụt, sạt lở đất, bảo vệ nguồn nước, tạo cảnh quan môi trường xanh - sạch - đẹp. Bên cạnh đó, cây xanh còn là biểu tượng của sức sống, sự trường tồn và là nguồn cảm hứng cho thi ca, nhạc họa.</a:t>
            </a:r>
            <a:br>
              <a:rPr lang="vi-VN" sz="1400" b="0" dirty="0">
                <a:latin typeface="Calibri" panose="020F0502020204030204" pitchFamily="34" charset="0"/>
                <a:ea typeface="Calibri" panose="020F0502020204030204" pitchFamily="34" charset="0"/>
                <a:cs typeface="Calibri" panose="020F0502020204030204" pitchFamily="34" charset="0"/>
              </a:rPr>
            </a:br>
            <a:r>
              <a:rPr lang="vi-VN" sz="1400" b="0" dirty="0">
                <a:latin typeface="Calibri" panose="020F0502020204030204" pitchFamily="34" charset="0"/>
                <a:ea typeface="Calibri" panose="020F0502020204030204" pitchFamily="34" charset="0"/>
                <a:cs typeface="Calibri" panose="020F0502020204030204" pitchFamily="34" charset="0"/>
              </a:rPr>
              <a:t>Tuy nhiên, do nhiều nguyên nhân, diện tích rừng nước ta đang ngày càng thu hẹp, dẫn đến nhiều hậu quả nghiêm trọng như: Biến đổi khí hậu, lũ lụt, sạt lở đất, ô nhiễm môi trường. Do vậy, việc trồng cây gây rừng là nhiệm vụ cấp bách, thiết thực của toàn xã hội.</a:t>
            </a:r>
            <a:br>
              <a:rPr lang="vi-VN" sz="1400" b="0" dirty="0">
                <a:latin typeface="Calibri" panose="020F0502020204030204" pitchFamily="34" charset="0"/>
                <a:ea typeface="Calibri" panose="020F0502020204030204" pitchFamily="34" charset="0"/>
                <a:cs typeface="Calibri" panose="020F0502020204030204" pitchFamily="34" charset="0"/>
              </a:rPr>
            </a:br>
            <a:r>
              <a:rPr lang="vi-VN" sz="1400" b="0" dirty="0">
                <a:latin typeface="Calibri" panose="020F0502020204030204" pitchFamily="34" charset="0"/>
                <a:ea typeface="Calibri" panose="020F0502020204030204" pitchFamily="34" charset="0"/>
                <a:cs typeface="Calibri" panose="020F0502020204030204" pitchFamily="34" charset="0"/>
              </a:rPr>
              <a:t>Thực hiện lời dạy của Bác Hồ kính yêu: "Mùa xuân là Tết trồng cây, làm cho đất nước càng ngày càng xuân", mỗi chúng ta cần ý thức được trách nhiệm của bản thân trong việc bảo vệ môi trường, tích cực tham gia trồng cây gây rừng. Mỗi cây xanh được trồng là một hành động thiết thực góp phần bảo vệ môi trường sống, xây dựng quê hương ngày càng xanh - sạch - đẹp.</a:t>
            </a:r>
            <a:br>
              <a:rPr lang="vi-VN" sz="1400" b="0" dirty="0">
                <a:latin typeface="Calibri" panose="020F0502020204030204" pitchFamily="34" charset="0"/>
                <a:ea typeface="Calibri" panose="020F0502020204030204" pitchFamily="34" charset="0"/>
                <a:cs typeface="Calibri" panose="020F0502020204030204" pitchFamily="34" charset="0"/>
              </a:rPr>
            </a:br>
            <a:r>
              <a:rPr lang="vi-VN" sz="1400" b="0" dirty="0">
                <a:latin typeface="Calibri" panose="020F0502020204030204" pitchFamily="34" charset="0"/>
                <a:ea typeface="Calibri" panose="020F0502020204030204" pitchFamily="34" charset="0"/>
                <a:cs typeface="Calibri" panose="020F0502020204030204" pitchFamily="34" charset="0"/>
              </a:rPr>
              <a:t>Với tinh thần "Mỗi người trồng một cây, Trái đất sẽ xanh", là một mầm non của đất nước ta, em hi vọng mỗi cá nhân, mỗi gia đình hãy tích cực tham gia trồng cây gây rừng. Hãy chung tay góp sức để bảo vệ môi trường sống, xây dựng quê hương ngày càng xanh - sạch - đẹp.</a:t>
            </a:r>
            <a:br>
              <a:rPr lang="vi-VN" sz="1400" b="0" dirty="0">
                <a:latin typeface="Calibri" panose="020F0502020204030204" pitchFamily="34" charset="0"/>
                <a:ea typeface="Calibri" panose="020F0502020204030204" pitchFamily="34" charset="0"/>
                <a:cs typeface="Calibri" panose="020F0502020204030204" pitchFamily="34" charset="0"/>
              </a:rPr>
            </a:br>
            <a:r>
              <a:rPr lang="vi-VN" sz="1400" b="0" dirty="0">
                <a:latin typeface="Calibri" panose="020F0502020204030204" pitchFamily="34" charset="0"/>
                <a:ea typeface="Calibri" panose="020F0502020204030204" pitchFamily="34" charset="0"/>
                <a:cs typeface="Calibri" panose="020F0502020204030204" pitchFamily="34" charset="0"/>
              </a:rPr>
              <a:t>Em xin kính chúc cho Lễ phát động "Trồng cây gây rừng" năm 2026 thành công tốt đẹp!</a:t>
            </a:r>
            <a:br>
              <a:rPr lang="vi-VN" sz="1400" b="0" dirty="0">
                <a:latin typeface="Calibri" panose="020F0502020204030204" pitchFamily="34" charset="0"/>
                <a:ea typeface="Calibri" panose="020F0502020204030204" pitchFamily="34" charset="0"/>
                <a:cs typeface="Calibri" panose="020F0502020204030204" pitchFamily="34" charset="0"/>
              </a:rPr>
            </a:br>
            <a:r>
              <a:rPr lang="vi-VN" sz="1400" b="0" dirty="0">
                <a:latin typeface="Calibri" panose="020F0502020204030204" pitchFamily="34" charset="0"/>
                <a:ea typeface="Calibri" panose="020F0502020204030204" pitchFamily="34" charset="0"/>
                <a:cs typeface="Calibri" panose="020F0502020204030204" pitchFamily="34" charset="0"/>
              </a:rPr>
              <a:t>Chúc cho mỗi cá nhân, mỗi gia đình luôn dồi dào sức khỏe, hạnh phúc!</a:t>
            </a:r>
            <a:br>
              <a:rPr lang="vi-VN" sz="1400" b="0" dirty="0">
                <a:latin typeface="Calibri" panose="020F0502020204030204" pitchFamily="34" charset="0"/>
                <a:ea typeface="Calibri" panose="020F0502020204030204" pitchFamily="34" charset="0"/>
                <a:cs typeface="Calibri" panose="020F0502020204030204" pitchFamily="34" charset="0"/>
              </a:rPr>
            </a:br>
            <a:r>
              <a:rPr lang="vi-VN" sz="1400" b="0" dirty="0">
                <a:latin typeface="Calibri" panose="020F0502020204030204" pitchFamily="34" charset="0"/>
                <a:ea typeface="Calibri" panose="020F0502020204030204" pitchFamily="34" charset="0"/>
                <a:cs typeface="Calibri" panose="020F0502020204030204" pitchFamily="34" charset="0"/>
              </a:rPr>
              <a:t>Xin trân trọng cảm ơn</a:t>
            </a:r>
            <a:r>
              <a:rPr lang="vi-VN" sz="1400" b="0" dirty="0" smtClean="0">
                <a:latin typeface="Calibri" panose="020F0502020204030204" pitchFamily="34" charset="0"/>
                <a:ea typeface="Calibri" panose="020F0502020204030204" pitchFamily="34" charset="0"/>
                <a:cs typeface="Calibri" panose="020F0502020204030204" pitchFamily="34" charset="0"/>
              </a:rPr>
              <a:t>!</a:t>
            </a:r>
            <a:br>
              <a:rPr lang="vi-VN" sz="1400" b="0" dirty="0">
                <a:latin typeface="Calibri" panose="020F0502020204030204" pitchFamily="34" charset="0"/>
                <a:ea typeface="Calibri" panose="020F0502020204030204" pitchFamily="34" charset="0"/>
                <a:cs typeface="Calibri" panose="020F0502020204030204" pitchFamily="34" charset="0"/>
              </a:rPr>
            </a:br>
            <a:br>
              <a:rPr lang="vi-VN" sz="1400" b="0" dirty="0">
                <a:latin typeface="Calibri" panose="020F0502020204030204" pitchFamily="34" charset="0"/>
                <a:ea typeface="Calibri" panose="020F0502020204030204" pitchFamily="34" charset="0"/>
                <a:cs typeface="Calibri" panose="020F0502020204030204" pitchFamily="34" charset="0"/>
              </a:rPr>
            </a:b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5761" y="182776"/>
            <a:ext cx="8576110" cy="4524315"/>
          </a:xfrm>
          <a:prstGeom prst="rect">
            <a:avLst/>
          </a:prstGeom>
        </p:spPr>
        <p:txBody>
          <a:bodyPr wrap="square">
            <a:spAutoFit/>
          </a:bodyPr>
          <a:lstStyle/>
          <a:p>
            <a:r>
              <a:rPr lang="vi-VN" sz="1200" b="1" u="sng" dirty="0">
                <a:latin typeface="Calibri" panose="020F0502020204030204" pitchFamily="34" charset="0"/>
                <a:ea typeface="Calibri" panose="020F0502020204030204" pitchFamily="34" charset="0"/>
                <a:cs typeface="Calibri" panose="020F0502020204030204" pitchFamily="34" charset="0"/>
              </a:rPr>
              <a:t>Bài </a:t>
            </a:r>
            <a:r>
              <a:rPr lang="vi-VN" sz="1200" b="1" u="sng" dirty="0" smtClean="0">
                <a:latin typeface="Calibri" panose="020F0502020204030204" pitchFamily="34" charset="0"/>
                <a:ea typeface="Calibri" panose="020F0502020204030204" pitchFamily="34" charset="0"/>
                <a:cs typeface="Calibri" panose="020F0502020204030204" pitchFamily="34" charset="0"/>
              </a:rPr>
              <a:t>tham khảo  </a:t>
            </a:r>
            <a:r>
              <a:rPr lang="vi-VN" sz="1200" b="1" u="sng" dirty="0">
                <a:latin typeface="Calibri" panose="020F0502020204030204" pitchFamily="34" charset="0"/>
                <a:ea typeface="Calibri" panose="020F0502020204030204" pitchFamily="34" charset="0"/>
                <a:cs typeface="Calibri" panose="020F0502020204030204" pitchFamily="34" charset="0"/>
              </a:rPr>
              <a:t>2: </a:t>
            </a:r>
            <a:br>
              <a:rPr lang="vi-VN" sz="1200" b="1" u="sng" dirty="0">
                <a:latin typeface="Calibri" panose="020F0502020204030204" pitchFamily="34" charset="0"/>
                <a:ea typeface="Calibri" panose="020F0502020204030204" pitchFamily="34" charset="0"/>
                <a:cs typeface="Calibri" panose="020F0502020204030204" pitchFamily="34" charset="0"/>
              </a:rPr>
            </a:b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Kính thưa các quý vị đại biểu, các vị khách quý và toàn thể bà con nhân dân!</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Hôm nay, chúng ta cùng nhau hội tụ tại đây để long trọng tổ chức </a:t>
            </a:r>
            <a:r>
              <a:rPr lang="vi-VN" sz="1200" b="1" dirty="0">
                <a:latin typeface="Calibri" panose="020F0502020204030204" pitchFamily="34" charset="0"/>
                <a:ea typeface="Calibri" panose="020F0502020204030204" pitchFamily="34" charset="0"/>
                <a:cs typeface="Calibri" panose="020F0502020204030204" pitchFamily="34" charset="0"/>
              </a:rPr>
              <a:t>Lễ phát động "Chiến dịch thu gom rác thải nhựa" </a:t>
            </a:r>
            <a:r>
              <a:rPr lang="vi-VN" sz="1200" dirty="0">
                <a:latin typeface="Calibri" panose="020F0502020204030204" pitchFamily="34" charset="0"/>
                <a:ea typeface="Calibri" panose="020F0502020204030204" pitchFamily="34" charset="0"/>
                <a:cs typeface="Calibri" panose="020F0502020204030204" pitchFamily="34" charset="0"/>
              </a:rPr>
              <a:t>nhằm nâng cao ý thức cộng đồng về bảo vệ môi trường.</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Ô nhiễm rác thải nhựa là một vấn đề cấp bách, nhức nhối đang ảnh hưởng nghiêm trọng đến đời sông ngòi, làm ô nhiễm nguồn nước và đất đai, đe dọa đa dạng sinh học và sức khỏe con người.</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Nhận thức được tầm quan trọng của việc bảo vệ môi trường, trường THPT Chuyên ABC đã phát động "Chiến dịch thu gom rác thải nhựa" với mong muốn chung tay góp sức xây dựng một môi trường xanh - sạch - đẹp. Chiến dịch bao gồm các hoạt động:</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    Tuyên truyền, giáo dục nâng cao nhận thức về tác hại của rác thải nhựa: Thông qua các hình thức như: tổ chức hội thảo, mít ting, tuyên truyền trên các phương tiện thông tin đại chúng,...</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    Phát động phong trào thu gom rác thải nhựa: Khuyến khích người dân tham gia thu gom rác thải nhựa tại khu vực nhà ở, trường học, nơi làm việc,...</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    Phân loại rác thải nhựa tại nguồn: Hướng dẫn người dân phân loại rác thải nhựa đúng cách để tái chế và xử lý hiệu quả.</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    Tái chế rác thải nhựa: Hỗ trợ các cơ sở thu gom, tái chế rác thải nhựa để góp phần giảm thiểu lượng rác thải thải ra môi trường.</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"Chiến dịch thu gom rác thải nhựa" là trách nhiệm chung của mỗi cá nhân và tập thể. Chúng ta hãy chung tay hành động:</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    Hạn chế sử dụng các sản phẩm nhựa dùng một lần: Thay thế bằng các sản phẩm thân thiện với môi trường như: túi vải, bình nước giữ nhiệt,...</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    Tái sử dụng đồ nhựa: Sử dụng lại các chai nhựa, hộp nhựa,... cho những mục đích khác nhau.</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    Thu gom và phân loại rác thải nhựa đúng cách: Vứt rác đúng nơi quy định, phân loại rác thải nhựa để tái chế.</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    Tham gia tuyên truyền, giáo dục nâng cao ý thức bảo vệ môi trường: Chia sẻ kiến thức về tác hại của rác thải nhựa và cách bảo vệ môi trường đến mọi người xung quanh.</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Mỗi hành động nhỏ của chúng ta góp phần tạo nên sự thay đổi lớn. Hãy chung tay hành động vì một môi trường xanh - sạch - đẹp!</a:t>
            </a:r>
            <a:br>
              <a:rPr lang="vi-VN" sz="1200" dirty="0">
                <a:latin typeface="Calibri" panose="020F0502020204030204" pitchFamily="34" charset="0"/>
                <a:ea typeface="Calibri" panose="020F0502020204030204" pitchFamily="34" charset="0"/>
                <a:cs typeface="Calibri" panose="020F0502020204030204" pitchFamily="34" charset="0"/>
              </a:rPr>
            </a:br>
            <a:r>
              <a:rPr lang="vi-VN" sz="1200" dirty="0">
                <a:latin typeface="Calibri" panose="020F0502020204030204" pitchFamily="34" charset="0"/>
                <a:ea typeface="Calibri" panose="020F0502020204030204" pitchFamily="34" charset="0"/>
                <a:cs typeface="Calibri" panose="020F0502020204030204" pitchFamily="34" charset="0"/>
              </a:rPr>
              <a:t>Xin trân trọng cảm ơn!</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grpSp>
        <p:nvGrpSpPr>
          <p:cNvPr id="2720" name="Google Shape;2720;p41"/>
          <p:cNvGrpSpPr/>
          <p:nvPr/>
        </p:nvGrpSpPr>
        <p:grpSpPr>
          <a:xfrm>
            <a:off x="7596331" y="3124819"/>
            <a:ext cx="1385373" cy="1709110"/>
            <a:chOff x="7596331" y="3124819"/>
            <a:chExt cx="1385373" cy="1709110"/>
          </a:xfrm>
        </p:grpSpPr>
        <p:grpSp>
          <p:nvGrpSpPr>
            <p:cNvPr id="2721" name="Google Shape;2721;p41"/>
            <p:cNvGrpSpPr/>
            <p:nvPr/>
          </p:nvGrpSpPr>
          <p:grpSpPr>
            <a:xfrm rot="-6270110">
              <a:off x="7888508" y="3173127"/>
              <a:ext cx="600261" cy="646393"/>
              <a:chOff x="2117275" y="1920575"/>
              <a:chExt cx="299725" cy="322775"/>
            </a:xfrm>
          </p:grpSpPr>
          <p:sp>
            <p:nvSpPr>
              <p:cNvPr id="2722" name="Google Shape;2722;p41"/>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3" name="Google Shape;2723;p41"/>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 name="Google Shape;2724;p41"/>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5" name="Google Shape;2725;p41"/>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6" name="Google Shape;2726;p41"/>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7" name="Google Shape;2727;p41"/>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8" name="Google Shape;2728;p41"/>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9" name="Google Shape;2729;p41"/>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0" name="Google Shape;2730;p41"/>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1" name="Google Shape;2731;p41"/>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2" name="Google Shape;2732;p41"/>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3" name="Google Shape;2733;p41"/>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4" name="Google Shape;2734;p41"/>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 name="Google Shape;2735;p41"/>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6" name="Google Shape;2736;p41"/>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 name="Google Shape;2737;p41"/>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 name="Google Shape;2738;p41"/>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 name="Google Shape;2739;p41"/>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 name="Google Shape;2740;p41"/>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41" name="Google Shape;2741;p41"/>
            <p:cNvGrpSpPr/>
            <p:nvPr/>
          </p:nvGrpSpPr>
          <p:grpSpPr>
            <a:xfrm rot="-1171996" flipH="1">
              <a:off x="7757211" y="3543668"/>
              <a:ext cx="1063614" cy="1145410"/>
              <a:chOff x="2117275" y="1920575"/>
              <a:chExt cx="299725" cy="322775"/>
            </a:xfrm>
          </p:grpSpPr>
          <p:sp>
            <p:nvSpPr>
              <p:cNvPr id="2742" name="Google Shape;2742;p41"/>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3" name="Google Shape;2743;p41"/>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4" name="Google Shape;2744;p41"/>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5" name="Google Shape;2745;p41"/>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6" name="Google Shape;2746;p41"/>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7" name="Google Shape;2747;p41"/>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8" name="Google Shape;2748;p41"/>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9" name="Google Shape;2749;p41"/>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0" name="Google Shape;2750;p41"/>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1" name="Google Shape;2751;p41"/>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2" name="Google Shape;2752;p41"/>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3" name="Google Shape;2753;p41"/>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4" name="Google Shape;2754;p41"/>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5" name="Google Shape;2755;p41"/>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6" name="Google Shape;2756;p41"/>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7" name="Google Shape;2757;p41"/>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2758;p41"/>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2759;p41"/>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0" name="Google Shape;2760;p41"/>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761" name="Google Shape;2761;p41"/>
          <p:cNvGrpSpPr/>
          <p:nvPr/>
        </p:nvGrpSpPr>
        <p:grpSpPr>
          <a:xfrm>
            <a:off x="6738656" y="539504"/>
            <a:ext cx="1385373" cy="1623636"/>
            <a:chOff x="6738656" y="539504"/>
            <a:chExt cx="1385373" cy="1623636"/>
          </a:xfrm>
        </p:grpSpPr>
        <p:grpSp>
          <p:nvGrpSpPr>
            <p:cNvPr id="2762" name="Google Shape;2762;p41"/>
            <p:cNvGrpSpPr/>
            <p:nvPr/>
          </p:nvGrpSpPr>
          <p:grpSpPr>
            <a:xfrm rot="-9628004">
              <a:off x="6899536" y="684355"/>
              <a:ext cx="1063614" cy="1145410"/>
              <a:chOff x="2117275" y="1920575"/>
              <a:chExt cx="299725" cy="322775"/>
            </a:xfrm>
          </p:grpSpPr>
          <p:sp>
            <p:nvSpPr>
              <p:cNvPr id="2763" name="Google Shape;2763;p41"/>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4" name="Google Shape;2764;p41"/>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5" name="Google Shape;2765;p41"/>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6" name="Google Shape;2766;p41"/>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7" name="Google Shape;2767;p41"/>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8" name="Google Shape;2768;p41"/>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9" name="Google Shape;2769;p41"/>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0" name="Google Shape;2770;p41"/>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1" name="Google Shape;2771;p41"/>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2" name="Google Shape;2772;p41"/>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3" name="Google Shape;2773;p41"/>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4" name="Google Shape;2774;p41"/>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41"/>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41"/>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41"/>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41"/>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9" name="Google Shape;2779;p41"/>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0" name="Google Shape;2780;p41"/>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1" name="Google Shape;2781;p41"/>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2" name="Google Shape;2782;p41"/>
            <p:cNvGrpSpPr/>
            <p:nvPr/>
          </p:nvGrpSpPr>
          <p:grpSpPr>
            <a:xfrm rot="-4529890" flipH="1">
              <a:off x="7435708" y="1468439"/>
              <a:ext cx="600261" cy="646393"/>
              <a:chOff x="2117275" y="1920575"/>
              <a:chExt cx="299725" cy="322775"/>
            </a:xfrm>
          </p:grpSpPr>
          <p:sp>
            <p:nvSpPr>
              <p:cNvPr id="2783" name="Google Shape;2783;p41"/>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4" name="Google Shape;2784;p41"/>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5" name="Google Shape;2785;p41"/>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6" name="Google Shape;2786;p41"/>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7" name="Google Shape;2787;p41"/>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8" name="Google Shape;2788;p41"/>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9" name="Google Shape;2789;p41"/>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0" name="Google Shape;2790;p41"/>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 name="Google Shape;2791;p41"/>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2" name="Google Shape;2792;p41"/>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3" name="Google Shape;2793;p41"/>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4" name="Google Shape;2794;p41"/>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5" name="Google Shape;2795;p41"/>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6" name="Google Shape;2796;p41"/>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7" name="Google Shape;2797;p41"/>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8" name="Google Shape;2798;p41"/>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9" name="Google Shape;2799;p41"/>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0" name="Google Shape;2800;p41"/>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1" name="Google Shape;2801;p41"/>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802" name="Google Shape;2802;p41"/>
          <p:cNvSpPr txBox="1">
            <a:spLocks noGrp="1"/>
          </p:cNvSpPr>
          <p:nvPr>
            <p:ph type="title"/>
          </p:nvPr>
        </p:nvSpPr>
        <p:spPr>
          <a:xfrm>
            <a:off x="2114024" y="2108963"/>
            <a:ext cx="6072599" cy="181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latin typeface="Calibri" panose="020F0502020204030204" pitchFamily="34" charset="0"/>
                <a:ea typeface="Calibri" panose="020F0502020204030204" pitchFamily="34" charset="0"/>
                <a:cs typeface="Calibri" panose="020F0502020204030204" pitchFamily="34" charset="0"/>
              </a:rPr>
              <a:t>Kiểu bài và yêu cầu với kiểu bài</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803" name="Google Shape;2803;p41"/>
          <p:cNvSpPr txBox="1">
            <a:spLocks noGrp="1"/>
          </p:cNvSpPr>
          <p:nvPr>
            <p:ph type="title" idx="2"/>
          </p:nvPr>
        </p:nvSpPr>
        <p:spPr>
          <a:xfrm>
            <a:off x="2114013" y="1086650"/>
            <a:ext cx="1162200" cy="96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I</a:t>
            </a:r>
            <a:endParaRPr dirty="0"/>
          </a:p>
        </p:txBody>
      </p:sp>
      <p:cxnSp>
        <p:nvCxnSpPr>
          <p:cNvPr id="2805" name="Google Shape;2805;p41"/>
          <p:cNvCxnSpPr/>
          <p:nvPr/>
        </p:nvCxnSpPr>
        <p:spPr>
          <a:xfrm>
            <a:off x="2156938" y="3979375"/>
            <a:ext cx="4272300" cy="0"/>
          </a:xfrm>
          <a:prstGeom prst="straightConnector1">
            <a:avLst/>
          </a:prstGeom>
          <a:noFill/>
          <a:ln w="19050" cap="flat" cmpd="sng">
            <a:solidFill>
              <a:schemeClr val="dk1"/>
            </a:solidFill>
            <a:prstDash val="solid"/>
            <a:round/>
            <a:headEnd type="none" w="med" len="med"/>
            <a:tailEnd type="none" w="med" len="med"/>
          </a:ln>
        </p:spPr>
      </p:cxnSp>
      <p:grpSp>
        <p:nvGrpSpPr>
          <p:cNvPr id="2806" name="Google Shape;2806;p41"/>
          <p:cNvGrpSpPr/>
          <p:nvPr/>
        </p:nvGrpSpPr>
        <p:grpSpPr>
          <a:xfrm>
            <a:off x="120008" y="2257602"/>
            <a:ext cx="1418220" cy="2480268"/>
            <a:chOff x="114783" y="2142502"/>
            <a:chExt cx="1418220" cy="2480268"/>
          </a:xfrm>
        </p:grpSpPr>
        <p:grpSp>
          <p:nvGrpSpPr>
            <p:cNvPr id="2807" name="Google Shape;2807;p41"/>
            <p:cNvGrpSpPr/>
            <p:nvPr/>
          </p:nvGrpSpPr>
          <p:grpSpPr>
            <a:xfrm rot="7892823" flipH="1">
              <a:off x="1166595" y="3852516"/>
              <a:ext cx="326429" cy="253721"/>
              <a:chOff x="3719725" y="-973000"/>
              <a:chExt cx="113025" cy="87850"/>
            </a:xfrm>
          </p:grpSpPr>
          <p:sp>
            <p:nvSpPr>
              <p:cNvPr id="2808" name="Google Shape;2808;p41"/>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 name="Google Shape;2809;p41"/>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0" name="Google Shape;2810;p41"/>
            <p:cNvGrpSpPr/>
            <p:nvPr/>
          </p:nvGrpSpPr>
          <p:grpSpPr>
            <a:xfrm flipH="1">
              <a:off x="114783" y="2142502"/>
              <a:ext cx="1066149" cy="2480268"/>
              <a:chOff x="3289200" y="1228175"/>
              <a:chExt cx="189450" cy="440725"/>
            </a:xfrm>
          </p:grpSpPr>
          <p:sp>
            <p:nvSpPr>
              <p:cNvPr id="2811" name="Google Shape;2811;p41"/>
              <p:cNvSpPr/>
              <p:nvPr/>
            </p:nvSpPr>
            <p:spPr>
              <a:xfrm>
                <a:off x="3358325" y="1609450"/>
                <a:ext cx="13975" cy="52025"/>
              </a:xfrm>
              <a:custGeom>
                <a:avLst/>
                <a:gdLst/>
                <a:ahLst/>
                <a:cxnLst/>
                <a:rect l="l" t="t" r="r" b="b"/>
                <a:pathLst>
                  <a:path w="559" h="2081" extrusionOk="0">
                    <a:moveTo>
                      <a:pt x="210" y="1"/>
                    </a:moveTo>
                    <a:cubicBezTo>
                      <a:pt x="145" y="43"/>
                      <a:pt x="74" y="78"/>
                      <a:pt x="1" y="102"/>
                    </a:cubicBezTo>
                    <a:lnTo>
                      <a:pt x="304" y="2080"/>
                    </a:lnTo>
                    <a:cubicBezTo>
                      <a:pt x="465" y="1996"/>
                      <a:pt x="558" y="1908"/>
                      <a:pt x="558" y="1837"/>
                    </a:cubicBezTo>
                    <a:lnTo>
                      <a:pt x="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 name="Google Shape;2812;p41"/>
              <p:cNvSpPr/>
              <p:nvPr/>
            </p:nvSpPr>
            <p:spPr>
              <a:xfrm>
                <a:off x="3352050" y="1612000"/>
                <a:ext cx="13900" cy="53150"/>
              </a:xfrm>
              <a:custGeom>
                <a:avLst/>
                <a:gdLst/>
                <a:ahLst/>
                <a:cxnLst/>
                <a:rect l="l" t="t" r="r" b="b"/>
                <a:pathLst>
                  <a:path w="556" h="2126" extrusionOk="0">
                    <a:moveTo>
                      <a:pt x="252" y="0"/>
                    </a:moveTo>
                    <a:cubicBezTo>
                      <a:pt x="169" y="30"/>
                      <a:pt x="86" y="55"/>
                      <a:pt x="0" y="74"/>
                    </a:cubicBezTo>
                    <a:lnTo>
                      <a:pt x="188" y="2125"/>
                    </a:lnTo>
                    <a:cubicBezTo>
                      <a:pt x="315" y="2087"/>
                      <a:pt x="437" y="2038"/>
                      <a:pt x="555" y="1978"/>
                    </a:cubicBezTo>
                    <a:lnTo>
                      <a:pt x="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 name="Google Shape;2813;p41"/>
              <p:cNvSpPr/>
              <p:nvPr/>
            </p:nvSpPr>
            <p:spPr>
              <a:xfrm>
                <a:off x="3358000" y="1607050"/>
                <a:ext cx="5575" cy="5000"/>
              </a:xfrm>
              <a:custGeom>
                <a:avLst/>
                <a:gdLst/>
                <a:ahLst/>
                <a:cxnLst/>
                <a:rect l="l" t="t" r="r" b="b"/>
                <a:pathLst>
                  <a:path w="223" h="200" extrusionOk="0">
                    <a:moveTo>
                      <a:pt x="205" y="0"/>
                    </a:moveTo>
                    <a:cubicBezTo>
                      <a:pt x="166" y="33"/>
                      <a:pt x="100" y="71"/>
                      <a:pt x="0" y="109"/>
                    </a:cubicBezTo>
                    <a:lnTo>
                      <a:pt x="15" y="199"/>
                    </a:lnTo>
                    <a:cubicBezTo>
                      <a:pt x="88" y="174"/>
                      <a:pt x="158" y="139"/>
                      <a:pt x="223" y="98"/>
                    </a:cubicBezTo>
                    <a:lnTo>
                      <a:pt x="2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 name="Google Shape;2814;p41"/>
              <p:cNvSpPr/>
              <p:nvPr/>
            </p:nvSpPr>
            <p:spPr>
              <a:xfrm>
                <a:off x="3357075" y="1601025"/>
                <a:ext cx="6075" cy="8775"/>
              </a:xfrm>
              <a:custGeom>
                <a:avLst/>
                <a:gdLst/>
                <a:ahLst/>
                <a:cxnLst/>
                <a:rect l="l" t="t" r="r" b="b"/>
                <a:pathLst>
                  <a:path w="243" h="351" extrusionOk="0">
                    <a:moveTo>
                      <a:pt x="196" y="1"/>
                    </a:moveTo>
                    <a:cubicBezTo>
                      <a:pt x="137" y="48"/>
                      <a:pt x="72" y="86"/>
                      <a:pt x="1" y="113"/>
                    </a:cubicBezTo>
                    <a:lnTo>
                      <a:pt x="37" y="350"/>
                    </a:lnTo>
                    <a:cubicBezTo>
                      <a:pt x="136" y="312"/>
                      <a:pt x="203" y="274"/>
                      <a:pt x="242" y="241"/>
                    </a:cubicBezTo>
                    <a:lnTo>
                      <a:pt x="1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 name="Google Shape;2815;p41"/>
              <p:cNvSpPr/>
              <p:nvPr/>
            </p:nvSpPr>
            <p:spPr>
              <a:xfrm>
                <a:off x="3356750" y="1598225"/>
                <a:ext cx="5250" cy="5650"/>
              </a:xfrm>
              <a:custGeom>
                <a:avLst/>
                <a:gdLst/>
                <a:ahLst/>
                <a:cxnLst/>
                <a:rect l="l" t="t" r="r" b="b"/>
                <a:pathLst>
                  <a:path w="210" h="226" extrusionOk="0">
                    <a:moveTo>
                      <a:pt x="188" y="0"/>
                    </a:moveTo>
                    <a:cubicBezTo>
                      <a:pt x="165" y="39"/>
                      <a:pt x="107" y="86"/>
                      <a:pt x="0" y="134"/>
                    </a:cubicBezTo>
                    <a:lnTo>
                      <a:pt x="15" y="225"/>
                    </a:lnTo>
                    <a:cubicBezTo>
                      <a:pt x="85" y="198"/>
                      <a:pt x="150" y="160"/>
                      <a:pt x="209" y="112"/>
                    </a:cubicBezTo>
                    <a:lnTo>
                      <a:pt x="1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 name="Google Shape;2816;p41"/>
              <p:cNvSpPr/>
              <p:nvPr/>
            </p:nvSpPr>
            <p:spPr>
              <a:xfrm>
                <a:off x="3355400" y="1589775"/>
                <a:ext cx="6075" cy="11800"/>
              </a:xfrm>
              <a:custGeom>
                <a:avLst/>
                <a:gdLst/>
                <a:ahLst/>
                <a:cxnLst/>
                <a:rect l="l" t="t" r="r" b="b"/>
                <a:pathLst>
                  <a:path w="243" h="472" extrusionOk="0">
                    <a:moveTo>
                      <a:pt x="178" y="0"/>
                    </a:moveTo>
                    <a:cubicBezTo>
                      <a:pt x="178" y="49"/>
                      <a:pt x="113" y="96"/>
                      <a:pt x="1" y="134"/>
                    </a:cubicBezTo>
                    <a:lnTo>
                      <a:pt x="3" y="140"/>
                    </a:lnTo>
                    <a:lnTo>
                      <a:pt x="54" y="472"/>
                    </a:lnTo>
                    <a:cubicBezTo>
                      <a:pt x="161" y="424"/>
                      <a:pt x="219" y="377"/>
                      <a:pt x="242" y="338"/>
                    </a:cubicBezTo>
                    <a:lnTo>
                      <a:pt x="1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7" name="Google Shape;2817;p41"/>
              <p:cNvSpPr/>
              <p:nvPr/>
            </p:nvSpPr>
            <p:spPr>
              <a:xfrm>
                <a:off x="3301625" y="1589175"/>
                <a:ext cx="58225" cy="6925"/>
              </a:xfrm>
              <a:custGeom>
                <a:avLst/>
                <a:gdLst/>
                <a:ahLst/>
                <a:cxnLst/>
                <a:rect l="l" t="t" r="r" b="b"/>
                <a:pathLst>
                  <a:path w="2329" h="277" extrusionOk="0">
                    <a:moveTo>
                      <a:pt x="6" y="1"/>
                    </a:moveTo>
                    <a:cubicBezTo>
                      <a:pt x="3" y="9"/>
                      <a:pt x="0" y="16"/>
                      <a:pt x="0" y="24"/>
                    </a:cubicBezTo>
                    <a:cubicBezTo>
                      <a:pt x="0" y="60"/>
                      <a:pt x="34" y="93"/>
                      <a:pt x="94" y="124"/>
                    </a:cubicBezTo>
                    <a:cubicBezTo>
                      <a:pt x="169" y="159"/>
                      <a:pt x="249" y="184"/>
                      <a:pt x="331" y="200"/>
                    </a:cubicBezTo>
                    <a:cubicBezTo>
                      <a:pt x="542" y="248"/>
                      <a:pt x="838" y="277"/>
                      <a:pt x="1165" y="277"/>
                    </a:cubicBezTo>
                    <a:cubicBezTo>
                      <a:pt x="1223" y="277"/>
                      <a:pt x="1281" y="276"/>
                      <a:pt x="1338" y="273"/>
                    </a:cubicBezTo>
                    <a:cubicBezTo>
                      <a:pt x="1541" y="269"/>
                      <a:pt x="1745" y="248"/>
                      <a:pt x="1946" y="211"/>
                    </a:cubicBezTo>
                    <a:cubicBezTo>
                      <a:pt x="2016" y="198"/>
                      <a:pt x="2085" y="180"/>
                      <a:pt x="2152" y="158"/>
                    </a:cubicBezTo>
                    <a:cubicBezTo>
                      <a:pt x="2264" y="119"/>
                      <a:pt x="2329" y="73"/>
                      <a:pt x="2329" y="24"/>
                    </a:cubicBezTo>
                    <a:cubicBezTo>
                      <a:pt x="2329" y="16"/>
                      <a:pt x="2327" y="8"/>
                      <a:pt x="2323" y="1"/>
                    </a:cubicBezTo>
                    <a:cubicBezTo>
                      <a:pt x="2292" y="75"/>
                      <a:pt x="2112" y="140"/>
                      <a:pt x="1847" y="181"/>
                    </a:cubicBezTo>
                    <a:cubicBezTo>
                      <a:pt x="1635" y="213"/>
                      <a:pt x="1420" y="229"/>
                      <a:pt x="1205" y="229"/>
                    </a:cubicBezTo>
                    <a:cubicBezTo>
                      <a:pt x="1192" y="229"/>
                      <a:pt x="1179" y="229"/>
                      <a:pt x="1165" y="229"/>
                    </a:cubicBezTo>
                    <a:cubicBezTo>
                      <a:pt x="559" y="229"/>
                      <a:pt x="61" y="129"/>
                      <a:pt x="6" y="1"/>
                    </a:cubicBezTo>
                    <a:close/>
                  </a:path>
                </a:pathLst>
              </a:custGeom>
              <a:solidFill>
                <a:srgbClr val="FBD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8" name="Google Shape;2818;p41"/>
              <p:cNvSpPr/>
              <p:nvPr/>
            </p:nvSpPr>
            <p:spPr>
              <a:xfrm>
                <a:off x="3351825" y="1609775"/>
                <a:ext cx="6525" cy="4075"/>
              </a:xfrm>
              <a:custGeom>
                <a:avLst/>
                <a:gdLst/>
                <a:ahLst/>
                <a:cxnLst/>
                <a:rect l="l" t="t" r="r" b="b"/>
                <a:pathLst>
                  <a:path w="261" h="163" extrusionOk="0">
                    <a:moveTo>
                      <a:pt x="247" y="0"/>
                    </a:moveTo>
                    <a:cubicBezTo>
                      <a:pt x="211" y="13"/>
                      <a:pt x="169" y="28"/>
                      <a:pt x="123" y="40"/>
                    </a:cubicBezTo>
                    <a:cubicBezTo>
                      <a:pt x="84" y="52"/>
                      <a:pt x="44" y="64"/>
                      <a:pt x="0" y="72"/>
                    </a:cubicBezTo>
                    <a:lnTo>
                      <a:pt x="9" y="163"/>
                    </a:lnTo>
                    <a:cubicBezTo>
                      <a:pt x="95" y="144"/>
                      <a:pt x="178" y="119"/>
                      <a:pt x="261" y="90"/>
                    </a:cubicBezTo>
                    <a:lnTo>
                      <a:pt x="2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9" name="Google Shape;2819;p41"/>
              <p:cNvSpPr/>
              <p:nvPr/>
            </p:nvSpPr>
            <p:spPr>
              <a:xfrm>
                <a:off x="3351300" y="1603850"/>
                <a:ext cx="6725" cy="7750"/>
              </a:xfrm>
              <a:custGeom>
                <a:avLst/>
                <a:gdLst/>
                <a:ahLst/>
                <a:cxnLst/>
                <a:rect l="l" t="t" r="r" b="b"/>
                <a:pathLst>
                  <a:path w="269" h="310" extrusionOk="0">
                    <a:moveTo>
                      <a:pt x="232" y="0"/>
                    </a:moveTo>
                    <a:cubicBezTo>
                      <a:pt x="157" y="31"/>
                      <a:pt x="79" y="57"/>
                      <a:pt x="0" y="77"/>
                    </a:cubicBezTo>
                    <a:lnTo>
                      <a:pt x="22" y="309"/>
                    </a:lnTo>
                    <a:cubicBezTo>
                      <a:pt x="65" y="301"/>
                      <a:pt x="106" y="289"/>
                      <a:pt x="145" y="277"/>
                    </a:cubicBezTo>
                    <a:cubicBezTo>
                      <a:pt x="190" y="265"/>
                      <a:pt x="232" y="250"/>
                      <a:pt x="268" y="237"/>
                    </a:cubicBezTo>
                    <a:lnTo>
                      <a:pt x="2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0" name="Google Shape;2820;p41"/>
              <p:cNvSpPr/>
              <p:nvPr/>
            </p:nvSpPr>
            <p:spPr>
              <a:xfrm>
                <a:off x="3351100" y="1601550"/>
                <a:ext cx="6000" cy="4225"/>
              </a:xfrm>
              <a:custGeom>
                <a:avLst/>
                <a:gdLst/>
                <a:ahLst/>
                <a:cxnLst/>
                <a:rect l="l" t="t" r="r" b="b"/>
                <a:pathLst>
                  <a:path w="240" h="169" extrusionOk="0">
                    <a:moveTo>
                      <a:pt x="226" y="1"/>
                    </a:moveTo>
                    <a:cubicBezTo>
                      <a:pt x="178" y="22"/>
                      <a:pt x="129" y="40"/>
                      <a:pt x="79" y="55"/>
                    </a:cubicBezTo>
                    <a:cubicBezTo>
                      <a:pt x="54" y="63"/>
                      <a:pt x="28" y="71"/>
                      <a:pt x="0" y="79"/>
                    </a:cubicBezTo>
                    <a:lnTo>
                      <a:pt x="9" y="169"/>
                    </a:lnTo>
                    <a:cubicBezTo>
                      <a:pt x="87" y="149"/>
                      <a:pt x="165" y="123"/>
                      <a:pt x="240" y="93"/>
                    </a:cubicBezTo>
                    <a:lnTo>
                      <a:pt x="2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1" name="Google Shape;2821;p41"/>
              <p:cNvSpPr/>
              <p:nvPr/>
            </p:nvSpPr>
            <p:spPr>
              <a:xfrm>
                <a:off x="3335300" y="1613825"/>
                <a:ext cx="21475" cy="54925"/>
              </a:xfrm>
              <a:custGeom>
                <a:avLst/>
                <a:gdLst/>
                <a:ahLst/>
                <a:cxnLst/>
                <a:rect l="l" t="t" r="r" b="b"/>
                <a:pathLst>
                  <a:path w="859" h="2197" extrusionOk="0">
                    <a:moveTo>
                      <a:pt x="670" y="1"/>
                    </a:moveTo>
                    <a:cubicBezTo>
                      <a:pt x="450" y="50"/>
                      <a:pt x="225" y="82"/>
                      <a:pt x="1" y="96"/>
                    </a:cubicBezTo>
                    <a:lnTo>
                      <a:pt x="24" y="2197"/>
                    </a:lnTo>
                    <a:cubicBezTo>
                      <a:pt x="306" y="2182"/>
                      <a:pt x="587" y="2133"/>
                      <a:pt x="858" y="2052"/>
                    </a:cubicBezTo>
                    <a:lnTo>
                      <a:pt x="6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2" name="Google Shape;2822;p41"/>
              <p:cNvSpPr/>
              <p:nvPr/>
            </p:nvSpPr>
            <p:spPr>
              <a:xfrm>
                <a:off x="3350275" y="1593125"/>
                <a:ext cx="6500" cy="10400"/>
              </a:xfrm>
              <a:custGeom>
                <a:avLst/>
                <a:gdLst/>
                <a:ahLst/>
                <a:cxnLst/>
                <a:rect l="l" t="t" r="r" b="b"/>
                <a:pathLst>
                  <a:path w="260" h="416" extrusionOk="0">
                    <a:moveTo>
                      <a:pt x="206" y="1"/>
                    </a:moveTo>
                    <a:cubicBezTo>
                      <a:pt x="139" y="23"/>
                      <a:pt x="70" y="41"/>
                      <a:pt x="0" y="54"/>
                    </a:cubicBezTo>
                    <a:lnTo>
                      <a:pt x="33" y="416"/>
                    </a:lnTo>
                    <a:cubicBezTo>
                      <a:pt x="60" y="408"/>
                      <a:pt x="87" y="400"/>
                      <a:pt x="112" y="392"/>
                    </a:cubicBezTo>
                    <a:cubicBezTo>
                      <a:pt x="162" y="377"/>
                      <a:pt x="211" y="359"/>
                      <a:pt x="259" y="338"/>
                    </a:cubicBezTo>
                    <a:lnTo>
                      <a:pt x="208" y="6"/>
                    </a:lnTo>
                    <a:lnTo>
                      <a:pt x="2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3" name="Google Shape;2823;p41"/>
              <p:cNvSpPr/>
              <p:nvPr/>
            </p:nvSpPr>
            <p:spPr>
              <a:xfrm>
                <a:off x="3347600" y="1585425"/>
                <a:ext cx="12125" cy="8325"/>
              </a:xfrm>
              <a:custGeom>
                <a:avLst/>
                <a:gdLst/>
                <a:ahLst/>
                <a:cxnLst/>
                <a:rect l="l" t="t" r="r" b="b"/>
                <a:pathLst>
                  <a:path w="485" h="333" extrusionOk="0">
                    <a:moveTo>
                      <a:pt x="166" y="1"/>
                    </a:moveTo>
                    <a:lnTo>
                      <a:pt x="173" y="57"/>
                    </a:lnTo>
                    <a:cubicBezTo>
                      <a:pt x="292" y="83"/>
                      <a:pt x="368" y="113"/>
                      <a:pt x="368" y="145"/>
                    </a:cubicBezTo>
                    <a:cubicBezTo>
                      <a:pt x="368" y="179"/>
                      <a:pt x="305" y="209"/>
                      <a:pt x="196" y="232"/>
                    </a:cubicBezTo>
                    <a:cubicBezTo>
                      <a:pt x="142" y="245"/>
                      <a:pt x="75" y="255"/>
                      <a:pt x="0" y="267"/>
                    </a:cubicBezTo>
                    <a:lnTo>
                      <a:pt x="4" y="300"/>
                    </a:lnTo>
                    <a:lnTo>
                      <a:pt x="8" y="332"/>
                    </a:lnTo>
                    <a:cubicBezTo>
                      <a:pt x="273" y="291"/>
                      <a:pt x="453" y="225"/>
                      <a:pt x="484" y="152"/>
                    </a:cubicBezTo>
                    <a:cubicBezTo>
                      <a:pt x="460" y="93"/>
                      <a:pt x="343" y="41"/>
                      <a:pt x="166" y="1"/>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4" name="Google Shape;2824;p41"/>
              <p:cNvSpPr/>
              <p:nvPr/>
            </p:nvSpPr>
            <p:spPr>
              <a:xfrm>
                <a:off x="3351900" y="1586850"/>
                <a:ext cx="4925" cy="4400"/>
              </a:xfrm>
              <a:custGeom>
                <a:avLst/>
                <a:gdLst/>
                <a:ahLst/>
                <a:cxnLst/>
                <a:rect l="l" t="t" r="r" b="b"/>
                <a:pathLst>
                  <a:path w="197" h="176" extrusionOk="0">
                    <a:moveTo>
                      <a:pt x="1" y="0"/>
                    </a:moveTo>
                    <a:lnTo>
                      <a:pt x="24" y="175"/>
                    </a:lnTo>
                    <a:cubicBezTo>
                      <a:pt x="133" y="152"/>
                      <a:pt x="196" y="122"/>
                      <a:pt x="196" y="88"/>
                    </a:cubicBezTo>
                    <a:cubicBezTo>
                      <a:pt x="196" y="56"/>
                      <a:pt x="120"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5" name="Google Shape;2825;p41"/>
              <p:cNvSpPr/>
              <p:nvPr/>
            </p:nvSpPr>
            <p:spPr>
              <a:xfrm>
                <a:off x="3346975" y="1585975"/>
                <a:ext cx="5550" cy="6100"/>
              </a:xfrm>
              <a:custGeom>
                <a:avLst/>
                <a:gdLst/>
                <a:ahLst/>
                <a:cxnLst/>
                <a:rect l="l" t="t" r="r" b="b"/>
                <a:pathLst>
                  <a:path w="222" h="244" extrusionOk="0">
                    <a:moveTo>
                      <a:pt x="1" y="1"/>
                    </a:moveTo>
                    <a:lnTo>
                      <a:pt x="25" y="243"/>
                    </a:lnTo>
                    <a:cubicBezTo>
                      <a:pt x="100" y="233"/>
                      <a:pt x="167" y="223"/>
                      <a:pt x="221" y="210"/>
                    </a:cubicBezTo>
                    <a:lnTo>
                      <a:pt x="198" y="35"/>
                    </a:lnTo>
                    <a:cubicBezTo>
                      <a:pt x="141" y="22"/>
                      <a:pt x="73" y="1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6" name="Google Shape;2826;p41"/>
              <p:cNvSpPr/>
              <p:nvPr/>
            </p:nvSpPr>
            <p:spPr>
              <a:xfrm>
                <a:off x="3335250" y="1611575"/>
                <a:ext cx="16825" cy="4675"/>
              </a:xfrm>
              <a:custGeom>
                <a:avLst/>
                <a:gdLst/>
                <a:ahLst/>
                <a:cxnLst/>
                <a:rect l="l" t="t" r="r" b="b"/>
                <a:pathLst>
                  <a:path w="673" h="187" extrusionOk="0">
                    <a:moveTo>
                      <a:pt x="664" y="0"/>
                    </a:moveTo>
                    <a:cubicBezTo>
                      <a:pt x="445" y="51"/>
                      <a:pt x="224" y="82"/>
                      <a:pt x="0" y="96"/>
                    </a:cubicBezTo>
                    <a:lnTo>
                      <a:pt x="1" y="186"/>
                    </a:lnTo>
                    <a:cubicBezTo>
                      <a:pt x="227" y="172"/>
                      <a:pt x="452" y="140"/>
                      <a:pt x="672" y="91"/>
                    </a:cubicBezTo>
                    <a:lnTo>
                      <a:pt x="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7" name="Google Shape;2827;p41"/>
              <p:cNvSpPr/>
              <p:nvPr/>
            </p:nvSpPr>
            <p:spPr>
              <a:xfrm>
                <a:off x="3346850" y="1584550"/>
                <a:ext cx="5075" cy="2325"/>
              </a:xfrm>
              <a:custGeom>
                <a:avLst/>
                <a:gdLst/>
                <a:ahLst/>
                <a:cxnLst/>
                <a:rect l="l" t="t" r="r" b="b"/>
                <a:pathLst>
                  <a:path w="203" h="93" extrusionOk="0">
                    <a:moveTo>
                      <a:pt x="0" y="0"/>
                    </a:moveTo>
                    <a:lnTo>
                      <a:pt x="6" y="58"/>
                    </a:lnTo>
                    <a:cubicBezTo>
                      <a:pt x="78" y="69"/>
                      <a:pt x="146" y="80"/>
                      <a:pt x="203" y="92"/>
                    </a:cubicBezTo>
                    <a:lnTo>
                      <a:pt x="196" y="36"/>
                    </a:lnTo>
                    <a:cubicBezTo>
                      <a:pt x="137" y="21"/>
                      <a:pt x="70" y="10"/>
                      <a:pt x="0" y="0"/>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8" name="Google Shape;2828;p41"/>
              <p:cNvSpPr/>
              <p:nvPr/>
            </p:nvSpPr>
            <p:spPr>
              <a:xfrm>
                <a:off x="3335200" y="1605750"/>
                <a:ext cx="16675" cy="8250"/>
              </a:xfrm>
              <a:custGeom>
                <a:avLst/>
                <a:gdLst/>
                <a:ahLst/>
                <a:cxnLst/>
                <a:rect l="l" t="t" r="r" b="b"/>
                <a:pathLst>
                  <a:path w="667" h="330" extrusionOk="0">
                    <a:moveTo>
                      <a:pt x="644" y="1"/>
                    </a:moveTo>
                    <a:cubicBezTo>
                      <a:pt x="433" y="54"/>
                      <a:pt x="217" y="89"/>
                      <a:pt x="0" y="104"/>
                    </a:cubicBezTo>
                    <a:lnTo>
                      <a:pt x="2" y="329"/>
                    </a:lnTo>
                    <a:cubicBezTo>
                      <a:pt x="226" y="315"/>
                      <a:pt x="447" y="284"/>
                      <a:pt x="666" y="233"/>
                    </a:cubicBezTo>
                    <a:lnTo>
                      <a:pt x="644" y="1"/>
                    </a:lnTo>
                    <a:close/>
                  </a:path>
                </a:pathLst>
              </a:custGeom>
              <a:solidFill>
                <a:srgbClr val="DBA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9" name="Google Shape;2829;p41"/>
              <p:cNvSpPr/>
              <p:nvPr/>
            </p:nvSpPr>
            <p:spPr>
              <a:xfrm>
                <a:off x="3335150" y="1603500"/>
                <a:ext cx="16175" cy="4875"/>
              </a:xfrm>
              <a:custGeom>
                <a:avLst/>
                <a:gdLst/>
                <a:ahLst/>
                <a:cxnLst/>
                <a:rect l="l" t="t" r="r" b="b"/>
                <a:pathLst>
                  <a:path w="647" h="195" extrusionOk="0">
                    <a:moveTo>
                      <a:pt x="638" y="1"/>
                    </a:moveTo>
                    <a:cubicBezTo>
                      <a:pt x="456" y="51"/>
                      <a:pt x="237" y="86"/>
                      <a:pt x="1" y="104"/>
                    </a:cubicBezTo>
                    <a:lnTo>
                      <a:pt x="2" y="194"/>
                    </a:lnTo>
                    <a:cubicBezTo>
                      <a:pt x="219" y="179"/>
                      <a:pt x="435" y="144"/>
                      <a:pt x="646" y="91"/>
                    </a:cubicBezTo>
                    <a:lnTo>
                      <a:pt x="6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0" name="Google Shape;2830;p41"/>
              <p:cNvSpPr/>
              <p:nvPr/>
            </p:nvSpPr>
            <p:spPr>
              <a:xfrm>
                <a:off x="3335050" y="1594475"/>
                <a:ext cx="16075" cy="11650"/>
              </a:xfrm>
              <a:custGeom>
                <a:avLst/>
                <a:gdLst/>
                <a:ahLst/>
                <a:cxnLst/>
                <a:rect l="l" t="t" r="r" b="b"/>
                <a:pathLst>
                  <a:path w="643" h="466" extrusionOk="0">
                    <a:moveTo>
                      <a:pt x="609" y="0"/>
                    </a:moveTo>
                    <a:cubicBezTo>
                      <a:pt x="408" y="37"/>
                      <a:pt x="204" y="57"/>
                      <a:pt x="1" y="61"/>
                    </a:cubicBezTo>
                    <a:lnTo>
                      <a:pt x="1" y="67"/>
                    </a:lnTo>
                    <a:lnTo>
                      <a:pt x="5" y="465"/>
                    </a:lnTo>
                    <a:cubicBezTo>
                      <a:pt x="241" y="447"/>
                      <a:pt x="460" y="412"/>
                      <a:pt x="642" y="362"/>
                    </a:cubicBezTo>
                    <a:lnTo>
                      <a:pt x="6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1" name="Google Shape;2831;p41"/>
              <p:cNvSpPr/>
              <p:nvPr/>
            </p:nvSpPr>
            <p:spPr>
              <a:xfrm>
                <a:off x="3301750" y="1585650"/>
                <a:ext cx="46075" cy="9300"/>
              </a:xfrm>
              <a:custGeom>
                <a:avLst/>
                <a:gdLst/>
                <a:ahLst/>
                <a:cxnLst/>
                <a:rect l="l" t="t" r="r" b="b"/>
                <a:pathLst>
                  <a:path w="1843" h="372" extrusionOk="0">
                    <a:moveTo>
                      <a:pt x="282" y="1"/>
                    </a:moveTo>
                    <a:cubicBezTo>
                      <a:pt x="125" y="38"/>
                      <a:pt x="24" y="87"/>
                      <a:pt x="1" y="142"/>
                    </a:cubicBezTo>
                    <a:cubicBezTo>
                      <a:pt x="55" y="271"/>
                      <a:pt x="554" y="371"/>
                      <a:pt x="1160" y="371"/>
                    </a:cubicBezTo>
                    <a:cubicBezTo>
                      <a:pt x="1167" y="371"/>
                      <a:pt x="1174" y="371"/>
                      <a:pt x="1181" y="371"/>
                    </a:cubicBezTo>
                    <a:cubicBezTo>
                      <a:pt x="1402" y="371"/>
                      <a:pt x="1623" y="354"/>
                      <a:pt x="1842" y="322"/>
                    </a:cubicBezTo>
                    <a:lnTo>
                      <a:pt x="1838" y="291"/>
                    </a:lnTo>
                    <a:lnTo>
                      <a:pt x="1834" y="256"/>
                    </a:lnTo>
                    <a:cubicBezTo>
                      <a:pt x="1611" y="283"/>
                      <a:pt x="1385" y="297"/>
                      <a:pt x="1160" y="299"/>
                    </a:cubicBezTo>
                    <a:cubicBezTo>
                      <a:pt x="1129" y="299"/>
                      <a:pt x="1098" y="300"/>
                      <a:pt x="1067" y="300"/>
                    </a:cubicBezTo>
                    <a:cubicBezTo>
                      <a:pt x="830" y="300"/>
                      <a:pt x="613" y="285"/>
                      <a:pt x="449" y="261"/>
                    </a:cubicBezTo>
                    <a:cubicBezTo>
                      <a:pt x="384" y="252"/>
                      <a:pt x="318" y="239"/>
                      <a:pt x="253" y="221"/>
                    </a:cubicBezTo>
                    <a:cubicBezTo>
                      <a:pt x="183" y="199"/>
                      <a:pt x="143" y="175"/>
                      <a:pt x="143" y="147"/>
                    </a:cubicBezTo>
                    <a:cubicBezTo>
                      <a:pt x="143" y="120"/>
                      <a:pt x="192" y="93"/>
                      <a:pt x="273" y="67"/>
                    </a:cubicBezTo>
                    <a:lnTo>
                      <a:pt x="282" y="1"/>
                    </a:ln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2" name="Google Shape;2832;p41"/>
              <p:cNvSpPr/>
              <p:nvPr/>
            </p:nvSpPr>
            <p:spPr>
              <a:xfrm>
                <a:off x="3312975" y="1584825"/>
                <a:ext cx="34650" cy="8325"/>
              </a:xfrm>
              <a:custGeom>
                <a:avLst/>
                <a:gdLst/>
                <a:ahLst/>
                <a:cxnLst/>
                <a:rect l="l" t="t" r="r" b="b"/>
                <a:pathLst>
                  <a:path w="1386" h="333" extrusionOk="0">
                    <a:moveTo>
                      <a:pt x="711" y="0"/>
                    </a:moveTo>
                    <a:cubicBezTo>
                      <a:pt x="481" y="0"/>
                      <a:pt x="252" y="18"/>
                      <a:pt x="25" y="55"/>
                    </a:cubicBezTo>
                    <a:lnTo>
                      <a:pt x="0" y="294"/>
                    </a:lnTo>
                    <a:cubicBezTo>
                      <a:pt x="167" y="318"/>
                      <a:pt x="390" y="332"/>
                      <a:pt x="634" y="332"/>
                    </a:cubicBezTo>
                    <a:cubicBezTo>
                      <a:pt x="659" y="332"/>
                      <a:pt x="685" y="332"/>
                      <a:pt x="711" y="332"/>
                    </a:cubicBezTo>
                    <a:cubicBezTo>
                      <a:pt x="936" y="330"/>
                      <a:pt x="1162" y="315"/>
                      <a:pt x="1385" y="289"/>
                    </a:cubicBezTo>
                    <a:lnTo>
                      <a:pt x="1361" y="47"/>
                    </a:lnTo>
                    <a:cubicBezTo>
                      <a:pt x="1145" y="17"/>
                      <a:pt x="928" y="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3" name="Google Shape;2833;p41"/>
              <p:cNvSpPr/>
              <p:nvPr/>
            </p:nvSpPr>
            <p:spPr>
              <a:xfrm>
                <a:off x="3313575" y="1583450"/>
                <a:ext cx="33425" cy="2775"/>
              </a:xfrm>
              <a:custGeom>
                <a:avLst/>
                <a:gdLst/>
                <a:ahLst/>
                <a:cxnLst/>
                <a:rect l="l" t="t" r="r" b="b"/>
                <a:pathLst>
                  <a:path w="1337" h="111" extrusionOk="0">
                    <a:moveTo>
                      <a:pt x="666" y="1"/>
                    </a:moveTo>
                    <a:cubicBezTo>
                      <a:pt x="445" y="1"/>
                      <a:pt x="225" y="17"/>
                      <a:pt x="6" y="49"/>
                    </a:cubicBezTo>
                    <a:lnTo>
                      <a:pt x="1" y="111"/>
                    </a:lnTo>
                    <a:cubicBezTo>
                      <a:pt x="228" y="74"/>
                      <a:pt x="457" y="55"/>
                      <a:pt x="687" y="55"/>
                    </a:cubicBezTo>
                    <a:cubicBezTo>
                      <a:pt x="904" y="57"/>
                      <a:pt x="1121" y="72"/>
                      <a:pt x="1337" y="102"/>
                    </a:cubicBezTo>
                    <a:lnTo>
                      <a:pt x="1331" y="43"/>
                    </a:lnTo>
                    <a:cubicBezTo>
                      <a:pt x="1118" y="14"/>
                      <a:pt x="902" y="1"/>
                      <a:pt x="687" y="1"/>
                    </a:cubicBezTo>
                    <a:cubicBezTo>
                      <a:pt x="680" y="1"/>
                      <a:pt x="673" y="1"/>
                      <a:pt x="666" y="1"/>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4" name="Google Shape;2834;p41"/>
              <p:cNvSpPr/>
              <p:nvPr/>
            </p:nvSpPr>
            <p:spPr>
              <a:xfrm>
                <a:off x="3298925" y="1614800"/>
                <a:ext cx="36975" cy="54100"/>
              </a:xfrm>
              <a:custGeom>
                <a:avLst/>
                <a:gdLst/>
                <a:ahLst/>
                <a:cxnLst/>
                <a:rect l="l" t="t" r="r" b="b"/>
                <a:pathLst>
                  <a:path w="1479" h="2164" extrusionOk="0">
                    <a:moveTo>
                      <a:pt x="307" y="1"/>
                    </a:moveTo>
                    <a:lnTo>
                      <a:pt x="0" y="1930"/>
                    </a:lnTo>
                    <a:cubicBezTo>
                      <a:pt x="305" y="2058"/>
                      <a:pt x="762" y="2163"/>
                      <a:pt x="1273" y="2163"/>
                    </a:cubicBezTo>
                    <a:cubicBezTo>
                      <a:pt x="1342" y="2163"/>
                      <a:pt x="1411" y="2161"/>
                      <a:pt x="1479" y="2158"/>
                    </a:cubicBezTo>
                    <a:lnTo>
                      <a:pt x="1454" y="57"/>
                    </a:lnTo>
                    <a:cubicBezTo>
                      <a:pt x="1393" y="62"/>
                      <a:pt x="1333" y="65"/>
                      <a:pt x="1270" y="67"/>
                    </a:cubicBezTo>
                    <a:cubicBezTo>
                      <a:pt x="1206" y="69"/>
                      <a:pt x="1145" y="71"/>
                      <a:pt x="1084" y="71"/>
                    </a:cubicBezTo>
                    <a:cubicBezTo>
                      <a:pt x="787" y="71"/>
                      <a:pt x="519" y="45"/>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5" name="Google Shape;2835;p41"/>
              <p:cNvSpPr/>
              <p:nvPr/>
            </p:nvSpPr>
            <p:spPr>
              <a:xfrm>
                <a:off x="3306600" y="1612550"/>
                <a:ext cx="28700" cy="4000"/>
              </a:xfrm>
              <a:custGeom>
                <a:avLst/>
                <a:gdLst/>
                <a:ahLst/>
                <a:cxnLst/>
                <a:rect l="l" t="t" r="r" b="b"/>
                <a:pathLst>
                  <a:path w="1148" h="160" extrusionOk="0">
                    <a:moveTo>
                      <a:pt x="15" y="0"/>
                    </a:moveTo>
                    <a:lnTo>
                      <a:pt x="0" y="91"/>
                    </a:lnTo>
                    <a:cubicBezTo>
                      <a:pt x="212" y="135"/>
                      <a:pt x="480" y="159"/>
                      <a:pt x="777" y="159"/>
                    </a:cubicBezTo>
                    <a:cubicBezTo>
                      <a:pt x="838" y="159"/>
                      <a:pt x="902" y="158"/>
                      <a:pt x="963" y="156"/>
                    </a:cubicBezTo>
                    <a:cubicBezTo>
                      <a:pt x="1024" y="155"/>
                      <a:pt x="1086" y="152"/>
                      <a:pt x="1147" y="147"/>
                    </a:cubicBezTo>
                    <a:lnTo>
                      <a:pt x="1146" y="57"/>
                    </a:lnTo>
                    <a:cubicBezTo>
                      <a:pt x="1085" y="62"/>
                      <a:pt x="1023" y="65"/>
                      <a:pt x="959" y="66"/>
                    </a:cubicBezTo>
                    <a:cubicBezTo>
                      <a:pt x="897" y="68"/>
                      <a:pt x="836" y="69"/>
                      <a:pt x="777" y="69"/>
                    </a:cubicBezTo>
                    <a:cubicBezTo>
                      <a:pt x="470" y="69"/>
                      <a:pt x="211" y="41"/>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6" name="Google Shape;2836;p41"/>
              <p:cNvSpPr/>
              <p:nvPr/>
            </p:nvSpPr>
            <p:spPr>
              <a:xfrm>
                <a:off x="3306950" y="1606850"/>
                <a:ext cx="28325" cy="7450"/>
              </a:xfrm>
              <a:custGeom>
                <a:avLst/>
                <a:gdLst/>
                <a:ahLst/>
                <a:cxnLst/>
                <a:rect l="l" t="t" r="r" b="b"/>
                <a:pathLst>
                  <a:path w="1133" h="298" extrusionOk="0">
                    <a:moveTo>
                      <a:pt x="38" y="0"/>
                    </a:moveTo>
                    <a:lnTo>
                      <a:pt x="1" y="228"/>
                    </a:lnTo>
                    <a:cubicBezTo>
                      <a:pt x="196" y="270"/>
                      <a:pt x="454" y="297"/>
                      <a:pt x="759" y="297"/>
                    </a:cubicBezTo>
                    <a:cubicBezTo>
                      <a:pt x="820" y="297"/>
                      <a:pt x="882" y="296"/>
                      <a:pt x="945" y="294"/>
                    </a:cubicBezTo>
                    <a:cubicBezTo>
                      <a:pt x="1009" y="293"/>
                      <a:pt x="1071" y="290"/>
                      <a:pt x="1132" y="285"/>
                    </a:cubicBezTo>
                    <a:lnTo>
                      <a:pt x="1130" y="60"/>
                    </a:lnTo>
                    <a:cubicBezTo>
                      <a:pt x="1070" y="65"/>
                      <a:pt x="1008" y="69"/>
                      <a:pt x="949" y="72"/>
                    </a:cubicBezTo>
                    <a:cubicBezTo>
                      <a:pt x="890" y="73"/>
                      <a:pt x="833" y="74"/>
                      <a:pt x="776" y="74"/>
                    </a:cubicBezTo>
                    <a:cubicBezTo>
                      <a:pt x="494" y="74"/>
                      <a:pt x="237" y="48"/>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7" name="Google Shape;2837;p41"/>
              <p:cNvSpPr/>
              <p:nvPr/>
            </p:nvSpPr>
            <p:spPr>
              <a:xfrm>
                <a:off x="3307875" y="1604625"/>
                <a:ext cx="27350" cy="4075"/>
              </a:xfrm>
              <a:custGeom>
                <a:avLst/>
                <a:gdLst/>
                <a:ahLst/>
                <a:cxnLst/>
                <a:rect l="l" t="t" r="r" b="b"/>
                <a:pathLst>
                  <a:path w="1094" h="163" extrusionOk="0">
                    <a:moveTo>
                      <a:pt x="15" y="0"/>
                    </a:moveTo>
                    <a:lnTo>
                      <a:pt x="1" y="89"/>
                    </a:lnTo>
                    <a:cubicBezTo>
                      <a:pt x="200" y="137"/>
                      <a:pt x="457" y="163"/>
                      <a:pt x="739" y="163"/>
                    </a:cubicBezTo>
                    <a:cubicBezTo>
                      <a:pt x="796" y="163"/>
                      <a:pt x="854" y="162"/>
                      <a:pt x="913" y="161"/>
                    </a:cubicBezTo>
                    <a:cubicBezTo>
                      <a:pt x="973" y="158"/>
                      <a:pt x="1033" y="154"/>
                      <a:pt x="1093" y="149"/>
                    </a:cubicBezTo>
                    <a:lnTo>
                      <a:pt x="1092" y="59"/>
                    </a:lnTo>
                    <a:cubicBezTo>
                      <a:pt x="1032" y="64"/>
                      <a:pt x="971" y="67"/>
                      <a:pt x="908" y="70"/>
                    </a:cubicBezTo>
                    <a:cubicBezTo>
                      <a:pt x="862" y="72"/>
                      <a:pt x="814" y="73"/>
                      <a:pt x="766" y="73"/>
                    </a:cubicBezTo>
                    <a:cubicBezTo>
                      <a:pt x="502" y="73"/>
                      <a:pt x="226" y="49"/>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8" name="Google Shape;2838;p41"/>
              <p:cNvSpPr/>
              <p:nvPr/>
            </p:nvSpPr>
            <p:spPr>
              <a:xfrm>
                <a:off x="3308250" y="1594200"/>
                <a:ext cx="26925" cy="12250"/>
              </a:xfrm>
              <a:custGeom>
                <a:avLst/>
                <a:gdLst/>
                <a:ahLst/>
                <a:cxnLst/>
                <a:rect l="l" t="t" r="r" b="b"/>
                <a:pathLst>
                  <a:path w="1077" h="490" extrusionOk="0">
                    <a:moveTo>
                      <a:pt x="66" y="0"/>
                    </a:moveTo>
                    <a:lnTo>
                      <a:pt x="0" y="417"/>
                    </a:lnTo>
                    <a:cubicBezTo>
                      <a:pt x="208" y="466"/>
                      <a:pt x="479" y="489"/>
                      <a:pt x="740" y="489"/>
                    </a:cubicBezTo>
                    <a:cubicBezTo>
                      <a:pt x="792" y="489"/>
                      <a:pt x="843" y="488"/>
                      <a:pt x="893" y="486"/>
                    </a:cubicBezTo>
                    <a:cubicBezTo>
                      <a:pt x="956" y="484"/>
                      <a:pt x="1017" y="481"/>
                      <a:pt x="1077" y="476"/>
                    </a:cubicBezTo>
                    <a:lnTo>
                      <a:pt x="1073" y="78"/>
                    </a:lnTo>
                    <a:lnTo>
                      <a:pt x="1073" y="74"/>
                    </a:lnTo>
                    <a:cubicBezTo>
                      <a:pt x="1017" y="75"/>
                      <a:pt x="959" y="76"/>
                      <a:pt x="900" y="76"/>
                    </a:cubicBezTo>
                    <a:cubicBezTo>
                      <a:pt x="573" y="76"/>
                      <a:pt x="277" y="47"/>
                      <a:pt x="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9" name="Google Shape;2839;p41"/>
              <p:cNvSpPr/>
              <p:nvPr/>
            </p:nvSpPr>
            <p:spPr>
              <a:xfrm>
                <a:off x="3308575" y="1584675"/>
                <a:ext cx="5175" cy="2675"/>
              </a:xfrm>
              <a:custGeom>
                <a:avLst/>
                <a:gdLst/>
                <a:ahLst/>
                <a:cxnLst/>
                <a:rect l="l" t="t" r="r" b="b"/>
                <a:pathLst>
                  <a:path w="207" h="107" extrusionOk="0">
                    <a:moveTo>
                      <a:pt x="206" y="1"/>
                    </a:moveTo>
                    <a:lnTo>
                      <a:pt x="206" y="1"/>
                    </a:lnTo>
                    <a:cubicBezTo>
                      <a:pt x="134" y="12"/>
                      <a:pt x="67" y="24"/>
                      <a:pt x="9" y="38"/>
                    </a:cubicBezTo>
                    <a:lnTo>
                      <a:pt x="0" y="106"/>
                    </a:lnTo>
                    <a:cubicBezTo>
                      <a:pt x="66" y="87"/>
                      <a:pt x="133" y="72"/>
                      <a:pt x="201" y="62"/>
                    </a:cubicBezTo>
                    <a:lnTo>
                      <a:pt x="206" y="1"/>
                    </a:ln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0" name="Google Shape;2840;p41"/>
              <p:cNvSpPr/>
              <p:nvPr/>
            </p:nvSpPr>
            <p:spPr>
              <a:xfrm>
                <a:off x="3308075" y="1586200"/>
                <a:ext cx="5525" cy="5975"/>
              </a:xfrm>
              <a:custGeom>
                <a:avLst/>
                <a:gdLst/>
                <a:ahLst/>
                <a:cxnLst/>
                <a:rect l="l" t="t" r="r" b="b"/>
                <a:pathLst>
                  <a:path w="221" h="239" extrusionOk="0">
                    <a:moveTo>
                      <a:pt x="221" y="1"/>
                    </a:moveTo>
                    <a:lnTo>
                      <a:pt x="221" y="1"/>
                    </a:lnTo>
                    <a:cubicBezTo>
                      <a:pt x="153" y="11"/>
                      <a:pt x="86" y="26"/>
                      <a:pt x="20" y="45"/>
                    </a:cubicBezTo>
                    <a:lnTo>
                      <a:pt x="0" y="199"/>
                    </a:lnTo>
                    <a:cubicBezTo>
                      <a:pt x="65" y="217"/>
                      <a:pt x="131" y="230"/>
                      <a:pt x="196" y="239"/>
                    </a:cubicBezTo>
                    <a:lnTo>
                      <a:pt x="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1" name="Google Shape;2841;p41"/>
              <p:cNvSpPr/>
              <p:nvPr/>
            </p:nvSpPr>
            <p:spPr>
              <a:xfrm>
                <a:off x="3302175" y="1592250"/>
                <a:ext cx="7725" cy="12400"/>
              </a:xfrm>
              <a:custGeom>
                <a:avLst/>
                <a:gdLst/>
                <a:ahLst/>
                <a:cxnLst/>
                <a:rect l="l" t="t" r="r" b="b"/>
                <a:pathLst>
                  <a:path w="309" h="496" extrusionOk="0">
                    <a:moveTo>
                      <a:pt x="72" y="0"/>
                    </a:moveTo>
                    <a:lnTo>
                      <a:pt x="1" y="411"/>
                    </a:lnTo>
                    <a:cubicBezTo>
                      <a:pt x="77" y="450"/>
                      <a:pt x="159" y="478"/>
                      <a:pt x="243" y="495"/>
                    </a:cubicBezTo>
                    <a:lnTo>
                      <a:pt x="309" y="78"/>
                    </a:lnTo>
                    <a:cubicBezTo>
                      <a:pt x="227" y="61"/>
                      <a:pt x="147" y="36"/>
                      <a:pt x="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2" name="Google Shape;2842;p41"/>
              <p:cNvSpPr/>
              <p:nvPr/>
            </p:nvSpPr>
            <p:spPr>
              <a:xfrm>
                <a:off x="3305325" y="1587325"/>
                <a:ext cx="3275" cy="3850"/>
              </a:xfrm>
              <a:custGeom>
                <a:avLst/>
                <a:gdLst/>
                <a:ahLst/>
                <a:cxnLst/>
                <a:rect l="l" t="t" r="r" b="b"/>
                <a:pathLst>
                  <a:path w="131" h="154" extrusionOk="0">
                    <a:moveTo>
                      <a:pt x="130" y="0"/>
                    </a:moveTo>
                    <a:cubicBezTo>
                      <a:pt x="49" y="26"/>
                      <a:pt x="0" y="54"/>
                      <a:pt x="0" y="80"/>
                    </a:cubicBezTo>
                    <a:cubicBezTo>
                      <a:pt x="0" y="107"/>
                      <a:pt x="40" y="132"/>
                      <a:pt x="110" y="154"/>
                    </a:cubicBezTo>
                    <a:lnTo>
                      <a:pt x="1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3" name="Google Shape;2843;p41"/>
              <p:cNvSpPr/>
              <p:nvPr/>
            </p:nvSpPr>
            <p:spPr>
              <a:xfrm>
                <a:off x="3301775" y="1602500"/>
                <a:ext cx="6500" cy="4375"/>
              </a:xfrm>
              <a:custGeom>
                <a:avLst/>
                <a:gdLst/>
                <a:ahLst/>
                <a:cxnLst/>
                <a:rect l="l" t="t" r="r" b="b"/>
                <a:pathLst>
                  <a:path w="260" h="175" extrusionOk="0">
                    <a:moveTo>
                      <a:pt x="18" y="1"/>
                    </a:moveTo>
                    <a:lnTo>
                      <a:pt x="1" y="93"/>
                    </a:lnTo>
                    <a:cubicBezTo>
                      <a:pt x="79" y="129"/>
                      <a:pt x="161" y="157"/>
                      <a:pt x="245" y="174"/>
                    </a:cubicBezTo>
                    <a:lnTo>
                      <a:pt x="259" y="85"/>
                    </a:lnTo>
                    <a:cubicBezTo>
                      <a:pt x="175" y="69"/>
                      <a:pt x="93" y="40"/>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4" name="Google Shape;2844;p41"/>
              <p:cNvSpPr/>
              <p:nvPr/>
            </p:nvSpPr>
            <p:spPr>
              <a:xfrm>
                <a:off x="3300750" y="1604825"/>
                <a:ext cx="7150" cy="7750"/>
              </a:xfrm>
              <a:custGeom>
                <a:avLst/>
                <a:gdLst/>
                <a:ahLst/>
                <a:cxnLst/>
                <a:rect l="l" t="t" r="r" b="b"/>
                <a:pathLst>
                  <a:path w="286" h="310" extrusionOk="0">
                    <a:moveTo>
                      <a:pt x="42" y="0"/>
                    </a:moveTo>
                    <a:lnTo>
                      <a:pt x="1" y="236"/>
                    </a:lnTo>
                    <a:cubicBezTo>
                      <a:pt x="81" y="268"/>
                      <a:pt x="164" y="293"/>
                      <a:pt x="249" y="309"/>
                    </a:cubicBezTo>
                    <a:lnTo>
                      <a:pt x="286" y="81"/>
                    </a:lnTo>
                    <a:cubicBezTo>
                      <a:pt x="201" y="64"/>
                      <a:pt x="120" y="36"/>
                      <a:pt x="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5" name="Google Shape;2845;p41"/>
              <p:cNvSpPr/>
              <p:nvPr/>
            </p:nvSpPr>
            <p:spPr>
              <a:xfrm>
                <a:off x="3300375" y="1610700"/>
                <a:ext cx="6600" cy="4125"/>
              </a:xfrm>
              <a:custGeom>
                <a:avLst/>
                <a:gdLst/>
                <a:ahLst/>
                <a:cxnLst/>
                <a:rect l="l" t="t" r="r" b="b"/>
                <a:pathLst>
                  <a:path w="264" h="165" extrusionOk="0">
                    <a:moveTo>
                      <a:pt x="16" y="1"/>
                    </a:moveTo>
                    <a:lnTo>
                      <a:pt x="0" y="92"/>
                    </a:lnTo>
                    <a:cubicBezTo>
                      <a:pt x="81" y="123"/>
                      <a:pt x="165" y="148"/>
                      <a:pt x="251" y="165"/>
                    </a:cubicBezTo>
                    <a:lnTo>
                      <a:pt x="264" y="74"/>
                    </a:lnTo>
                    <a:cubicBezTo>
                      <a:pt x="179" y="58"/>
                      <a:pt x="96" y="33"/>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6" name="Google Shape;2846;p41"/>
              <p:cNvSpPr/>
              <p:nvPr/>
            </p:nvSpPr>
            <p:spPr>
              <a:xfrm>
                <a:off x="3292275" y="1613000"/>
                <a:ext cx="14350" cy="50050"/>
              </a:xfrm>
              <a:custGeom>
                <a:avLst/>
                <a:gdLst/>
                <a:ahLst/>
                <a:cxnLst/>
                <a:rect l="l" t="t" r="r" b="b"/>
                <a:pathLst>
                  <a:path w="574" h="2002" extrusionOk="0">
                    <a:moveTo>
                      <a:pt x="324" y="0"/>
                    </a:moveTo>
                    <a:lnTo>
                      <a:pt x="1" y="1858"/>
                    </a:lnTo>
                    <a:cubicBezTo>
                      <a:pt x="84" y="1916"/>
                      <a:pt x="173" y="1964"/>
                      <a:pt x="266" y="2002"/>
                    </a:cubicBezTo>
                    <a:lnTo>
                      <a:pt x="573" y="73"/>
                    </a:lnTo>
                    <a:cubicBezTo>
                      <a:pt x="489" y="56"/>
                      <a:pt x="405" y="31"/>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7" name="Google Shape;2847;p41"/>
              <p:cNvSpPr/>
              <p:nvPr/>
            </p:nvSpPr>
            <p:spPr>
              <a:xfrm>
                <a:off x="3299650" y="1589775"/>
                <a:ext cx="4325" cy="12775"/>
              </a:xfrm>
              <a:custGeom>
                <a:avLst/>
                <a:gdLst/>
                <a:ahLst/>
                <a:cxnLst/>
                <a:rect l="l" t="t" r="r" b="b"/>
                <a:pathLst>
                  <a:path w="173" h="511" extrusionOk="0">
                    <a:moveTo>
                      <a:pt x="80" y="0"/>
                    </a:moveTo>
                    <a:lnTo>
                      <a:pt x="0" y="421"/>
                    </a:lnTo>
                    <a:cubicBezTo>
                      <a:pt x="7" y="435"/>
                      <a:pt x="16" y="447"/>
                      <a:pt x="28" y="459"/>
                    </a:cubicBezTo>
                    <a:cubicBezTo>
                      <a:pt x="50" y="480"/>
                      <a:pt x="75" y="496"/>
                      <a:pt x="102" y="511"/>
                    </a:cubicBezTo>
                    <a:lnTo>
                      <a:pt x="173" y="100"/>
                    </a:lnTo>
                    <a:cubicBezTo>
                      <a:pt x="113" y="69"/>
                      <a:pt x="79" y="36"/>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8" name="Google Shape;2848;p41"/>
              <p:cNvSpPr/>
              <p:nvPr/>
            </p:nvSpPr>
            <p:spPr>
              <a:xfrm>
                <a:off x="3299100" y="1600275"/>
                <a:ext cx="3100" cy="4575"/>
              </a:xfrm>
              <a:custGeom>
                <a:avLst/>
                <a:gdLst/>
                <a:ahLst/>
                <a:cxnLst/>
                <a:rect l="l" t="t" r="r" b="b"/>
                <a:pathLst>
                  <a:path w="124" h="183" extrusionOk="0">
                    <a:moveTo>
                      <a:pt x="22" y="1"/>
                    </a:moveTo>
                    <a:lnTo>
                      <a:pt x="0" y="115"/>
                    </a:lnTo>
                    <a:cubicBezTo>
                      <a:pt x="32" y="142"/>
                      <a:pt x="69" y="164"/>
                      <a:pt x="108" y="182"/>
                    </a:cubicBezTo>
                    <a:lnTo>
                      <a:pt x="124" y="91"/>
                    </a:lnTo>
                    <a:cubicBezTo>
                      <a:pt x="97" y="76"/>
                      <a:pt x="72" y="60"/>
                      <a:pt x="50" y="39"/>
                    </a:cubicBezTo>
                    <a:cubicBezTo>
                      <a:pt x="38" y="27"/>
                      <a:pt x="29" y="15"/>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9" name="Google Shape;2849;p41"/>
              <p:cNvSpPr/>
              <p:nvPr/>
            </p:nvSpPr>
            <p:spPr>
              <a:xfrm>
                <a:off x="3297975" y="1603150"/>
                <a:ext cx="3825" cy="7625"/>
              </a:xfrm>
              <a:custGeom>
                <a:avLst/>
                <a:gdLst/>
                <a:ahLst/>
                <a:cxnLst/>
                <a:rect l="l" t="t" r="r" b="b"/>
                <a:pathLst>
                  <a:path w="153" h="305" extrusionOk="0">
                    <a:moveTo>
                      <a:pt x="46" y="0"/>
                    </a:moveTo>
                    <a:lnTo>
                      <a:pt x="1" y="240"/>
                    </a:lnTo>
                    <a:cubicBezTo>
                      <a:pt x="34" y="266"/>
                      <a:pt x="72" y="289"/>
                      <a:pt x="112" y="304"/>
                    </a:cubicBezTo>
                    <a:lnTo>
                      <a:pt x="153" y="67"/>
                    </a:lnTo>
                    <a:cubicBezTo>
                      <a:pt x="114" y="50"/>
                      <a:pt x="78" y="27"/>
                      <a:pt x="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0" name="Google Shape;2850;p41"/>
              <p:cNvSpPr/>
              <p:nvPr/>
            </p:nvSpPr>
            <p:spPr>
              <a:xfrm>
                <a:off x="3297500" y="1609125"/>
                <a:ext cx="3275" cy="3900"/>
              </a:xfrm>
              <a:custGeom>
                <a:avLst/>
                <a:gdLst/>
                <a:ahLst/>
                <a:cxnLst/>
                <a:rect l="l" t="t" r="r" b="b"/>
                <a:pathLst>
                  <a:path w="131" h="156" extrusionOk="0">
                    <a:moveTo>
                      <a:pt x="18" y="1"/>
                    </a:moveTo>
                    <a:lnTo>
                      <a:pt x="1" y="98"/>
                    </a:lnTo>
                    <a:cubicBezTo>
                      <a:pt x="36" y="121"/>
                      <a:pt x="75" y="140"/>
                      <a:pt x="115" y="155"/>
                    </a:cubicBezTo>
                    <a:lnTo>
                      <a:pt x="131" y="64"/>
                    </a:lnTo>
                    <a:cubicBezTo>
                      <a:pt x="91" y="48"/>
                      <a:pt x="53" y="27"/>
                      <a:pt x="18" y="1"/>
                    </a:cubicBezTo>
                    <a:close/>
                  </a:path>
                </a:pathLst>
              </a:custGeom>
              <a:solidFill>
                <a:srgbClr val="6D40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1" name="Google Shape;2851;p41"/>
              <p:cNvSpPr/>
              <p:nvPr/>
            </p:nvSpPr>
            <p:spPr>
              <a:xfrm>
                <a:off x="3289200" y="1611575"/>
                <a:ext cx="11200" cy="47900"/>
              </a:xfrm>
              <a:custGeom>
                <a:avLst/>
                <a:gdLst/>
                <a:ahLst/>
                <a:cxnLst/>
                <a:rect l="l" t="t" r="r" b="b"/>
                <a:pathLst>
                  <a:path w="448" h="1916" extrusionOk="0">
                    <a:moveTo>
                      <a:pt x="333" y="0"/>
                    </a:moveTo>
                    <a:lnTo>
                      <a:pt x="0" y="1752"/>
                    </a:lnTo>
                    <a:cubicBezTo>
                      <a:pt x="0" y="1800"/>
                      <a:pt x="43" y="1857"/>
                      <a:pt x="124" y="1915"/>
                    </a:cubicBezTo>
                    <a:lnTo>
                      <a:pt x="447" y="57"/>
                    </a:lnTo>
                    <a:cubicBezTo>
                      <a:pt x="407" y="42"/>
                      <a:pt x="368" y="23"/>
                      <a:pt x="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2" name="Google Shape;2852;p41"/>
              <p:cNvSpPr/>
              <p:nvPr/>
            </p:nvSpPr>
            <p:spPr>
              <a:xfrm>
                <a:off x="3381550" y="1307425"/>
                <a:ext cx="28975" cy="51450"/>
              </a:xfrm>
              <a:custGeom>
                <a:avLst/>
                <a:gdLst/>
                <a:ahLst/>
                <a:cxnLst/>
                <a:rect l="l" t="t" r="r" b="b"/>
                <a:pathLst>
                  <a:path w="1159" h="2058" extrusionOk="0">
                    <a:moveTo>
                      <a:pt x="1159" y="0"/>
                    </a:moveTo>
                    <a:lnTo>
                      <a:pt x="1159" y="0"/>
                    </a:lnTo>
                    <a:cubicBezTo>
                      <a:pt x="749" y="325"/>
                      <a:pt x="438" y="758"/>
                      <a:pt x="260" y="1250"/>
                    </a:cubicBezTo>
                    <a:cubicBezTo>
                      <a:pt x="166" y="1509"/>
                      <a:pt x="112" y="1782"/>
                      <a:pt x="1" y="2033"/>
                    </a:cubicBezTo>
                    <a:lnTo>
                      <a:pt x="55" y="2057"/>
                    </a:lnTo>
                    <a:cubicBezTo>
                      <a:pt x="379" y="1340"/>
                      <a:pt x="745" y="648"/>
                      <a:pt x="1159" y="0"/>
                    </a:cubicBezTo>
                    <a:close/>
                  </a:path>
                </a:pathLst>
              </a:custGeom>
              <a:solidFill>
                <a:srgbClr val="DD9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3" name="Google Shape;2853;p41"/>
              <p:cNvSpPr/>
              <p:nvPr/>
            </p:nvSpPr>
            <p:spPr>
              <a:xfrm>
                <a:off x="3325500" y="1573075"/>
                <a:ext cx="9250" cy="20100"/>
              </a:xfrm>
              <a:custGeom>
                <a:avLst/>
                <a:gdLst/>
                <a:ahLst/>
                <a:cxnLst/>
                <a:rect l="l" t="t" r="r" b="b"/>
                <a:pathLst>
                  <a:path w="370" h="804" extrusionOk="0">
                    <a:moveTo>
                      <a:pt x="90" y="1"/>
                    </a:moveTo>
                    <a:cubicBezTo>
                      <a:pt x="55" y="283"/>
                      <a:pt x="27" y="551"/>
                      <a:pt x="1" y="802"/>
                    </a:cubicBezTo>
                    <a:lnTo>
                      <a:pt x="302" y="804"/>
                    </a:lnTo>
                    <a:cubicBezTo>
                      <a:pt x="322" y="546"/>
                      <a:pt x="345" y="291"/>
                      <a:pt x="369" y="40"/>
                    </a:cubicBezTo>
                    <a:cubicBezTo>
                      <a:pt x="278" y="14"/>
                      <a:pt x="184"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4" name="Google Shape;2854;p41"/>
              <p:cNvSpPr/>
              <p:nvPr/>
            </p:nvSpPr>
            <p:spPr>
              <a:xfrm>
                <a:off x="3298600" y="1557450"/>
                <a:ext cx="29750" cy="20600"/>
              </a:xfrm>
              <a:custGeom>
                <a:avLst/>
                <a:gdLst/>
                <a:ahLst/>
                <a:cxnLst/>
                <a:rect l="l" t="t" r="r" b="b"/>
                <a:pathLst>
                  <a:path w="1190" h="824" extrusionOk="0">
                    <a:moveTo>
                      <a:pt x="654" y="1"/>
                    </a:moveTo>
                    <a:cubicBezTo>
                      <a:pt x="558" y="1"/>
                      <a:pt x="463" y="13"/>
                      <a:pt x="372" y="45"/>
                    </a:cubicBezTo>
                    <a:cubicBezTo>
                      <a:pt x="170" y="116"/>
                      <a:pt x="0" y="328"/>
                      <a:pt x="51" y="537"/>
                    </a:cubicBezTo>
                    <a:cubicBezTo>
                      <a:pt x="121" y="312"/>
                      <a:pt x="372" y="182"/>
                      <a:pt x="612" y="182"/>
                    </a:cubicBezTo>
                    <a:cubicBezTo>
                      <a:pt x="803" y="182"/>
                      <a:pt x="986" y="264"/>
                      <a:pt x="1064" y="444"/>
                    </a:cubicBezTo>
                    <a:cubicBezTo>
                      <a:pt x="1030" y="435"/>
                      <a:pt x="996" y="431"/>
                      <a:pt x="962" y="431"/>
                    </a:cubicBezTo>
                    <a:cubicBezTo>
                      <a:pt x="717" y="431"/>
                      <a:pt x="466" y="656"/>
                      <a:pt x="477" y="824"/>
                    </a:cubicBezTo>
                    <a:cubicBezTo>
                      <a:pt x="734" y="684"/>
                      <a:pt x="962" y="626"/>
                      <a:pt x="1166" y="626"/>
                    </a:cubicBezTo>
                    <a:cubicBezTo>
                      <a:pt x="1174" y="562"/>
                      <a:pt x="1182" y="500"/>
                      <a:pt x="1189" y="437"/>
                    </a:cubicBezTo>
                    <a:cubicBezTo>
                      <a:pt x="1148" y="337"/>
                      <a:pt x="1085" y="249"/>
                      <a:pt x="1002" y="179"/>
                    </a:cubicBezTo>
                    <a:lnTo>
                      <a:pt x="1002" y="179"/>
                    </a:lnTo>
                    <a:cubicBezTo>
                      <a:pt x="1009" y="183"/>
                      <a:pt x="1017" y="185"/>
                      <a:pt x="1024" y="185"/>
                    </a:cubicBezTo>
                    <a:cubicBezTo>
                      <a:pt x="1055" y="185"/>
                      <a:pt x="1086" y="153"/>
                      <a:pt x="1086" y="120"/>
                    </a:cubicBezTo>
                    <a:cubicBezTo>
                      <a:pt x="1087" y="77"/>
                      <a:pt x="1059" y="42"/>
                      <a:pt x="1032" y="9"/>
                    </a:cubicBezTo>
                    <a:lnTo>
                      <a:pt x="1009" y="36"/>
                    </a:lnTo>
                    <a:cubicBezTo>
                      <a:pt x="893" y="18"/>
                      <a:pt x="773" y="1"/>
                      <a:pt x="654" y="1"/>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5" name="Google Shape;2855;p41"/>
              <p:cNvSpPr/>
              <p:nvPr/>
            </p:nvSpPr>
            <p:spPr>
              <a:xfrm>
                <a:off x="3329100" y="1358225"/>
                <a:ext cx="53850" cy="189350"/>
              </a:xfrm>
              <a:custGeom>
                <a:avLst/>
                <a:gdLst/>
                <a:ahLst/>
                <a:cxnLst/>
                <a:rect l="l" t="t" r="r" b="b"/>
                <a:pathLst>
                  <a:path w="2154" h="7574" extrusionOk="0">
                    <a:moveTo>
                      <a:pt x="2099" y="1"/>
                    </a:moveTo>
                    <a:cubicBezTo>
                      <a:pt x="2083" y="36"/>
                      <a:pt x="2066" y="72"/>
                      <a:pt x="2047" y="105"/>
                    </a:cubicBezTo>
                    <a:cubicBezTo>
                      <a:pt x="1978" y="237"/>
                      <a:pt x="1892" y="356"/>
                      <a:pt x="1814" y="481"/>
                    </a:cubicBezTo>
                    <a:cubicBezTo>
                      <a:pt x="1742" y="598"/>
                      <a:pt x="1678" y="719"/>
                      <a:pt x="1614" y="841"/>
                    </a:cubicBezTo>
                    <a:cubicBezTo>
                      <a:pt x="1483" y="1088"/>
                      <a:pt x="1352" y="1336"/>
                      <a:pt x="1222" y="1584"/>
                    </a:cubicBezTo>
                    <a:cubicBezTo>
                      <a:pt x="1077" y="1857"/>
                      <a:pt x="929" y="2143"/>
                      <a:pt x="922" y="2453"/>
                    </a:cubicBezTo>
                    <a:cubicBezTo>
                      <a:pt x="916" y="2658"/>
                      <a:pt x="973" y="2867"/>
                      <a:pt x="928" y="3068"/>
                    </a:cubicBezTo>
                    <a:cubicBezTo>
                      <a:pt x="877" y="3296"/>
                      <a:pt x="705" y="3476"/>
                      <a:pt x="621" y="3694"/>
                    </a:cubicBezTo>
                    <a:cubicBezTo>
                      <a:pt x="503" y="3999"/>
                      <a:pt x="569" y="4353"/>
                      <a:pt x="452" y="4659"/>
                    </a:cubicBezTo>
                    <a:cubicBezTo>
                      <a:pt x="343" y="4944"/>
                      <a:pt x="81" y="5176"/>
                      <a:pt x="72" y="5481"/>
                    </a:cubicBezTo>
                    <a:cubicBezTo>
                      <a:pt x="67" y="5620"/>
                      <a:pt x="118" y="5755"/>
                      <a:pt x="131" y="5893"/>
                    </a:cubicBezTo>
                    <a:cubicBezTo>
                      <a:pt x="148" y="6075"/>
                      <a:pt x="99" y="6255"/>
                      <a:pt x="67" y="6435"/>
                    </a:cubicBezTo>
                    <a:cubicBezTo>
                      <a:pt x="0" y="6813"/>
                      <a:pt x="6" y="7199"/>
                      <a:pt x="83" y="7573"/>
                    </a:cubicBezTo>
                    <a:cubicBezTo>
                      <a:pt x="410" y="5355"/>
                      <a:pt x="1021" y="2537"/>
                      <a:pt x="2153" y="25"/>
                    </a:cubicBezTo>
                    <a:lnTo>
                      <a:pt x="2099" y="1"/>
                    </a:lnTo>
                    <a:close/>
                  </a:path>
                </a:pathLst>
              </a:custGeom>
              <a:solidFill>
                <a:srgbClr val="DD9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6" name="Google Shape;2856;p41"/>
              <p:cNvSpPr/>
              <p:nvPr/>
            </p:nvSpPr>
            <p:spPr>
              <a:xfrm>
                <a:off x="3297500" y="1228350"/>
                <a:ext cx="180450" cy="354500"/>
              </a:xfrm>
              <a:custGeom>
                <a:avLst/>
                <a:gdLst/>
                <a:ahLst/>
                <a:cxnLst/>
                <a:rect l="l" t="t" r="r" b="b"/>
                <a:pathLst>
                  <a:path w="7218" h="14180" extrusionOk="0">
                    <a:moveTo>
                      <a:pt x="7217" y="0"/>
                    </a:moveTo>
                    <a:lnTo>
                      <a:pt x="7217" y="0"/>
                    </a:lnTo>
                    <a:cubicBezTo>
                      <a:pt x="1322" y="1590"/>
                      <a:pt x="665" y="7376"/>
                      <a:pt x="591" y="8601"/>
                    </a:cubicBezTo>
                    <a:cubicBezTo>
                      <a:pt x="582" y="8748"/>
                      <a:pt x="582" y="8829"/>
                      <a:pt x="582" y="8829"/>
                    </a:cubicBezTo>
                    <a:lnTo>
                      <a:pt x="420" y="8711"/>
                    </a:lnTo>
                    <a:lnTo>
                      <a:pt x="624" y="9933"/>
                    </a:lnTo>
                    <a:lnTo>
                      <a:pt x="671" y="10218"/>
                    </a:lnTo>
                    <a:lnTo>
                      <a:pt x="302" y="9908"/>
                    </a:lnTo>
                    <a:lnTo>
                      <a:pt x="702" y="11405"/>
                    </a:lnTo>
                    <a:cubicBezTo>
                      <a:pt x="427" y="11254"/>
                      <a:pt x="188" y="11045"/>
                      <a:pt x="1" y="10793"/>
                    </a:cubicBezTo>
                    <a:lnTo>
                      <a:pt x="1" y="10793"/>
                    </a:lnTo>
                    <a:cubicBezTo>
                      <a:pt x="150" y="11235"/>
                      <a:pt x="404" y="11636"/>
                      <a:pt x="743" y="11959"/>
                    </a:cubicBezTo>
                    <a:cubicBezTo>
                      <a:pt x="880" y="12089"/>
                      <a:pt x="1118" y="12372"/>
                      <a:pt x="1118" y="12372"/>
                    </a:cubicBezTo>
                    <a:lnTo>
                      <a:pt x="1167" y="12354"/>
                    </a:lnTo>
                    <a:cubicBezTo>
                      <a:pt x="1134" y="12272"/>
                      <a:pt x="1088" y="12197"/>
                      <a:pt x="1030" y="12132"/>
                    </a:cubicBezTo>
                    <a:cubicBezTo>
                      <a:pt x="1060" y="12104"/>
                      <a:pt x="1099" y="12090"/>
                      <a:pt x="1139" y="12090"/>
                    </a:cubicBezTo>
                    <a:cubicBezTo>
                      <a:pt x="1045" y="11820"/>
                      <a:pt x="930" y="11556"/>
                      <a:pt x="794" y="11304"/>
                    </a:cubicBezTo>
                    <a:lnTo>
                      <a:pt x="794" y="11304"/>
                    </a:lnTo>
                    <a:lnTo>
                      <a:pt x="990" y="11372"/>
                    </a:lnTo>
                    <a:cubicBezTo>
                      <a:pt x="906" y="11102"/>
                      <a:pt x="823" y="10833"/>
                      <a:pt x="739" y="10564"/>
                    </a:cubicBezTo>
                    <a:lnTo>
                      <a:pt x="739" y="10564"/>
                    </a:lnTo>
                    <a:cubicBezTo>
                      <a:pt x="813" y="10612"/>
                      <a:pt x="886" y="10660"/>
                      <a:pt x="960" y="10709"/>
                    </a:cubicBezTo>
                    <a:cubicBezTo>
                      <a:pt x="948" y="10044"/>
                      <a:pt x="871" y="9382"/>
                      <a:pt x="727" y="8732"/>
                    </a:cubicBezTo>
                    <a:lnTo>
                      <a:pt x="727" y="8732"/>
                    </a:lnTo>
                    <a:lnTo>
                      <a:pt x="1040" y="8899"/>
                    </a:lnTo>
                    <a:cubicBezTo>
                      <a:pt x="1249" y="8359"/>
                      <a:pt x="1132" y="7296"/>
                      <a:pt x="1085" y="6718"/>
                    </a:cubicBezTo>
                    <a:lnTo>
                      <a:pt x="1085" y="6718"/>
                    </a:lnTo>
                    <a:cubicBezTo>
                      <a:pt x="1148" y="6776"/>
                      <a:pt x="1386" y="7064"/>
                      <a:pt x="1458" y="7064"/>
                    </a:cubicBezTo>
                    <a:cubicBezTo>
                      <a:pt x="1467" y="7064"/>
                      <a:pt x="1474" y="7060"/>
                      <a:pt x="1477" y="7049"/>
                    </a:cubicBezTo>
                    <a:cubicBezTo>
                      <a:pt x="1669" y="6371"/>
                      <a:pt x="1852" y="5638"/>
                      <a:pt x="2045" y="4960"/>
                    </a:cubicBezTo>
                    <a:cubicBezTo>
                      <a:pt x="2194" y="5051"/>
                      <a:pt x="2300" y="5646"/>
                      <a:pt x="2474" y="5670"/>
                    </a:cubicBezTo>
                    <a:cubicBezTo>
                      <a:pt x="2691" y="5031"/>
                      <a:pt x="3008" y="3920"/>
                      <a:pt x="3276" y="3301"/>
                    </a:cubicBezTo>
                    <a:cubicBezTo>
                      <a:pt x="3313" y="3217"/>
                      <a:pt x="3359" y="3124"/>
                      <a:pt x="3447" y="3098"/>
                    </a:cubicBezTo>
                    <a:cubicBezTo>
                      <a:pt x="3466" y="3092"/>
                      <a:pt x="3485" y="3091"/>
                      <a:pt x="3504" y="3091"/>
                    </a:cubicBezTo>
                    <a:cubicBezTo>
                      <a:pt x="3543" y="3091"/>
                      <a:pt x="3582" y="3098"/>
                      <a:pt x="3621" y="3098"/>
                    </a:cubicBezTo>
                    <a:cubicBezTo>
                      <a:pt x="3623" y="3098"/>
                      <a:pt x="3625" y="3098"/>
                      <a:pt x="3627" y="3098"/>
                    </a:cubicBezTo>
                    <a:cubicBezTo>
                      <a:pt x="3815" y="3098"/>
                      <a:pt x="3970" y="2946"/>
                      <a:pt x="4067" y="2784"/>
                    </a:cubicBezTo>
                    <a:cubicBezTo>
                      <a:pt x="4165" y="2620"/>
                      <a:pt x="4231" y="2436"/>
                      <a:pt x="4362" y="2297"/>
                    </a:cubicBezTo>
                    <a:cubicBezTo>
                      <a:pt x="4467" y="2185"/>
                      <a:pt x="4605" y="2112"/>
                      <a:pt x="4740" y="2038"/>
                    </a:cubicBezTo>
                    <a:cubicBezTo>
                      <a:pt x="5414" y="1668"/>
                      <a:pt x="6040" y="1219"/>
                      <a:pt x="6666" y="770"/>
                    </a:cubicBezTo>
                    <a:lnTo>
                      <a:pt x="6666" y="770"/>
                    </a:lnTo>
                    <a:cubicBezTo>
                      <a:pt x="6059" y="1388"/>
                      <a:pt x="5564" y="2105"/>
                      <a:pt x="5204" y="2892"/>
                    </a:cubicBezTo>
                    <a:cubicBezTo>
                      <a:pt x="5176" y="2953"/>
                      <a:pt x="5148" y="3017"/>
                      <a:pt x="5154" y="3084"/>
                    </a:cubicBezTo>
                    <a:cubicBezTo>
                      <a:pt x="5176" y="3322"/>
                      <a:pt x="5541" y="3328"/>
                      <a:pt x="5698" y="3508"/>
                    </a:cubicBezTo>
                    <a:cubicBezTo>
                      <a:pt x="5726" y="3538"/>
                      <a:pt x="5742" y="3577"/>
                      <a:pt x="5744" y="3617"/>
                    </a:cubicBezTo>
                    <a:cubicBezTo>
                      <a:pt x="5743" y="3688"/>
                      <a:pt x="5681" y="3741"/>
                      <a:pt x="5623" y="3784"/>
                    </a:cubicBezTo>
                    <a:cubicBezTo>
                      <a:pt x="4883" y="4349"/>
                      <a:pt x="4257" y="5049"/>
                      <a:pt x="3779" y="5848"/>
                    </a:cubicBezTo>
                    <a:cubicBezTo>
                      <a:pt x="3704" y="5972"/>
                      <a:pt x="3631" y="6108"/>
                      <a:pt x="3645" y="6253"/>
                    </a:cubicBezTo>
                    <a:cubicBezTo>
                      <a:pt x="3658" y="6378"/>
                      <a:pt x="3767" y="6498"/>
                      <a:pt x="3885" y="6498"/>
                    </a:cubicBezTo>
                    <a:cubicBezTo>
                      <a:pt x="3904" y="6498"/>
                      <a:pt x="3922" y="6496"/>
                      <a:pt x="3940" y="6490"/>
                    </a:cubicBezTo>
                    <a:lnTo>
                      <a:pt x="3940" y="6490"/>
                    </a:lnTo>
                    <a:cubicBezTo>
                      <a:pt x="3950" y="6701"/>
                      <a:pt x="3679" y="6784"/>
                      <a:pt x="3504" y="6906"/>
                    </a:cubicBezTo>
                    <a:cubicBezTo>
                      <a:pt x="3226" y="7097"/>
                      <a:pt x="3156" y="7472"/>
                      <a:pt x="3109" y="7806"/>
                    </a:cubicBezTo>
                    <a:lnTo>
                      <a:pt x="3376" y="7843"/>
                    </a:lnTo>
                    <a:cubicBezTo>
                      <a:pt x="3181" y="8053"/>
                      <a:pt x="3006" y="8278"/>
                      <a:pt x="2849" y="8518"/>
                    </a:cubicBezTo>
                    <a:cubicBezTo>
                      <a:pt x="2806" y="8582"/>
                      <a:pt x="2764" y="8657"/>
                      <a:pt x="2781" y="8732"/>
                    </a:cubicBezTo>
                    <a:cubicBezTo>
                      <a:pt x="2783" y="8744"/>
                      <a:pt x="2795" y="8748"/>
                      <a:pt x="2813" y="8748"/>
                    </a:cubicBezTo>
                    <a:cubicBezTo>
                      <a:pt x="2864" y="8748"/>
                      <a:pt x="2963" y="8712"/>
                      <a:pt x="3016" y="8712"/>
                    </a:cubicBezTo>
                    <a:cubicBezTo>
                      <a:pt x="3034" y="8712"/>
                      <a:pt x="3046" y="8717"/>
                      <a:pt x="3049" y="8728"/>
                    </a:cubicBezTo>
                    <a:cubicBezTo>
                      <a:pt x="3100" y="8910"/>
                      <a:pt x="2632" y="9222"/>
                      <a:pt x="2672" y="9408"/>
                    </a:cubicBezTo>
                    <a:cubicBezTo>
                      <a:pt x="2679" y="9441"/>
                      <a:pt x="2712" y="9454"/>
                      <a:pt x="2760" y="9454"/>
                    </a:cubicBezTo>
                    <a:cubicBezTo>
                      <a:pt x="2911" y="9454"/>
                      <a:pt x="3212" y="9330"/>
                      <a:pt x="3362" y="9330"/>
                    </a:cubicBezTo>
                    <a:cubicBezTo>
                      <a:pt x="3410" y="9330"/>
                      <a:pt x="3442" y="9343"/>
                      <a:pt x="3448" y="9378"/>
                    </a:cubicBezTo>
                    <a:cubicBezTo>
                      <a:pt x="3482" y="9572"/>
                      <a:pt x="2739" y="10157"/>
                      <a:pt x="2838" y="10329"/>
                    </a:cubicBezTo>
                    <a:cubicBezTo>
                      <a:pt x="2841" y="10334"/>
                      <a:pt x="2848" y="10336"/>
                      <a:pt x="2858" y="10336"/>
                    </a:cubicBezTo>
                    <a:cubicBezTo>
                      <a:pt x="2950" y="10336"/>
                      <a:pt x="3297" y="10155"/>
                      <a:pt x="3387" y="10155"/>
                    </a:cubicBezTo>
                    <a:cubicBezTo>
                      <a:pt x="3394" y="10155"/>
                      <a:pt x="3400" y="10157"/>
                      <a:pt x="3404" y="10160"/>
                    </a:cubicBezTo>
                    <a:cubicBezTo>
                      <a:pt x="3565" y="10299"/>
                      <a:pt x="2604" y="11289"/>
                      <a:pt x="2455" y="11441"/>
                    </a:cubicBezTo>
                    <a:cubicBezTo>
                      <a:pt x="2295" y="11604"/>
                      <a:pt x="2310" y="11649"/>
                      <a:pt x="2398" y="11649"/>
                    </a:cubicBezTo>
                    <a:cubicBezTo>
                      <a:pt x="2510" y="11649"/>
                      <a:pt x="2738" y="11577"/>
                      <a:pt x="2885" y="11577"/>
                    </a:cubicBezTo>
                    <a:cubicBezTo>
                      <a:pt x="2921" y="11577"/>
                      <a:pt x="2952" y="11582"/>
                      <a:pt x="2975" y="11593"/>
                    </a:cubicBezTo>
                    <a:cubicBezTo>
                      <a:pt x="2764" y="11766"/>
                      <a:pt x="2084" y="12344"/>
                      <a:pt x="1879" y="12525"/>
                    </a:cubicBezTo>
                    <a:cubicBezTo>
                      <a:pt x="1928" y="12516"/>
                      <a:pt x="1967" y="12511"/>
                      <a:pt x="1999" y="12511"/>
                    </a:cubicBezTo>
                    <a:cubicBezTo>
                      <a:pt x="2304" y="12511"/>
                      <a:pt x="1823" y="12917"/>
                      <a:pt x="1737" y="13029"/>
                    </a:cubicBezTo>
                    <a:cubicBezTo>
                      <a:pt x="1832" y="13086"/>
                      <a:pt x="2148" y="13044"/>
                      <a:pt x="2243" y="13100"/>
                    </a:cubicBezTo>
                    <a:cubicBezTo>
                      <a:pt x="1968" y="13222"/>
                      <a:pt x="1719" y="13397"/>
                      <a:pt x="1511" y="13615"/>
                    </a:cubicBezTo>
                    <a:cubicBezTo>
                      <a:pt x="1504" y="13686"/>
                      <a:pt x="1497" y="13757"/>
                      <a:pt x="1489" y="13829"/>
                    </a:cubicBezTo>
                    <a:cubicBezTo>
                      <a:pt x="1706" y="13891"/>
                      <a:pt x="1896" y="14019"/>
                      <a:pt x="2071" y="14179"/>
                    </a:cubicBezTo>
                    <a:cubicBezTo>
                      <a:pt x="2006" y="14010"/>
                      <a:pt x="1876" y="13792"/>
                      <a:pt x="1696" y="13764"/>
                    </a:cubicBezTo>
                    <a:lnTo>
                      <a:pt x="1696" y="13764"/>
                    </a:lnTo>
                    <a:cubicBezTo>
                      <a:pt x="2058" y="13786"/>
                      <a:pt x="2345" y="13828"/>
                      <a:pt x="2742" y="13922"/>
                    </a:cubicBezTo>
                    <a:cubicBezTo>
                      <a:pt x="2553" y="13697"/>
                      <a:pt x="2277" y="13565"/>
                      <a:pt x="1983" y="13558"/>
                    </a:cubicBezTo>
                    <a:cubicBezTo>
                      <a:pt x="2417" y="13558"/>
                      <a:pt x="2851" y="13557"/>
                      <a:pt x="3285" y="13556"/>
                    </a:cubicBezTo>
                    <a:cubicBezTo>
                      <a:pt x="3106" y="13412"/>
                      <a:pt x="2883" y="13330"/>
                      <a:pt x="2653" y="13325"/>
                    </a:cubicBezTo>
                    <a:lnTo>
                      <a:pt x="4045" y="13192"/>
                    </a:lnTo>
                    <a:cubicBezTo>
                      <a:pt x="3694" y="13015"/>
                      <a:pt x="3308" y="12924"/>
                      <a:pt x="2918" y="12924"/>
                    </a:cubicBezTo>
                    <a:cubicBezTo>
                      <a:pt x="2761" y="12924"/>
                      <a:pt x="2603" y="12939"/>
                      <a:pt x="2447" y="12969"/>
                    </a:cubicBezTo>
                    <a:cubicBezTo>
                      <a:pt x="2690" y="12912"/>
                      <a:pt x="2911" y="12789"/>
                      <a:pt x="3088" y="12613"/>
                    </a:cubicBezTo>
                    <a:lnTo>
                      <a:pt x="3088" y="12613"/>
                    </a:lnTo>
                    <a:cubicBezTo>
                      <a:pt x="2960" y="12640"/>
                      <a:pt x="2830" y="12654"/>
                      <a:pt x="2700" y="12654"/>
                    </a:cubicBezTo>
                    <a:cubicBezTo>
                      <a:pt x="2579" y="12654"/>
                      <a:pt x="2457" y="12642"/>
                      <a:pt x="2337" y="12618"/>
                    </a:cubicBezTo>
                    <a:cubicBezTo>
                      <a:pt x="2691" y="12540"/>
                      <a:pt x="3000" y="12326"/>
                      <a:pt x="3197" y="12022"/>
                    </a:cubicBezTo>
                    <a:lnTo>
                      <a:pt x="3197" y="12022"/>
                    </a:lnTo>
                    <a:cubicBezTo>
                      <a:pt x="3070" y="12063"/>
                      <a:pt x="2942" y="12105"/>
                      <a:pt x="2815" y="12147"/>
                    </a:cubicBezTo>
                    <a:cubicBezTo>
                      <a:pt x="3182" y="11795"/>
                      <a:pt x="3473" y="11372"/>
                      <a:pt x="3669" y="10903"/>
                    </a:cubicBezTo>
                    <a:lnTo>
                      <a:pt x="3669" y="10903"/>
                    </a:lnTo>
                    <a:cubicBezTo>
                      <a:pt x="3508" y="11002"/>
                      <a:pt x="3331" y="11072"/>
                      <a:pt x="3148" y="11110"/>
                    </a:cubicBezTo>
                    <a:cubicBezTo>
                      <a:pt x="4175" y="9846"/>
                      <a:pt x="4217" y="8815"/>
                      <a:pt x="4217" y="8815"/>
                    </a:cubicBezTo>
                    <a:lnTo>
                      <a:pt x="4217" y="8815"/>
                    </a:lnTo>
                    <a:cubicBezTo>
                      <a:pt x="3921" y="8872"/>
                      <a:pt x="3444" y="8879"/>
                      <a:pt x="3241" y="8879"/>
                    </a:cubicBezTo>
                    <a:cubicBezTo>
                      <a:pt x="3180" y="8879"/>
                      <a:pt x="3143" y="8878"/>
                      <a:pt x="3143" y="8878"/>
                    </a:cubicBezTo>
                    <a:cubicBezTo>
                      <a:pt x="3835" y="8736"/>
                      <a:pt x="4464" y="8372"/>
                      <a:pt x="4932" y="7841"/>
                    </a:cubicBezTo>
                    <a:lnTo>
                      <a:pt x="4932" y="7841"/>
                    </a:lnTo>
                    <a:cubicBezTo>
                      <a:pt x="4424" y="8171"/>
                      <a:pt x="3857" y="8400"/>
                      <a:pt x="3261" y="8517"/>
                    </a:cubicBezTo>
                    <a:lnTo>
                      <a:pt x="4822" y="7131"/>
                    </a:lnTo>
                    <a:lnTo>
                      <a:pt x="4822" y="7131"/>
                    </a:lnTo>
                    <a:lnTo>
                      <a:pt x="3562" y="7496"/>
                    </a:lnTo>
                    <a:cubicBezTo>
                      <a:pt x="3563" y="7495"/>
                      <a:pt x="3563" y="7495"/>
                      <a:pt x="3563" y="7495"/>
                    </a:cubicBezTo>
                    <a:cubicBezTo>
                      <a:pt x="3630" y="7455"/>
                      <a:pt x="5747" y="6166"/>
                      <a:pt x="6372" y="3025"/>
                    </a:cubicBezTo>
                    <a:cubicBezTo>
                      <a:pt x="6886" y="446"/>
                      <a:pt x="7140" y="56"/>
                      <a:pt x="7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7" name="Google Shape;2857;p41"/>
              <p:cNvSpPr/>
              <p:nvPr/>
            </p:nvSpPr>
            <p:spPr>
              <a:xfrm>
                <a:off x="3315675" y="1247625"/>
                <a:ext cx="148450" cy="321150"/>
              </a:xfrm>
              <a:custGeom>
                <a:avLst/>
                <a:gdLst/>
                <a:ahLst/>
                <a:cxnLst/>
                <a:rect l="l" t="t" r="r" b="b"/>
                <a:pathLst>
                  <a:path w="5938" h="12846" extrusionOk="0">
                    <a:moveTo>
                      <a:pt x="5938" y="0"/>
                    </a:moveTo>
                    <a:cubicBezTo>
                      <a:pt x="5313" y="449"/>
                      <a:pt x="4687" y="898"/>
                      <a:pt x="4013" y="1269"/>
                    </a:cubicBezTo>
                    <a:cubicBezTo>
                      <a:pt x="3878" y="1343"/>
                      <a:pt x="3739" y="1415"/>
                      <a:pt x="3635" y="1527"/>
                    </a:cubicBezTo>
                    <a:cubicBezTo>
                      <a:pt x="3504" y="1666"/>
                      <a:pt x="3438" y="1852"/>
                      <a:pt x="3340" y="2014"/>
                    </a:cubicBezTo>
                    <a:cubicBezTo>
                      <a:pt x="3243" y="2176"/>
                      <a:pt x="3086" y="2329"/>
                      <a:pt x="2898" y="2329"/>
                    </a:cubicBezTo>
                    <a:cubicBezTo>
                      <a:pt x="2896" y="2329"/>
                      <a:pt x="2895" y="2329"/>
                      <a:pt x="2894" y="2329"/>
                    </a:cubicBezTo>
                    <a:cubicBezTo>
                      <a:pt x="2856" y="2328"/>
                      <a:pt x="2817" y="2321"/>
                      <a:pt x="2779" y="2321"/>
                    </a:cubicBezTo>
                    <a:cubicBezTo>
                      <a:pt x="2759" y="2321"/>
                      <a:pt x="2739" y="2323"/>
                      <a:pt x="2720" y="2329"/>
                    </a:cubicBezTo>
                    <a:cubicBezTo>
                      <a:pt x="2632" y="2354"/>
                      <a:pt x="2586" y="2448"/>
                      <a:pt x="2549" y="2531"/>
                    </a:cubicBezTo>
                    <a:cubicBezTo>
                      <a:pt x="2281" y="3150"/>
                      <a:pt x="1964" y="4261"/>
                      <a:pt x="1746" y="4900"/>
                    </a:cubicBezTo>
                    <a:cubicBezTo>
                      <a:pt x="1572" y="4876"/>
                      <a:pt x="1467" y="4281"/>
                      <a:pt x="1317" y="4191"/>
                    </a:cubicBezTo>
                    <a:cubicBezTo>
                      <a:pt x="1125" y="4870"/>
                      <a:pt x="942" y="5601"/>
                      <a:pt x="750" y="6279"/>
                    </a:cubicBezTo>
                    <a:cubicBezTo>
                      <a:pt x="747" y="6290"/>
                      <a:pt x="740" y="6294"/>
                      <a:pt x="731" y="6294"/>
                    </a:cubicBezTo>
                    <a:cubicBezTo>
                      <a:pt x="659" y="6294"/>
                      <a:pt x="420" y="6006"/>
                      <a:pt x="358" y="5948"/>
                    </a:cubicBezTo>
                    <a:lnTo>
                      <a:pt x="358" y="5948"/>
                    </a:lnTo>
                    <a:cubicBezTo>
                      <a:pt x="405" y="6526"/>
                      <a:pt x="521" y="7589"/>
                      <a:pt x="313" y="8130"/>
                    </a:cubicBezTo>
                    <a:lnTo>
                      <a:pt x="0" y="7964"/>
                    </a:lnTo>
                    <a:lnTo>
                      <a:pt x="0" y="7964"/>
                    </a:lnTo>
                    <a:cubicBezTo>
                      <a:pt x="144" y="8612"/>
                      <a:pt x="221" y="9274"/>
                      <a:pt x="233" y="9939"/>
                    </a:cubicBezTo>
                    <a:cubicBezTo>
                      <a:pt x="159" y="9890"/>
                      <a:pt x="86" y="9841"/>
                      <a:pt x="12" y="9794"/>
                    </a:cubicBezTo>
                    <a:lnTo>
                      <a:pt x="12" y="9794"/>
                    </a:lnTo>
                    <a:cubicBezTo>
                      <a:pt x="96" y="10063"/>
                      <a:pt x="179" y="10332"/>
                      <a:pt x="263" y="10601"/>
                    </a:cubicBezTo>
                    <a:lnTo>
                      <a:pt x="66" y="10533"/>
                    </a:lnTo>
                    <a:lnTo>
                      <a:pt x="66" y="10533"/>
                    </a:lnTo>
                    <a:cubicBezTo>
                      <a:pt x="201" y="10786"/>
                      <a:pt x="317" y="11049"/>
                      <a:pt x="411" y="11320"/>
                    </a:cubicBezTo>
                    <a:cubicBezTo>
                      <a:pt x="371" y="11320"/>
                      <a:pt x="332" y="11334"/>
                      <a:pt x="303" y="11361"/>
                    </a:cubicBezTo>
                    <a:cubicBezTo>
                      <a:pt x="361" y="11427"/>
                      <a:pt x="407" y="11502"/>
                      <a:pt x="440" y="11584"/>
                    </a:cubicBezTo>
                    <a:cubicBezTo>
                      <a:pt x="471" y="11662"/>
                      <a:pt x="490" y="11744"/>
                      <a:pt x="493" y="11827"/>
                    </a:cubicBezTo>
                    <a:cubicBezTo>
                      <a:pt x="482" y="11820"/>
                      <a:pt x="469" y="11817"/>
                      <a:pt x="457" y="11817"/>
                    </a:cubicBezTo>
                    <a:cubicBezTo>
                      <a:pt x="414" y="11817"/>
                      <a:pt x="368" y="11856"/>
                      <a:pt x="357" y="11902"/>
                    </a:cubicBezTo>
                    <a:cubicBezTo>
                      <a:pt x="349" y="11940"/>
                      <a:pt x="352" y="11979"/>
                      <a:pt x="364" y="12014"/>
                    </a:cubicBezTo>
                    <a:cubicBezTo>
                      <a:pt x="371" y="12035"/>
                      <a:pt x="378" y="12056"/>
                      <a:pt x="386" y="12076"/>
                    </a:cubicBezTo>
                    <a:cubicBezTo>
                      <a:pt x="410" y="12132"/>
                      <a:pt x="433" y="12192"/>
                      <a:pt x="418" y="12251"/>
                    </a:cubicBezTo>
                    <a:cubicBezTo>
                      <a:pt x="335" y="12204"/>
                      <a:pt x="243" y="12173"/>
                      <a:pt x="148" y="12158"/>
                    </a:cubicBezTo>
                    <a:lnTo>
                      <a:pt x="148" y="12158"/>
                    </a:lnTo>
                    <a:cubicBezTo>
                      <a:pt x="215" y="12239"/>
                      <a:pt x="283" y="12321"/>
                      <a:pt x="349" y="12402"/>
                    </a:cubicBezTo>
                    <a:cubicBezTo>
                      <a:pt x="376" y="12435"/>
                      <a:pt x="404" y="12471"/>
                      <a:pt x="403" y="12513"/>
                    </a:cubicBezTo>
                    <a:cubicBezTo>
                      <a:pt x="402" y="12546"/>
                      <a:pt x="371" y="12578"/>
                      <a:pt x="341" y="12578"/>
                    </a:cubicBezTo>
                    <a:cubicBezTo>
                      <a:pt x="334" y="12578"/>
                      <a:pt x="326" y="12576"/>
                      <a:pt x="319" y="12572"/>
                    </a:cubicBezTo>
                    <a:lnTo>
                      <a:pt x="319" y="12572"/>
                    </a:lnTo>
                    <a:cubicBezTo>
                      <a:pt x="401" y="12642"/>
                      <a:pt x="465" y="12731"/>
                      <a:pt x="506" y="12830"/>
                    </a:cubicBezTo>
                    <a:cubicBezTo>
                      <a:pt x="540" y="12563"/>
                      <a:pt x="577" y="12286"/>
                      <a:pt x="620" y="11999"/>
                    </a:cubicBezTo>
                    <a:cubicBezTo>
                      <a:pt x="543" y="11624"/>
                      <a:pt x="537" y="11237"/>
                      <a:pt x="604" y="10859"/>
                    </a:cubicBezTo>
                    <a:cubicBezTo>
                      <a:pt x="636" y="10680"/>
                      <a:pt x="685" y="10499"/>
                      <a:pt x="668" y="10318"/>
                    </a:cubicBezTo>
                    <a:cubicBezTo>
                      <a:pt x="655" y="10179"/>
                      <a:pt x="604" y="10045"/>
                      <a:pt x="609" y="9906"/>
                    </a:cubicBezTo>
                    <a:cubicBezTo>
                      <a:pt x="618" y="9600"/>
                      <a:pt x="880" y="9369"/>
                      <a:pt x="989" y="9083"/>
                    </a:cubicBezTo>
                    <a:cubicBezTo>
                      <a:pt x="1106" y="8777"/>
                      <a:pt x="1040" y="8424"/>
                      <a:pt x="1158" y="8118"/>
                    </a:cubicBezTo>
                    <a:cubicBezTo>
                      <a:pt x="1243" y="7901"/>
                      <a:pt x="1414" y="7720"/>
                      <a:pt x="1465" y="7493"/>
                    </a:cubicBezTo>
                    <a:cubicBezTo>
                      <a:pt x="1510" y="7292"/>
                      <a:pt x="1453" y="7084"/>
                      <a:pt x="1459" y="6877"/>
                    </a:cubicBezTo>
                    <a:cubicBezTo>
                      <a:pt x="1466" y="6567"/>
                      <a:pt x="1614" y="6281"/>
                      <a:pt x="1759" y="6009"/>
                    </a:cubicBezTo>
                    <a:cubicBezTo>
                      <a:pt x="1889" y="5761"/>
                      <a:pt x="2020" y="5513"/>
                      <a:pt x="2151" y="5266"/>
                    </a:cubicBezTo>
                    <a:cubicBezTo>
                      <a:pt x="2215" y="5143"/>
                      <a:pt x="2279" y="5022"/>
                      <a:pt x="2351" y="4906"/>
                    </a:cubicBezTo>
                    <a:cubicBezTo>
                      <a:pt x="2429" y="4781"/>
                      <a:pt x="2515" y="4661"/>
                      <a:pt x="2584" y="4530"/>
                    </a:cubicBezTo>
                    <a:cubicBezTo>
                      <a:pt x="2603" y="4496"/>
                      <a:pt x="2620" y="4460"/>
                      <a:pt x="2636" y="4425"/>
                    </a:cubicBezTo>
                    <a:cubicBezTo>
                      <a:pt x="2747" y="4174"/>
                      <a:pt x="2801" y="3901"/>
                      <a:pt x="2895" y="3642"/>
                    </a:cubicBezTo>
                    <a:cubicBezTo>
                      <a:pt x="3073" y="3150"/>
                      <a:pt x="3384" y="2718"/>
                      <a:pt x="3794" y="2393"/>
                    </a:cubicBezTo>
                    <a:cubicBezTo>
                      <a:pt x="3949" y="2150"/>
                      <a:pt x="4112" y="1913"/>
                      <a:pt x="4282" y="1684"/>
                    </a:cubicBezTo>
                    <a:lnTo>
                      <a:pt x="4282" y="1684"/>
                    </a:lnTo>
                    <a:cubicBezTo>
                      <a:pt x="4238" y="1750"/>
                      <a:pt x="1526" y="5844"/>
                      <a:pt x="784" y="12845"/>
                    </a:cubicBezTo>
                    <a:cubicBezTo>
                      <a:pt x="992" y="12627"/>
                      <a:pt x="1241" y="12453"/>
                      <a:pt x="1516" y="12330"/>
                    </a:cubicBezTo>
                    <a:cubicBezTo>
                      <a:pt x="1421" y="12275"/>
                      <a:pt x="1105" y="12316"/>
                      <a:pt x="1010" y="12259"/>
                    </a:cubicBezTo>
                    <a:cubicBezTo>
                      <a:pt x="1096" y="12147"/>
                      <a:pt x="1576" y="11741"/>
                      <a:pt x="1272" y="11741"/>
                    </a:cubicBezTo>
                    <a:cubicBezTo>
                      <a:pt x="1240" y="11741"/>
                      <a:pt x="1201" y="11746"/>
                      <a:pt x="1152" y="11755"/>
                    </a:cubicBezTo>
                    <a:cubicBezTo>
                      <a:pt x="1357" y="11575"/>
                      <a:pt x="2037" y="10997"/>
                      <a:pt x="2248" y="10823"/>
                    </a:cubicBezTo>
                    <a:cubicBezTo>
                      <a:pt x="2225" y="10812"/>
                      <a:pt x="2194" y="10807"/>
                      <a:pt x="2158" y="10807"/>
                    </a:cubicBezTo>
                    <a:cubicBezTo>
                      <a:pt x="2011" y="10807"/>
                      <a:pt x="1782" y="10879"/>
                      <a:pt x="1671" y="10879"/>
                    </a:cubicBezTo>
                    <a:cubicBezTo>
                      <a:pt x="1582" y="10879"/>
                      <a:pt x="1568" y="10834"/>
                      <a:pt x="1728" y="10671"/>
                    </a:cubicBezTo>
                    <a:cubicBezTo>
                      <a:pt x="1877" y="10519"/>
                      <a:pt x="2837" y="9530"/>
                      <a:pt x="2677" y="9391"/>
                    </a:cubicBezTo>
                    <a:cubicBezTo>
                      <a:pt x="2673" y="9388"/>
                      <a:pt x="2667" y="9386"/>
                      <a:pt x="2659" y="9386"/>
                    </a:cubicBezTo>
                    <a:cubicBezTo>
                      <a:pt x="2569" y="9386"/>
                      <a:pt x="2222" y="9567"/>
                      <a:pt x="2131" y="9567"/>
                    </a:cubicBezTo>
                    <a:cubicBezTo>
                      <a:pt x="2121" y="9567"/>
                      <a:pt x="2113" y="9564"/>
                      <a:pt x="2111" y="9559"/>
                    </a:cubicBezTo>
                    <a:cubicBezTo>
                      <a:pt x="2010" y="9389"/>
                      <a:pt x="2754" y="8802"/>
                      <a:pt x="2721" y="8608"/>
                    </a:cubicBezTo>
                    <a:cubicBezTo>
                      <a:pt x="2715" y="8573"/>
                      <a:pt x="2683" y="8560"/>
                      <a:pt x="2635" y="8560"/>
                    </a:cubicBezTo>
                    <a:cubicBezTo>
                      <a:pt x="2486" y="8560"/>
                      <a:pt x="2184" y="8685"/>
                      <a:pt x="2033" y="8685"/>
                    </a:cubicBezTo>
                    <a:cubicBezTo>
                      <a:pt x="1985" y="8685"/>
                      <a:pt x="1952" y="8672"/>
                      <a:pt x="1945" y="8638"/>
                    </a:cubicBezTo>
                    <a:cubicBezTo>
                      <a:pt x="1905" y="8453"/>
                      <a:pt x="2372" y="8140"/>
                      <a:pt x="2322" y="7958"/>
                    </a:cubicBezTo>
                    <a:cubicBezTo>
                      <a:pt x="2319" y="7947"/>
                      <a:pt x="2307" y="7942"/>
                      <a:pt x="2289" y="7942"/>
                    </a:cubicBezTo>
                    <a:cubicBezTo>
                      <a:pt x="2236" y="7942"/>
                      <a:pt x="2137" y="7978"/>
                      <a:pt x="2086" y="7978"/>
                    </a:cubicBezTo>
                    <a:cubicBezTo>
                      <a:pt x="2068" y="7978"/>
                      <a:pt x="2056" y="7974"/>
                      <a:pt x="2054" y="7962"/>
                    </a:cubicBezTo>
                    <a:cubicBezTo>
                      <a:pt x="2037" y="7887"/>
                      <a:pt x="2079" y="7812"/>
                      <a:pt x="2122" y="7748"/>
                    </a:cubicBezTo>
                    <a:cubicBezTo>
                      <a:pt x="2277" y="7509"/>
                      <a:pt x="2454" y="7283"/>
                      <a:pt x="2649" y="7074"/>
                    </a:cubicBezTo>
                    <a:lnTo>
                      <a:pt x="2382" y="7036"/>
                    </a:lnTo>
                    <a:cubicBezTo>
                      <a:pt x="2429" y="6701"/>
                      <a:pt x="2499" y="6327"/>
                      <a:pt x="2777" y="6136"/>
                    </a:cubicBezTo>
                    <a:cubicBezTo>
                      <a:pt x="2952" y="6014"/>
                      <a:pt x="3223" y="5931"/>
                      <a:pt x="3213" y="5720"/>
                    </a:cubicBezTo>
                    <a:lnTo>
                      <a:pt x="3213" y="5720"/>
                    </a:lnTo>
                    <a:cubicBezTo>
                      <a:pt x="3195" y="5726"/>
                      <a:pt x="3177" y="5729"/>
                      <a:pt x="3158" y="5729"/>
                    </a:cubicBezTo>
                    <a:cubicBezTo>
                      <a:pt x="3040" y="5729"/>
                      <a:pt x="2931" y="5608"/>
                      <a:pt x="2918" y="5483"/>
                    </a:cubicBezTo>
                    <a:cubicBezTo>
                      <a:pt x="2904" y="5339"/>
                      <a:pt x="2977" y="5202"/>
                      <a:pt x="3051" y="5078"/>
                    </a:cubicBezTo>
                    <a:cubicBezTo>
                      <a:pt x="3530" y="4279"/>
                      <a:pt x="4156" y="3579"/>
                      <a:pt x="4896" y="3014"/>
                    </a:cubicBezTo>
                    <a:cubicBezTo>
                      <a:pt x="4953" y="2971"/>
                      <a:pt x="5016" y="2918"/>
                      <a:pt x="5016" y="2847"/>
                    </a:cubicBezTo>
                    <a:cubicBezTo>
                      <a:pt x="5015" y="2807"/>
                      <a:pt x="4999" y="2768"/>
                      <a:pt x="4970" y="2739"/>
                    </a:cubicBezTo>
                    <a:cubicBezTo>
                      <a:pt x="4814" y="2558"/>
                      <a:pt x="4449" y="2552"/>
                      <a:pt x="4427" y="2314"/>
                    </a:cubicBezTo>
                    <a:cubicBezTo>
                      <a:pt x="4421" y="2248"/>
                      <a:pt x="4449" y="2183"/>
                      <a:pt x="4477" y="2122"/>
                    </a:cubicBezTo>
                    <a:cubicBezTo>
                      <a:pt x="4837" y="1335"/>
                      <a:pt x="5331" y="618"/>
                      <a:pt x="5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8" name="Google Shape;2858;p41"/>
              <p:cNvSpPr/>
              <p:nvPr/>
            </p:nvSpPr>
            <p:spPr>
              <a:xfrm>
                <a:off x="3327725" y="1289700"/>
                <a:ext cx="95025" cy="284375"/>
              </a:xfrm>
              <a:custGeom>
                <a:avLst/>
                <a:gdLst/>
                <a:ahLst/>
                <a:cxnLst/>
                <a:rect l="l" t="t" r="r" b="b"/>
                <a:pathLst>
                  <a:path w="3801" h="11375" extrusionOk="0">
                    <a:moveTo>
                      <a:pt x="3800" y="1"/>
                    </a:moveTo>
                    <a:lnTo>
                      <a:pt x="3800" y="1"/>
                    </a:lnTo>
                    <a:cubicBezTo>
                      <a:pt x="3630" y="230"/>
                      <a:pt x="3467" y="467"/>
                      <a:pt x="3313" y="709"/>
                    </a:cubicBezTo>
                    <a:cubicBezTo>
                      <a:pt x="2898" y="1356"/>
                      <a:pt x="2532" y="2049"/>
                      <a:pt x="2208" y="2766"/>
                    </a:cubicBezTo>
                    <a:cubicBezTo>
                      <a:pt x="1076" y="5278"/>
                      <a:pt x="466" y="8095"/>
                      <a:pt x="139" y="10314"/>
                    </a:cubicBezTo>
                    <a:cubicBezTo>
                      <a:pt x="97" y="10603"/>
                      <a:pt x="58" y="10880"/>
                      <a:pt x="24" y="11146"/>
                    </a:cubicBezTo>
                    <a:cubicBezTo>
                      <a:pt x="17" y="11210"/>
                      <a:pt x="9" y="11272"/>
                      <a:pt x="1" y="11336"/>
                    </a:cubicBezTo>
                    <a:cubicBezTo>
                      <a:pt x="95" y="11336"/>
                      <a:pt x="190" y="11349"/>
                      <a:pt x="280" y="11375"/>
                    </a:cubicBezTo>
                    <a:cubicBezTo>
                      <a:pt x="288" y="11303"/>
                      <a:pt x="295" y="11232"/>
                      <a:pt x="302" y="11161"/>
                    </a:cubicBezTo>
                    <a:cubicBezTo>
                      <a:pt x="1044" y="4161"/>
                      <a:pt x="3756" y="67"/>
                      <a:pt x="3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9" name="Google Shape;2859;p41"/>
              <p:cNvSpPr/>
              <p:nvPr/>
            </p:nvSpPr>
            <p:spPr>
              <a:xfrm>
                <a:off x="3386575" y="1228175"/>
                <a:ext cx="92075" cy="187575"/>
              </a:xfrm>
              <a:custGeom>
                <a:avLst/>
                <a:gdLst/>
                <a:ahLst/>
                <a:cxnLst/>
                <a:rect l="l" t="t" r="r" b="b"/>
                <a:pathLst>
                  <a:path w="3683" h="7503" extrusionOk="0">
                    <a:moveTo>
                      <a:pt x="3682" y="1"/>
                    </a:moveTo>
                    <a:cubicBezTo>
                      <a:pt x="3673" y="3"/>
                      <a:pt x="3663" y="5"/>
                      <a:pt x="3654" y="7"/>
                    </a:cubicBezTo>
                    <a:cubicBezTo>
                      <a:pt x="3577" y="63"/>
                      <a:pt x="3323" y="453"/>
                      <a:pt x="2810" y="3032"/>
                    </a:cubicBezTo>
                    <a:cubicBezTo>
                      <a:pt x="2185" y="6173"/>
                      <a:pt x="68" y="7462"/>
                      <a:pt x="1" y="7502"/>
                    </a:cubicBezTo>
                    <a:cubicBezTo>
                      <a:pt x="809" y="7101"/>
                      <a:pt x="1624" y="6619"/>
                      <a:pt x="2104" y="5855"/>
                    </a:cubicBezTo>
                    <a:cubicBezTo>
                      <a:pt x="2353" y="5457"/>
                      <a:pt x="2496" y="5005"/>
                      <a:pt x="2638" y="4559"/>
                    </a:cubicBezTo>
                    <a:cubicBezTo>
                      <a:pt x="2871" y="3820"/>
                      <a:pt x="3106" y="3072"/>
                      <a:pt x="3157" y="2299"/>
                    </a:cubicBezTo>
                    <a:cubicBezTo>
                      <a:pt x="3203" y="1617"/>
                      <a:pt x="3421" y="631"/>
                      <a:pt x="3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0" name="Google Shape;2860;p41"/>
              <p:cNvSpPr/>
              <p:nvPr/>
            </p:nvSpPr>
            <p:spPr>
              <a:xfrm>
                <a:off x="3309625" y="1228275"/>
                <a:ext cx="168500" cy="215125"/>
              </a:xfrm>
              <a:custGeom>
                <a:avLst/>
                <a:gdLst/>
                <a:ahLst/>
                <a:cxnLst/>
                <a:rect l="l" t="t" r="r" b="b"/>
                <a:pathLst>
                  <a:path w="6740" h="8605" extrusionOk="0">
                    <a:moveTo>
                      <a:pt x="6739" y="0"/>
                    </a:moveTo>
                    <a:cubicBezTo>
                      <a:pt x="5555" y="198"/>
                      <a:pt x="2201" y="1279"/>
                      <a:pt x="983" y="3847"/>
                    </a:cubicBezTo>
                    <a:cubicBezTo>
                      <a:pt x="291" y="5306"/>
                      <a:pt x="1" y="8092"/>
                      <a:pt x="65" y="8601"/>
                    </a:cubicBezTo>
                    <a:lnTo>
                      <a:pt x="106" y="8604"/>
                    </a:lnTo>
                    <a:cubicBezTo>
                      <a:pt x="180" y="7379"/>
                      <a:pt x="838" y="1593"/>
                      <a:pt x="6732" y="3"/>
                    </a:cubicBezTo>
                    <a:lnTo>
                      <a:pt x="67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1" name="Google Shape;2861;p41"/>
              <p:cNvSpPr/>
              <p:nvPr/>
            </p:nvSpPr>
            <p:spPr>
              <a:xfrm>
                <a:off x="3379025" y="1393350"/>
                <a:ext cx="51200" cy="47925"/>
              </a:xfrm>
              <a:custGeom>
                <a:avLst/>
                <a:gdLst/>
                <a:ahLst/>
                <a:cxnLst/>
                <a:rect l="l" t="t" r="r" b="b"/>
                <a:pathLst>
                  <a:path w="2048" h="1917" extrusionOk="0">
                    <a:moveTo>
                      <a:pt x="2047" y="1"/>
                    </a:moveTo>
                    <a:cubicBezTo>
                      <a:pt x="1527" y="406"/>
                      <a:pt x="934" y="709"/>
                      <a:pt x="301" y="896"/>
                    </a:cubicBezTo>
                    <a:lnTo>
                      <a:pt x="1561" y="531"/>
                    </a:lnTo>
                    <a:lnTo>
                      <a:pt x="1561" y="531"/>
                    </a:lnTo>
                    <a:lnTo>
                      <a:pt x="0" y="1917"/>
                    </a:lnTo>
                    <a:cubicBezTo>
                      <a:pt x="439" y="1706"/>
                      <a:pt x="880" y="1494"/>
                      <a:pt x="1259" y="1190"/>
                    </a:cubicBezTo>
                    <a:cubicBezTo>
                      <a:pt x="1637" y="885"/>
                      <a:pt x="1951" y="476"/>
                      <a:pt x="2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2" name="Google Shape;2862;p41"/>
              <p:cNvSpPr/>
              <p:nvPr/>
            </p:nvSpPr>
            <p:spPr>
              <a:xfrm>
                <a:off x="3376050" y="1440425"/>
                <a:ext cx="37500" cy="65675"/>
              </a:xfrm>
              <a:custGeom>
                <a:avLst/>
                <a:gdLst/>
                <a:ahLst/>
                <a:cxnLst/>
                <a:rect l="l" t="t" r="r" b="b"/>
                <a:pathLst>
                  <a:path w="1500" h="2627" extrusionOk="0">
                    <a:moveTo>
                      <a:pt x="1500" y="0"/>
                    </a:moveTo>
                    <a:lnTo>
                      <a:pt x="1500" y="0"/>
                    </a:lnTo>
                    <a:cubicBezTo>
                      <a:pt x="1027" y="218"/>
                      <a:pt x="520" y="353"/>
                      <a:pt x="0" y="396"/>
                    </a:cubicBezTo>
                    <a:cubicBezTo>
                      <a:pt x="0" y="396"/>
                      <a:pt x="32" y="397"/>
                      <a:pt x="86" y="397"/>
                    </a:cubicBezTo>
                    <a:cubicBezTo>
                      <a:pt x="282" y="397"/>
                      <a:pt x="772" y="390"/>
                      <a:pt x="1074" y="333"/>
                    </a:cubicBezTo>
                    <a:lnTo>
                      <a:pt x="1074" y="333"/>
                    </a:lnTo>
                    <a:cubicBezTo>
                      <a:pt x="1074" y="333"/>
                      <a:pt x="1033" y="1363"/>
                      <a:pt x="5" y="2627"/>
                    </a:cubicBezTo>
                    <a:cubicBezTo>
                      <a:pt x="732" y="1904"/>
                      <a:pt x="1250" y="996"/>
                      <a:pt x="1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3" name="Google Shape;2863;p41"/>
              <p:cNvSpPr/>
              <p:nvPr/>
            </p:nvSpPr>
            <p:spPr>
              <a:xfrm>
                <a:off x="3299525" y="1526800"/>
                <a:ext cx="28475" cy="21450"/>
              </a:xfrm>
              <a:custGeom>
                <a:avLst/>
                <a:gdLst/>
                <a:ahLst/>
                <a:cxnLst/>
                <a:rect l="l" t="t" r="r" b="b"/>
                <a:pathLst>
                  <a:path w="1139" h="858" extrusionOk="0">
                    <a:moveTo>
                      <a:pt x="268" y="1"/>
                    </a:moveTo>
                    <a:lnTo>
                      <a:pt x="268" y="1"/>
                    </a:lnTo>
                    <a:cubicBezTo>
                      <a:pt x="485" y="174"/>
                      <a:pt x="701" y="347"/>
                      <a:pt x="916" y="520"/>
                    </a:cubicBezTo>
                    <a:cubicBezTo>
                      <a:pt x="764" y="475"/>
                      <a:pt x="606" y="452"/>
                      <a:pt x="447" y="452"/>
                    </a:cubicBezTo>
                    <a:cubicBezTo>
                      <a:pt x="297" y="452"/>
                      <a:pt x="147" y="473"/>
                      <a:pt x="1" y="513"/>
                    </a:cubicBezTo>
                    <a:cubicBezTo>
                      <a:pt x="30" y="512"/>
                      <a:pt x="58" y="511"/>
                      <a:pt x="87" y="511"/>
                    </a:cubicBezTo>
                    <a:cubicBezTo>
                      <a:pt x="416" y="511"/>
                      <a:pt x="734" y="633"/>
                      <a:pt x="978" y="857"/>
                    </a:cubicBezTo>
                    <a:lnTo>
                      <a:pt x="1010" y="847"/>
                    </a:lnTo>
                    <a:cubicBezTo>
                      <a:pt x="998" y="810"/>
                      <a:pt x="995" y="772"/>
                      <a:pt x="1003" y="734"/>
                    </a:cubicBezTo>
                    <a:cubicBezTo>
                      <a:pt x="1014" y="689"/>
                      <a:pt x="1060" y="650"/>
                      <a:pt x="1103" y="650"/>
                    </a:cubicBezTo>
                    <a:cubicBezTo>
                      <a:pt x="1115" y="650"/>
                      <a:pt x="1128" y="653"/>
                      <a:pt x="1139" y="660"/>
                    </a:cubicBezTo>
                    <a:cubicBezTo>
                      <a:pt x="1136" y="576"/>
                      <a:pt x="1117" y="493"/>
                      <a:pt x="1086" y="416"/>
                    </a:cubicBezTo>
                    <a:lnTo>
                      <a:pt x="1037" y="434"/>
                    </a:lnTo>
                    <a:cubicBezTo>
                      <a:pt x="816" y="270"/>
                      <a:pt x="488" y="165"/>
                      <a:pt x="268" y="1"/>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4" name="Google Shape;2864;p41"/>
              <p:cNvSpPr/>
              <p:nvPr/>
            </p:nvSpPr>
            <p:spPr>
              <a:xfrm>
                <a:off x="3292025" y="1546225"/>
                <a:ext cx="34475" cy="12125"/>
              </a:xfrm>
              <a:custGeom>
                <a:avLst/>
                <a:gdLst/>
                <a:ahLst/>
                <a:cxnLst/>
                <a:rect l="l" t="t" r="r" b="b"/>
                <a:pathLst>
                  <a:path w="1379" h="485" extrusionOk="0">
                    <a:moveTo>
                      <a:pt x="726" y="0"/>
                    </a:moveTo>
                    <a:cubicBezTo>
                      <a:pt x="667" y="0"/>
                      <a:pt x="609" y="4"/>
                      <a:pt x="551" y="13"/>
                    </a:cubicBezTo>
                    <a:cubicBezTo>
                      <a:pt x="309" y="52"/>
                      <a:pt x="69" y="205"/>
                      <a:pt x="0" y="440"/>
                    </a:cubicBezTo>
                    <a:cubicBezTo>
                      <a:pt x="169" y="298"/>
                      <a:pt x="388" y="228"/>
                      <a:pt x="608" y="228"/>
                    </a:cubicBezTo>
                    <a:cubicBezTo>
                      <a:pt x="852" y="228"/>
                      <a:pt x="1095" y="314"/>
                      <a:pt x="1271" y="484"/>
                    </a:cubicBezTo>
                    <a:lnTo>
                      <a:pt x="1295" y="458"/>
                    </a:lnTo>
                    <a:cubicBezTo>
                      <a:pt x="1229" y="376"/>
                      <a:pt x="1161" y="295"/>
                      <a:pt x="1094" y="214"/>
                    </a:cubicBezTo>
                    <a:lnTo>
                      <a:pt x="1094" y="214"/>
                    </a:lnTo>
                    <a:cubicBezTo>
                      <a:pt x="1189" y="228"/>
                      <a:pt x="1281" y="259"/>
                      <a:pt x="1364" y="306"/>
                    </a:cubicBezTo>
                    <a:cubicBezTo>
                      <a:pt x="1379" y="248"/>
                      <a:pt x="1356" y="187"/>
                      <a:pt x="1332" y="131"/>
                    </a:cubicBezTo>
                    <a:cubicBezTo>
                      <a:pt x="1324" y="111"/>
                      <a:pt x="1317" y="91"/>
                      <a:pt x="1310" y="70"/>
                    </a:cubicBezTo>
                    <a:lnTo>
                      <a:pt x="1278" y="80"/>
                    </a:lnTo>
                    <a:cubicBezTo>
                      <a:pt x="1096" y="40"/>
                      <a:pt x="910" y="0"/>
                      <a:pt x="726" y="0"/>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5" name="Google Shape;2865;p41"/>
              <p:cNvSpPr/>
              <p:nvPr/>
            </p:nvSpPr>
            <p:spPr>
              <a:xfrm>
                <a:off x="3298500" y="1462425"/>
                <a:ext cx="16550" cy="51050"/>
              </a:xfrm>
              <a:custGeom>
                <a:avLst/>
                <a:gdLst/>
                <a:ahLst/>
                <a:cxnLst/>
                <a:rect l="l" t="t" r="r" b="b"/>
                <a:pathLst>
                  <a:path w="662" h="2042" extrusionOk="0">
                    <a:moveTo>
                      <a:pt x="1" y="0"/>
                    </a:moveTo>
                    <a:lnTo>
                      <a:pt x="1" y="0"/>
                    </a:lnTo>
                    <a:cubicBezTo>
                      <a:pt x="101" y="713"/>
                      <a:pt x="324" y="1404"/>
                      <a:pt x="662" y="2042"/>
                    </a:cubicBezTo>
                    <a:lnTo>
                      <a:pt x="262" y="545"/>
                    </a:lnTo>
                    <a:lnTo>
                      <a:pt x="631" y="855"/>
                    </a:lnTo>
                    <a:lnTo>
                      <a:pt x="584" y="570"/>
                    </a:lnTo>
                    <a:lnTo>
                      <a:pt x="512" y="581"/>
                    </a:lnTo>
                    <a:cubicBezTo>
                      <a:pt x="342" y="387"/>
                      <a:pt x="171" y="19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6" name="Google Shape;2866;p41"/>
              <p:cNvSpPr/>
              <p:nvPr/>
            </p:nvSpPr>
            <p:spPr>
              <a:xfrm>
                <a:off x="3303600" y="1436025"/>
                <a:ext cx="9500" cy="40925"/>
              </a:xfrm>
              <a:custGeom>
                <a:avLst/>
                <a:gdLst/>
                <a:ahLst/>
                <a:cxnLst/>
                <a:rect l="l" t="t" r="r" b="b"/>
                <a:pathLst>
                  <a:path w="380" h="1637" extrusionOk="0">
                    <a:moveTo>
                      <a:pt x="71" y="0"/>
                    </a:moveTo>
                    <a:lnTo>
                      <a:pt x="71" y="0"/>
                    </a:lnTo>
                    <a:cubicBezTo>
                      <a:pt x="0" y="557"/>
                      <a:pt x="83" y="1123"/>
                      <a:pt x="308" y="1637"/>
                    </a:cubicBezTo>
                    <a:lnTo>
                      <a:pt x="380" y="1626"/>
                    </a:lnTo>
                    <a:lnTo>
                      <a:pt x="176" y="404"/>
                    </a:lnTo>
                    <a:lnTo>
                      <a:pt x="338" y="523"/>
                    </a:lnTo>
                    <a:cubicBezTo>
                      <a:pt x="338" y="523"/>
                      <a:pt x="340" y="442"/>
                      <a:pt x="348" y="294"/>
                    </a:cubicBezTo>
                    <a:lnTo>
                      <a:pt x="306" y="292"/>
                    </a:lnTo>
                    <a:lnTo>
                      <a:pt x="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7"/>
        <p:cNvGrpSpPr/>
        <p:nvPr/>
      </p:nvGrpSpPr>
      <p:grpSpPr>
        <a:xfrm>
          <a:off x="0" y="0"/>
          <a:ext cx="0" cy="0"/>
          <a:chOff x="0" y="0"/>
          <a:chExt cx="0" cy="0"/>
        </a:xfrm>
      </p:grpSpPr>
      <p:grpSp>
        <p:nvGrpSpPr>
          <p:cNvPr id="2880" name="Google Shape;2880;p43"/>
          <p:cNvGrpSpPr/>
          <p:nvPr/>
        </p:nvGrpSpPr>
        <p:grpSpPr>
          <a:xfrm>
            <a:off x="6195048" y="805484"/>
            <a:ext cx="2235853" cy="3193126"/>
            <a:chOff x="6195048" y="805484"/>
            <a:chExt cx="2235853" cy="3193126"/>
          </a:xfrm>
        </p:grpSpPr>
        <p:grpSp>
          <p:nvGrpSpPr>
            <p:cNvPr id="2881" name="Google Shape;2881;p43"/>
            <p:cNvGrpSpPr/>
            <p:nvPr/>
          </p:nvGrpSpPr>
          <p:grpSpPr>
            <a:xfrm>
              <a:off x="6195048" y="3108167"/>
              <a:ext cx="2235853" cy="890443"/>
              <a:chOff x="4926150" y="3084275"/>
              <a:chExt cx="470300" cy="187300"/>
            </a:xfrm>
          </p:grpSpPr>
          <p:sp>
            <p:nvSpPr>
              <p:cNvPr id="2882" name="Google Shape;2882;p43"/>
              <p:cNvSpPr/>
              <p:nvPr/>
            </p:nvSpPr>
            <p:spPr>
              <a:xfrm>
                <a:off x="4926150" y="3123125"/>
                <a:ext cx="298550" cy="135075"/>
              </a:xfrm>
              <a:custGeom>
                <a:avLst/>
                <a:gdLst/>
                <a:ahLst/>
                <a:cxnLst/>
                <a:rect l="l" t="t" r="r" b="b"/>
                <a:pathLst>
                  <a:path w="11942" h="5403" extrusionOk="0">
                    <a:moveTo>
                      <a:pt x="325" y="0"/>
                    </a:moveTo>
                    <a:cubicBezTo>
                      <a:pt x="0" y="1302"/>
                      <a:pt x="130" y="2270"/>
                      <a:pt x="299" y="2858"/>
                    </a:cubicBezTo>
                    <a:cubicBezTo>
                      <a:pt x="425" y="3081"/>
                      <a:pt x="634" y="3243"/>
                      <a:pt x="881" y="3309"/>
                    </a:cubicBezTo>
                    <a:cubicBezTo>
                      <a:pt x="1030" y="3348"/>
                      <a:pt x="1179" y="3352"/>
                      <a:pt x="1328" y="3352"/>
                    </a:cubicBezTo>
                    <a:cubicBezTo>
                      <a:pt x="1367" y="3352"/>
                      <a:pt x="1407" y="3351"/>
                      <a:pt x="1446" y="3351"/>
                    </a:cubicBezTo>
                    <a:cubicBezTo>
                      <a:pt x="1520" y="3351"/>
                      <a:pt x="1593" y="3352"/>
                      <a:pt x="1667" y="3358"/>
                    </a:cubicBezTo>
                    <a:cubicBezTo>
                      <a:pt x="1861" y="3372"/>
                      <a:pt x="2055" y="3419"/>
                      <a:pt x="2249" y="3466"/>
                    </a:cubicBezTo>
                    <a:cubicBezTo>
                      <a:pt x="2882" y="3618"/>
                      <a:pt x="3515" y="3772"/>
                      <a:pt x="4146" y="3925"/>
                    </a:cubicBezTo>
                    <a:cubicBezTo>
                      <a:pt x="4554" y="4023"/>
                      <a:pt x="4961" y="4122"/>
                      <a:pt x="5367" y="4231"/>
                    </a:cubicBezTo>
                    <a:cubicBezTo>
                      <a:pt x="6080" y="4424"/>
                      <a:pt x="6794" y="4651"/>
                      <a:pt x="7508" y="4711"/>
                    </a:cubicBezTo>
                    <a:cubicBezTo>
                      <a:pt x="7808" y="4735"/>
                      <a:pt x="8109" y="4732"/>
                      <a:pt x="8403" y="4847"/>
                    </a:cubicBezTo>
                    <a:cubicBezTo>
                      <a:pt x="8650" y="4943"/>
                      <a:pt x="8889" y="5122"/>
                      <a:pt x="9140" y="5170"/>
                    </a:cubicBezTo>
                    <a:cubicBezTo>
                      <a:pt x="9196" y="5181"/>
                      <a:pt x="9251" y="5185"/>
                      <a:pt x="9306" y="5185"/>
                    </a:cubicBezTo>
                    <a:cubicBezTo>
                      <a:pt x="9462" y="5185"/>
                      <a:pt x="9616" y="5154"/>
                      <a:pt x="9773" y="5154"/>
                    </a:cubicBezTo>
                    <a:cubicBezTo>
                      <a:pt x="9824" y="5154"/>
                      <a:pt x="9875" y="5157"/>
                      <a:pt x="9927" y="5166"/>
                    </a:cubicBezTo>
                    <a:cubicBezTo>
                      <a:pt x="10137" y="5203"/>
                      <a:pt x="10341" y="5330"/>
                      <a:pt x="10551" y="5378"/>
                    </a:cubicBezTo>
                    <a:cubicBezTo>
                      <a:pt x="10628" y="5396"/>
                      <a:pt x="10705" y="5403"/>
                      <a:pt x="10781" y="5403"/>
                    </a:cubicBezTo>
                    <a:cubicBezTo>
                      <a:pt x="11043" y="5403"/>
                      <a:pt x="11304" y="5324"/>
                      <a:pt x="11561" y="5324"/>
                    </a:cubicBezTo>
                    <a:cubicBezTo>
                      <a:pt x="11689" y="5324"/>
                      <a:pt x="11816" y="5344"/>
                      <a:pt x="11942" y="5402"/>
                    </a:cubicBezTo>
                    <a:cubicBezTo>
                      <a:pt x="11809" y="5108"/>
                      <a:pt x="11660" y="4693"/>
                      <a:pt x="11595" y="4209"/>
                    </a:cubicBezTo>
                    <a:cubicBezTo>
                      <a:pt x="11481" y="3382"/>
                      <a:pt x="11602" y="2620"/>
                      <a:pt x="11644" y="2403"/>
                    </a:cubicBezTo>
                    <a:lnTo>
                      <a:pt x="11629" y="2393"/>
                    </a:lnTo>
                    <a:cubicBezTo>
                      <a:pt x="11441" y="2830"/>
                      <a:pt x="11338" y="3348"/>
                      <a:pt x="11330" y="3883"/>
                    </a:cubicBezTo>
                    <a:cubicBezTo>
                      <a:pt x="11328" y="4082"/>
                      <a:pt x="11339" y="4288"/>
                      <a:pt x="11298" y="4474"/>
                    </a:cubicBezTo>
                    <a:cubicBezTo>
                      <a:pt x="11259" y="4654"/>
                      <a:pt x="11155" y="4815"/>
                      <a:pt x="11022" y="4815"/>
                    </a:cubicBezTo>
                    <a:cubicBezTo>
                      <a:pt x="11019" y="4815"/>
                      <a:pt x="11015" y="4814"/>
                      <a:pt x="11012" y="4814"/>
                    </a:cubicBezTo>
                    <a:cubicBezTo>
                      <a:pt x="10791" y="4801"/>
                      <a:pt x="10602" y="4380"/>
                      <a:pt x="10406" y="4380"/>
                    </a:cubicBezTo>
                    <a:cubicBezTo>
                      <a:pt x="10383" y="4380"/>
                      <a:pt x="10360" y="4385"/>
                      <a:pt x="10336" y="4398"/>
                    </a:cubicBezTo>
                    <a:cubicBezTo>
                      <a:pt x="10263" y="4438"/>
                      <a:pt x="10218" y="4544"/>
                      <a:pt x="10151" y="4602"/>
                    </a:cubicBezTo>
                    <a:cubicBezTo>
                      <a:pt x="10108" y="4639"/>
                      <a:pt x="10062" y="4654"/>
                      <a:pt x="10014" y="4654"/>
                    </a:cubicBezTo>
                    <a:cubicBezTo>
                      <a:pt x="9802" y="4654"/>
                      <a:pt x="9550" y="4350"/>
                      <a:pt x="9322" y="4350"/>
                    </a:cubicBezTo>
                    <a:cubicBezTo>
                      <a:pt x="9297" y="4350"/>
                      <a:pt x="9272" y="4354"/>
                      <a:pt x="9247" y="4363"/>
                    </a:cubicBezTo>
                    <a:cubicBezTo>
                      <a:pt x="9081" y="4418"/>
                      <a:pt x="8940" y="4673"/>
                      <a:pt x="8788" y="4673"/>
                    </a:cubicBezTo>
                    <a:cubicBezTo>
                      <a:pt x="8756" y="4673"/>
                      <a:pt x="8723" y="4662"/>
                      <a:pt x="8690" y="4635"/>
                    </a:cubicBezTo>
                    <a:cubicBezTo>
                      <a:pt x="8570" y="4539"/>
                      <a:pt x="8545" y="4305"/>
                      <a:pt x="8459" y="4150"/>
                    </a:cubicBezTo>
                    <a:cubicBezTo>
                      <a:pt x="8384" y="4018"/>
                      <a:pt x="8281" y="3966"/>
                      <a:pt x="8172" y="3966"/>
                    </a:cubicBezTo>
                    <a:cubicBezTo>
                      <a:pt x="8025" y="3966"/>
                      <a:pt x="7868" y="4061"/>
                      <a:pt x="7752" y="4186"/>
                    </a:cubicBezTo>
                    <a:cubicBezTo>
                      <a:pt x="7700" y="4242"/>
                      <a:pt x="7648" y="4305"/>
                      <a:pt x="7582" y="4329"/>
                    </a:cubicBezTo>
                    <a:cubicBezTo>
                      <a:pt x="7560" y="4337"/>
                      <a:pt x="7539" y="4341"/>
                      <a:pt x="7517" y="4341"/>
                    </a:cubicBezTo>
                    <a:cubicBezTo>
                      <a:pt x="7261" y="4341"/>
                      <a:pt x="7007" y="3810"/>
                      <a:pt x="6764" y="3810"/>
                    </a:cubicBezTo>
                    <a:cubicBezTo>
                      <a:pt x="6733" y="3810"/>
                      <a:pt x="6703" y="3819"/>
                      <a:pt x="6672" y="3839"/>
                    </a:cubicBezTo>
                    <a:cubicBezTo>
                      <a:pt x="6584" y="3894"/>
                      <a:pt x="6525" y="4034"/>
                      <a:pt x="6427" y="4039"/>
                    </a:cubicBezTo>
                    <a:cubicBezTo>
                      <a:pt x="6425" y="4039"/>
                      <a:pt x="6424" y="4039"/>
                      <a:pt x="6422" y="4039"/>
                    </a:cubicBezTo>
                    <a:cubicBezTo>
                      <a:pt x="6214" y="4039"/>
                      <a:pt x="6158" y="3477"/>
                      <a:pt x="5948" y="3427"/>
                    </a:cubicBezTo>
                    <a:cubicBezTo>
                      <a:pt x="5938" y="3425"/>
                      <a:pt x="5928" y="3424"/>
                      <a:pt x="5919" y="3424"/>
                    </a:cubicBezTo>
                    <a:cubicBezTo>
                      <a:pt x="5733" y="3424"/>
                      <a:pt x="5661" y="3869"/>
                      <a:pt x="5464" y="3869"/>
                    </a:cubicBezTo>
                    <a:cubicBezTo>
                      <a:pt x="5463" y="3869"/>
                      <a:pt x="5462" y="3869"/>
                      <a:pt x="5460" y="3869"/>
                    </a:cubicBezTo>
                    <a:cubicBezTo>
                      <a:pt x="5306" y="3865"/>
                      <a:pt x="5185" y="3577"/>
                      <a:pt x="5033" y="3577"/>
                    </a:cubicBezTo>
                    <a:cubicBezTo>
                      <a:pt x="5030" y="3577"/>
                      <a:pt x="5027" y="3577"/>
                      <a:pt x="5023" y="3577"/>
                    </a:cubicBezTo>
                    <a:cubicBezTo>
                      <a:pt x="4949" y="3584"/>
                      <a:pt x="4892" y="3661"/>
                      <a:pt x="4824" y="3696"/>
                    </a:cubicBezTo>
                    <a:cubicBezTo>
                      <a:pt x="4791" y="3713"/>
                      <a:pt x="4759" y="3721"/>
                      <a:pt x="4726" y="3721"/>
                    </a:cubicBezTo>
                    <a:cubicBezTo>
                      <a:pt x="4478" y="3721"/>
                      <a:pt x="4220" y="3289"/>
                      <a:pt x="3954" y="3289"/>
                    </a:cubicBezTo>
                    <a:cubicBezTo>
                      <a:pt x="3948" y="3289"/>
                      <a:pt x="3942" y="3290"/>
                      <a:pt x="3936" y="3290"/>
                    </a:cubicBezTo>
                    <a:cubicBezTo>
                      <a:pt x="3793" y="3301"/>
                      <a:pt x="3670" y="3442"/>
                      <a:pt x="3529" y="3442"/>
                    </a:cubicBezTo>
                    <a:cubicBezTo>
                      <a:pt x="3514" y="3442"/>
                      <a:pt x="3499" y="3441"/>
                      <a:pt x="3483" y="3437"/>
                    </a:cubicBezTo>
                    <a:cubicBezTo>
                      <a:pt x="3299" y="3396"/>
                      <a:pt x="3174" y="3097"/>
                      <a:pt x="2994" y="3006"/>
                    </a:cubicBezTo>
                    <a:cubicBezTo>
                      <a:pt x="2952" y="2985"/>
                      <a:pt x="2911" y="2976"/>
                      <a:pt x="2869" y="2976"/>
                    </a:cubicBezTo>
                    <a:cubicBezTo>
                      <a:pt x="2670" y="2976"/>
                      <a:pt x="2477" y="3185"/>
                      <a:pt x="2270" y="3185"/>
                    </a:cubicBezTo>
                    <a:cubicBezTo>
                      <a:pt x="2251" y="3185"/>
                      <a:pt x="2232" y="3183"/>
                      <a:pt x="2212" y="3179"/>
                    </a:cubicBezTo>
                    <a:cubicBezTo>
                      <a:pt x="1989" y="3134"/>
                      <a:pt x="1798" y="2821"/>
                      <a:pt x="1576" y="2816"/>
                    </a:cubicBezTo>
                    <a:cubicBezTo>
                      <a:pt x="1574" y="2816"/>
                      <a:pt x="1572" y="2816"/>
                      <a:pt x="1570" y="2816"/>
                    </a:cubicBezTo>
                    <a:cubicBezTo>
                      <a:pt x="1376" y="2816"/>
                      <a:pt x="1212" y="3052"/>
                      <a:pt x="1029" y="3052"/>
                    </a:cubicBezTo>
                    <a:cubicBezTo>
                      <a:pt x="1000" y="3052"/>
                      <a:pt x="970" y="3046"/>
                      <a:pt x="940" y="3032"/>
                    </a:cubicBezTo>
                    <a:cubicBezTo>
                      <a:pt x="764" y="2953"/>
                      <a:pt x="680" y="2657"/>
                      <a:pt x="623" y="2403"/>
                    </a:cubicBezTo>
                    <a:lnTo>
                      <a:pt x="388" y="1360"/>
                    </a:lnTo>
                    <a:cubicBezTo>
                      <a:pt x="361" y="1248"/>
                      <a:pt x="340" y="1134"/>
                      <a:pt x="324" y="1018"/>
                    </a:cubicBezTo>
                    <a:cubicBezTo>
                      <a:pt x="283" y="647"/>
                      <a:pt x="381" y="267"/>
                      <a:pt x="575" y="52"/>
                    </a:cubicBezTo>
                    <a:lnTo>
                      <a:pt x="325" y="2"/>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3" name="Google Shape;2883;p43"/>
              <p:cNvSpPr/>
              <p:nvPr/>
            </p:nvSpPr>
            <p:spPr>
              <a:xfrm>
                <a:off x="4933225" y="3124350"/>
                <a:ext cx="284750" cy="119125"/>
              </a:xfrm>
              <a:custGeom>
                <a:avLst/>
                <a:gdLst/>
                <a:ahLst/>
                <a:cxnLst/>
                <a:rect l="l" t="t" r="r" b="b"/>
                <a:pathLst>
                  <a:path w="11390" h="4765" extrusionOk="0">
                    <a:moveTo>
                      <a:pt x="624" y="729"/>
                    </a:moveTo>
                    <a:cubicBezTo>
                      <a:pt x="662" y="729"/>
                      <a:pt x="701" y="738"/>
                      <a:pt x="740" y="758"/>
                    </a:cubicBezTo>
                    <a:cubicBezTo>
                      <a:pt x="814" y="797"/>
                      <a:pt x="880" y="867"/>
                      <a:pt x="952" y="912"/>
                    </a:cubicBezTo>
                    <a:cubicBezTo>
                      <a:pt x="1028" y="959"/>
                      <a:pt x="1105" y="976"/>
                      <a:pt x="1183" y="976"/>
                    </a:cubicBezTo>
                    <a:cubicBezTo>
                      <a:pt x="1396" y="976"/>
                      <a:pt x="1614" y="846"/>
                      <a:pt x="1834" y="846"/>
                    </a:cubicBezTo>
                    <a:cubicBezTo>
                      <a:pt x="1860" y="846"/>
                      <a:pt x="1885" y="848"/>
                      <a:pt x="1911" y="851"/>
                    </a:cubicBezTo>
                    <a:cubicBezTo>
                      <a:pt x="2159" y="889"/>
                      <a:pt x="2384" y="1124"/>
                      <a:pt x="2629" y="1211"/>
                    </a:cubicBezTo>
                    <a:cubicBezTo>
                      <a:pt x="2732" y="1247"/>
                      <a:pt x="2836" y="1256"/>
                      <a:pt x="2941" y="1256"/>
                    </a:cubicBezTo>
                    <a:cubicBezTo>
                      <a:pt x="3045" y="1256"/>
                      <a:pt x="3149" y="1247"/>
                      <a:pt x="3253" y="1247"/>
                    </a:cubicBezTo>
                    <a:cubicBezTo>
                      <a:pt x="3355" y="1247"/>
                      <a:pt x="3457" y="1256"/>
                      <a:pt x="3558" y="1290"/>
                    </a:cubicBezTo>
                    <a:cubicBezTo>
                      <a:pt x="3759" y="1358"/>
                      <a:pt x="3947" y="1525"/>
                      <a:pt x="4149" y="1587"/>
                    </a:cubicBezTo>
                    <a:cubicBezTo>
                      <a:pt x="4230" y="1612"/>
                      <a:pt x="4310" y="1619"/>
                      <a:pt x="4391" y="1619"/>
                    </a:cubicBezTo>
                    <a:cubicBezTo>
                      <a:pt x="4518" y="1619"/>
                      <a:pt x="4645" y="1600"/>
                      <a:pt x="4773" y="1600"/>
                    </a:cubicBezTo>
                    <a:cubicBezTo>
                      <a:pt x="4859" y="1600"/>
                      <a:pt x="4945" y="1609"/>
                      <a:pt x="5032" y="1638"/>
                    </a:cubicBezTo>
                    <a:cubicBezTo>
                      <a:pt x="5257" y="1714"/>
                      <a:pt x="5464" y="1927"/>
                      <a:pt x="5692" y="1992"/>
                    </a:cubicBezTo>
                    <a:cubicBezTo>
                      <a:pt x="5752" y="2009"/>
                      <a:pt x="5810" y="2016"/>
                      <a:pt x="5869" y="2016"/>
                    </a:cubicBezTo>
                    <a:cubicBezTo>
                      <a:pt x="6091" y="2016"/>
                      <a:pt x="6310" y="1919"/>
                      <a:pt x="6532" y="1919"/>
                    </a:cubicBezTo>
                    <a:cubicBezTo>
                      <a:pt x="6591" y="1919"/>
                      <a:pt x="6649" y="1926"/>
                      <a:pt x="6708" y="1943"/>
                    </a:cubicBezTo>
                    <a:cubicBezTo>
                      <a:pt x="6849" y="1983"/>
                      <a:pt x="6982" y="2080"/>
                      <a:pt x="7119" y="2154"/>
                    </a:cubicBezTo>
                    <a:cubicBezTo>
                      <a:pt x="7386" y="2301"/>
                      <a:pt x="7666" y="2363"/>
                      <a:pt x="7943" y="2426"/>
                    </a:cubicBezTo>
                    <a:cubicBezTo>
                      <a:pt x="8066" y="2453"/>
                      <a:pt x="8191" y="2481"/>
                      <a:pt x="8314" y="2481"/>
                    </a:cubicBezTo>
                    <a:cubicBezTo>
                      <a:pt x="8359" y="2481"/>
                      <a:pt x="8405" y="2477"/>
                      <a:pt x="8449" y="2468"/>
                    </a:cubicBezTo>
                    <a:cubicBezTo>
                      <a:pt x="8659" y="2423"/>
                      <a:pt x="8847" y="2265"/>
                      <a:pt x="9062" y="2262"/>
                    </a:cubicBezTo>
                    <a:cubicBezTo>
                      <a:pt x="9065" y="2262"/>
                      <a:pt x="9067" y="2262"/>
                      <a:pt x="9070" y="2262"/>
                    </a:cubicBezTo>
                    <a:cubicBezTo>
                      <a:pt x="9318" y="2262"/>
                      <a:pt x="9565" y="2466"/>
                      <a:pt x="9813" y="2466"/>
                    </a:cubicBezTo>
                    <a:cubicBezTo>
                      <a:pt x="9818" y="2466"/>
                      <a:pt x="9824" y="2466"/>
                      <a:pt x="9829" y="2466"/>
                    </a:cubicBezTo>
                    <a:cubicBezTo>
                      <a:pt x="10006" y="2459"/>
                      <a:pt x="10167" y="2344"/>
                      <a:pt x="10343" y="2337"/>
                    </a:cubicBezTo>
                    <a:cubicBezTo>
                      <a:pt x="10346" y="2336"/>
                      <a:pt x="10350" y="2336"/>
                      <a:pt x="10353" y="2336"/>
                    </a:cubicBezTo>
                    <a:cubicBezTo>
                      <a:pt x="10463" y="2336"/>
                      <a:pt x="10668" y="2418"/>
                      <a:pt x="10711" y="2596"/>
                    </a:cubicBezTo>
                    <a:cubicBezTo>
                      <a:pt x="10753" y="2767"/>
                      <a:pt x="10627" y="2941"/>
                      <a:pt x="10551" y="3044"/>
                    </a:cubicBezTo>
                    <a:cubicBezTo>
                      <a:pt x="10430" y="3204"/>
                      <a:pt x="10262" y="3296"/>
                      <a:pt x="10090" y="3296"/>
                    </a:cubicBezTo>
                    <a:cubicBezTo>
                      <a:pt x="9996" y="3296"/>
                      <a:pt x="9899" y="3268"/>
                      <a:pt x="9809" y="3208"/>
                    </a:cubicBezTo>
                    <a:cubicBezTo>
                      <a:pt x="9689" y="3129"/>
                      <a:pt x="9578" y="3002"/>
                      <a:pt x="9450" y="2973"/>
                    </a:cubicBezTo>
                    <a:cubicBezTo>
                      <a:pt x="9430" y="2968"/>
                      <a:pt x="9410" y="2966"/>
                      <a:pt x="9390" y="2966"/>
                    </a:cubicBezTo>
                    <a:cubicBezTo>
                      <a:pt x="9312" y="2966"/>
                      <a:pt x="9236" y="2998"/>
                      <a:pt x="9162" y="3029"/>
                    </a:cubicBezTo>
                    <a:cubicBezTo>
                      <a:pt x="8926" y="3128"/>
                      <a:pt x="8680" y="3226"/>
                      <a:pt x="8431" y="3226"/>
                    </a:cubicBezTo>
                    <a:cubicBezTo>
                      <a:pt x="8348" y="3226"/>
                      <a:pt x="8265" y="3215"/>
                      <a:pt x="8181" y="3190"/>
                    </a:cubicBezTo>
                    <a:cubicBezTo>
                      <a:pt x="7904" y="3107"/>
                      <a:pt x="7636" y="2870"/>
                      <a:pt x="7361" y="2870"/>
                    </a:cubicBezTo>
                    <a:cubicBezTo>
                      <a:pt x="7352" y="2870"/>
                      <a:pt x="7342" y="2870"/>
                      <a:pt x="7332" y="2871"/>
                    </a:cubicBezTo>
                    <a:cubicBezTo>
                      <a:pt x="7139" y="2883"/>
                      <a:pt x="6964" y="3020"/>
                      <a:pt x="6769" y="3025"/>
                    </a:cubicBezTo>
                    <a:cubicBezTo>
                      <a:pt x="6766" y="3025"/>
                      <a:pt x="6762" y="3025"/>
                      <a:pt x="6758" y="3025"/>
                    </a:cubicBezTo>
                    <a:cubicBezTo>
                      <a:pt x="6317" y="3025"/>
                      <a:pt x="5946" y="2375"/>
                      <a:pt x="5501" y="2258"/>
                    </a:cubicBezTo>
                    <a:cubicBezTo>
                      <a:pt x="5443" y="2243"/>
                      <a:pt x="5384" y="2237"/>
                      <a:pt x="5326" y="2237"/>
                    </a:cubicBezTo>
                    <a:cubicBezTo>
                      <a:pt x="5174" y="2237"/>
                      <a:pt x="5022" y="2274"/>
                      <a:pt x="4871" y="2274"/>
                    </a:cubicBezTo>
                    <a:cubicBezTo>
                      <a:pt x="4797" y="2274"/>
                      <a:pt x="4724" y="2265"/>
                      <a:pt x="4651" y="2240"/>
                    </a:cubicBezTo>
                    <a:cubicBezTo>
                      <a:pt x="4381" y="2145"/>
                      <a:pt x="4153" y="1834"/>
                      <a:pt x="3884" y="1748"/>
                    </a:cubicBezTo>
                    <a:cubicBezTo>
                      <a:pt x="3821" y="1728"/>
                      <a:pt x="3759" y="1721"/>
                      <a:pt x="3697" y="1721"/>
                    </a:cubicBezTo>
                    <a:cubicBezTo>
                      <a:pt x="3528" y="1721"/>
                      <a:pt x="3359" y="1774"/>
                      <a:pt x="3192" y="1774"/>
                    </a:cubicBezTo>
                    <a:cubicBezTo>
                      <a:pt x="3106" y="1774"/>
                      <a:pt x="3020" y="1760"/>
                      <a:pt x="2936" y="1717"/>
                    </a:cubicBezTo>
                    <a:cubicBezTo>
                      <a:pt x="2781" y="1638"/>
                      <a:pt x="2644" y="1469"/>
                      <a:pt x="2485" y="1433"/>
                    </a:cubicBezTo>
                    <a:cubicBezTo>
                      <a:pt x="2462" y="1428"/>
                      <a:pt x="2440" y="1426"/>
                      <a:pt x="2418" y="1426"/>
                    </a:cubicBezTo>
                    <a:cubicBezTo>
                      <a:pt x="2244" y="1426"/>
                      <a:pt x="2085" y="1570"/>
                      <a:pt x="1913" y="1617"/>
                    </a:cubicBezTo>
                    <a:cubicBezTo>
                      <a:pt x="1866" y="1629"/>
                      <a:pt x="1817" y="1634"/>
                      <a:pt x="1768" y="1634"/>
                    </a:cubicBezTo>
                    <a:cubicBezTo>
                      <a:pt x="1603" y="1634"/>
                      <a:pt x="1431" y="1581"/>
                      <a:pt x="1269" y="1581"/>
                    </a:cubicBezTo>
                    <a:cubicBezTo>
                      <a:pt x="1194" y="1581"/>
                      <a:pt x="1121" y="1592"/>
                      <a:pt x="1051" y="1625"/>
                    </a:cubicBezTo>
                    <a:cubicBezTo>
                      <a:pt x="940" y="1675"/>
                      <a:pt x="844" y="1777"/>
                      <a:pt x="728" y="1800"/>
                    </a:cubicBezTo>
                    <a:cubicBezTo>
                      <a:pt x="715" y="1803"/>
                      <a:pt x="702" y="1804"/>
                      <a:pt x="688" y="1804"/>
                    </a:cubicBezTo>
                    <a:cubicBezTo>
                      <a:pt x="480" y="1804"/>
                      <a:pt x="267" y="1508"/>
                      <a:pt x="271" y="1203"/>
                    </a:cubicBezTo>
                    <a:cubicBezTo>
                      <a:pt x="274" y="935"/>
                      <a:pt x="442" y="729"/>
                      <a:pt x="624" y="729"/>
                    </a:cubicBezTo>
                    <a:close/>
                    <a:moveTo>
                      <a:pt x="293" y="0"/>
                    </a:moveTo>
                    <a:lnTo>
                      <a:pt x="293" y="2"/>
                    </a:lnTo>
                    <a:cubicBezTo>
                      <a:pt x="99" y="217"/>
                      <a:pt x="1" y="597"/>
                      <a:pt x="42" y="969"/>
                    </a:cubicBezTo>
                    <a:cubicBezTo>
                      <a:pt x="58" y="1084"/>
                      <a:pt x="79" y="1197"/>
                      <a:pt x="107" y="1311"/>
                    </a:cubicBezTo>
                    <a:cubicBezTo>
                      <a:pt x="184" y="1659"/>
                      <a:pt x="262" y="2006"/>
                      <a:pt x="340" y="2353"/>
                    </a:cubicBezTo>
                    <a:cubicBezTo>
                      <a:pt x="398" y="2608"/>
                      <a:pt x="483" y="2903"/>
                      <a:pt x="658" y="2983"/>
                    </a:cubicBezTo>
                    <a:cubicBezTo>
                      <a:pt x="688" y="2997"/>
                      <a:pt x="718" y="3002"/>
                      <a:pt x="747" y="3002"/>
                    </a:cubicBezTo>
                    <a:cubicBezTo>
                      <a:pt x="930" y="3002"/>
                      <a:pt x="1095" y="2766"/>
                      <a:pt x="1289" y="2766"/>
                    </a:cubicBezTo>
                    <a:cubicBezTo>
                      <a:pt x="1290" y="2766"/>
                      <a:pt x="1292" y="2766"/>
                      <a:pt x="1294" y="2766"/>
                    </a:cubicBezTo>
                    <a:cubicBezTo>
                      <a:pt x="1516" y="2771"/>
                      <a:pt x="1706" y="3085"/>
                      <a:pt x="1929" y="3129"/>
                    </a:cubicBezTo>
                    <a:cubicBezTo>
                      <a:pt x="1949" y="3133"/>
                      <a:pt x="1968" y="3135"/>
                      <a:pt x="1988" y="3135"/>
                    </a:cubicBezTo>
                    <a:cubicBezTo>
                      <a:pt x="2195" y="3135"/>
                      <a:pt x="2388" y="2926"/>
                      <a:pt x="2587" y="2926"/>
                    </a:cubicBezTo>
                    <a:cubicBezTo>
                      <a:pt x="2629" y="2926"/>
                      <a:pt x="2670" y="2935"/>
                      <a:pt x="2712" y="2956"/>
                    </a:cubicBezTo>
                    <a:cubicBezTo>
                      <a:pt x="2892" y="3048"/>
                      <a:pt x="3017" y="3346"/>
                      <a:pt x="3202" y="3387"/>
                    </a:cubicBezTo>
                    <a:cubicBezTo>
                      <a:pt x="3217" y="3390"/>
                      <a:pt x="3232" y="3392"/>
                      <a:pt x="3247" y="3392"/>
                    </a:cubicBezTo>
                    <a:cubicBezTo>
                      <a:pt x="3387" y="3392"/>
                      <a:pt x="3512" y="3251"/>
                      <a:pt x="3654" y="3241"/>
                    </a:cubicBezTo>
                    <a:cubicBezTo>
                      <a:pt x="3660" y="3241"/>
                      <a:pt x="3666" y="3240"/>
                      <a:pt x="3672" y="3240"/>
                    </a:cubicBezTo>
                    <a:cubicBezTo>
                      <a:pt x="3939" y="3240"/>
                      <a:pt x="4196" y="3672"/>
                      <a:pt x="4444" y="3672"/>
                    </a:cubicBezTo>
                    <a:cubicBezTo>
                      <a:pt x="4476" y="3672"/>
                      <a:pt x="4509" y="3664"/>
                      <a:pt x="4541" y="3647"/>
                    </a:cubicBezTo>
                    <a:cubicBezTo>
                      <a:pt x="4610" y="3610"/>
                      <a:pt x="4667" y="3534"/>
                      <a:pt x="4741" y="3527"/>
                    </a:cubicBezTo>
                    <a:cubicBezTo>
                      <a:pt x="4744" y="3527"/>
                      <a:pt x="4747" y="3527"/>
                      <a:pt x="4751" y="3527"/>
                    </a:cubicBezTo>
                    <a:cubicBezTo>
                      <a:pt x="4903" y="3527"/>
                      <a:pt x="5024" y="3815"/>
                      <a:pt x="5178" y="3820"/>
                    </a:cubicBezTo>
                    <a:cubicBezTo>
                      <a:pt x="5179" y="3820"/>
                      <a:pt x="5180" y="3820"/>
                      <a:pt x="5181" y="3820"/>
                    </a:cubicBezTo>
                    <a:cubicBezTo>
                      <a:pt x="5377" y="3820"/>
                      <a:pt x="5451" y="3373"/>
                      <a:pt x="5636" y="3373"/>
                    </a:cubicBezTo>
                    <a:cubicBezTo>
                      <a:pt x="5645" y="3373"/>
                      <a:pt x="5655" y="3375"/>
                      <a:pt x="5665" y="3377"/>
                    </a:cubicBezTo>
                    <a:cubicBezTo>
                      <a:pt x="5876" y="3428"/>
                      <a:pt x="5932" y="3989"/>
                      <a:pt x="6140" y="3989"/>
                    </a:cubicBezTo>
                    <a:cubicBezTo>
                      <a:pt x="6142" y="3989"/>
                      <a:pt x="6143" y="3989"/>
                      <a:pt x="6145" y="3989"/>
                    </a:cubicBezTo>
                    <a:cubicBezTo>
                      <a:pt x="6243" y="3985"/>
                      <a:pt x="6302" y="3844"/>
                      <a:pt x="6389" y="3788"/>
                    </a:cubicBezTo>
                    <a:cubicBezTo>
                      <a:pt x="6420" y="3769"/>
                      <a:pt x="6451" y="3760"/>
                      <a:pt x="6482" y="3760"/>
                    </a:cubicBezTo>
                    <a:cubicBezTo>
                      <a:pt x="6725" y="3760"/>
                      <a:pt x="6979" y="4292"/>
                      <a:pt x="7236" y="4292"/>
                    </a:cubicBezTo>
                    <a:cubicBezTo>
                      <a:pt x="7257" y="4292"/>
                      <a:pt x="7279" y="4288"/>
                      <a:pt x="7300" y="4280"/>
                    </a:cubicBezTo>
                    <a:cubicBezTo>
                      <a:pt x="7366" y="4256"/>
                      <a:pt x="7418" y="4192"/>
                      <a:pt x="7470" y="4136"/>
                    </a:cubicBezTo>
                    <a:cubicBezTo>
                      <a:pt x="7586" y="4011"/>
                      <a:pt x="7743" y="3916"/>
                      <a:pt x="7889" y="3916"/>
                    </a:cubicBezTo>
                    <a:cubicBezTo>
                      <a:pt x="7998" y="3916"/>
                      <a:pt x="8101" y="3968"/>
                      <a:pt x="8176" y="4100"/>
                    </a:cubicBezTo>
                    <a:cubicBezTo>
                      <a:pt x="8263" y="4256"/>
                      <a:pt x="8287" y="4489"/>
                      <a:pt x="8408" y="4585"/>
                    </a:cubicBezTo>
                    <a:cubicBezTo>
                      <a:pt x="8441" y="4612"/>
                      <a:pt x="8474" y="4623"/>
                      <a:pt x="8506" y="4623"/>
                    </a:cubicBezTo>
                    <a:cubicBezTo>
                      <a:pt x="8658" y="4623"/>
                      <a:pt x="8799" y="4368"/>
                      <a:pt x="8964" y="4312"/>
                    </a:cubicBezTo>
                    <a:cubicBezTo>
                      <a:pt x="8989" y="4304"/>
                      <a:pt x="9014" y="4300"/>
                      <a:pt x="9040" y="4300"/>
                    </a:cubicBezTo>
                    <a:cubicBezTo>
                      <a:pt x="9269" y="4300"/>
                      <a:pt x="9521" y="4604"/>
                      <a:pt x="9733" y="4604"/>
                    </a:cubicBezTo>
                    <a:cubicBezTo>
                      <a:pt x="9780" y="4604"/>
                      <a:pt x="9826" y="4589"/>
                      <a:pt x="9869" y="4552"/>
                    </a:cubicBezTo>
                    <a:cubicBezTo>
                      <a:pt x="9935" y="4494"/>
                      <a:pt x="9980" y="4389"/>
                      <a:pt x="10055" y="4348"/>
                    </a:cubicBezTo>
                    <a:cubicBezTo>
                      <a:pt x="10078" y="4335"/>
                      <a:pt x="10101" y="4330"/>
                      <a:pt x="10123" y="4330"/>
                    </a:cubicBezTo>
                    <a:cubicBezTo>
                      <a:pt x="10320" y="4330"/>
                      <a:pt x="10508" y="4751"/>
                      <a:pt x="10729" y="4764"/>
                    </a:cubicBezTo>
                    <a:cubicBezTo>
                      <a:pt x="10732" y="4764"/>
                      <a:pt x="10736" y="4764"/>
                      <a:pt x="10739" y="4764"/>
                    </a:cubicBezTo>
                    <a:cubicBezTo>
                      <a:pt x="10872" y="4764"/>
                      <a:pt x="10976" y="4604"/>
                      <a:pt x="11016" y="4424"/>
                    </a:cubicBezTo>
                    <a:cubicBezTo>
                      <a:pt x="11056" y="4239"/>
                      <a:pt x="11046" y="4033"/>
                      <a:pt x="11048" y="3833"/>
                    </a:cubicBezTo>
                    <a:cubicBezTo>
                      <a:pt x="11055" y="3298"/>
                      <a:pt x="11159" y="2779"/>
                      <a:pt x="11347" y="2343"/>
                    </a:cubicBezTo>
                    <a:lnTo>
                      <a:pt x="11361" y="2353"/>
                    </a:lnTo>
                    <a:cubicBezTo>
                      <a:pt x="11367" y="2319"/>
                      <a:pt x="11372" y="2298"/>
                      <a:pt x="11373" y="2293"/>
                    </a:cubicBezTo>
                    <a:lnTo>
                      <a:pt x="11390" y="2217"/>
                    </a:lnTo>
                    <a:lnTo>
                      <a:pt x="2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4" name="Google Shape;2884;p43"/>
              <p:cNvSpPr/>
              <p:nvPr/>
            </p:nvSpPr>
            <p:spPr>
              <a:xfrm>
                <a:off x="4933650" y="3194600"/>
                <a:ext cx="221025" cy="61000"/>
              </a:xfrm>
              <a:custGeom>
                <a:avLst/>
                <a:gdLst/>
                <a:ahLst/>
                <a:cxnLst/>
                <a:rect l="l" t="t" r="r" b="b"/>
                <a:pathLst>
                  <a:path w="8841" h="2440" extrusionOk="0">
                    <a:moveTo>
                      <a:pt x="1" y="1"/>
                    </a:moveTo>
                    <a:lnTo>
                      <a:pt x="1" y="1"/>
                    </a:lnTo>
                    <a:cubicBezTo>
                      <a:pt x="126" y="440"/>
                      <a:pt x="275" y="668"/>
                      <a:pt x="275" y="668"/>
                    </a:cubicBezTo>
                    <a:lnTo>
                      <a:pt x="8836" y="2439"/>
                    </a:lnTo>
                    <a:lnTo>
                      <a:pt x="8840" y="2312"/>
                    </a:lnTo>
                    <a:cubicBezTo>
                      <a:pt x="8590" y="2265"/>
                      <a:pt x="8351" y="2085"/>
                      <a:pt x="8103" y="1989"/>
                    </a:cubicBezTo>
                    <a:cubicBezTo>
                      <a:pt x="7809" y="1873"/>
                      <a:pt x="7508" y="1877"/>
                      <a:pt x="7208" y="1853"/>
                    </a:cubicBezTo>
                    <a:cubicBezTo>
                      <a:pt x="6494" y="1793"/>
                      <a:pt x="5780" y="1565"/>
                      <a:pt x="5067" y="1372"/>
                    </a:cubicBezTo>
                    <a:cubicBezTo>
                      <a:pt x="4661" y="1263"/>
                      <a:pt x="4254" y="1164"/>
                      <a:pt x="3846" y="1066"/>
                    </a:cubicBezTo>
                    <a:cubicBezTo>
                      <a:pt x="3213" y="914"/>
                      <a:pt x="2582" y="760"/>
                      <a:pt x="1949" y="608"/>
                    </a:cubicBezTo>
                    <a:cubicBezTo>
                      <a:pt x="1755" y="561"/>
                      <a:pt x="1561" y="515"/>
                      <a:pt x="1368" y="499"/>
                    </a:cubicBezTo>
                    <a:cubicBezTo>
                      <a:pt x="1293" y="493"/>
                      <a:pt x="1218" y="492"/>
                      <a:pt x="1144" y="492"/>
                    </a:cubicBezTo>
                    <a:cubicBezTo>
                      <a:pt x="1103" y="492"/>
                      <a:pt x="1063" y="492"/>
                      <a:pt x="1022" y="492"/>
                    </a:cubicBezTo>
                    <a:cubicBezTo>
                      <a:pt x="875" y="492"/>
                      <a:pt x="728" y="488"/>
                      <a:pt x="581" y="450"/>
                    </a:cubicBezTo>
                    <a:cubicBezTo>
                      <a:pt x="335" y="384"/>
                      <a:pt x="125" y="22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5" name="Google Shape;2885;p43"/>
              <p:cNvSpPr/>
              <p:nvPr/>
            </p:nvSpPr>
            <p:spPr>
              <a:xfrm>
                <a:off x="4934300" y="3120475"/>
                <a:ext cx="297300" cy="59325"/>
              </a:xfrm>
              <a:custGeom>
                <a:avLst/>
                <a:gdLst/>
                <a:ahLst/>
                <a:cxnLst/>
                <a:rect l="l" t="t" r="r" b="b"/>
                <a:pathLst>
                  <a:path w="11892" h="2373" extrusionOk="0">
                    <a:moveTo>
                      <a:pt x="446" y="1"/>
                    </a:moveTo>
                    <a:lnTo>
                      <a:pt x="0" y="106"/>
                    </a:lnTo>
                    <a:lnTo>
                      <a:pt x="250" y="157"/>
                    </a:lnTo>
                    <a:lnTo>
                      <a:pt x="11347" y="2373"/>
                    </a:lnTo>
                    <a:lnTo>
                      <a:pt x="11892" y="2187"/>
                    </a:lnTo>
                    <a:lnTo>
                      <a:pt x="4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6" name="Google Shape;2886;p43"/>
              <p:cNvSpPr/>
              <p:nvPr/>
            </p:nvSpPr>
            <p:spPr>
              <a:xfrm>
                <a:off x="4939900" y="3142550"/>
                <a:ext cx="262175" cy="64225"/>
              </a:xfrm>
              <a:custGeom>
                <a:avLst/>
                <a:gdLst/>
                <a:ahLst/>
                <a:cxnLst/>
                <a:rect l="l" t="t" r="r" b="b"/>
                <a:pathLst>
                  <a:path w="10487" h="2569" extrusionOk="0">
                    <a:moveTo>
                      <a:pt x="357" y="1"/>
                    </a:moveTo>
                    <a:cubicBezTo>
                      <a:pt x="175" y="1"/>
                      <a:pt x="7" y="207"/>
                      <a:pt x="4" y="475"/>
                    </a:cubicBezTo>
                    <a:cubicBezTo>
                      <a:pt x="0" y="780"/>
                      <a:pt x="213" y="1076"/>
                      <a:pt x="421" y="1076"/>
                    </a:cubicBezTo>
                    <a:cubicBezTo>
                      <a:pt x="435" y="1076"/>
                      <a:pt x="448" y="1075"/>
                      <a:pt x="461" y="1072"/>
                    </a:cubicBezTo>
                    <a:cubicBezTo>
                      <a:pt x="577" y="1049"/>
                      <a:pt x="673" y="948"/>
                      <a:pt x="783" y="897"/>
                    </a:cubicBezTo>
                    <a:cubicBezTo>
                      <a:pt x="853" y="864"/>
                      <a:pt x="926" y="853"/>
                      <a:pt x="1000" y="853"/>
                    </a:cubicBezTo>
                    <a:cubicBezTo>
                      <a:pt x="1163" y="853"/>
                      <a:pt x="1334" y="906"/>
                      <a:pt x="1499" y="906"/>
                    </a:cubicBezTo>
                    <a:cubicBezTo>
                      <a:pt x="1549" y="906"/>
                      <a:pt x="1597" y="901"/>
                      <a:pt x="1645" y="889"/>
                    </a:cubicBezTo>
                    <a:cubicBezTo>
                      <a:pt x="1818" y="842"/>
                      <a:pt x="1976" y="698"/>
                      <a:pt x="2150" y="698"/>
                    </a:cubicBezTo>
                    <a:cubicBezTo>
                      <a:pt x="2172" y="698"/>
                      <a:pt x="2194" y="700"/>
                      <a:pt x="2217" y="705"/>
                    </a:cubicBezTo>
                    <a:cubicBezTo>
                      <a:pt x="2376" y="741"/>
                      <a:pt x="2513" y="910"/>
                      <a:pt x="2668" y="989"/>
                    </a:cubicBezTo>
                    <a:cubicBezTo>
                      <a:pt x="2752" y="1032"/>
                      <a:pt x="2838" y="1046"/>
                      <a:pt x="2924" y="1046"/>
                    </a:cubicBezTo>
                    <a:cubicBezTo>
                      <a:pt x="3091" y="1046"/>
                      <a:pt x="3260" y="993"/>
                      <a:pt x="3429" y="993"/>
                    </a:cubicBezTo>
                    <a:cubicBezTo>
                      <a:pt x="3491" y="993"/>
                      <a:pt x="3553" y="1000"/>
                      <a:pt x="3615" y="1020"/>
                    </a:cubicBezTo>
                    <a:cubicBezTo>
                      <a:pt x="3886" y="1107"/>
                      <a:pt x="4114" y="1418"/>
                      <a:pt x="4383" y="1512"/>
                    </a:cubicBezTo>
                    <a:cubicBezTo>
                      <a:pt x="4456" y="1538"/>
                      <a:pt x="4529" y="1546"/>
                      <a:pt x="4603" y="1546"/>
                    </a:cubicBezTo>
                    <a:cubicBezTo>
                      <a:pt x="4754" y="1546"/>
                      <a:pt x="4905" y="1510"/>
                      <a:pt x="5056" y="1510"/>
                    </a:cubicBezTo>
                    <a:cubicBezTo>
                      <a:pt x="5115" y="1510"/>
                      <a:pt x="5175" y="1515"/>
                      <a:pt x="5234" y="1531"/>
                    </a:cubicBezTo>
                    <a:cubicBezTo>
                      <a:pt x="5677" y="1647"/>
                      <a:pt x="6048" y="2297"/>
                      <a:pt x="6489" y="2297"/>
                    </a:cubicBezTo>
                    <a:cubicBezTo>
                      <a:pt x="6493" y="2297"/>
                      <a:pt x="6497" y="2297"/>
                      <a:pt x="6501" y="2297"/>
                    </a:cubicBezTo>
                    <a:cubicBezTo>
                      <a:pt x="6696" y="2292"/>
                      <a:pt x="6871" y="2155"/>
                      <a:pt x="7064" y="2143"/>
                    </a:cubicBezTo>
                    <a:cubicBezTo>
                      <a:pt x="7074" y="2142"/>
                      <a:pt x="7084" y="2142"/>
                      <a:pt x="7093" y="2142"/>
                    </a:cubicBezTo>
                    <a:cubicBezTo>
                      <a:pt x="7369" y="2142"/>
                      <a:pt x="7637" y="2378"/>
                      <a:pt x="7913" y="2463"/>
                    </a:cubicBezTo>
                    <a:cubicBezTo>
                      <a:pt x="7996" y="2488"/>
                      <a:pt x="8079" y="2499"/>
                      <a:pt x="8162" y="2499"/>
                    </a:cubicBezTo>
                    <a:cubicBezTo>
                      <a:pt x="8412" y="2499"/>
                      <a:pt x="8657" y="2400"/>
                      <a:pt x="8894" y="2301"/>
                    </a:cubicBezTo>
                    <a:cubicBezTo>
                      <a:pt x="8968" y="2270"/>
                      <a:pt x="9044" y="2238"/>
                      <a:pt x="9122" y="2238"/>
                    </a:cubicBezTo>
                    <a:cubicBezTo>
                      <a:pt x="9142" y="2238"/>
                      <a:pt x="9163" y="2240"/>
                      <a:pt x="9183" y="2245"/>
                    </a:cubicBezTo>
                    <a:cubicBezTo>
                      <a:pt x="9310" y="2274"/>
                      <a:pt x="9420" y="2401"/>
                      <a:pt x="9541" y="2480"/>
                    </a:cubicBezTo>
                    <a:cubicBezTo>
                      <a:pt x="9632" y="2540"/>
                      <a:pt x="9728" y="2568"/>
                      <a:pt x="9823" y="2568"/>
                    </a:cubicBezTo>
                    <a:cubicBezTo>
                      <a:pt x="9995" y="2568"/>
                      <a:pt x="10161" y="2476"/>
                      <a:pt x="10283" y="2316"/>
                    </a:cubicBezTo>
                    <a:cubicBezTo>
                      <a:pt x="10360" y="2214"/>
                      <a:pt x="10486" y="2039"/>
                      <a:pt x="10444" y="1868"/>
                    </a:cubicBezTo>
                    <a:cubicBezTo>
                      <a:pt x="10399" y="1689"/>
                      <a:pt x="10194" y="1608"/>
                      <a:pt x="10083" y="1608"/>
                    </a:cubicBezTo>
                    <a:cubicBezTo>
                      <a:pt x="10080" y="1608"/>
                      <a:pt x="10077" y="1609"/>
                      <a:pt x="10075" y="1609"/>
                    </a:cubicBezTo>
                    <a:cubicBezTo>
                      <a:pt x="9899" y="1616"/>
                      <a:pt x="9737" y="1731"/>
                      <a:pt x="9561" y="1738"/>
                    </a:cubicBezTo>
                    <a:cubicBezTo>
                      <a:pt x="9555" y="1738"/>
                      <a:pt x="9550" y="1738"/>
                      <a:pt x="9545" y="1738"/>
                    </a:cubicBezTo>
                    <a:cubicBezTo>
                      <a:pt x="9298" y="1738"/>
                      <a:pt x="9051" y="1534"/>
                      <a:pt x="8803" y="1534"/>
                    </a:cubicBezTo>
                    <a:cubicBezTo>
                      <a:pt x="8800" y="1534"/>
                      <a:pt x="8798" y="1534"/>
                      <a:pt x="8795" y="1534"/>
                    </a:cubicBezTo>
                    <a:cubicBezTo>
                      <a:pt x="8580" y="1537"/>
                      <a:pt x="8391" y="1695"/>
                      <a:pt x="8181" y="1740"/>
                    </a:cubicBezTo>
                    <a:cubicBezTo>
                      <a:pt x="8136" y="1749"/>
                      <a:pt x="8091" y="1753"/>
                      <a:pt x="8046" y="1753"/>
                    </a:cubicBezTo>
                    <a:cubicBezTo>
                      <a:pt x="7923" y="1753"/>
                      <a:pt x="7798" y="1725"/>
                      <a:pt x="7675" y="1698"/>
                    </a:cubicBezTo>
                    <a:cubicBezTo>
                      <a:pt x="7398" y="1635"/>
                      <a:pt x="7118" y="1573"/>
                      <a:pt x="6851" y="1426"/>
                    </a:cubicBezTo>
                    <a:cubicBezTo>
                      <a:pt x="6715" y="1352"/>
                      <a:pt x="6581" y="1255"/>
                      <a:pt x="6440" y="1215"/>
                    </a:cubicBezTo>
                    <a:cubicBezTo>
                      <a:pt x="6381" y="1198"/>
                      <a:pt x="6323" y="1191"/>
                      <a:pt x="6265" y="1191"/>
                    </a:cubicBezTo>
                    <a:cubicBezTo>
                      <a:pt x="6042" y="1191"/>
                      <a:pt x="5822" y="1288"/>
                      <a:pt x="5600" y="1288"/>
                    </a:cubicBezTo>
                    <a:cubicBezTo>
                      <a:pt x="5542" y="1288"/>
                      <a:pt x="5483" y="1282"/>
                      <a:pt x="5424" y="1265"/>
                    </a:cubicBezTo>
                    <a:cubicBezTo>
                      <a:pt x="5196" y="1199"/>
                      <a:pt x="4990" y="987"/>
                      <a:pt x="4763" y="910"/>
                    </a:cubicBezTo>
                    <a:cubicBezTo>
                      <a:pt x="4678" y="881"/>
                      <a:pt x="4592" y="872"/>
                      <a:pt x="4505" y="872"/>
                    </a:cubicBezTo>
                    <a:cubicBezTo>
                      <a:pt x="4378" y="872"/>
                      <a:pt x="4251" y="891"/>
                      <a:pt x="4123" y="891"/>
                    </a:cubicBezTo>
                    <a:cubicBezTo>
                      <a:pt x="4043" y="891"/>
                      <a:pt x="3962" y="884"/>
                      <a:pt x="3881" y="859"/>
                    </a:cubicBezTo>
                    <a:cubicBezTo>
                      <a:pt x="3679" y="798"/>
                      <a:pt x="3491" y="631"/>
                      <a:pt x="3289" y="563"/>
                    </a:cubicBezTo>
                    <a:cubicBezTo>
                      <a:pt x="3188" y="529"/>
                      <a:pt x="3086" y="520"/>
                      <a:pt x="2984" y="520"/>
                    </a:cubicBezTo>
                    <a:cubicBezTo>
                      <a:pt x="2881" y="520"/>
                      <a:pt x="2777" y="529"/>
                      <a:pt x="2674" y="529"/>
                    </a:cubicBezTo>
                    <a:cubicBezTo>
                      <a:pt x="2569" y="529"/>
                      <a:pt x="2465" y="520"/>
                      <a:pt x="2360" y="483"/>
                    </a:cubicBezTo>
                    <a:cubicBezTo>
                      <a:pt x="2116" y="396"/>
                      <a:pt x="1891" y="161"/>
                      <a:pt x="1643" y="123"/>
                    </a:cubicBezTo>
                    <a:cubicBezTo>
                      <a:pt x="1618" y="120"/>
                      <a:pt x="1592" y="118"/>
                      <a:pt x="1567" y="118"/>
                    </a:cubicBezTo>
                    <a:cubicBezTo>
                      <a:pt x="1347" y="118"/>
                      <a:pt x="1130" y="248"/>
                      <a:pt x="916" y="248"/>
                    </a:cubicBezTo>
                    <a:cubicBezTo>
                      <a:pt x="839" y="248"/>
                      <a:pt x="762" y="231"/>
                      <a:pt x="685" y="184"/>
                    </a:cubicBezTo>
                    <a:cubicBezTo>
                      <a:pt x="613" y="139"/>
                      <a:pt x="546" y="69"/>
                      <a:pt x="473" y="30"/>
                    </a:cubicBezTo>
                    <a:cubicBezTo>
                      <a:pt x="434" y="10"/>
                      <a:pt x="395" y="1"/>
                      <a:pt x="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7" name="Google Shape;2887;p43"/>
              <p:cNvSpPr/>
              <p:nvPr/>
            </p:nvSpPr>
            <p:spPr>
              <a:xfrm>
                <a:off x="4945450" y="3103675"/>
                <a:ext cx="439400" cy="71475"/>
              </a:xfrm>
              <a:custGeom>
                <a:avLst/>
                <a:gdLst/>
                <a:ahLst/>
                <a:cxnLst/>
                <a:rect l="l" t="t" r="r" b="b"/>
                <a:pathLst>
                  <a:path w="17576" h="2859" extrusionOk="0">
                    <a:moveTo>
                      <a:pt x="5956" y="1"/>
                    </a:moveTo>
                    <a:cubicBezTo>
                      <a:pt x="4526" y="1"/>
                      <a:pt x="3173" y="55"/>
                      <a:pt x="2046" y="192"/>
                    </a:cubicBezTo>
                    <a:lnTo>
                      <a:pt x="0" y="673"/>
                    </a:lnTo>
                    <a:lnTo>
                      <a:pt x="11446" y="2859"/>
                    </a:lnTo>
                    <a:lnTo>
                      <a:pt x="17575" y="775"/>
                    </a:lnTo>
                    <a:lnTo>
                      <a:pt x="16241" y="594"/>
                    </a:lnTo>
                    <a:lnTo>
                      <a:pt x="16237" y="594"/>
                    </a:lnTo>
                    <a:cubicBezTo>
                      <a:pt x="14229" y="393"/>
                      <a:pt x="9815" y="1"/>
                      <a:pt x="5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8" name="Google Shape;2888;p43"/>
              <p:cNvSpPr/>
              <p:nvPr/>
            </p:nvSpPr>
            <p:spPr>
              <a:xfrm>
                <a:off x="4996525" y="3084275"/>
                <a:ext cx="354800" cy="34250"/>
              </a:xfrm>
              <a:custGeom>
                <a:avLst/>
                <a:gdLst/>
                <a:ahLst/>
                <a:cxnLst/>
                <a:rect l="l" t="t" r="r" b="b"/>
                <a:pathLst>
                  <a:path w="14192" h="1370" extrusionOk="0">
                    <a:moveTo>
                      <a:pt x="4100" y="0"/>
                    </a:moveTo>
                    <a:lnTo>
                      <a:pt x="1" y="967"/>
                    </a:lnTo>
                    <a:cubicBezTo>
                      <a:pt x="1127" y="830"/>
                      <a:pt x="2480" y="776"/>
                      <a:pt x="3909" y="776"/>
                    </a:cubicBezTo>
                    <a:cubicBezTo>
                      <a:pt x="7769" y="776"/>
                      <a:pt x="12184" y="1168"/>
                      <a:pt x="14192" y="1370"/>
                    </a:cubicBezTo>
                    <a:lnTo>
                      <a:pt x="4100" y="0"/>
                    </a:lnTo>
                    <a:close/>
                  </a:path>
                </a:pathLst>
              </a:custGeom>
              <a:solidFill>
                <a:srgbClr val="FFA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9" name="Google Shape;2889;p43"/>
              <p:cNvSpPr/>
              <p:nvPr/>
            </p:nvSpPr>
            <p:spPr>
              <a:xfrm>
                <a:off x="5154550" y="3251950"/>
                <a:ext cx="77500" cy="19625"/>
              </a:xfrm>
              <a:custGeom>
                <a:avLst/>
                <a:gdLst/>
                <a:ahLst/>
                <a:cxnLst/>
                <a:rect l="l" t="t" r="r" b="b"/>
                <a:pathLst>
                  <a:path w="3100" h="785" extrusionOk="0">
                    <a:moveTo>
                      <a:pt x="636" y="0"/>
                    </a:moveTo>
                    <a:cubicBezTo>
                      <a:pt x="480" y="0"/>
                      <a:pt x="325" y="31"/>
                      <a:pt x="169" y="31"/>
                    </a:cubicBezTo>
                    <a:cubicBezTo>
                      <a:pt x="114" y="31"/>
                      <a:pt x="59" y="27"/>
                      <a:pt x="4" y="17"/>
                    </a:cubicBezTo>
                    <a:lnTo>
                      <a:pt x="0" y="144"/>
                    </a:lnTo>
                    <a:lnTo>
                      <a:pt x="3099" y="785"/>
                    </a:lnTo>
                    <a:lnTo>
                      <a:pt x="3099" y="785"/>
                    </a:lnTo>
                    <a:lnTo>
                      <a:pt x="3050" y="711"/>
                    </a:lnTo>
                    <a:cubicBezTo>
                      <a:pt x="2958" y="563"/>
                      <a:pt x="2877" y="409"/>
                      <a:pt x="2807" y="249"/>
                    </a:cubicBezTo>
                    <a:cubicBezTo>
                      <a:pt x="2681" y="191"/>
                      <a:pt x="2554" y="171"/>
                      <a:pt x="2426" y="171"/>
                    </a:cubicBezTo>
                    <a:cubicBezTo>
                      <a:pt x="2168" y="171"/>
                      <a:pt x="1907" y="250"/>
                      <a:pt x="1646" y="250"/>
                    </a:cubicBezTo>
                    <a:cubicBezTo>
                      <a:pt x="1569" y="250"/>
                      <a:pt x="1493" y="243"/>
                      <a:pt x="1416" y="225"/>
                    </a:cubicBezTo>
                    <a:cubicBezTo>
                      <a:pt x="1206" y="177"/>
                      <a:pt x="1001" y="50"/>
                      <a:pt x="791" y="13"/>
                    </a:cubicBezTo>
                    <a:cubicBezTo>
                      <a:pt x="739" y="4"/>
                      <a:pt x="687" y="0"/>
                      <a:pt x="6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0" name="Google Shape;2890;p43"/>
              <p:cNvSpPr/>
              <p:nvPr/>
            </p:nvSpPr>
            <p:spPr>
              <a:xfrm>
                <a:off x="5213200" y="3122925"/>
                <a:ext cx="183250" cy="148650"/>
              </a:xfrm>
              <a:custGeom>
                <a:avLst/>
                <a:gdLst/>
                <a:ahLst/>
                <a:cxnLst/>
                <a:rect l="l" t="t" r="r" b="b"/>
                <a:pathLst>
                  <a:path w="7330" h="5946" extrusionOk="0">
                    <a:moveTo>
                      <a:pt x="6888" y="0"/>
                    </a:moveTo>
                    <a:cubicBezTo>
                      <a:pt x="6880" y="0"/>
                      <a:pt x="6872" y="1"/>
                      <a:pt x="6864" y="4"/>
                    </a:cubicBezTo>
                    <a:lnTo>
                      <a:pt x="736" y="2089"/>
                    </a:lnTo>
                    <a:lnTo>
                      <a:pt x="191" y="2275"/>
                    </a:lnTo>
                    <a:lnTo>
                      <a:pt x="174" y="2350"/>
                    </a:lnTo>
                    <a:cubicBezTo>
                      <a:pt x="173" y="2356"/>
                      <a:pt x="168" y="2376"/>
                      <a:pt x="162" y="2410"/>
                    </a:cubicBezTo>
                    <a:cubicBezTo>
                      <a:pt x="122" y="2627"/>
                      <a:pt x="0" y="3389"/>
                      <a:pt x="113" y="4216"/>
                    </a:cubicBezTo>
                    <a:cubicBezTo>
                      <a:pt x="178" y="4700"/>
                      <a:pt x="328" y="5116"/>
                      <a:pt x="461" y="5410"/>
                    </a:cubicBezTo>
                    <a:cubicBezTo>
                      <a:pt x="531" y="5569"/>
                      <a:pt x="612" y="5723"/>
                      <a:pt x="706" y="5871"/>
                    </a:cubicBezTo>
                    <a:lnTo>
                      <a:pt x="753" y="5946"/>
                    </a:lnTo>
                    <a:lnTo>
                      <a:pt x="7242" y="3597"/>
                    </a:lnTo>
                    <a:cubicBezTo>
                      <a:pt x="7298" y="3576"/>
                      <a:pt x="7329" y="3492"/>
                      <a:pt x="7309" y="3406"/>
                    </a:cubicBezTo>
                    <a:cubicBezTo>
                      <a:pt x="7292" y="3334"/>
                      <a:pt x="7244" y="3285"/>
                      <a:pt x="7195" y="3285"/>
                    </a:cubicBezTo>
                    <a:cubicBezTo>
                      <a:pt x="7187" y="3285"/>
                      <a:pt x="7179" y="3286"/>
                      <a:pt x="7170" y="3289"/>
                    </a:cubicBezTo>
                    <a:lnTo>
                      <a:pt x="6420" y="3561"/>
                    </a:lnTo>
                    <a:lnTo>
                      <a:pt x="6419" y="3561"/>
                    </a:lnTo>
                    <a:lnTo>
                      <a:pt x="2060" y="5139"/>
                    </a:lnTo>
                    <a:lnTo>
                      <a:pt x="2055" y="5140"/>
                    </a:lnTo>
                    <a:lnTo>
                      <a:pt x="811" y="5591"/>
                    </a:lnTo>
                    <a:cubicBezTo>
                      <a:pt x="701" y="5400"/>
                      <a:pt x="419" y="4858"/>
                      <a:pt x="327" y="4184"/>
                    </a:cubicBezTo>
                    <a:cubicBezTo>
                      <a:pt x="228" y="3461"/>
                      <a:pt x="330" y="2770"/>
                      <a:pt x="369" y="2545"/>
                    </a:cubicBezTo>
                    <a:lnTo>
                      <a:pt x="2171" y="1933"/>
                    </a:lnTo>
                    <a:lnTo>
                      <a:pt x="2173" y="1932"/>
                    </a:lnTo>
                    <a:lnTo>
                      <a:pt x="3006" y="1648"/>
                    </a:lnTo>
                    <a:lnTo>
                      <a:pt x="6933" y="313"/>
                    </a:lnTo>
                    <a:cubicBezTo>
                      <a:pt x="6990" y="293"/>
                      <a:pt x="7021" y="209"/>
                      <a:pt x="7002" y="124"/>
                    </a:cubicBezTo>
                    <a:cubicBezTo>
                      <a:pt x="6986" y="50"/>
                      <a:pt x="6937" y="0"/>
                      <a:pt x="68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1" name="Google Shape;2891;p43"/>
              <p:cNvSpPr/>
              <p:nvPr/>
            </p:nvSpPr>
            <p:spPr>
              <a:xfrm>
                <a:off x="5218900" y="3171250"/>
                <a:ext cx="87650" cy="91500"/>
              </a:xfrm>
              <a:custGeom>
                <a:avLst/>
                <a:gdLst/>
                <a:ahLst/>
                <a:cxnLst/>
                <a:rect l="l" t="t" r="r" b="b"/>
                <a:pathLst>
                  <a:path w="3506" h="3660" extrusionOk="0">
                    <a:moveTo>
                      <a:pt x="1943" y="0"/>
                    </a:moveTo>
                    <a:lnTo>
                      <a:pt x="141" y="613"/>
                    </a:lnTo>
                    <a:cubicBezTo>
                      <a:pt x="102" y="837"/>
                      <a:pt x="0" y="1528"/>
                      <a:pt x="99" y="2252"/>
                    </a:cubicBezTo>
                    <a:cubicBezTo>
                      <a:pt x="192" y="2926"/>
                      <a:pt x="473" y="3467"/>
                      <a:pt x="583" y="3659"/>
                    </a:cubicBezTo>
                    <a:lnTo>
                      <a:pt x="1827" y="3209"/>
                    </a:lnTo>
                    <a:lnTo>
                      <a:pt x="1832" y="3206"/>
                    </a:lnTo>
                    <a:lnTo>
                      <a:pt x="3506" y="2394"/>
                    </a:lnTo>
                    <a:lnTo>
                      <a:pt x="3506" y="2394"/>
                    </a:lnTo>
                    <a:lnTo>
                      <a:pt x="1246" y="3065"/>
                    </a:lnTo>
                    <a:lnTo>
                      <a:pt x="1246" y="3065"/>
                    </a:lnTo>
                    <a:lnTo>
                      <a:pt x="2863" y="2394"/>
                    </a:lnTo>
                    <a:lnTo>
                      <a:pt x="700" y="2953"/>
                    </a:lnTo>
                    <a:lnTo>
                      <a:pt x="700" y="2953"/>
                    </a:lnTo>
                    <a:lnTo>
                      <a:pt x="2354" y="2282"/>
                    </a:lnTo>
                    <a:lnTo>
                      <a:pt x="2354" y="2282"/>
                    </a:lnTo>
                    <a:lnTo>
                      <a:pt x="558" y="2687"/>
                    </a:lnTo>
                    <a:lnTo>
                      <a:pt x="1500" y="2267"/>
                    </a:lnTo>
                    <a:lnTo>
                      <a:pt x="493" y="2421"/>
                    </a:lnTo>
                    <a:lnTo>
                      <a:pt x="493" y="2421"/>
                    </a:lnTo>
                    <a:lnTo>
                      <a:pt x="1759" y="1974"/>
                    </a:lnTo>
                    <a:lnTo>
                      <a:pt x="1759" y="1974"/>
                    </a:lnTo>
                    <a:lnTo>
                      <a:pt x="564" y="2183"/>
                    </a:lnTo>
                    <a:lnTo>
                      <a:pt x="2716" y="1471"/>
                    </a:lnTo>
                    <a:lnTo>
                      <a:pt x="2716" y="1471"/>
                    </a:lnTo>
                    <a:lnTo>
                      <a:pt x="497" y="1889"/>
                    </a:lnTo>
                    <a:lnTo>
                      <a:pt x="1859" y="1303"/>
                    </a:lnTo>
                    <a:lnTo>
                      <a:pt x="458" y="1610"/>
                    </a:lnTo>
                    <a:lnTo>
                      <a:pt x="2865" y="827"/>
                    </a:lnTo>
                    <a:lnTo>
                      <a:pt x="399" y="1288"/>
                    </a:lnTo>
                    <a:lnTo>
                      <a:pt x="2671" y="533"/>
                    </a:lnTo>
                    <a:lnTo>
                      <a:pt x="314" y="1037"/>
                    </a:lnTo>
                    <a:lnTo>
                      <a:pt x="2105" y="379"/>
                    </a:lnTo>
                    <a:lnTo>
                      <a:pt x="287" y="771"/>
                    </a:lnTo>
                    <a:lnTo>
                      <a:pt x="1943" y="0"/>
                    </a:lnTo>
                    <a:close/>
                  </a:path>
                </a:pathLst>
              </a:custGeom>
              <a:solidFill>
                <a:srgbClr val="F6B26B">
                  <a:alpha val="67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2" name="Google Shape;2892;p43"/>
              <p:cNvSpPr/>
              <p:nvPr/>
            </p:nvSpPr>
            <p:spPr>
              <a:xfrm>
                <a:off x="5226075" y="3141925"/>
                <a:ext cx="155075" cy="109500"/>
              </a:xfrm>
              <a:custGeom>
                <a:avLst/>
                <a:gdLst/>
                <a:ahLst/>
                <a:cxnLst/>
                <a:rect l="l" t="t" r="r" b="b"/>
                <a:pathLst>
                  <a:path w="6203" h="4380" extrusionOk="0">
                    <a:moveTo>
                      <a:pt x="6046" y="1"/>
                    </a:moveTo>
                    <a:lnTo>
                      <a:pt x="2496" y="909"/>
                    </a:lnTo>
                    <a:lnTo>
                      <a:pt x="2491" y="889"/>
                    </a:lnTo>
                    <a:lnTo>
                      <a:pt x="1659" y="1172"/>
                    </a:lnTo>
                    <a:lnTo>
                      <a:pt x="1656" y="1173"/>
                    </a:lnTo>
                    <a:lnTo>
                      <a:pt x="0" y="1944"/>
                    </a:lnTo>
                    <a:lnTo>
                      <a:pt x="1818" y="1552"/>
                    </a:lnTo>
                    <a:lnTo>
                      <a:pt x="27" y="2210"/>
                    </a:lnTo>
                    <a:lnTo>
                      <a:pt x="2384" y="1706"/>
                    </a:lnTo>
                    <a:lnTo>
                      <a:pt x="112" y="2461"/>
                    </a:lnTo>
                    <a:lnTo>
                      <a:pt x="2578" y="2000"/>
                    </a:lnTo>
                    <a:lnTo>
                      <a:pt x="171" y="2783"/>
                    </a:lnTo>
                    <a:lnTo>
                      <a:pt x="1571" y="2476"/>
                    </a:lnTo>
                    <a:lnTo>
                      <a:pt x="208" y="3063"/>
                    </a:lnTo>
                    <a:lnTo>
                      <a:pt x="2429" y="2644"/>
                    </a:lnTo>
                    <a:lnTo>
                      <a:pt x="2429" y="2644"/>
                    </a:lnTo>
                    <a:lnTo>
                      <a:pt x="277" y="3356"/>
                    </a:lnTo>
                    <a:lnTo>
                      <a:pt x="1472" y="3147"/>
                    </a:lnTo>
                    <a:lnTo>
                      <a:pt x="206" y="3595"/>
                    </a:lnTo>
                    <a:lnTo>
                      <a:pt x="1213" y="3440"/>
                    </a:lnTo>
                    <a:lnTo>
                      <a:pt x="271" y="3860"/>
                    </a:lnTo>
                    <a:lnTo>
                      <a:pt x="2067" y="3455"/>
                    </a:lnTo>
                    <a:lnTo>
                      <a:pt x="2067" y="3455"/>
                    </a:lnTo>
                    <a:lnTo>
                      <a:pt x="413" y="4126"/>
                    </a:lnTo>
                    <a:lnTo>
                      <a:pt x="413" y="4126"/>
                    </a:lnTo>
                    <a:lnTo>
                      <a:pt x="2575" y="3567"/>
                    </a:lnTo>
                    <a:lnTo>
                      <a:pt x="958" y="4238"/>
                    </a:lnTo>
                    <a:lnTo>
                      <a:pt x="958" y="4238"/>
                    </a:lnTo>
                    <a:lnTo>
                      <a:pt x="3219" y="3567"/>
                    </a:lnTo>
                    <a:lnTo>
                      <a:pt x="3219" y="3567"/>
                    </a:lnTo>
                    <a:lnTo>
                      <a:pt x="1545" y="4379"/>
                    </a:lnTo>
                    <a:lnTo>
                      <a:pt x="5904" y="2802"/>
                    </a:lnTo>
                    <a:lnTo>
                      <a:pt x="3498" y="3413"/>
                    </a:lnTo>
                    <a:lnTo>
                      <a:pt x="6203" y="2350"/>
                    </a:lnTo>
                    <a:lnTo>
                      <a:pt x="3309" y="3161"/>
                    </a:lnTo>
                    <a:lnTo>
                      <a:pt x="3309" y="3161"/>
                    </a:lnTo>
                    <a:lnTo>
                      <a:pt x="6185" y="2056"/>
                    </a:lnTo>
                    <a:lnTo>
                      <a:pt x="4102" y="2672"/>
                    </a:lnTo>
                    <a:lnTo>
                      <a:pt x="4102" y="2672"/>
                    </a:lnTo>
                    <a:lnTo>
                      <a:pt x="6129" y="1804"/>
                    </a:lnTo>
                    <a:lnTo>
                      <a:pt x="6129" y="1804"/>
                    </a:lnTo>
                    <a:lnTo>
                      <a:pt x="4042" y="2336"/>
                    </a:lnTo>
                    <a:lnTo>
                      <a:pt x="4042" y="2336"/>
                    </a:lnTo>
                    <a:lnTo>
                      <a:pt x="6053" y="1539"/>
                    </a:lnTo>
                    <a:lnTo>
                      <a:pt x="6053" y="1539"/>
                    </a:lnTo>
                    <a:lnTo>
                      <a:pt x="3189" y="2349"/>
                    </a:lnTo>
                    <a:lnTo>
                      <a:pt x="5940" y="1273"/>
                    </a:lnTo>
                    <a:lnTo>
                      <a:pt x="5940" y="1273"/>
                    </a:lnTo>
                    <a:lnTo>
                      <a:pt x="4178" y="1623"/>
                    </a:lnTo>
                    <a:lnTo>
                      <a:pt x="4178" y="1623"/>
                    </a:lnTo>
                    <a:lnTo>
                      <a:pt x="5923" y="1021"/>
                    </a:lnTo>
                    <a:lnTo>
                      <a:pt x="5923" y="1021"/>
                    </a:lnTo>
                    <a:lnTo>
                      <a:pt x="4933" y="1147"/>
                    </a:lnTo>
                    <a:lnTo>
                      <a:pt x="4933" y="1147"/>
                    </a:lnTo>
                    <a:lnTo>
                      <a:pt x="5950" y="714"/>
                    </a:lnTo>
                    <a:lnTo>
                      <a:pt x="5950" y="714"/>
                    </a:lnTo>
                    <a:lnTo>
                      <a:pt x="3913" y="1104"/>
                    </a:lnTo>
                    <a:lnTo>
                      <a:pt x="5899" y="364"/>
                    </a:lnTo>
                    <a:lnTo>
                      <a:pt x="5899" y="364"/>
                    </a:lnTo>
                    <a:lnTo>
                      <a:pt x="3392" y="951"/>
                    </a:lnTo>
                    <a:lnTo>
                      <a:pt x="60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3" name="Google Shape;2893;p43"/>
              <p:cNvSpPr/>
              <p:nvPr/>
            </p:nvSpPr>
            <p:spPr>
              <a:xfrm>
                <a:off x="5288375" y="3130750"/>
                <a:ext cx="104100" cy="96475"/>
              </a:xfrm>
              <a:custGeom>
                <a:avLst/>
                <a:gdLst/>
                <a:ahLst/>
                <a:cxnLst/>
                <a:rect l="l" t="t" r="r" b="b"/>
                <a:pathLst>
                  <a:path w="4164" h="3859" extrusionOk="0">
                    <a:moveTo>
                      <a:pt x="3926" y="0"/>
                    </a:moveTo>
                    <a:lnTo>
                      <a:pt x="0" y="1335"/>
                    </a:lnTo>
                    <a:lnTo>
                      <a:pt x="5" y="1356"/>
                    </a:lnTo>
                    <a:lnTo>
                      <a:pt x="3555" y="448"/>
                    </a:lnTo>
                    <a:lnTo>
                      <a:pt x="901" y="1398"/>
                    </a:lnTo>
                    <a:lnTo>
                      <a:pt x="3408" y="810"/>
                    </a:lnTo>
                    <a:lnTo>
                      <a:pt x="1421" y="1551"/>
                    </a:lnTo>
                    <a:lnTo>
                      <a:pt x="3459" y="1160"/>
                    </a:lnTo>
                    <a:lnTo>
                      <a:pt x="2441" y="1593"/>
                    </a:lnTo>
                    <a:lnTo>
                      <a:pt x="2441" y="1593"/>
                    </a:lnTo>
                    <a:lnTo>
                      <a:pt x="3432" y="1468"/>
                    </a:lnTo>
                    <a:lnTo>
                      <a:pt x="1686" y="2070"/>
                    </a:lnTo>
                    <a:lnTo>
                      <a:pt x="1686" y="2070"/>
                    </a:lnTo>
                    <a:lnTo>
                      <a:pt x="3448" y="1720"/>
                    </a:lnTo>
                    <a:lnTo>
                      <a:pt x="3448" y="1720"/>
                    </a:lnTo>
                    <a:lnTo>
                      <a:pt x="697" y="2796"/>
                    </a:lnTo>
                    <a:lnTo>
                      <a:pt x="3561" y="1986"/>
                    </a:lnTo>
                    <a:lnTo>
                      <a:pt x="3561" y="1986"/>
                    </a:lnTo>
                    <a:lnTo>
                      <a:pt x="1550" y="2782"/>
                    </a:lnTo>
                    <a:lnTo>
                      <a:pt x="3637" y="2251"/>
                    </a:lnTo>
                    <a:lnTo>
                      <a:pt x="1610" y="3118"/>
                    </a:lnTo>
                    <a:lnTo>
                      <a:pt x="1610" y="3118"/>
                    </a:lnTo>
                    <a:lnTo>
                      <a:pt x="3693" y="2502"/>
                    </a:lnTo>
                    <a:lnTo>
                      <a:pt x="3693" y="2502"/>
                    </a:lnTo>
                    <a:lnTo>
                      <a:pt x="817" y="3607"/>
                    </a:lnTo>
                    <a:lnTo>
                      <a:pt x="817" y="3607"/>
                    </a:lnTo>
                    <a:lnTo>
                      <a:pt x="3711" y="2797"/>
                    </a:lnTo>
                    <a:lnTo>
                      <a:pt x="1006" y="3858"/>
                    </a:lnTo>
                    <a:lnTo>
                      <a:pt x="1006" y="3858"/>
                    </a:lnTo>
                    <a:lnTo>
                      <a:pt x="3412" y="3248"/>
                    </a:lnTo>
                    <a:lnTo>
                      <a:pt x="3413" y="3248"/>
                    </a:lnTo>
                    <a:lnTo>
                      <a:pt x="4163" y="2977"/>
                    </a:lnTo>
                    <a:cubicBezTo>
                      <a:pt x="3633" y="1388"/>
                      <a:pt x="3926" y="0"/>
                      <a:pt x="3926" y="0"/>
                    </a:cubicBezTo>
                    <a:close/>
                  </a:path>
                </a:pathLst>
              </a:custGeom>
              <a:solidFill>
                <a:srgbClr val="F6B26B">
                  <a:alpha val="67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94" name="Google Shape;2894;p43"/>
            <p:cNvGrpSpPr/>
            <p:nvPr/>
          </p:nvGrpSpPr>
          <p:grpSpPr>
            <a:xfrm>
              <a:off x="6617628" y="2857975"/>
              <a:ext cx="1572538" cy="592594"/>
              <a:chOff x="3837950" y="3673700"/>
              <a:chExt cx="645700" cy="243325"/>
            </a:xfrm>
          </p:grpSpPr>
          <p:sp>
            <p:nvSpPr>
              <p:cNvPr id="2895" name="Google Shape;2895;p43"/>
              <p:cNvSpPr/>
              <p:nvPr/>
            </p:nvSpPr>
            <p:spPr>
              <a:xfrm>
                <a:off x="4430300" y="3817025"/>
                <a:ext cx="42950" cy="28250"/>
              </a:xfrm>
              <a:custGeom>
                <a:avLst/>
                <a:gdLst/>
                <a:ahLst/>
                <a:cxnLst/>
                <a:rect l="l" t="t" r="r" b="b"/>
                <a:pathLst>
                  <a:path w="1718" h="1130" extrusionOk="0">
                    <a:moveTo>
                      <a:pt x="1717" y="0"/>
                    </a:moveTo>
                    <a:lnTo>
                      <a:pt x="1717" y="0"/>
                    </a:lnTo>
                    <a:cubicBezTo>
                      <a:pt x="1538" y="293"/>
                      <a:pt x="1251" y="502"/>
                      <a:pt x="918" y="584"/>
                    </a:cubicBezTo>
                    <a:cubicBezTo>
                      <a:pt x="717" y="633"/>
                      <a:pt x="517" y="639"/>
                      <a:pt x="317" y="639"/>
                    </a:cubicBezTo>
                    <a:cubicBezTo>
                      <a:pt x="292" y="639"/>
                      <a:pt x="267" y="639"/>
                      <a:pt x="242" y="639"/>
                    </a:cubicBezTo>
                    <a:cubicBezTo>
                      <a:pt x="172" y="807"/>
                      <a:pt x="91" y="970"/>
                      <a:pt x="1" y="1129"/>
                    </a:cubicBezTo>
                    <a:lnTo>
                      <a:pt x="1338" y="867"/>
                    </a:lnTo>
                    <a:cubicBezTo>
                      <a:pt x="1338" y="867"/>
                      <a:pt x="1543" y="571"/>
                      <a:pt x="1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6" name="Google Shape;2896;p43"/>
              <p:cNvSpPr/>
              <p:nvPr/>
            </p:nvSpPr>
            <p:spPr>
              <a:xfrm>
                <a:off x="4436350" y="3724150"/>
                <a:ext cx="47300" cy="108825"/>
              </a:xfrm>
              <a:custGeom>
                <a:avLst/>
                <a:gdLst/>
                <a:ahLst/>
                <a:cxnLst/>
                <a:rect l="l" t="t" r="r" b="b"/>
                <a:pathLst>
                  <a:path w="1892" h="4353" extrusionOk="0">
                    <a:moveTo>
                      <a:pt x="1451" y="1"/>
                    </a:moveTo>
                    <a:lnTo>
                      <a:pt x="1106" y="66"/>
                    </a:lnTo>
                    <a:cubicBezTo>
                      <a:pt x="1372" y="348"/>
                      <a:pt x="1506" y="839"/>
                      <a:pt x="1447" y="1321"/>
                    </a:cubicBezTo>
                    <a:cubicBezTo>
                      <a:pt x="1430" y="1471"/>
                      <a:pt x="1394" y="1619"/>
                      <a:pt x="1358" y="1766"/>
                    </a:cubicBezTo>
                    <a:cubicBezTo>
                      <a:pt x="1250" y="2218"/>
                      <a:pt x="1141" y="2669"/>
                      <a:pt x="1034" y="3121"/>
                    </a:cubicBezTo>
                    <a:cubicBezTo>
                      <a:pt x="955" y="3452"/>
                      <a:pt x="838" y="3834"/>
                      <a:pt x="595" y="3938"/>
                    </a:cubicBezTo>
                    <a:cubicBezTo>
                      <a:pt x="554" y="3955"/>
                      <a:pt x="514" y="3963"/>
                      <a:pt x="474" y="3963"/>
                    </a:cubicBezTo>
                    <a:cubicBezTo>
                      <a:pt x="371" y="3963"/>
                      <a:pt x="274" y="3912"/>
                      <a:pt x="176" y="3852"/>
                    </a:cubicBezTo>
                    <a:cubicBezTo>
                      <a:pt x="127" y="4022"/>
                      <a:pt x="68" y="4189"/>
                      <a:pt x="0" y="4353"/>
                    </a:cubicBezTo>
                    <a:cubicBezTo>
                      <a:pt x="25" y="4353"/>
                      <a:pt x="50" y="4353"/>
                      <a:pt x="75" y="4353"/>
                    </a:cubicBezTo>
                    <a:cubicBezTo>
                      <a:pt x="276" y="4353"/>
                      <a:pt x="476" y="4347"/>
                      <a:pt x="676" y="4298"/>
                    </a:cubicBezTo>
                    <a:cubicBezTo>
                      <a:pt x="1009" y="4216"/>
                      <a:pt x="1296" y="4007"/>
                      <a:pt x="1475" y="3714"/>
                    </a:cubicBezTo>
                    <a:cubicBezTo>
                      <a:pt x="1711" y="2950"/>
                      <a:pt x="1891" y="1693"/>
                      <a:pt x="1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7" name="Google Shape;2897;p43"/>
              <p:cNvSpPr/>
              <p:nvPr/>
            </p:nvSpPr>
            <p:spPr>
              <a:xfrm>
                <a:off x="4436725" y="3720725"/>
                <a:ext cx="35900" cy="10075"/>
              </a:xfrm>
              <a:custGeom>
                <a:avLst/>
                <a:gdLst/>
                <a:ahLst/>
                <a:cxnLst/>
                <a:rect l="l" t="t" r="r" b="b"/>
                <a:pathLst>
                  <a:path w="1436" h="403" extrusionOk="0">
                    <a:moveTo>
                      <a:pt x="823" y="1"/>
                    </a:moveTo>
                    <a:lnTo>
                      <a:pt x="1" y="150"/>
                    </a:lnTo>
                    <a:lnTo>
                      <a:pt x="3" y="290"/>
                    </a:lnTo>
                    <a:cubicBezTo>
                      <a:pt x="3" y="290"/>
                      <a:pt x="17" y="329"/>
                      <a:pt x="42" y="402"/>
                    </a:cubicBezTo>
                    <a:lnTo>
                      <a:pt x="1091" y="203"/>
                    </a:lnTo>
                    <a:lnTo>
                      <a:pt x="1436" y="138"/>
                    </a:lnTo>
                    <a:lnTo>
                      <a:pt x="823" y="1"/>
                    </a:lnTo>
                    <a:close/>
                  </a:path>
                </a:pathLst>
              </a:custGeom>
              <a:solidFill>
                <a:srgbClr val="334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8" name="Google Shape;2898;p43"/>
              <p:cNvSpPr/>
              <p:nvPr/>
            </p:nvSpPr>
            <p:spPr>
              <a:xfrm>
                <a:off x="4443300" y="3749425"/>
                <a:ext cx="21500" cy="34950"/>
              </a:xfrm>
              <a:custGeom>
                <a:avLst/>
                <a:gdLst/>
                <a:ahLst/>
                <a:cxnLst/>
                <a:rect l="l" t="t" r="r" b="b"/>
                <a:pathLst>
                  <a:path w="860" h="1398" extrusionOk="0">
                    <a:moveTo>
                      <a:pt x="372" y="0"/>
                    </a:moveTo>
                    <a:cubicBezTo>
                      <a:pt x="319" y="0"/>
                      <a:pt x="265" y="12"/>
                      <a:pt x="213" y="39"/>
                    </a:cubicBezTo>
                    <a:cubicBezTo>
                      <a:pt x="139" y="74"/>
                      <a:pt x="70" y="133"/>
                      <a:pt x="0" y="183"/>
                    </a:cubicBezTo>
                    <a:cubicBezTo>
                      <a:pt x="66" y="568"/>
                      <a:pt x="99" y="958"/>
                      <a:pt x="98" y="1347"/>
                    </a:cubicBezTo>
                    <a:lnTo>
                      <a:pt x="98" y="1348"/>
                    </a:lnTo>
                    <a:cubicBezTo>
                      <a:pt x="138" y="1368"/>
                      <a:pt x="181" y="1384"/>
                      <a:pt x="226" y="1393"/>
                    </a:cubicBezTo>
                    <a:cubicBezTo>
                      <a:pt x="244" y="1396"/>
                      <a:pt x="263" y="1397"/>
                      <a:pt x="281" y="1397"/>
                    </a:cubicBezTo>
                    <a:cubicBezTo>
                      <a:pt x="567" y="1397"/>
                      <a:pt x="860" y="1013"/>
                      <a:pt x="856" y="617"/>
                    </a:cubicBezTo>
                    <a:cubicBezTo>
                      <a:pt x="852" y="269"/>
                      <a:pt x="621"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9" name="Google Shape;2899;p43"/>
              <p:cNvSpPr/>
              <p:nvPr/>
            </p:nvSpPr>
            <p:spPr>
              <a:xfrm>
                <a:off x="4415150" y="3815600"/>
                <a:ext cx="25575" cy="19225"/>
              </a:xfrm>
              <a:custGeom>
                <a:avLst/>
                <a:gdLst/>
                <a:ahLst/>
                <a:cxnLst/>
                <a:rect l="l" t="t" r="r" b="b"/>
                <a:pathLst>
                  <a:path w="1023" h="769" extrusionOk="0">
                    <a:moveTo>
                      <a:pt x="581" y="0"/>
                    </a:moveTo>
                    <a:cubicBezTo>
                      <a:pt x="577" y="0"/>
                      <a:pt x="574" y="0"/>
                      <a:pt x="571" y="0"/>
                    </a:cubicBezTo>
                    <a:cubicBezTo>
                      <a:pt x="438" y="3"/>
                      <a:pt x="312" y="83"/>
                      <a:pt x="187" y="176"/>
                    </a:cubicBezTo>
                    <a:cubicBezTo>
                      <a:pt x="138" y="378"/>
                      <a:pt x="76" y="576"/>
                      <a:pt x="0" y="768"/>
                    </a:cubicBezTo>
                    <a:cubicBezTo>
                      <a:pt x="147" y="738"/>
                      <a:pt x="295" y="717"/>
                      <a:pt x="444" y="705"/>
                    </a:cubicBezTo>
                    <a:cubicBezTo>
                      <a:pt x="555" y="696"/>
                      <a:pt x="665" y="696"/>
                      <a:pt x="775" y="696"/>
                    </a:cubicBezTo>
                    <a:cubicBezTo>
                      <a:pt x="799" y="696"/>
                      <a:pt x="824" y="696"/>
                      <a:pt x="848" y="696"/>
                    </a:cubicBezTo>
                    <a:cubicBezTo>
                      <a:pt x="916" y="533"/>
                      <a:pt x="975" y="365"/>
                      <a:pt x="1023" y="195"/>
                    </a:cubicBezTo>
                    <a:cubicBezTo>
                      <a:pt x="881" y="108"/>
                      <a:pt x="739" y="0"/>
                      <a:pt x="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0" name="Google Shape;2900;p43"/>
              <p:cNvSpPr/>
              <p:nvPr/>
            </p:nvSpPr>
            <p:spPr>
              <a:xfrm>
                <a:off x="4437750" y="3725800"/>
                <a:ext cx="36275" cy="97475"/>
              </a:xfrm>
              <a:custGeom>
                <a:avLst/>
                <a:gdLst/>
                <a:ahLst/>
                <a:cxnLst/>
                <a:rect l="l" t="t" r="r" b="b"/>
                <a:pathLst>
                  <a:path w="1451" h="3899" extrusionOk="0">
                    <a:moveTo>
                      <a:pt x="1050" y="0"/>
                    </a:moveTo>
                    <a:lnTo>
                      <a:pt x="1" y="199"/>
                    </a:lnTo>
                    <a:cubicBezTo>
                      <a:pt x="95" y="503"/>
                      <a:pt x="170" y="813"/>
                      <a:pt x="222" y="1128"/>
                    </a:cubicBezTo>
                    <a:cubicBezTo>
                      <a:pt x="292" y="1077"/>
                      <a:pt x="360" y="1019"/>
                      <a:pt x="435" y="983"/>
                    </a:cubicBezTo>
                    <a:cubicBezTo>
                      <a:pt x="487" y="956"/>
                      <a:pt x="541" y="944"/>
                      <a:pt x="594" y="944"/>
                    </a:cubicBezTo>
                    <a:cubicBezTo>
                      <a:pt x="843" y="944"/>
                      <a:pt x="1074" y="1213"/>
                      <a:pt x="1077" y="1562"/>
                    </a:cubicBezTo>
                    <a:cubicBezTo>
                      <a:pt x="1081" y="1958"/>
                      <a:pt x="789" y="2342"/>
                      <a:pt x="503" y="2342"/>
                    </a:cubicBezTo>
                    <a:cubicBezTo>
                      <a:pt x="484" y="2342"/>
                      <a:pt x="466" y="2340"/>
                      <a:pt x="447" y="2336"/>
                    </a:cubicBezTo>
                    <a:cubicBezTo>
                      <a:pt x="403" y="2328"/>
                      <a:pt x="360" y="2313"/>
                      <a:pt x="320" y="2293"/>
                    </a:cubicBezTo>
                    <a:cubicBezTo>
                      <a:pt x="319" y="2765"/>
                      <a:pt x="266" y="3275"/>
                      <a:pt x="119" y="3787"/>
                    </a:cubicBezTo>
                    <a:cubicBezTo>
                      <a:pt x="217" y="3848"/>
                      <a:pt x="316" y="3899"/>
                      <a:pt x="419" y="3899"/>
                    </a:cubicBezTo>
                    <a:cubicBezTo>
                      <a:pt x="458" y="3899"/>
                      <a:pt x="498" y="3891"/>
                      <a:pt x="539" y="3874"/>
                    </a:cubicBezTo>
                    <a:cubicBezTo>
                      <a:pt x="782" y="3770"/>
                      <a:pt x="899" y="3387"/>
                      <a:pt x="978" y="3056"/>
                    </a:cubicBezTo>
                    <a:cubicBezTo>
                      <a:pt x="1085" y="2605"/>
                      <a:pt x="1194" y="2153"/>
                      <a:pt x="1302" y="1701"/>
                    </a:cubicBezTo>
                    <a:cubicBezTo>
                      <a:pt x="1338" y="1554"/>
                      <a:pt x="1374" y="1406"/>
                      <a:pt x="1391" y="1256"/>
                    </a:cubicBezTo>
                    <a:cubicBezTo>
                      <a:pt x="1450" y="773"/>
                      <a:pt x="1316" y="282"/>
                      <a:pt x="1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1" name="Google Shape;2901;p43"/>
              <p:cNvSpPr/>
              <p:nvPr/>
            </p:nvSpPr>
            <p:spPr>
              <a:xfrm>
                <a:off x="4408050" y="3832975"/>
                <a:ext cx="28325" cy="16625"/>
              </a:xfrm>
              <a:custGeom>
                <a:avLst/>
                <a:gdLst/>
                <a:ahLst/>
                <a:cxnLst/>
                <a:rect l="l" t="t" r="r" b="b"/>
                <a:pathLst>
                  <a:path w="1133" h="665" extrusionOk="0">
                    <a:moveTo>
                      <a:pt x="1027" y="0"/>
                    </a:moveTo>
                    <a:cubicBezTo>
                      <a:pt x="928" y="0"/>
                      <a:pt x="829" y="2"/>
                      <a:pt x="729" y="9"/>
                    </a:cubicBezTo>
                    <a:cubicBezTo>
                      <a:pt x="580" y="21"/>
                      <a:pt x="432" y="42"/>
                      <a:pt x="285" y="73"/>
                    </a:cubicBezTo>
                    <a:cubicBezTo>
                      <a:pt x="205" y="277"/>
                      <a:pt x="111" y="475"/>
                      <a:pt x="1" y="665"/>
                    </a:cubicBezTo>
                    <a:lnTo>
                      <a:pt x="891" y="490"/>
                    </a:lnTo>
                    <a:cubicBezTo>
                      <a:pt x="982" y="332"/>
                      <a:pt x="1062" y="169"/>
                      <a:pt x="1132" y="1"/>
                    </a:cubicBezTo>
                    <a:cubicBezTo>
                      <a:pt x="1097" y="0"/>
                      <a:pt x="1062" y="0"/>
                      <a:pt x="10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2" name="Google Shape;2902;p43"/>
              <p:cNvSpPr/>
              <p:nvPr/>
            </p:nvSpPr>
            <p:spPr>
              <a:xfrm>
                <a:off x="4414600" y="3724450"/>
                <a:ext cx="23175" cy="10525"/>
              </a:xfrm>
              <a:custGeom>
                <a:avLst/>
                <a:gdLst/>
                <a:ahLst/>
                <a:cxnLst/>
                <a:rect l="l" t="t" r="r" b="b"/>
                <a:pathLst>
                  <a:path w="927" h="421" extrusionOk="0">
                    <a:moveTo>
                      <a:pt x="886" y="1"/>
                    </a:moveTo>
                    <a:lnTo>
                      <a:pt x="0" y="161"/>
                    </a:lnTo>
                    <a:lnTo>
                      <a:pt x="5" y="307"/>
                    </a:lnTo>
                    <a:cubicBezTo>
                      <a:pt x="5" y="307"/>
                      <a:pt x="19" y="347"/>
                      <a:pt x="42" y="420"/>
                    </a:cubicBezTo>
                    <a:lnTo>
                      <a:pt x="927" y="253"/>
                    </a:lnTo>
                    <a:cubicBezTo>
                      <a:pt x="902" y="180"/>
                      <a:pt x="888" y="141"/>
                      <a:pt x="888" y="141"/>
                    </a:cubicBezTo>
                    <a:lnTo>
                      <a:pt x="886" y="1"/>
                    </a:lnTo>
                    <a:close/>
                  </a:path>
                </a:pathLst>
              </a:custGeom>
              <a:solidFill>
                <a:srgbClr val="334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3" name="Google Shape;2903;p43"/>
              <p:cNvSpPr/>
              <p:nvPr/>
            </p:nvSpPr>
            <p:spPr>
              <a:xfrm>
                <a:off x="4196825" y="3820000"/>
                <a:ext cx="223025" cy="60950"/>
              </a:xfrm>
              <a:custGeom>
                <a:avLst/>
                <a:gdLst/>
                <a:ahLst/>
                <a:cxnLst/>
                <a:rect l="l" t="t" r="r" b="b"/>
                <a:pathLst>
                  <a:path w="8921" h="2438" extrusionOk="0">
                    <a:moveTo>
                      <a:pt x="8920" y="0"/>
                    </a:moveTo>
                    <a:cubicBezTo>
                      <a:pt x="8761" y="120"/>
                      <a:pt x="8603" y="264"/>
                      <a:pt x="8431" y="296"/>
                    </a:cubicBezTo>
                    <a:cubicBezTo>
                      <a:pt x="8404" y="301"/>
                      <a:pt x="8377" y="304"/>
                      <a:pt x="8351" y="304"/>
                    </a:cubicBezTo>
                    <a:cubicBezTo>
                      <a:pt x="8066" y="304"/>
                      <a:pt x="7803" y="32"/>
                      <a:pt x="7527" y="32"/>
                    </a:cubicBezTo>
                    <a:cubicBezTo>
                      <a:pt x="7471" y="32"/>
                      <a:pt x="7414" y="44"/>
                      <a:pt x="7356" y="71"/>
                    </a:cubicBezTo>
                    <a:cubicBezTo>
                      <a:pt x="7110" y="189"/>
                      <a:pt x="6938" y="576"/>
                      <a:pt x="6684" y="631"/>
                    </a:cubicBezTo>
                    <a:cubicBezTo>
                      <a:pt x="6663" y="635"/>
                      <a:pt x="6643" y="637"/>
                      <a:pt x="6623" y="637"/>
                    </a:cubicBezTo>
                    <a:cubicBezTo>
                      <a:pt x="6429" y="637"/>
                      <a:pt x="6259" y="454"/>
                      <a:pt x="6062" y="441"/>
                    </a:cubicBezTo>
                    <a:cubicBezTo>
                      <a:pt x="6054" y="440"/>
                      <a:pt x="6046" y="440"/>
                      <a:pt x="6038" y="440"/>
                    </a:cubicBezTo>
                    <a:cubicBezTo>
                      <a:pt x="5672" y="440"/>
                      <a:pt x="5317" y="1000"/>
                      <a:pt x="4977" y="1000"/>
                    </a:cubicBezTo>
                    <a:cubicBezTo>
                      <a:pt x="4932" y="1000"/>
                      <a:pt x="4887" y="990"/>
                      <a:pt x="4843" y="968"/>
                    </a:cubicBezTo>
                    <a:cubicBezTo>
                      <a:pt x="4749" y="921"/>
                      <a:pt x="4672" y="820"/>
                      <a:pt x="4569" y="812"/>
                    </a:cubicBezTo>
                    <a:cubicBezTo>
                      <a:pt x="4565" y="812"/>
                      <a:pt x="4561" y="812"/>
                      <a:pt x="4557" y="812"/>
                    </a:cubicBezTo>
                    <a:cubicBezTo>
                      <a:pt x="4348" y="812"/>
                      <a:pt x="4181" y="1187"/>
                      <a:pt x="3968" y="1192"/>
                    </a:cubicBezTo>
                    <a:cubicBezTo>
                      <a:pt x="3967" y="1192"/>
                      <a:pt x="3965" y="1192"/>
                      <a:pt x="3963" y="1192"/>
                    </a:cubicBezTo>
                    <a:cubicBezTo>
                      <a:pt x="3695" y="1192"/>
                      <a:pt x="3596" y="613"/>
                      <a:pt x="3342" y="613"/>
                    </a:cubicBezTo>
                    <a:cubicBezTo>
                      <a:pt x="3329" y="613"/>
                      <a:pt x="3317" y="615"/>
                      <a:pt x="3303" y="618"/>
                    </a:cubicBezTo>
                    <a:cubicBezTo>
                      <a:pt x="3012" y="683"/>
                      <a:pt x="2935" y="1413"/>
                      <a:pt x="2650" y="1413"/>
                    </a:cubicBezTo>
                    <a:cubicBezTo>
                      <a:pt x="2647" y="1413"/>
                      <a:pt x="2645" y="1413"/>
                      <a:pt x="2642" y="1413"/>
                    </a:cubicBezTo>
                    <a:cubicBezTo>
                      <a:pt x="2507" y="1408"/>
                      <a:pt x="2427" y="1225"/>
                      <a:pt x="2306" y="1153"/>
                    </a:cubicBezTo>
                    <a:cubicBezTo>
                      <a:pt x="2264" y="1127"/>
                      <a:pt x="2222" y="1116"/>
                      <a:pt x="2179" y="1116"/>
                    </a:cubicBezTo>
                    <a:cubicBezTo>
                      <a:pt x="1846" y="1116"/>
                      <a:pt x="1496" y="1805"/>
                      <a:pt x="1143" y="1805"/>
                    </a:cubicBezTo>
                    <a:cubicBezTo>
                      <a:pt x="1114" y="1805"/>
                      <a:pt x="1084" y="1801"/>
                      <a:pt x="1055" y="1790"/>
                    </a:cubicBezTo>
                    <a:cubicBezTo>
                      <a:pt x="966" y="1759"/>
                      <a:pt x="895" y="1678"/>
                      <a:pt x="822" y="1603"/>
                    </a:cubicBezTo>
                    <a:cubicBezTo>
                      <a:pt x="683" y="1461"/>
                      <a:pt x="500" y="1349"/>
                      <a:pt x="320" y="1323"/>
                    </a:cubicBezTo>
                    <a:cubicBezTo>
                      <a:pt x="258" y="1707"/>
                      <a:pt x="152" y="2081"/>
                      <a:pt x="0" y="2438"/>
                    </a:cubicBezTo>
                    <a:cubicBezTo>
                      <a:pt x="382" y="2314"/>
                      <a:pt x="770" y="2316"/>
                      <a:pt x="1155" y="2286"/>
                    </a:cubicBezTo>
                    <a:cubicBezTo>
                      <a:pt x="2137" y="2209"/>
                      <a:pt x="3117" y="1913"/>
                      <a:pt x="4096" y="1662"/>
                    </a:cubicBezTo>
                    <a:cubicBezTo>
                      <a:pt x="4655" y="1520"/>
                      <a:pt x="5213" y="1393"/>
                      <a:pt x="5773" y="1264"/>
                    </a:cubicBezTo>
                    <a:cubicBezTo>
                      <a:pt x="6642" y="1066"/>
                      <a:pt x="7511" y="867"/>
                      <a:pt x="8381" y="669"/>
                    </a:cubicBezTo>
                    <a:cubicBezTo>
                      <a:pt x="8497" y="642"/>
                      <a:pt x="8617" y="615"/>
                      <a:pt x="8734" y="592"/>
                    </a:cubicBezTo>
                    <a:cubicBezTo>
                      <a:pt x="8810" y="398"/>
                      <a:pt x="8871" y="202"/>
                      <a:pt x="8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4" name="Google Shape;2904;p43"/>
              <p:cNvSpPr/>
              <p:nvPr/>
            </p:nvSpPr>
            <p:spPr>
              <a:xfrm>
                <a:off x="4191300" y="3834800"/>
                <a:ext cx="223900" cy="57200"/>
              </a:xfrm>
              <a:custGeom>
                <a:avLst/>
                <a:gdLst/>
                <a:ahLst/>
                <a:cxnLst/>
                <a:rect l="l" t="t" r="r" b="b"/>
                <a:pathLst>
                  <a:path w="8956" h="2288" extrusionOk="0">
                    <a:moveTo>
                      <a:pt x="8955" y="0"/>
                    </a:moveTo>
                    <a:cubicBezTo>
                      <a:pt x="8838" y="23"/>
                      <a:pt x="8718" y="50"/>
                      <a:pt x="8601" y="77"/>
                    </a:cubicBezTo>
                    <a:cubicBezTo>
                      <a:pt x="7732" y="275"/>
                      <a:pt x="6862" y="474"/>
                      <a:pt x="5994" y="672"/>
                    </a:cubicBezTo>
                    <a:cubicBezTo>
                      <a:pt x="5434" y="801"/>
                      <a:pt x="4875" y="928"/>
                      <a:pt x="4316" y="1070"/>
                    </a:cubicBezTo>
                    <a:cubicBezTo>
                      <a:pt x="3337" y="1321"/>
                      <a:pt x="2357" y="1617"/>
                      <a:pt x="1375" y="1694"/>
                    </a:cubicBezTo>
                    <a:cubicBezTo>
                      <a:pt x="990" y="1724"/>
                      <a:pt x="602" y="1722"/>
                      <a:pt x="220" y="1846"/>
                    </a:cubicBezTo>
                    <a:cubicBezTo>
                      <a:pt x="156" y="1997"/>
                      <a:pt x="82" y="2145"/>
                      <a:pt x="1" y="2287"/>
                    </a:cubicBezTo>
                    <a:lnTo>
                      <a:pt x="8671" y="592"/>
                    </a:lnTo>
                    <a:cubicBezTo>
                      <a:pt x="8781" y="402"/>
                      <a:pt x="8875" y="204"/>
                      <a:pt x="8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5" name="Google Shape;2905;p43"/>
              <p:cNvSpPr/>
              <p:nvPr/>
            </p:nvSpPr>
            <p:spPr>
              <a:xfrm>
                <a:off x="4204625" y="3753200"/>
                <a:ext cx="218775" cy="70825"/>
              </a:xfrm>
              <a:custGeom>
                <a:avLst/>
                <a:gdLst/>
                <a:ahLst/>
                <a:cxnLst/>
                <a:rect l="l" t="t" r="r" b="b"/>
                <a:pathLst>
                  <a:path w="8751" h="2833" extrusionOk="0">
                    <a:moveTo>
                      <a:pt x="8257" y="1"/>
                    </a:moveTo>
                    <a:cubicBezTo>
                      <a:pt x="8222" y="1"/>
                      <a:pt x="8187" y="3"/>
                      <a:pt x="8152" y="8"/>
                    </a:cubicBezTo>
                    <a:cubicBezTo>
                      <a:pt x="7812" y="57"/>
                      <a:pt x="7501" y="363"/>
                      <a:pt x="7165" y="474"/>
                    </a:cubicBezTo>
                    <a:cubicBezTo>
                      <a:pt x="7022" y="522"/>
                      <a:pt x="6878" y="534"/>
                      <a:pt x="6734" y="534"/>
                    </a:cubicBezTo>
                    <a:cubicBezTo>
                      <a:pt x="6592" y="534"/>
                      <a:pt x="6450" y="522"/>
                      <a:pt x="6308" y="522"/>
                    </a:cubicBezTo>
                    <a:cubicBezTo>
                      <a:pt x="6168" y="522"/>
                      <a:pt x="6029" y="533"/>
                      <a:pt x="5890" y="577"/>
                    </a:cubicBezTo>
                    <a:cubicBezTo>
                      <a:pt x="5613" y="666"/>
                      <a:pt x="5355" y="882"/>
                      <a:pt x="5077" y="962"/>
                    </a:cubicBezTo>
                    <a:cubicBezTo>
                      <a:pt x="4966" y="995"/>
                      <a:pt x="4855" y="1005"/>
                      <a:pt x="4743" y="1005"/>
                    </a:cubicBezTo>
                    <a:cubicBezTo>
                      <a:pt x="4569" y="1005"/>
                      <a:pt x="4394" y="980"/>
                      <a:pt x="4220" y="980"/>
                    </a:cubicBezTo>
                    <a:cubicBezTo>
                      <a:pt x="4102" y="980"/>
                      <a:pt x="3983" y="992"/>
                      <a:pt x="3866" y="1029"/>
                    </a:cubicBezTo>
                    <a:cubicBezTo>
                      <a:pt x="3554" y="1128"/>
                      <a:pt x="3270" y="1404"/>
                      <a:pt x="2958" y="1490"/>
                    </a:cubicBezTo>
                    <a:cubicBezTo>
                      <a:pt x="2877" y="1512"/>
                      <a:pt x="2796" y="1520"/>
                      <a:pt x="2715" y="1520"/>
                    </a:cubicBezTo>
                    <a:cubicBezTo>
                      <a:pt x="2410" y="1520"/>
                      <a:pt x="2109" y="1395"/>
                      <a:pt x="1804" y="1395"/>
                    </a:cubicBezTo>
                    <a:cubicBezTo>
                      <a:pt x="1724" y="1395"/>
                      <a:pt x="1644" y="1403"/>
                      <a:pt x="1564" y="1425"/>
                    </a:cubicBezTo>
                    <a:cubicBezTo>
                      <a:pt x="1369" y="1477"/>
                      <a:pt x="1187" y="1602"/>
                      <a:pt x="1000" y="1700"/>
                    </a:cubicBezTo>
                    <a:cubicBezTo>
                      <a:pt x="675" y="1868"/>
                      <a:pt x="337" y="1952"/>
                      <a:pt x="1" y="2025"/>
                    </a:cubicBezTo>
                    <a:cubicBezTo>
                      <a:pt x="40" y="2285"/>
                      <a:pt x="65" y="2548"/>
                      <a:pt x="76" y="2810"/>
                    </a:cubicBezTo>
                    <a:cubicBezTo>
                      <a:pt x="273" y="2715"/>
                      <a:pt x="469" y="2630"/>
                      <a:pt x="668" y="2630"/>
                    </a:cubicBezTo>
                    <a:cubicBezTo>
                      <a:pt x="680" y="2630"/>
                      <a:pt x="692" y="2630"/>
                      <a:pt x="704" y="2631"/>
                    </a:cubicBezTo>
                    <a:cubicBezTo>
                      <a:pt x="970" y="2648"/>
                      <a:pt x="1209" y="2826"/>
                      <a:pt x="1476" y="2832"/>
                    </a:cubicBezTo>
                    <a:cubicBezTo>
                      <a:pt x="1482" y="2833"/>
                      <a:pt x="1487" y="2833"/>
                      <a:pt x="1492" y="2833"/>
                    </a:cubicBezTo>
                    <a:cubicBezTo>
                      <a:pt x="2098" y="2833"/>
                      <a:pt x="2610" y="1988"/>
                      <a:pt x="3219" y="1837"/>
                    </a:cubicBezTo>
                    <a:cubicBezTo>
                      <a:pt x="3300" y="1817"/>
                      <a:pt x="3381" y="1809"/>
                      <a:pt x="3462" y="1809"/>
                    </a:cubicBezTo>
                    <a:cubicBezTo>
                      <a:pt x="3671" y="1809"/>
                      <a:pt x="3879" y="1857"/>
                      <a:pt x="4087" y="1857"/>
                    </a:cubicBezTo>
                    <a:cubicBezTo>
                      <a:pt x="4187" y="1857"/>
                      <a:pt x="4287" y="1846"/>
                      <a:pt x="4387" y="1813"/>
                    </a:cubicBezTo>
                    <a:cubicBezTo>
                      <a:pt x="4757" y="1690"/>
                      <a:pt x="5072" y="1285"/>
                      <a:pt x="5443" y="1174"/>
                    </a:cubicBezTo>
                    <a:cubicBezTo>
                      <a:pt x="5528" y="1148"/>
                      <a:pt x="5614" y="1139"/>
                      <a:pt x="5699" y="1139"/>
                    </a:cubicBezTo>
                    <a:cubicBezTo>
                      <a:pt x="5930" y="1139"/>
                      <a:pt x="6161" y="1207"/>
                      <a:pt x="6390" y="1207"/>
                    </a:cubicBezTo>
                    <a:cubicBezTo>
                      <a:pt x="6508" y="1207"/>
                      <a:pt x="6626" y="1188"/>
                      <a:pt x="6743" y="1133"/>
                    </a:cubicBezTo>
                    <a:cubicBezTo>
                      <a:pt x="6955" y="1031"/>
                      <a:pt x="7144" y="812"/>
                      <a:pt x="7362" y="765"/>
                    </a:cubicBezTo>
                    <a:cubicBezTo>
                      <a:pt x="7394" y="759"/>
                      <a:pt x="7424" y="756"/>
                      <a:pt x="7455" y="756"/>
                    </a:cubicBezTo>
                    <a:cubicBezTo>
                      <a:pt x="7694" y="756"/>
                      <a:pt x="7911" y="944"/>
                      <a:pt x="8148" y="1002"/>
                    </a:cubicBezTo>
                    <a:cubicBezTo>
                      <a:pt x="8214" y="1019"/>
                      <a:pt x="8283" y="1026"/>
                      <a:pt x="8352" y="1026"/>
                    </a:cubicBezTo>
                    <a:cubicBezTo>
                      <a:pt x="8483" y="1026"/>
                      <a:pt x="8617" y="1002"/>
                      <a:pt x="8751" y="983"/>
                    </a:cubicBezTo>
                    <a:cubicBezTo>
                      <a:pt x="8733" y="675"/>
                      <a:pt x="8696" y="368"/>
                      <a:pt x="8639" y="66"/>
                    </a:cubicBezTo>
                    <a:cubicBezTo>
                      <a:pt x="8513" y="31"/>
                      <a:pt x="8385" y="1"/>
                      <a:pt x="8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6" name="Google Shape;2906;p43"/>
              <p:cNvSpPr/>
              <p:nvPr/>
            </p:nvSpPr>
            <p:spPr>
              <a:xfrm>
                <a:off x="4204825" y="3772025"/>
                <a:ext cx="219325" cy="93125"/>
              </a:xfrm>
              <a:custGeom>
                <a:avLst/>
                <a:gdLst/>
                <a:ahLst/>
                <a:cxnLst/>
                <a:rect l="l" t="t" r="r" b="b"/>
                <a:pathLst>
                  <a:path w="8773" h="3725" extrusionOk="0">
                    <a:moveTo>
                      <a:pt x="7448" y="0"/>
                    </a:moveTo>
                    <a:cubicBezTo>
                      <a:pt x="7417" y="0"/>
                      <a:pt x="7387" y="3"/>
                      <a:pt x="7355" y="10"/>
                    </a:cubicBezTo>
                    <a:cubicBezTo>
                      <a:pt x="7136" y="58"/>
                      <a:pt x="6948" y="277"/>
                      <a:pt x="6736" y="378"/>
                    </a:cubicBezTo>
                    <a:cubicBezTo>
                      <a:pt x="6619" y="434"/>
                      <a:pt x="6501" y="453"/>
                      <a:pt x="6382" y="453"/>
                    </a:cubicBezTo>
                    <a:cubicBezTo>
                      <a:pt x="6153" y="453"/>
                      <a:pt x="5922" y="385"/>
                      <a:pt x="5691" y="385"/>
                    </a:cubicBezTo>
                    <a:cubicBezTo>
                      <a:pt x="5605" y="385"/>
                      <a:pt x="5520" y="394"/>
                      <a:pt x="5435" y="420"/>
                    </a:cubicBezTo>
                    <a:cubicBezTo>
                      <a:pt x="5065" y="532"/>
                      <a:pt x="4750" y="937"/>
                      <a:pt x="4379" y="1059"/>
                    </a:cubicBezTo>
                    <a:cubicBezTo>
                      <a:pt x="4279" y="1092"/>
                      <a:pt x="4180" y="1103"/>
                      <a:pt x="4080" y="1103"/>
                    </a:cubicBezTo>
                    <a:cubicBezTo>
                      <a:pt x="3872" y="1103"/>
                      <a:pt x="3664" y="1055"/>
                      <a:pt x="3455" y="1055"/>
                    </a:cubicBezTo>
                    <a:cubicBezTo>
                      <a:pt x="3374" y="1055"/>
                      <a:pt x="3293" y="1063"/>
                      <a:pt x="3211" y="1083"/>
                    </a:cubicBezTo>
                    <a:cubicBezTo>
                      <a:pt x="2602" y="1235"/>
                      <a:pt x="2090" y="2080"/>
                      <a:pt x="1484" y="2080"/>
                    </a:cubicBezTo>
                    <a:cubicBezTo>
                      <a:pt x="1479" y="2080"/>
                      <a:pt x="1474" y="2080"/>
                      <a:pt x="1468" y="2079"/>
                    </a:cubicBezTo>
                    <a:cubicBezTo>
                      <a:pt x="1202" y="2073"/>
                      <a:pt x="963" y="1894"/>
                      <a:pt x="696" y="1878"/>
                    </a:cubicBezTo>
                    <a:cubicBezTo>
                      <a:pt x="683" y="1877"/>
                      <a:pt x="670" y="1877"/>
                      <a:pt x="657" y="1877"/>
                    </a:cubicBezTo>
                    <a:cubicBezTo>
                      <a:pt x="459" y="1877"/>
                      <a:pt x="265" y="1961"/>
                      <a:pt x="68" y="2057"/>
                    </a:cubicBezTo>
                    <a:cubicBezTo>
                      <a:pt x="85" y="2453"/>
                      <a:pt x="63" y="2850"/>
                      <a:pt x="1" y="3242"/>
                    </a:cubicBezTo>
                    <a:cubicBezTo>
                      <a:pt x="180" y="3268"/>
                      <a:pt x="364" y="3380"/>
                      <a:pt x="503" y="3522"/>
                    </a:cubicBezTo>
                    <a:cubicBezTo>
                      <a:pt x="575" y="3597"/>
                      <a:pt x="646" y="3678"/>
                      <a:pt x="736" y="3709"/>
                    </a:cubicBezTo>
                    <a:cubicBezTo>
                      <a:pt x="765" y="3720"/>
                      <a:pt x="795" y="3724"/>
                      <a:pt x="824" y="3724"/>
                    </a:cubicBezTo>
                    <a:cubicBezTo>
                      <a:pt x="1176" y="3724"/>
                      <a:pt x="1526" y="3035"/>
                      <a:pt x="1860" y="3035"/>
                    </a:cubicBezTo>
                    <a:cubicBezTo>
                      <a:pt x="1903" y="3035"/>
                      <a:pt x="1945" y="3046"/>
                      <a:pt x="1988" y="3072"/>
                    </a:cubicBezTo>
                    <a:cubicBezTo>
                      <a:pt x="2108" y="3144"/>
                      <a:pt x="2188" y="3327"/>
                      <a:pt x="2322" y="3332"/>
                    </a:cubicBezTo>
                    <a:cubicBezTo>
                      <a:pt x="2325" y="3332"/>
                      <a:pt x="2327" y="3332"/>
                      <a:pt x="2329" y="3332"/>
                    </a:cubicBezTo>
                    <a:cubicBezTo>
                      <a:pt x="2615" y="3332"/>
                      <a:pt x="2692" y="2602"/>
                      <a:pt x="2983" y="2537"/>
                    </a:cubicBezTo>
                    <a:cubicBezTo>
                      <a:pt x="2997" y="2534"/>
                      <a:pt x="3010" y="2532"/>
                      <a:pt x="3022" y="2532"/>
                    </a:cubicBezTo>
                    <a:cubicBezTo>
                      <a:pt x="3277" y="2532"/>
                      <a:pt x="3376" y="3111"/>
                      <a:pt x="3643" y="3111"/>
                    </a:cubicBezTo>
                    <a:cubicBezTo>
                      <a:pt x="3645" y="3111"/>
                      <a:pt x="3647" y="3111"/>
                      <a:pt x="3648" y="3111"/>
                    </a:cubicBezTo>
                    <a:cubicBezTo>
                      <a:pt x="3861" y="3106"/>
                      <a:pt x="4028" y="2731"/>
                      <a:pt x="4237" y="2731"/>
                    </a:cubicBezTo>
                    <a:cubicBezTo>
                      <a:pt x="4241" y="2731"/>
                      <a:pt x="4245" y="2731"/>
                      <a:pt x="4249" y="2731"/>
                    </a:cubicBezTo>
                    <a:cubicBezTo>
                      <a:pt x="4352" y="2739"/>
                      <a:pt x="4431" y="2840"/>
                      <a:pt x="4524" y="2887"/>
                    </a:cubicBezTo>
                    <a:cubicBezTo>
                      <a:pt x="4568" y="2909"/>
                      <a:pt x="4613" y="2919"/>
                      <a:pt x="4657" y="2919"/>
                    </a:cubicBezTo>
                    <a:cubicBezTo>
                      <a:pt x="4997" y="2919"/>
                      <a:pt x="5353" y="2358"/>
                      <a:pt x="5720" y="2358"/>
                    </a:cubicBezTo>
                    <a:cubicBezTo>
                      <a:pt x="5728" y="2358"/>
                      <a:pt x="5736" y="2358"/>
                      <a:pt x="5743" y="2359"/>
                    </a:cubicBezTo>
                    <a:cubicBezTo>
                      <a:pt x="5940" y="2372"/>
                      <a:pt x="6110" y="2555"/>
                      <a:pt x="6303" y="2555"/>
                    </a:cubicBezTo>
                    <a:cubicBezTo>
                      <a:pt x="6323" y="2555"/>
                      <a:pt x="6343" y="2553"/>
                      <a:pt x="6364" y="2549"/>
                    </a:cubicBezTo>
                    <a:cubicBezTo>
                      <a:pt x="6619" y="2494"/>
                      <a:pt x="6790" y="2107"/>
                      <a:pt x="7037" y="1989"/>
                    </a:cubicBezTo>
                    <a:cubicBezTo>
                      <a:pt x="7095" y="1962"/>
                      <a:pt x="7152" y="1950"/>
                      <a:pt x="7209" y="1950"/>
                    </a:cubicBezTo>
                    <a:cubicBezTo>
                      <a:pt x="7483" y="1950"/>
                      <a:pt x="7747" y="2221"/>
                      <a:pt x="8032" y="2221"/>
                    </a:cubicBezTo>
                    <a:cubicBezTo>
                      <a:pt x="8058" y="2221"/>
                      <a:pt x="8085" y="2219"/>
                      <a:pt x="8112" y="2214"/>
                    </a:cubicBezTo>
                    <a:cubicBezTo>
                      <a:pt x="8283" y="2182"/>
                      <a:pt x="8442" y="2038"/>
                      <a:pt x="8601" y="1918"/>
                    </a:cubicBezTo>
                    <a:cubicBezTo>
                      <a:pt x="8746" y="1328"/>
                      <a:pt x="8773" y="746"/>
                      <a:pt x="8743" y="228"/>
                    </a:cubicBezTo>
                    <a:lnTo>
                      <a:pt x="8743" y="228"/>
                    </a:lnTo>
                    <a:cubicBezTo>
                      <a:pt x="8608" y="247"/>
                      <a:pt x="8473" y="271"/>
                      <a:pt x="8341" y="271"/>
                    </a:cubicBezTo>
                    <a:cubicBezTo>
                      <a:pt x="8273" y="271"/>
                      <a:pt x="8205" y="265"/>
                      <a:pt x="8140" y="248"/>
                    </a:cubicBezTo>
                    <a:cubicBezTo>
                      <a:pt x="7903" y="189"/>
                      <a:pt x="7687" y="0"/>
                      <a:pt x="74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7" name="Google Shape;2907;p43"/>
              <p:cNvSpPr/>
              <p:nvPr/>
            </p:nvSpPr>
            <p:spPr>
              <a:xfrm>
                <a:off x="4171650" y="3852950"/>
                <a:ext cx="33175" cy="38700"/>
              </a:xfrm>
              <a:custGeom>
                <a:avLst/>
                <a:gdLst/>
                <a:ahLst/>
                <a:cxnLst/>
                <a:rect l="l" t="t" r="r" b="b"/>
                <a:pathLst>
                  <a:path w="1327" h="1548" extrusionOk="0">
                    <a:moveTo>
                      <a:pt x="1256" y="0"/>
                    </a:moveTo>
                    <a:cubicBezTo>
                      <a:pt x="1106" y="0"/>
                      <a:pt x="964" y="68"/>
                      <a:pt x="860" y="240"/>
                    </a:cubicBezTo>
                    <a:cubicBezTo>
                      <a:pt x="740" y="441"/>
                      <a:pt x="706" y="746"/>
                      <a:pt x="541" y="869"/>
                    </a:cubicBezTo>
                    <a:cubicBezTo>
                      <a:pt x="495" y="904"/>
                      <a:pt x="450" y="919"/>
                      <a:pt x="406" y="919"/>
                    </a:cubicBezTo>
                    <a:cubicBezTo>
                      <a:pt x="361" y="919"/>
                      <a:pt x="318" y="904"/>
                      <a:pt x="274" y="879"/>
                    </a:cubicBezTo>
                    <a:cubicBezTo>
                      <a:pt x="201" y="1110"/>
                      <a:pt x="109" y="1333"/>
                      <a:pt x="0" y="1548"/>
                    </a:cubicBezTo>
                    <a:cubicBezTo>
                      <a:pt x="316" y="1469"/>
                      <a:pt x="620" y="1261"/>
                      <a:pt x="935" y="1145"/>
                    </a:cubicBezTo>
                    <a:cubicBezTo>
                      <a:pt x="958" y="1136"/>
                      <a:pt x="983" y="1127"/>
                      <a:pt x="1007" y="1120"/>
                    </a:cubicBezTo>
                    <a:cubicBezTo>
                      <a:pt x="1159" y="763"/>
                      <a:pt x="1265" y="389"/>
                      <a:pt x="1327" y="5"/>
                    </a:cubicBezTo>
                    <a:cubicBezTo>
                      <a:pt x="1303" y="2"/>
                      <a:pt x="1279" y="0"/>
                      <a:pt x="1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8" name="Google Shape;2908;p43"/>
              <p:cNvSpPr/>
              <p:nvPr/>
            </p:nvSpPr>
            <p:spPr>
              <a:xfrm>
                <a:off x="4198075" y="3734925"/>
                <a:ext cx="222550" cy="68900"/>
              </a:xfrm>
              <a:custGeom>
                <a:avLst/>
                <a:gdLst/>
                <a:ahLst/>
                <a:cxnLst/>
                <a:rect l="l" t="t" r="r" b="b"/>
                <a:pathLst>
                  <a:path w="8902" h="2756" extrusionOk="0">
                    <a:moveTo>
                      <a:pt x="8704" y="0"/>
                    </a:moveTo>
                    <a:lnTo>
                      <a:pt x="0" y="1644"/>
                    </a:lnTo>
                    <a:cubicBezTo>
                      <a:pt x="45" y="1775"/>
                      <a:pt x="176" y="2186"/>
                      <a:pt x="263" y="2756"/>
                    </a:cubicBezTo>
                    <a:cubicBezTo>
                      <a:pt x="599" y="2682"/>
                      <a:pt x="937" y="2599"/>
                      <a:pt x="1262" y="2431"/>
                    </a:cubicBezTo>
                    <a:cubicBezTo>
                      <a:pt x="1449" y="2333"/>
                      <a:pt x="1632" y="2208"/>
                      <a:pt x="1826" y="2156"/>
                    </a:cubicBezTo>
                    <a:cubicBezTo>
                      <a:pt x="1906" y="2134"/>
                      <a:pt x="1986" y="2126"/>
                      <a:pt x="2066" y="2126"/>
                    </a:cubicBezTo>
                    <a:cubicBezTo>
                      <a:pt x="2371" y="2126"/>
                      <a:pt x="2673" y="2251"/>
                      <a:pt x="2978" y="2251"/>
                    </a:cubicBezTo>
                    <a:cubicBezTo>
                      <a:pt x="3058" y="2251"/>
                      <a:pt x="3139" y="2243"/>
                      <a:pt x="3220" y="2221"/>
                    </a:cubicBezTo>
                    <a:cubicBezTo>
                      <a:pt x="3532" y="2135"/>
                      <a:pt x="3816" y="1859"/>
                      <a:pt x="4129" y="1760"/>
                    </a:cubicBezTo>
                    <a:cubicBezTo>
                      <a:pt x="4247" y="1722"/>
                      <a:pt x="4365" y="1711"/>
                      <a:pt x="4484" y="1711"/>
                    </a:cubicBezTo>
                    <a:cubicBezTo>
                      <a:pt x="4657" y="1711"/>
                      <a:pt x="4831" y="1735"/>
                      <a:pt x="5005" y="1735"/>
                    </a:cubicBezTo>
                    <a:cubicBezTo>
                      <a:pt x="5117" y="1735"/>
                      <a:pt x="5228" y="1725"/>
                      <a:pt x="5339" y="1693"/>
                    </a:cubicBezTo>
                    <a:cubicBezTo>
                      <a:pt x="5617" y="1613"/>
                      <a:pt x="5876" y="1396"/>
                      <a:pt x="6152" y="1308"/>
                    </a:cubicBezTo>
                    <a:cubicBezTo>
                      <a:pt x="6291" y="1264"/>
                      <a:pt x="6430" y="1253"/>
                      <a:pt x="6570" y="1253"/>
                    </a:cubicBezTo>
                    <a:cubicBezTo>
                      <a:pt x="6712" y="1253"/>
                      <a:pt x="6854" y="1265"/>
                      <a:pt x="6996" y="1265"/>
                    </a:cubicBezTo>
                    <a:cubicBezTo>
                      <a:pt x="7140" y="1265"/>
                      <a:pt x="7284" y="1253"/>
                      <a:pt x="7427" y="1205"/>
                    </a:cubicBezTo>
                    <a:cubicBezTo>
                      <a:pt x="7764" y="1094"/>
                      <a:pt x="8074" y="788"/>
                      <a:pt x="8414" y="739"/>
                    </a:cubicBezTo>
                    <a:cubicBezTo>
                      <a:pt x="8449" y="734"/>
                      <a:pt x="8484" y="732"/>
                      <a:pt x="8519" y="732"/>
                    </a:cubicBezTo>
                    <a:cubicBezTo>
                      <a:pt x="8647" y="732"/>
                      <a:pt x="8775" y="761"/>
                      <a:pt x="8901" y="796"/>
                    </a:cubicBezTo>
                    <a:cubicBezTo>
                      <a:pt x="8851" y="527"/>
                      <a:pt x="8786" y="262"/>
                      <a:pt x="8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9" name="Google Shape;2909;p43"/>
              <p:cNvSpPr/>
              <p:nvPr/>
            </p:nvSpPr>
            <p:spPr>
              <a:xfrm>
                <a:off x="4182100" y="3803800"/>
                <a:ext cx="24425" cy="26725"/>
              </a:xfrm>
              <a:custGeom>
                <a:avLst/>
                <a:gdLst/>
                <a:ahLst/>
                <a:cxnLst/>
                <a:rect l="l" t="t" r="r" b="b"/>
                <a:pathLst>
                  <a:path w="977" h="1069" extrusionOk="0">
                    <a:moveTo>
                      <a:pt x="901" y="1"/>
                    </a:moveTo>
                    <a:cubicBezTo>
                      <a:pt x="856" y="10"/>
                      <a:pt x="812" y="19"/>
                      <a:pt x="767" y="29"/>
                    </a:cubicBezTo>
                    <a:cubicBezTo>
                      <a:pt x="600" y="64"/>
                      <a:pt x="429" y="99"/>
                      <a:pt x="262" y="99"/>
                    </a:cubicBezTo>
                    <a:cubicBezTo>
                      <a:pt x="198" y="99"/>
                      <a:pt x="135" y="94"/>
                      <a:pt x="72" y="82"/>
                    </a:cubicBezTo>
                    <a:cubicBezTo>
                      <a:pt x="49" y="77"/>
                      <a:pt x="24" y="72"/>
                      <a:pt x="1" y="65"/>
                    </a:cubicBezTo>
                    <a:lnTo>
                      <a:pt x="1" y="65"/>
                    </a:lnTo>
                    <a:cubicBezTo>
                      <a:pt x="56" y="397"/>
                      <a:pt x="87" y="732"/>
                      <a:pt x="95" y="1069"/>
                    </a:cubicBezTo>
                    <a:cubicBezTo>
                      <a:pt x="211" y="1069"/>
                      <a:pt x="327" y="1053"/>
                      <a:pt x="438" y="1022"/>
                    </a:cubicBezTo>
                    <a:cubicBezTo>
                      <a:pt x="619" y="971"/>
                      <a:pt x="798" y="873"/>
                      <a:pt x="976" y="786"/>
                    </a:cubicBezTo>
                    <a:cubicBezTo>
                      <a:pt x="965" y="524"/>
                      <a:pt x="940" y="261"/>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0" name="Google Shape;2910;p43"/>
              <p:cNvSpPr/>
              <p:nvPr/>
            </p:nvSpPr>
            <p:spPr>
              <a:xfrm>
                <a:off x="4178450" y="3823450"/>
                <a:ext cx="28525" cy="52475"/>
              </a:xfrm>
              <a:custGeom>
                <a:avLst/>
                <a:gdLst/>
                <a:ahLst/>
                <a:cxnLst/>
                <a:rect l="l" t="t" r="r" b="b"/>
                <a:pathLst>
                  <a:path w="1141" h="2099" extrusionOk="0">
                    <a:moveTo>
                      <a:pt x="1123" y="0"/>
                    </a:moveTo>
                    <a:lnTo>
                      <a:pt x="1123" y="0"/>
                    </a:lnTo>
                    <a:cubicBezTo>
                      <a:pt x="944" y="87"/>
                      <a:pt x="765" y="185"/>
                      <a:pt x="585" y="236"/>
                    </a:cubicBezTo>
                    <a:cubicBezTo>
                      <a:pt x="473" y="267"/>
                      <a:pt x="358" y="283"/>
                      <a:pt x="241" y="283"/>
                    </a:cubicBezTo>
                    <a:cubicBezTo>
                      <a:pt x="254" y="836"/>
                      <a:pt x="196" y="1450"/>
                      <a:pt x="1" y="2059"/>
                    </a:cubicBezTo>
                    <a:cubicBezTo>
                      <a:pt x="45" y="2084"/>
                      <a:pt x="89" y="2099"/>
                      <a:pt x="134" y="2099"/>
                    </a:cubicBezTo>
                    <a:cubicBezTo>
                      <a:pt x="178" y="2099"/>
                      <a:pt x="223" y="2084"/>
                      <a:pt x="269" y="2049"/>
                    </a:cubicBezTo>
                    <a:cubicBezTo>
                      <a:pt x="434" y="1926"/>
                      <a:pt x="468" y="1621"/>
                      <a:pt x="588" y="1420"/>
                    </a:cubicBezTo>
                    <a:cubicBezTo>
                      <a:pt x="691" y="1248"/>
                      <a:pt x="834" y="1180"/>
                      <a:pt x="984" y="1180"/>
                    </a:cubicBezTo>
                    <a:cubicBezTo>
                      <a:pt x="1007" y="1180"/>
                      <a:pt x="1031" y="1182"/>
                      <a:pt x="1055" y="1185"/>
                    </a:cubicBezTo>
                    <a:cubicBezTo>
                      <a:pt x="1117" y="793"/>
                      <a:pt x="1140" y="396"/>
                      <a:pt x="11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1" name="Google Shape;2911;p43"/>
              <p:cNvSpPr/>
              <p:nvPr/>
            </p:nvSpPr>
            <p:spPr>
              <a:xfrm>
                <a:off x="4175950" y="3776050"/>
                <a:ext cx="28700" cy="30250"/>
              </a:xfrm>
              <a:custGeom>
                <a:avLst/>
                <a:gdLst/>
                <a:ahLst/>
                <a:cxnLst/>
                <a:rect l="l" t="t" r="r" b="b"/>
                <a:pathLst>
                  <a:path w="1148" h="1210" extrusionOk="0">
                    <a:moveTo>
                      <a:pt x="885" y="0"/>
                    </a:moveTo>
                    <a:lnTo>
                      <a:pt x="1" y="167"/>
                    </a:lnTo>
                    <a:cubicBezTo>
                      <a:pt x="109" y="496"/>
                      <a:pt x="191" y="833"/>
                      <a:pt x="247" y="1174"/>
                    </a:cubicBezTo>
                    <a:lnTo>
                      <a:pt x="247" y="1175"/>
                    </a:lnTo>
                    <a:cubicBezTo>
                      <a:pt x="270" y="1182"/>
                      <a:pt x="295" y="1187"/>
                      <a:pt x="319" y="1192"/>
                    </a:cubicBezTo>
                    <a:cubicBezTo>
                      <a:pt x="382" y="1204"/>
                      <a:pt x="445" y="1209"/>
                      <a:pt x="509" y="1209"/>
                    </a:cubicBezTo>
                    <a:cubicBezTo>
                      <a:pt x="676" y="1209"/>
                      <a:pt x="846" y="1174"/>
                      <a:pt x="1014" y="1139"/>
                    </a:cubicBezTo>
                    <a:cubicBezTo>
                      <a:pt x="1059" y="1129"/>
                      <a:pt x="1103" y="1120"/>
                      <a:pt x="1148" y="1111"/>
                    </a:cubicBezTo>
                    <a:cubicBezTo>
                      <a:pt x="1061" y="542"/>
                      <a:pt x="930" y="130"/>
                      <a:pt x="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2" name="Google Shape;2912;p43"/>
              <p:cNvSpPr/>
              <p:nvPr/>
            </p:nvSpPr>
            <p:spPr>
              <a:xfrm>
                <a:off x="4169100" y="3880925"/>
                <a:ext cx="27750" cy="15400"/>
              </a:xfrm>
              <a:custGeom>
                <a:avLst/>
                <a:gdLst/>
                <a:ahLst/>
                <a:cxnLst/>
                <a:rect l="l" t="t" r="r" b="b"/>
                <a:pathLst>
                  <a:path w="1110" h="616" extrusionOk="0">
                    <a:moveTo>
                      <a:pt x="1109" y="1"/>
                    </a:moveTo>
                    <a:lnTo>
                      <a:pt x="1109" y="1"/>
                    </a:lnTo>
                    <a:cubicBezTo>
                      <a:pt x="1085" y="8"/>
                      <a:pt x="1060" y="16"/>
                      <a:pt x="1037" y="25"/>
                    </a:cubicBezTo>
                    <a:cubicBezTo>
                      <a:pt x="722" y="142"/>
                      <a:pt x="418" y="350"/>
                      <a:pt x="101" y="429"/>
                    </a:cubicBezTo>
                    <a:cubicBezTo>
                      <a:pt x="70" y="491"/>
                      <a:pt x="36" y="554"/>
                      <a:pt x="0" y="616"/>
                    </a:cubicBezTo>
                    <a:lnTo>
                      <a:pt x="889" y="442"/>
                    </a:lnTo>
                    <a:lnTo>
                      <a:pt x="890" y="442"/>
                    </a:lnTo>
                    <a:cubicBezTo>
                      <a:pt x="971" y="299"/>
                      <a:pt x="1045" y="152"/>
                      <a:pt x="1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3" name="Google Shape;2913;p43"/>
              <p:cNvSpPr/>
              <p:nvPr/>
            </p:nvSpPr>
            <p:spPr>
              <a:xfrm>
                <a:off x="4151250" y="3822225"/>
                <a:ext cx="33550" cy="52700"/>
              </a:xfrm>
              <a:custGeom>
                <a:avLst/>
                <a:gdLst/>
                <a:ahLst/>
                <a:cxnLst/>
                <a:rect l="l" t="t" r="r" b="b"/>
                <a:pathLst>
                  <a:path w="1342" h="2108" extrusionOk="0">
                    <a:moveTo>
                      <a:pt x="98" y="0"/>
                    </a:moveTo>
                    <a:lnTo>
                      <a:pt x="98" y="0"/>
                    </a:lnTo>
                    <a:cubicBezTo>
                      <a:pt x="156" y="566"/>
                      <a:pt x="157" y="1242"/>
                      <a:pt x="1" y="1929"/>
                    </a:cubicBezTo>
                    <a:cubicBezTo>
                      <a:pt x="164" y="1830"/>
                      <a:pt x="331" y="1729"/>
                      <a:pt x="490" y="1729"/>
                    </a:cubicBezTo>
                    <a:cubicBezTo>
                      <a:pt x="525" y="1729"/>
                      <a:pt x="559" y="1734"/>
                      <a:pt x="593" y="1745"/>
                    </a:cubicBezTo>
                    <a:cubicBezTo>
                      <a:pt x="773" y="1801"/>
                      <a:pt x="929" y="2017"/>
                      <a:pt x="1090" y="2107"/>
                    </a:cubicBezTo>
                    <a:cubicBezTo>
                      <a:pt x="1285" y="1498"/>
                      <a:pt x="1342" y="885"/>
                      <a:pt x="1330" y="332"/>
                    </a:cubicBezTo>
                    <a:cubicBezTo>
                      <a:pt x="988" y="332"/>
                      <a:pt x="651" y="204"/>
                      <a:pt x="327" y="75"/>
                    </a:cubicBezTo>
                    <a:cubicBezTo>
                      <a:pt x="251" y="45"/>
                      <a:pt x="176" y="15"/>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4" name="Google Shape;2914;p43"/>
              <p:cNvSpPr/>
              <p:nvPr/>
            </p:nvSpPr>
            <p:spPr>
              <a:xfrm>
                <a:off x="4144250" y="3865425"/>
                <a:ext cx="34225" cy="27125"/>
              </a:xfrm>
              <a:custGeom>
                <a:avLst/>
                <a:gdLst/>
                <a:ahLst/>
                <a:cxnLst/>
                <a:rect l="l" t="t" r="r" b="b"/>
                <a:pathLst>
                  <a:path w="1369" h="1085" extrusionOk="0">
                    <a:moveTo>
                      <a:pt x="770" y="1"/>
                    </a:moveTo>
                    <a:cubicBezTo>
                      <a:pt x="611" y="1"/>
                      <a:pt x="444" y="102"/>
                      <a:pt x="281" y="201"/>
                    </a:cubicBezTo>
                    <a:cubicBezTo>
                      <a:pt x="215" y="493"/>
                      <a:pt x="122" y="779"/>
                      <a:pt x="1" y="1052"/>
                    </a:cubicBezTo>
                    <a:cubicBezTo>
                      <a:pt x="51" y="1047"/>
                      <a:pt x="101" y="1045"/>
                      <a:pt x="151" y="1045"/>
                    </a:cubicBezTo>
                    <a:cubicBezTo>
                      <a:pt x="364" y="1045"/>
                      <a:pt x="576" y="1084"/>
                      <a:pt x="789" y="1084"/>
                    </a:cubicBezTo>
                    <a:cubicBezTo>
                      <a:pt x="865" y="1084"/>
                      <a:pt x="941" y="1079"/>
                      <a:pt x="1017" y="1066"/>
                    </a:cubicBezTo>
                    <a:cubicBezTo>
                      <a:pt x="1044" y="1061"/>
                      <a:pt x="1070" y="1056"/>
                      <a:pt x="1095" y="1049"/>
                    </a:cubicBezTo>
                    <a:cubicBezTo>
                      <a:pt x="1205" y="833"/>
                      <a:pt x="1297" y="610"/>
                      <a:pt x="1369" y="380"/>
                    </a:cubicBezTo>
                    <a:cubicBezTo>
                      <a:pt x="1209" y="289"/>
                      <a:pt x="1053" y="73"/>
                      <a:pt x="873" y="17"/>
                    </a:cubicBezTo>
                    <a:cubicBezTo>
                      <a:pt x="839" y="6"/>
                      <a:pt x="805" y="1"/>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5" name="Google Shape;2915;p43"/>
              <p:cNvSpPr/>
              <p:nvPr/>
            </p:nvSpPr>
            <p:spPr>
              <a:xfrm>
                <a:off x="4120250" y="3867925"/>
                <a:ext cx="31025" cy="31075"/>
              </a:xfrm>
              <a:custGeom>
                <a:avLst/>
                <a:gdLst/>
                <a:ahLst/>
                <a:cxnLst/>
                <a:rect l="l" t="t" r="r" b="b"/>
                <a:pathLst>
                  <a:path w="1241" h="1243" extrusionOk="0">
                    <a:moveTo>
                      <a:pt x="390" y="0"/>
                    </a:moveTo>
                    <a:cubicBezTo>
                      <a:pt x="319" y="431"/>
                      <a:pt x="187" y="849"/>
                      <a:pt x="1" y="1243"/>
                    </a:cubicBezTo>
                    <a:cubicBezTo>
                      <a:pt x="14" y="1240"/>
                      <a:pt x="27" y="1238"/>
                      <a:pt x="39" y="1236"/>
                    </a:cubicBezTo>
                    <a:cubicBezTo>
                      <a:pt x="328" y="1174"/>
                      <a:pt x="609" y="1008"/>
                      <a:pt x="898" y="960"/>
                    </a:cubicBezTo>
                    <a:cubicBezTo>
                      <a:pt x="919" y="957"/>
                      <a:pt x="939" y="955"/>
                      <a:pt x="961" y="952"/>
                    </a:cubicBezTo>
                    <a:cubicBezTo>
                      <a:pt x="1082" y="679"/>
                      <a:pt x="1175" y="393"/>
                      <a:pt x="1241" y="101"/>
                    </a:cubicBezTo>
                    <a:lnTo>
                      <a:pt x="1241" y="101"/>
                    </a:lnTo>
                    <a:cubicBezTo>
                      <a:pt x="1080" y="199"/>
                      <a:pt x="922" y="295"/>
                      <a:pt x="777" y="295"/>
                    </a:cubicBezTo>
                    <a:cubicBezTo>
                      <a:pt x="712" y="295"/>
                      <a:pt x="649" y="275"/>
                      <a:pt x="590" y="227"/>
                    </a:cubicBezTo>
                    <a:cubicBezTo>
                      <a:pt x="516" y="166"/>
                      <a:pt x="462" y="65"/>
                      <a:pt x="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6" name="Google Shape;2916;p43"/>
              <p:cNvSpPr/>
              <p:nvPr/>
            </p:nvSpPr>
            <p:spPr>
              <a:xfrm>
                <a:off x="4150475" y="3799150"/>
                <a:ext cx="34025" cy="31375"/>
              </a:xfrm>
              <a:custGeom>
                <a:avLst/>
                <a:gdLst/>
                <a:ahLst/>
                <a:cxnLst/>
                <a:rect l="l" t="t" r="r" b="b"/>
                <a:pathLst>
                  <a:path w="1361" h="1255" extrusionOk="0">
                    <a:moveTo>
                      <a:pt x="488" y="1"/>
                    </a:moveTo>
                    <a:cubicBezTo>
                      <a:pt x="325" y="1"/>
                      <a:pt x="164" y="61"/>
                      <a:pt x="1" y="123"/>
                    </a:cubicBezTo>
                    <a:cubicBezTo>
                      <a:pt x="58" y="388"/>
                      <a:pt x="100" y="655"/>
                      <a:pt x="128" y="923"/>
                    </a:cubicBezTo>
                    <a:cubicBezTo>
                      <a:pt x="205" y="938"/>
                      <a:pt x="282" y="968"/>
                      <a:pt x="357" y="998"/>
                    </a:cubicBezTo>
                    <a:cubicBezTo>
                      <a:pt x="681" y="1127"/>
                      <a:pt x="1018" y="1255"/>
                      <a:pt x="1360" y="1255"/>
                    </a:cubicBezTo>
                    <a:cubicBezTo>
                      <a:pt x="1352" y="918"/>
                      <a:pt x="1320" y="583"/>
                      <a:pt x="1265" y="251"/>
                    </a:cubicBezTo>
                    <a:lnTo>
                      <a:pt x="1265" y="250"/>
                    </a:lnTo>
                    <a:cubicBezTo>
                      <a:pt x="1005" y="179"/>
                      <a:pt x="766" y="5"/>
                      <a:pt x="497" y="1"/>
                    </a:cubicBezTo>
                    <a:cubicBezTo>
                      <a:pt x="494" y="1"/>
                      <a:pt x="491"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7" name="Google Shape;2917;p43"/>
              <p:cNvSpPr/>
              <p:nvPr/>
            </p:nvSpPr>
            <p:spPr>
              <a:xfrm>
                <a:off x="4138925" y="3891525"/>
                <a:ext cx="32725" cy="10725"/>
              </a:xfrm>
              <a:custGeom>
                <a:avLst/>
                <a:gdLst/>
                <a:ahLst/>
                <a:cxnLst/>
                <a:rect l="l" t="t" r="r" b="b"/>
                <a:pathLst>
                  <a:path w="1309" h="429" extrusionOk="0">
                    <a:moveTo>
                      <a:pt x="363" y="1"/>
                    </a:moveTo>
                    <a:cubicBezTo>
                      <a:pt x="313" y="1"/>
                      <a:pt x="263" y="3"/>
                      <a:pt x="214" y="8"/>
                    </a:cubicBezTo>
                    <a:cubicBezTo>
                      <a:pt x="150" y="153"/>
                      <a:pt x="79" y="293"/>
                      <a:pt x="0" y="429"/>
                    </a:cubicBezTo>
                    <a:lnTo>
                      <a:pt x="1206" y="192"/>
                    </a:lnTo>
                    <a:cubicBezTo>
                      <a:pt x="1243" y="131"/>
                      <a:pt x="1276" y="68"/>
                      <a:pt x="1308" y="6"/>
                    </a:cubicBezTo>
                    <a:lnTo>
                      <a:pt x="1308" y="6"/>
                    </a:lnTo>
                    <a:cubicBezTo>
                      <a:pt x="1282" y="13"/>
                      <a:pt x="1256" y="18"/>
                      <a:pt x="1230" y="23"/>
                    </a:cubicBezTo>
                    <a:cubicBezTo>
                      <a:pt x="1155" y="36"/>
                      <a:pt x="1079" y="41"/>
                      <a:pt x="1004" y="41"/>
                    </a:cubicBezTo>
                    <a:cubicBezTo>
                      <a:pt x="789" y="41"/>
                      <a:pt x="577" y="1"/>
                      <a:pt x="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8" name="Google Shape;2918;p43"/>
              <p:cNvSpPr/>
              <p:nvPr/>
            </p:nvSpPr>
            <p:spPr>
              <a:xfrm>
                <a:off x="4116200" y="3891725"/>
                <a:ext cx="28075" cy="14950"/>
              </a:xfrm>
              <a:custGeom>
                <a:avLst/>
                <a:gdLst/>
                <a:ahLst/>
                <a:cxnLst/>
                <a:rect l="l" t="t" r="r" b="b"/>
                <a:pathLst>
                  <a:path w="1123" h="598" extrusionOk="0">
                    <a:moveTo>
                      <a:pt x="1123" y="0"/>
                    </a:moveTo>
                    <a:lnTo>
                      <a:pt x="1123" y="0"/>
                    </a:lnTo>
                    <a:cubicBezTo>
                      <a:pt x="1101" y="3"/>
                      <a:pt x="1081" y="5"/>
                      <a:pt x="1060" y="8"/>
                    </a:cubicBezTo>
                    <a:cubicBezTo>
                      <a:pt x="771" y="56"/>
                      <a:pt x="491" y="222"/>
                      <a:pt x="203" y="284"/>
                    </a:cubicBezTo>
                    <a:cubicBezTo>
                      <a:pt x="189" y="286"/>
                      <a:pt x="176" y="288"/>
                      <a:pt x="163" y="291"/>
                    </a:cubicBezTo>
                    <a:cubicBezTo>
                      <a:pt x="114" y="394"/>
                      <a:pt x="59" y="497"/>
                      <a:pt x="0" y="598"/>
                    </a:cubicBezTo>
                    <a:lnTo>
                      <a:pt x="909" y="420"/>
                    </a:lnTo>
                    <a:cubicBezTo>
                      <a:pt x="988" y="284"/>
                      <a:pt x="1059" y="144"/>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9" name="Google Shape;2919;p43"/>
              <p:cNvSpPr/>
              <p:nvPr/>
            </p:nvSpPr>
            <p:spPr>
              <a:xfrm>
                <a:off x="4146050" y="3780225"/>
                <a:ext cx="36050" cy="25200"/>
              </a:xfrm>
              <a:custGeom>
                <a:avLst/>
                <a:gdLst/>
                <a:ahLst/>
                <a:cxnLst/>
                <a:rect l="l" t="t" r="r" b="b"/>
                <a:pathLst>
                  <a:path w="1442" h="1008" extrusionOk="0">
                    <a:moveTo>
                      <a:pt x="1197" y="0"/>
                    </a:moveTo>
                    <a:lnTo>
                      <a:pt x="1" y="226"/>
                    </a:lnTo>
                    <a:cubicBezTo>
                      <a:pt x="72" y="441"/>
                      <a:pt x="131" y="659"/>
                      <a:pt x="178" y="880"/>
                    </a:cubicBezTo>
                    <a:cubicBezTo>
                      <a:pt x="341" y="818"/>
                      <a:pt x="502" y="758"/>
                      <a:pt x="664" y="758"/>
                    </a:cubicBezTo>
                    <a:cubicBezTo>
                      <a:pt x="667" y="758"/>
                      <a:pt x="670" y="758"/>
                      <a:pt x="673" y="758"/>
                    </a:cubicBezTo>
                    <a:cubicBezTo>
                      <a:pt x="943" y="762"/>
                      <a:pt x="1182" y="936"/>
                      <a:pt x="1442" y="1007"/>
                    </a:cubicBezTo>
                    <a:cubicBezTo>
                      <a:pt x="1387" y="666"/>
                      <a:pt x="1305" y="329"/>
                      <a:pt x="1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0" name="Google Shape;2920;p43"/>
              <p:cNvSpPr/>
              <p:nvPr/>
            </p:nvSpPr>
            <p:spPr>
              <a:xfrm>
                <a:off x="4129975" y="3822025"/>
                <a:ext cx="25200" cy="53275"/>
              </a:xfrm>
              <a:custGeom>
                <a:avLst/>
                <a:gdLst/>
                <a:ahLst/>
                <a:cxnLst/>
                <a:rect l="l" t="t" r="r" b="b"/>
                <a:pathLst>
                  <a:path w="1008" h="2131" extrusionOk="0">
                    <a:moveTo>
                      <a:pt x="867" y="1"/>
                    </a:moveTo>
                    <a:cubicBezTo>
                      <a:pt x="838" y="1"/>
                      <a:pt x="809" y="4"/>
                      <a:pt x="781" y="9"/>
                    </a:cubicBezTo>
                    <a:cubicBezTo>
                      <a:pt x="606" y="48"/>
                      <a:pt x="454" y="212"/>
                      <a:pt x="289" y="315"/>
                    </a:cubicBezTo>
                    <a:cubicBezTo>
                      <a:pt x="220" y="360"/>
                      <a:pt x="144" y="392"/>
                      <a:pt x="65" y="411"/>
                    </a:cubicBezTo>
                    <a:cubicBezTo>
                      <a:pt x="95" y="848"/>
                      <a:pt x="87" y="1335"/>
                      <a:pt x="1" y="1836"/>
                    </a:cubicBezTo>
                    <a:cubicBezTo>
                      <a:pt x="73" y="1901"/>
                      <a:pt x="128" y="2002"/>
                      <a:pt x="201" y="2063"/>
                    </a:cubicBezTo>
                    <a:cubicBezTo>
                      <a:pt x="260" y="2111"/>
                      <a:pt x="323" y="2131"/>
                      <a:pt x="388" y="2131"/>
                    </a:cubicBezTo>
                    <a:cubicBezTo>
                      <a:pt x="533" y="2131"/>
                      <a:pt x="691" y="2035"/>
                      <a:pt x="852" y="1937"/>
                    </a:cubicBezTo>
                    <a:cubicBezTo>
                      <a:pt x="1008" y="1250"/>
                      <a:pt x="1007" y="576"/>
                      <a:pt x="949" y="8"/>
                    </a:cubicBezTo>
                    <a:cubicBezTo>
                      <a:pt x="922" y="3"/>
                      <a:pt x="894"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1" name="Google Shape;2921;p43"/>
              <p:cNvSpPr/>
              <p:nvPr/>
            </p:nvSpPr>
            <p:spPr>
              <a:xfrm>
                <a:off x="4127250" y="3802250"/>
                <a:ext cx="26425" cy="30050"/>
              </a:xfrm>
              <a:custGeom>
                <a:avLst/>
                <a:gdLst/>
                <a:ahLst/>
                <a:cxnLst/>
                <a:rect l="l" t="t" r="r" b="b"/>
                <a:pathLst>
                  <a:path w="1057" h="1202" extrusionOk="0">
                    <a:moveTo>
                      <a:pt x="929" y="0"/>
                    </a:moveTo>
                    <a:cubicBezTo>
                      <a:pt x="752" y="70"/>
                      <a:pt x="574" y="142"/>
                      <a:pt x="396" y="142"/>
                    </a:cubicBezTo>
                    <a:cubicBezTo>
                      <a:pt x="388" y="142"/>
                      <a:pt x="380" y="142"/>
                      <a:pt x="372" y="142"/>
                    </a:cubicBezTo>
                    <a:cubicBezTo>
                      <a:pt x="245" y="138"/>
                      <a:pt x="123" y="95"/>
                      <a:pt x="1" y="53"/>
                    </a:cubicBezTo>
                    <a:lnTo>
                      <a:pt x="1" y="53"/>
                    </a:lnTo>
                    <a:cubicBezTo>
                      <a:pt x="89" y="431"/>
                      <a:pt x="147" y="815"/>
                      <a:pt x="174" y="1202"/>
                    </a:cubicBezTo>
                    <a:cubicBezTo>
                      <a:pt x="253" y="1183"/>
                      <a:pt x="329" y="1151"/>
                      <a:pt x="398" y="1106"/>
                    </a:cubicBezTo>
                    <a:cubicBezTo>
                      <a:pt x="563" y="1003"/>
                      <a:pt x="715" y="839"/>
                      <a:pt x="890" y="800"/>
                    </a:cubicBezTo>
                    <a:cubicBezTo>
                      <a:pt x="918" y="795"/>
                      <a:pt x="946" y="792"/>
                      <a:pt x="975" y="792"/>
                    </a:cubicBezTo>
                    <a:cubicBezTo>
                      <a:pt x="1002" y="792"/>
                      <a:pt x="1030" y="794"/>
                      <a:pt x="1057" y="799"/>
                    </a:cubicBezTo>
                    <a:cubicBezTo>
                      <a:pt x="1029" y="531"/>
                      <a:pt x="985" y="264"/>
                      <a:pt x="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2" name="Google Shape;2922;p43"/>
              <p:cNvSpPr/>
              <p:nvPr/>
            </p:nvSpPr>
            <p:spPr>
              <a:xfrm>
                <a:off x="4123525" y="3785875"/>
                <a:ext cx="26975" cy="19950"/>
              </a:xfrm>
              <a:custGeom>
                <a:avLst/>
                <a:gdLst/>
                <a:ahLst/>
                <a:cxnLst/>
                <a:rect l="l" t="t" r="r" b="b"/>
                <a:pathLst>
                  <a:path w="1079" h="798" extrusionOk="0">
                    <a:moveTo>
                      <a:pt x="903" y="0"/>
                    </a:moveTo>
                    <a:lnTo>
                      <a:pt x="1" y="170"/>
                    </a:lnTo>
                    <a:cubicBezTo>
                      <a:pt x="30" y="258"/>
                      <a:pt x="90" y="446"/>
                      <a:pt x="151" y="708"/>
                    </a:cubicBezTo>
                    <a:cubicBezTo>
                      <a:pt x="272" y="750"/>
                      <a:pt x="395" y="792"/>
                      <a:pt x="523" y="797"/>
                    </a:cubicBezTo>
                    <a:cubicBezTo>
                      <a:pt x="530" y="797"/>
                      <a:pt x="538" y="797"/>
                      <a:pt x="546" y="797"/>
                    </a:cubicBezTo>
                    <a:cubicBezTo>
                      <a:pt x="723" y="797"/>
                      <a:pt x="901" y="725"/>
                      <a:pt x="1079" y="654"/>
                    </a:cubicBezTo>
                    <a:cubicBezTo>
                      <a:pt x="1032" y="433"/>
                      <a:pt x="973" y="215"/>
                      <a:pt x="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3" name="Google Shape;2923;p43"/>
              <p:cNvSpPr/>
              <p:nvPr/>
            </p:nvSpPr>
            <p:spPr>
              <a:xfrm>
                <a:off x="4063375" y="3897050"/>
                <a:ext cx="56900" cy="19975"/>
              </a:xfrm>
              <a:custGeom>
                <a:avLst/>
                <a:gdLst/>
                <a:ahLst/>
                <a:cxnLst/>
                <a:rect l="l" t="t" r="r" b="b"/>
                <a:pathLst>
                  <a:path w="2276" h="799" extrusionOk="0">
                    <a:moveTo>
                      <a:pt x="928" y="1"/>
                    </a:moveTo>
                    <a:cubicBezTo>
                      <a:pt x="752" y="1"/>
                      <a:pt x="577" y="26"/>
                      <a:pt x="404" y="101"/>
                    </a:cubicBezTo>
                    <a:cubicBezTo>
                      <a:pt x="232" y="465"/>
                      <a:pt x="81" y="685"/>
                      <a:pt x="67" y="703"/>
                    </a:cubicBezTo>
                    <a:lnTo>
                      <a:pt x="0" y="799"/>
                    </a:lnTo>
                    <a:lnTo>
                      <a:pt x="2112" y="385"/>
                    </a:lnTo>
                    <a:cubicBezTo>
                      <a:pt x="2171" y="284"/>
                      <a:pt x="2225" y="181"/>
                      <a:pt x="2276" y="78"/>
                    </a:cubicBezTo>
                    <a:lnTo>
                      <a:pt x="2276" y="78"/>
                    </a:lnTo>
                    <a:cubicBezTo>
                      <a:pt x="2182" y="95"/>
                      <a:pt x="2089" y="102"/>
                      <a:pt x="1996" y="102"/>
                    </a:cubicBezTo>
                    <a:cubicBezTo>
                      <a:pt x="1638" y="102"/>
                      <a:pt x="1280"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4" name="Google Shape;2924;p43"/>
              <p:cNvSpPr/>
              <p:nvPr/>
            </p:nvSpPr>
            <p:spPr>
              <a:xfrm>
                <a:off x="4104775" y="3801600"/>
                <a:ext cx="26825" cy="31200"/>
              </a:xfrm>
              <a:custGeom>
                <a:avLst/>
                <a:gdLst/>
                <a:ahLst/>
                <a:cxnLst/>
                <a:rect l="l" t="t" r="r" b="b"/>
                <a:pathLst>
                  <a:path w="1073" h="1248" extrusionOk="0">
                    <a:moveTo>
                      <a:pt x="553" y="1"/>
                    </a:moveTo>
                    <a:cubicBezTo>
                      <a:pt x="403" y="1"/>
                      <a:pt x="121" y="106"/>
                      <a:pt x="60" y="338"/>
                    </a:cubicBezTo>
                    <a:cubicBezTo>
                      <a:pt x="1" y="559"/>
                      <a:pt x="172" y="786"/>
                      <a:pt x="279" y="920"/>
                    </a:cubicBezTo>
                    <a:cubicBezTo>
                      <a:pt x="445" y="1127"/>
                      <a:pt x="674" y="1248"/>
                      <a:pt x="909" y="1248"/>
                    </a:cubicBezTo>
                    <a:cubicBezTo>
                      <a:pt x="963" y="1248"/>
                      <a:pt x="1018" y="1241"/>
                      <a:pt x="1072" y="1228"/>
                    </a:cubicBezTo>
                    <a:cubicBezTo>
                      <a:pt x="1046" y="841"/>
                      <a:pt x="988" y="456"/>
                      <a:pt x="900" y="79"/>
                    </a:cubicBezTo>
                    <a:cubicBezTo>
                      <a:pt x="791" y="42"/>
                      <a:pt x="681" y="6"/>
                      <a:pt x="566" y="1"/>
                    </a:cubicBezTo>
                    <a:cubicBezTo>
                      <a:pt x="562" y="1"/>
                      <a:pt x="557"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5" name="Google Shape;2925;p43"/>
              <p:cNvSpPr/>
              <p:nvPr/>
            </p:nvSpPr>
            <p:spPr>
              <a:xfrm>
                <a:off x="4073500" y="3801875"/>
                <a:ext cx="56500" cy="97725"/>
              </a:xfrm>
              <a:custGeom>
                <a:avLst/>
                <a:gdLst/>
                <a:ahLst/>
                <a:cxnLst/>
                <a:rect l="l" t="t" r="r" b="b"/>
                <a:pathLst>
                  <a:path w="2260" h="3909" extrusionOk="0">
                    <a:moveTo>
                      <a:pt x="439" y="1"/>
                    </a:moveTo>
                    <a:lnTo>
                      <a:pt x="420" y="13"/>
                    </a:lnTo>
                    <a:cubicBezTo>
                      <a:pt x="474" y="295"/>
                      <a:pt x="639" y="1285"/>
                      <a:pt x="481" y="2358"/>
                    </a:cubicBezTo>
                    <a:cubicBezTo>
                      <a:pt x="390" y="2987"/>
                      <a:pt x="183" y="3525"/>
                      <a:pt x="0" y="3908"/>
                    </a:cubicBezTo>
                    <a:cubicBezTo>
                      <a:pt x="173" y="3832"/>
                      <a:pt x="348" y="3807"/>
                      <a:pt x="524" y="3807"/>
                    </a:cubicBezTo>
                    <a:cubicBezTo>
                      <a:pt x="877" y="3807"/>
                      <a:pt x="1235" y="3908"/>
                      <a:pt x="1594" y="3908"/>
                    </a:cubicBezTo>
                    <a:cubicBezTo>
                      <a:pt x="1686" y="3908"/>
                      <a:pt x="1778" y="3902"/>
                      <a:pt x="1871" y="3885"/>
                    </a:cubicBezTo>
                    <a:cubicBezTo>
                      <a:pt x="2057" y="3491"/>
                      <a:pt x="2189" y="3073"/>
                      <a:pt x="2260" y="2642"/>
                    </a:cubicBezTo>
                    <a:cubicBezTo>
                      <a:pt x="2244" y="2628"/>
                      <a:pt x="2227" y="2615"/>
                      <a:pt x="2206" y="2604"/>
                    </a:cubicBezTo>
                    <a:cubicBezTo>
                      <a:pt x="2175" y="2588"/>
                      <a:pt x="2144" y="2580"/>
                      <a:pt x="2112" y="2580"/>
                    </a:cubicBezTo>
                    <a:cubicBezTo>
                      <a:pt x="1843" y="2580"/>
                      <a:pt x="1582" y="3128"/>
                      <a:pt x="1280" y="3145"/>
                    </a:cubicBezTo>
                    <a:cubicBezTo>
                      <a:pt x="1275" y="3145"/>
                      <a:pt x="1270" y="3145"/>
                      <a:pt x="1266" y="3145"/>
                    </a:cubicBezTo>
                    <a:cubicBezTo>
                      <a:pt x="1082" y="3145"/>
                      <a:pt x="940" y="2937"/>
                      <a:pt x="887" y="2703"/>
                    </a:cubicBezTo>
                    <a:cubicBezTo>
                      <a:pt x="833" y="2462"/>
                      <a:pt x="847" y="2195"/>
                      <a:pt x="844" y="1936"/>
                    </a:cubicBezTo>
                    <a:cubicBezTo>
                      <a:pt x="837" y="1240"/>
                      <a:pt x="696" y="567"/>
                      <a:pt x="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6" name="Google Shape;2926;p43"/>
              <p:cNvSpPr/>
              <p:nvPr/>
            </p:nvSpPr>
            <p:spPr>
              <a:xfrm>
                <a:off x="4083025" y="3790125"/>
                <a:ext cx="49350" cy="90400"/>
              </a:xfrm>
              <a:custGeom>
                <a:avLst/>
                <a:gdLst/>
                <a:ahLst/>
                <a:cxnLst/>
                <a:rect l="l" t="t" r="r" b="b"/>
                <a:pathLst>
                  <a:path w="1974" h="3616" extrusionOk="0">
                    <a:moveTo>
                      <a:pt x="1620" y="0"/>
                    </a:moveTo>
                    <a:lnTo>
                      <a:pt x="1" y="306"/>
                    </a:lnTo>
                    <a:lnTo>
                      <a:pt x="23" y="404"/>
                    </a:lnTo>
                    <a:cubicBezTo>
                      <a:pt x="24" y="412"/>
                      <a:pt x="30" y="439"/>
                      <a:pt x="39" y="483"/>
                    </a:cubicBezTo>
                    <a:lnTo>
                      <a:pt x="58" y="471"/>
                    </a:lnTo>
                    <a:cubicBezTo>
                      <a:pt x="315" y="1037"/>
                      <a:pt x="456" y="1710"/>
                      <a:pt x="463" y="2406"/>
                    </a:cubicBezTo>
                    <a:cubicBezTo>
                      <a:pt x="466" y="2665"/>
                      <a:pt x="452" y="2932"/>
                      <a:pt x="506" y="3172"/>
                    </a:cubicBezTo>
                    <a:cubicBezTo>
                      <a:pt x="560" y="3406"/>
                      <a:pt x="701" y="3615"/>
                      <a:pt x="885" y="3615"/>
                    </a:cubicBezTo>
                    <a:cubicBezTo>
                      <a:pt x="889" y="3615"/>
                      <a:pt x="894" y="3615"/>
                      <a:pt x="899" y="3615"/>
                    </a:cubicBezTo>
                    <a:cubicBezTo>
                      <a:pt x="1201" y="3598"/>
                      <a:pt x="1462" y="3050"/>
                      <a:pt x="1732" y="3050"/>
                    </a:cubicBezTo>
                    <a:cubicBezTo>
                      <a:pt x="1763" y="3050"/>
                      <a:pt x="1795" y="3058"/>
                      <a:pt x="1827" y="3074"/>
                    </a:cubicBezTo>
                    <a:cubicBezTo>
                      <a:pt x="1846" y="3084"/>
                      <a:pt x="1863" y="3098"/>
                      <a:pt x="1879" y="3112"/>
                    </a:cubicBezTo>
                    <a:cubicBezTo>
                      <a:pt x="1965" y="2610"/>
                      <a:pt x="1973" y="2123"/>
                      <a:pt x="1943" y="1686"/>
                    </a:cubicBezTo>
                    <a:lnTo>
                      <a:pt x="1943" y="1686"/>
                    </a:lnTo>
                    <a:cubicBezTo>
                      <a:pt x="1889" y="1699"/>
                      <a:pt x="1834" y="1706"/>
                      <a:pt x="1779" y="1706"/>
                    </a:cubicBezTo>
                    <a:cubicBezTo>
                      <a:pt x="1544" y="1706"/>
                      <a:pt x="1315" y="1585"/>
                      <a:pt x="1149" y="1378"/>
                    </a:cubicBezTo>
                    <a:cubicBezTo>
                      <a:pt x="1043" y="1244"/>
                      <a:pt x="871" y="1018"/>
                      <a:pt x="930" y="796"/>
                    </a:cubicBezTo>
                    <a:cubicBezTo>
                      <a:pt x="991" y="564"/>
                      <a:pt x="1273" y="458"/>
                      <a:pt x="1424" y="458"/>
                    </a:cubicBezTo>
                    <a:cubicBezTo>
                      <a:pt x="1428" y="458"/>
                      <a:pt x="1433" y="459"/>
                      <a:pt x="1437" y="459"/>
                    </a:cubicBezTo>
                    <a:cubicBezTo>
                      <a:pt x="1551" y="464"/>
                      <a:pt x="1661" y="500"/>
                      <a:pt x="1770" y="538"/>
                    </a:cubicBezTo>
                    <a:cubicBezTo>
                      <a:pt x="1709" y="275"/>
                      <a:pt x="1650" y="87"/>
                      <a:pt x="1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7" name="Google Shape;2927;p43"/>
              <p:cNvSpPr/>
              <p:nvPr/>
            </p:nvSpPr>
            <p:spPr>
              <a:xfrm>
                <a:off x="4064325" y="3728450"/>
                <a:ext cx="351350" cy="69350"/>
              </a:xfrm>
              <a:custGeom>
                <a:avLst/>
                <a:gdLst/>
                <a:ahLst/>
                <a:cxnLst/>
                <a:rect l="l" t="t" r="r" b="b"/>
                <a:pathLst>
                  <a:path w="14054" h="2774" extrusionOk="0">
                    <a:moveTo>
                      <a:pt x="14011" y="1"/>
                    </a:moveTo>
                    <a:lnTo>
                      <a:pt x="0" y="2532"/>
                    </a:lnTo>
                    <a:lnTo>
                      <a:pt x="749" y="2773"/>
                    </a:lnTo>
                    <a:lnTo>
                      <a:pt x="2368" y="2467"/>
                    </a:lnTo>
                    <a:lnTo>
                      <a:pt x="3270" y="2297"/>
                    </a:lnTo>
                    <a:lnTo>
                      <a:pt x="4466" y="2071"/>
                    </a:lnTo>
                    <a:lnTo>
                      <a:pt x="5350" y="1904"/>
                    </a:lnTo>
                    <a:lnTo>
                      <a:pt x="14053" y="260"/>
                    </a:lnTo>
                    <a:cubicBezTo>
                      <a:pt x="14029" y="187"/>
                      <a:pt x="14016" y="147"/>
                      <a:pt x="14016" y="147"/>
                    </a:cubicBezTo>
                    <a:lnTo>
                      <a:pt x="140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8" name="Google Shape;2928;p43"/>
              <p:cNvSpPr/>
              <p:nvPr/>
            </p:nvSpPr>
            <p:spPr>
              <a:xfrm>
                <a:off x="3854200" y="3698875"/>
                <a:ext cx="603100" cy="92875"/>
              </a:xfrm>
              <a:custGeom>
                <a:avLst/>
                <a:gdLst/>
                <a:ahLst/>
                <a:cxnLst/>
                <a:rect l="l" t="t" r="r" b="b"/>
                <a:pathLst>
                  <a:path w="24124" h="3715" extrusionOk="0">
                    <a:moveTo>
                      <a:pt x="15956" y="1"/>
                    </a:moveTo>
                    <a:cubicBezTo>
                      <a:pt x="10671" y="1"/>
                      <a:pt x="4624" y="508"/>
                      <a:pt x="1858" y="769"/>
                    </a:cubicBezTo>
                    <a:lnTo>
                      <a:pt x="0" y="1008"/>
                    </a:lnTo>
                    <a:lnTo>
                      <a:pt x="8403" y="3715"/>
                    </a:lnTo>
                    <a:lnTo>
                      <a:pt x="8404" y="3715"/>
                    </a:lnTo>
                    <a:lnTo>
                      <a:pt x="22416" y="1184"/>
                    </a:lnTo>
                    <a:lnTo>
                      <a:pt x="23300" y="1024"/>
                    </a:lnTo>
                    <a:lnTo>
                      <a:pt x="24124" y="875"/>
                    </a:lnTo>
                    <a:lnTo>
                      <a:pt x="21317" y="248"/>
                    </a:lnTo>
                    <a:cubicBezTo>
                      <a:pt x="19772" y="70"/>
                      <a:pt x="17917" y="1"/>
                      <a:pt x="15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9" name="Google Shape;2929;p43"/>
              <p:cNvSpPr/>
              <p:nvPr/>
            </p:nvSpPr>
            <p:spPr>
              <a:xfrm>
                <a:off x="3961250" y="3786675"/>
                <a:ext cx="120400" cy="118850"/>
              </a:xfrm>
              <a:custGeom>
                <a:avLst/>
                <a:gdLst/>
                <a:ahLst/>
                <a:cxnLst/>
                <a:rect l="l" t="t" r="r" b="b"/>
                <a:pathLst>
                  <a:path w="4816" h="4754" extrusionOk="0">
                    <a:moveTo>
                      <a:pt x="2155" y="0"/>
                    </a:moveTo>
                    <a:lnTo>
                      <a:pt x="4426" y="1002"/>
                    </a:lnTo>
                    <a:lnTo>
                      <a:pt x="4426" y="1002"/>
                    </a:lnTo>
                    <a:lnTo>
                      <a:pt x="1931" y="493"/>
                    </a:lnTo>
                    <a:lnTo>
                      <a:pt x="4387" y="1347"/>
                    </a:lnTo>
                    <a:lnTo>
                      <a:pt x="1152" y="692"/>
                    </a:lnTo>
                    <a:lnTo>
                      <a:pt x="1152" y="692"/>
                    </a:lnTo>
                    <a:lnTo>
                      <a:pt x="4270" y="1674"/>
                    </a:lnTo>
                    <a:lnTo>
                      <a:pt x="4270" y="1674"/>
                    </a:lnTo>
                    <a:lnTo>
                      <a:pt x="887" y="1074"/>
                    </a:lnTo>
                    <a:lnTo>
                      <a:pt x="4187" y="2092"/>
                    </a:lnTo>
                    <a:lnTo>
                      <a:pt x="2265" y="1693"/>
                    </a:lnTo>
                    <a:lnTo>
                      <a:pt x="4136" y="2455"/>
                    </a:lnTo>
                    <a:lnTo>
                      <a:pt x="1090" y="1909"/>
                    </a:lnTo>
                    <a:lnTo>
                      <a:pt x="1090" y="1909"/>
                    </a:lnTo>
                    <a:lnTo>
                      <a:pt x="4041" y="2837"/>
                    </a:lnTo>
                    <a:lnTo>
                      <a:pt x="2400" y="2565"/>
                    </a:lnTo>
                    <a:lnTo>
                      <a:pt x="2400" y="2565"/>
                    </a:lnTo>
                    <a:lnTo>
                      <a:pt x="4137" y="3145"/>
                    </a:lnTo>
                    <a:lnTo>
                      <a:pt x="2755" y="2946"/>
                    </a:lnTo>
                    <a:lnTo>
                      <a:pt x="2755" y="2946"/>
                    </a:lnTo>
                    <a:lnTo>
                      <a:pt x="4047" y="3491"/>
                    </a:lnTo>
                    <a:lnTo>
                      <a:pt x="1580" y="2964"/>
                    </a:lnTo>
                    <a:lnTo>
                      <a:pt x="3848" y="3836"/>
                    </a:lnTo>
                    <a:lnTo>
                      <a:pt x="3848" y="3836"/>
                    </a:lnTo>
                    <a:lnTo>
                      <a:pt x="884" y="3110"/>
                    </a:lnTo>
                    <a:lnTo>
                      <a:pt x="3100" y="3981"/>
                    </a:lnTo>
                    <a:lnTo>
                      <a:pt x="3100" y="3981"/>
                    </a:lnTo>
                    <a:lnTo>
                      <a:pt x="0" y="3110"/>
                    </a:lnTo>
                    <a:lnTo>
                      <a:pt x="2303" y="4169"/>
                    </a:lnTo>
                    <a:lnTo>
                      <a:pt x="2305" y="4169"/>
                    </a:lnTo>
                    <a:lnTo>
                      <a:pt x="4008" y="4753"/>
                    </a:lnTo>
                    <a:cubicBezTo>
                      <a:pt x="4160" y="4504"/>
                      <a:pt x="4548" y="3801"/>
                      <a:pt x="4677" y="2925"/>
                    </a:cubicBezTo>
                    <a:cubicBezTo>
                      <a:pt x="4815" y="1985"/>
                      <a:pt x="4678" y="1087"/>
                      <a:pt x="4626" y="796"/>
                    </a:cubicBezTo>
                    <a:lnTo>
                      <a:pt x="21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0" name="Google Shape;2930;p43"/>
              <p:cNvSpPr/>
              <p:nvPr/>
            </p:nvSpPr>
            <p:spPr>
              <a:xfrm>
                <a:off x="3837950" y="3723925"/>
                <a:ext cx="251525" cy="193100"/>
              </a:xfrm>
              <a:custGeom>
                <a:avLst/>
                <a:gdLst/>
                <a:ahLst/>
                <a:cxnLst/>
                <a:rect l="l" t="t" r="r" b="b"/>
                <a:pathLst>
                  <a:path w="10061" h="7724" extrusionOk="0">
                    <a:moveTo>
                      <a:pt x="617" y="1"/>
                    </a:moveTo>
                    <a:cubicBezTo>
                      <a:pt x="549" y="1"/>
                      <a:pt x="483" y="65"/>
                      <a:pt x="460" y="160"/>
                    </a:cubicBezTo>
                    <a:cubicBezTo>
                      <a:pt x="433" y="271"/>
                      <a:pt x="476" y="381"/>
                      <a:pt x="555" y="406"/>
                    </a:cubicBezTo>
                    <a:lnTo>
                      <a:pt x="5940" y="2140"/>
                    </a:lnTo>
                    <a:lnTo>
                      <a:pt x="7082" y="2508"/>
                    </a:lnTo>
                    <a:lnTo>
                      <a:pt x="7087" y="2510"/>
                    </a:lnTo>
                    <a:lnTo>
                      <a:pt x="9557" y="3306"/>
                    </a:lnTo>
                    <a:cubicBezTo>
                      <a:pt x="9610" y="3597"/>
                      <a:pt x="9747" y="4494"/>
                      <a:pt x="9609" y="5434"/>
                    </a:cubicBezTo>
                    <a:cubicBezTo>
                      <a:pt x="9480" y="6311"/>
                      <a:pt x="9093" y="7014"/>
                      <a:pt x="8940" y="7263"/>
                    </a:cubicBezTo>
                    <a:lnTo>
                      <a:pt x="7237" y="6679"/>
                    </a:lnTo>
                    <a:lnTo>
                      <a:pt x="7234" y="6679"/>
                    </a:lnTo>
                    <a:lnTo>
                      <a:pt x="1249" y="4626"/>
                    </a:lnTo>
                    <a:lnTo>
                      <a:pt x="220" y="4274"/>
                    </a:lnTo>
                    <a:cubicBezTo>
                      <a:pt x="208" y="4270"/>
                      <a:pt x="196" y="4268"/>
                      <a:pt x="185" y="4268"/>
                    </a:cubicBezTo>
                    <a:cubicBezTo>
                      <a:pt x="117" y="4268"/>
                      <a:pt x="51" y="4330"/>
                      <a:pt x="28" y="4424"/>
                    </a:cubicBezTo>
                    <a:cubicBezTo>
                      <a:pt x="1" y="4535"/>
                      <a:pt x="42" y="4646"/>
                      <a:pt x="120" y="4673"/>
                    </a:cubicBezTo>
                    <a:lnTo>
                      <a:pt x="9019" y="7724"/>
                    </a:lnTo>
                    <a:lnTo>
                      <a:pt x="9085" y="7628"/>
                    </a:lnTo>
                    <a:cubicBezTo>
                      <a:pt x="9098" y="7610"/>
                      <a:pt x="9250" y="7390"/>
                      <a:pt x="9422" y="7026"/>
                    </a:cubicBezTo>
                    <a:cubicBezTo>
                      <a:pt x="9605" y="6644"/>
                      <a:pt x="9811" y="6105"/>
                      <a:pt x="9903" y="5476"/>
                    </a:cubicBezTo>
                    <a:cubicBezTo>
                      <a:pt x="10061" y="4403"/>
                      <a:pt x="9896" y="3413"/>
                      <a:pt x="9842" y="3131"/>
                    </a:cubicBezTo>
                    <a:cubicBezTo>
                      <a:pt x="9833" y="3087"/>
                      <a:pt x="9827" y="3060"/>
                      <a:pt x="9826" y="3052"/>
                    </a:cubicBezTo>
                    <a:lnTo>
                      <a:pt x="9804" y="2954"/>
                    </a:lnTo>
                    <a:lnTo>
                      <a:pt x="9055" y="2713"/>
                    </a:lnTo>
                    <a:lnTo>
                      <a:pt x="9054" y="2713"/>
                    </a:lnTo>
                    <a:lnTo>
                      <a:pt x="650" y="6"/>
                    </a:lnTo>
                    <a:cubicBezTo>
                      <a:pt x="639" y="3"/>
                      <a:pt x="628" y="1"/>
                      <a:pt x="6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1" name="Google Shape;2931;p43"/>
              <p:cNvSpPr/>
              <p:nvPr/>
            </p:nvSpPr>
            <p:spPr>
              <a:xfrm>
                <a:off x="3858950" y="3748600"/>
                <a:ext cx="212925" cy="142300"/>
              </a:xfrm>
              <a:custGeom>
                <a:avLst/>
                <a:gdLst/>
                <a:ahLst/>
                <a:cxnLst/>
                <a:rect l="l" t="t" r="r" b="b"/>
                <a:pathLst>
                  <a:path w="8517" h="5692" extrusionOk="0">
                    <a:moveTo>
                      <a:pt x="223" y="0"/>
                    </a:moveTo>
                    <a:lnTo>
                      <a:pt x="3862" y="1234"/>
                    </a:lnTo>
                    <a:lnTo>
                      <a:pt x="424" y="472"/>
                    </a:lnTo>
                    <a:lnTo>
                      <a:pt x="3150" y="1434"/>
                    </a:lnTo>
                    <a:lnTo>
                      <a:pt x="352" y="926"/>
                    </a:lnTo>
                    <a:lnTo>
                      <a:pt x="1748" y="1490"/>
                    </a:lnTo>
                    <a:lnTo>
                      <a:pt x="1748" y="1490"/>
                    </a:lnTo>
                    <a:lnTo>
                      <a:pt x="389" y="1325"/>
                    </a:lnTo>
                    <a:lnTo>
                      <a:pt x="2784" y="2106"/>
                    </a:lnTo>
                    <a:lnTo>
                      <a:pt x="366" y="1652"/>
                    </a:lnTo>
                    <a:lnTo>
                      <a:pt x="4139" y="3051"/>
                    </a:lnTo>
                    <a:lnTo>
                      <a:pt x="210" y="1998"/>
                    </a:lnTo>
                    <a:lnTo>
                      <a:pt x="2968" y="3034"/>
                    </a:lnTo>
                    <a:lnTo>
                      <a:pt x="104" y="2343"/>
                    </a:lnTo>
                    <a:lnTo>
                      <a:pt x="104" y="2343"/>
                    </a:lnTo>
                    <a:lnTo>
                      <a:pt x="2883" y="3469"/>
                    </a:lnTo>
                    <a:lnTo>
                      <a:pt x="28" y="2670"/>
                    </a:lnTo>
                    <a:lnTo>
                      <a:pt x="3970" y="4104"/>
                    </a:lnTo>
                    <a:lnTo>
                      <a:pt x="3970" y="4104"/>
                    </a:lnTo>
                    <a:lnTo>
                      <a:pt x="1" y="3052"/>
                    </a:lnTo>
                    <a:lnTo>
                      <a:pt x="1" y="3052"/>
                    </a:lnTo>
                    <a:lnTo>
                      <a:pt x="3710" y="4433"/>
                    </a:lnTo>
                    <a:lnTo>
                      <a:pt x="409" y="3639"/>
                    </a:lnTo>
                    <a:lnTo>
                      <a:pt x="6395" y="5692"/>
                    </a:lnTo>
                    <a:lnTo>
                      <a:pt x="4092" y="4633"/>
                    </a:lnTo>
                    <a:lnTo>
                      <a:pt x="7192" y="5504"/>
                    </a:lnTo>
                    <a:lnTo>
                      <a:pt x="7192" y="5504"/>
                    </a:lnTo>
                    <a:lnTo>
                      <a:pt x="4976" y="4633"/>
                    </a:lnTo>
                    <a:lnTo>
                      <a:pt x="7940" y="5359"/>
                    </a:lnTo>
                    <a:lnTo>
                      <a:pt x="7940" y="5359"/>
                    </a:lnTo>
                    <a:lnTo>
                      <a:pt x="5672" y="4487"/>
                    </a:lnTo>
                    <a:lnTo>
                      <a:pt x="8139" y="5014"/>
                    </a:lnTo>
                    <a:lnTo>
                      <a:pt x="6848" y="4468"/>
                    </a:lnTo>
                    <a:lnTo>
                      <a:pt x="6848" y="4468"/>
                    </a:lnTo>
                    <a:lnTo>
                      <a:pt x="8229" y="4668"/>
                    </a:lnTo>
                    <a:lnTo>
                      <a:pt x="6492" y="4088"/>
                    </a:lnTo>
                    <a:lnTo>
                      <a:pt x="6492" y="4088"/>
                    </a:lnTo>
                    <a:lnTo>
                      <a:pt x="8133" y="4359"/>
                    </a:lnTo>
                    <a:lnTo>
                      <a:pt x="8133" y="4359"/>
                    </a:lnTo>
                    <a:lnTo>
                      <a:pt x="5182" y="3434"/>
                    </a:lnTo>
                    <a:lnTo>
                      <a:pt x="8228" y="3978"/>
                    </a:lnTo>
                    <a:lnTo>
                      <a:pt x="6357" y="3216"/>
                    </a:lnTo>
                    <a:lnTo>
                      <a:pt x="8279" y="3615"/>
                    </a:lnTo>
                    <a:lnTo>
                      <a:pt x="4979" y="2597"/>
                    </a:lnTo>
                    <a:lnTo>
                      <a:pt x="8362" y="3197"/>
                    </a:lnTo>
                    <a:lnTo>
                      <a:pt x="8362" y="3197"/>
                    </a:lnTo>
                    <a:lnTo>
                      <a:pt x="5244" y="2215"/>
                    </a:lnTo>
                    <a:lnTo>
                      <a:pt x="5244" y="2215"/>
                    </a:lnTo>
                    <a:lnTo>
                      <a:pt x="8479" y="2870"/>
                    </a:lnTo>
                    <a:lnTo>
                      <a:pt x="6023" y="2016"/>
                    </a:lnTo>
                    <a:lnTo>
                      <a:pt x="8517" y="2525"/>
                    </a:lnTo>
                    <a:lnTo>
                      <a:pt x="6247" y="1523"/>
                    </a:lnTo>
                    <a:lnTo>
                      <a:pt x="6243" y="1522"/>
                    </a:lnTo>
                    <a:lnTo>
                      <a:pt x="5100" y="1154"/>
                    </a:lnTo>
                    <a:lnTo>
                      <a:pt x="5094" y="1181"/>
                    </a:lnTo>
                    <a:lnTo>
                      <a:pt x="2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2" name="Google Shape;2932;p43"/>
              <p:cNvSpPr/>
              <p:nvPr/>
            </p:nvSpPr>
            <p:spPr>
              <a:xfrm>
                <a:off x="3900650" y="3673700"/>
                <a:ext cx="486475" cy="44400"/>
              </a:xfrm>
              <a:custGeom>
                <a:avLst/>
                <a:gdLst/>
                <a:ahLst/>
                <a:cxnLst/>
                <a:rect l="l" t="t" r="r" b="b"/>
                <a:pathLst>
                  <a:path w="19459" h="1776" extrusionOk="0">
                    <a:moveTo>
                      <a:pt x="13839" y="0"/>
                    </a:moveTo>
                    <a:lnTo>
                      <a:pt x="0" y="1776"/>
                    </a:lnTo>
                    <a:cubicBezTo>
                      <a:pt x="2766" y="1515"/>
                      <a:pt x="8813" y="1008"/>
                      <a:pt x="14098" y="1008"/>
                    </a:cubicBezTo>
                    <a:cubicBezTo>
                      <a:pt x="16059" y="1008"/>
                      <a:pt x="17914" y="1077"/>
                      <a:pt x="19459" y="1255"/>
                    </a:cubicBezTo>
                    <a:lnTo>
                      <a:pt x="138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3" name="Google Shape;2933;p43"/>
              <p:cNvSpPr/>
              <p:nvPr/>
            </p:nvSpPr>
            <p:spPr>
              <a:xfrm>
                <a:off x="3843425" y="3734050"/>
                <a:ext cx="143050" cy="125375"/>
              </a:xfrm>
              <a:custGeom>
                <a:avLst/>
                <a:gdLst/>
                <a:ahLst/>
                <a:cxnLst/>
                <a:rect l="l" t="t" r="r" b="b"/>
                <a:pathLst>
                  <a:path w="5722" h="5015" extrusionOk="0">
                    <a:moveTo>
                      <a:pt x="336" y="1"/>
                    </a:moveTo>
                    <a:cubicBezTo>
                      <a:pt x="336" y="1"/>
                      <a:pt x="734" y="1804"/>
                      <a:pt x="1" y="3869"/>
                    </a:cubicBezTo>
                    <a:lnTo>
                      <a:pt x="1030" y="4221"/>
                    </a:lnTo>
                    <a:lnTo>
                      <a:pt x="4331" y="5015"/>
                    </a:lnTo>
                    <a:lnTo>
                      <a:pt x="622" y="3634"/>
                    </a:lnTo>
                    <a:lnTo>
                      <a:pt x="622" y="3634"/>
                    </a:lnTo>
                    <a:lnTo>
                      <a:pt x="4591" y="4686"/>
                    </a:lnTo>
                    <a:lnTo>
                      <a:pt x="4591" y="4686"/>
                    </a:lnTo>
                    <a:lnTo>
                      <a:pt x="649" y="3252"/>
                    </a:lnTo>
                    <a:lnTo>
                      <a:pt x="3504" y="4051"/>
                    </a:lnTo>
                    <a:lnTo>
                      <a:pt x="725" y="2925"/>
                    </a:lnTo>
                    <a:lnTo>
                      <a:pt x="725" y="2925"/>
                    </a:lnTo>
                    <a:lnTo>
                      <a:pt x="3589" y="3616"/>
                    </a:lnTo>
                    <a:lnTo>
                      <a:pt x="831" y="2580"/>
                    </a:lnTo>
                    <a:lnTo>
                      <a:pt x="4759" y="3633"/>
                    </a:lnTo>
                    <a:lnTo>
                      <a:pt x="4759" y="3633"/>
                    </a:lnTo>
                    <a:lnTo>
                      <a:pt x="987" y="2234"/>
                    </a:lnTo>
                    <a:lnTo>
                      <a:pt x="3406" y="2688"/>
                    </a:lnTo>
                    <a:lnTo>
                      <a:pt x="1011" y="1907"/>
                    </a:lnTo>
                    <a:lnTo>
                      <a:pt x="2369" y="2072"/>
                    </a:lnTo>
                    <a:lnTo>
                      <a:pt x="973" y="1508"/>
                    </a:lnTo>
                    <a:lnTo>
                      <a:pt x="3771" y="2016"/>
                    </a:lnTo>
                    <a:lnTo>
                      <a:pt x="1045" y="1054"/>
                    </a:lnTo>
                    <a:lnTo>
                      <a:pt x="4484" y="1816"/>
                    </a:lnTo>
                    <a:lnTo>
                      <a:pt x="4484" y="1816"/>
                    </a:lnTo>
                    <a:lnTo>
                      <a:pt x="844" y="582"/>
                    </a:lnTo>
                    <a:lnTo>
                      <a:pt x="5715" y="1763"/>
                    </a:lnTo>
                    <a:lnTo>
                      <a:pt x="5721" y="1736"/>
                    </a:lnTo>
                    <a:lnTo>
                      <a:pt x="3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4" name="Google Shape;2934;p43"/>
              <p:cNvSpPr/>
              <p:nvPr/>
            </p:nvSpPr>
            <p:spPr>
              <a:xfrm>
                <a:off x="4419825" y="3777100"/>
                <a:ext cx="25950" cy="43400"/>
              </a:xfrm>
              <a:custGeom>
                <a:avLst/>
                <a:gdLst/>
                <a:ahLst/>
                <a:cxnLst/>
                <a:rect l="l" t="t" r="r" b="b"/>
                <a:pathLst>
                  <a:path w="1038" h="1736" extrusionOk="0">
                    <a:moveTo>
                      <a:pt x="428" y="0"/>
                    </a:moveTo>
                    <a:cubicBezTo>
                      <a:pt x="334" y="0"/>
                      <a:pt x="239" y="12"/>
                      <a:pt x="143" y="26"/>
                    </a:cubicBezTo>
                    <a:cubicBezTo>
                      <a:pt x="172" y="544"/>
                      <a:pt x="145" y="1127"/>
                      <a:pt x="0" y="1717"/>
                    </a:cubicBezTo>
                    <a:cubicBezTo>
                      <a:pt x="125" y="1624"/>
                      <a:pt x="251" y="1543"/>
                      <a:pt x="385" y="1540"/>
                    </a:cubicBezTo>
                    <a:cubicBezTo>
                      <a:pt x="388" y="1540"/>
                      <a:pt x="391" y="1540"/>
                      <a:pt x="395" y="1540"/>
                    </a:cubicBezTo>
                    <a:cubicBezTo>
                      <a:pt x="552" y="1540"/>
                      <a:pt x="694" y="1648"/>
                      <a:pt x="836" y="1735"/>
                    </a:cubicBezTo>
                    <a:cubicBezTo>
                      <a:pt x="983" y="1223"/>
                      <a:pt x="1037" y="713"/>
                      <a:pt x="1037" y="241"/>
                    </a:cubicBezTo>
                    <a:lnTo>
                      <a:pt x="1037" y="240"/>
                    </a:lnTo>
                    <a:cubicBezTo>
                      <a:pt x="931" y="188"/>
                      <a:pt x="832" y="104"/>
                      <a:pt x="723" y="56"/>
                    </a:cubicBezTo>
                    <a:cubicBezTo>
                      <a:pt x="628" y="15"/>
                      <a:pt x="529" y="0"/>
                      <a:pt x="4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5" name="Google Shape;2935;p43"/>
              <p:cNvSpPr/>
              <p:nvPr/>
            </p:nvSpPr>
            <p:spPr>
              <a:xfrm>
                <a:off x="4415650" y="3730750"/>
                <a:ext cx="27650" cy="26675"/>
              </a:xfrm>
              <a:custGeom>
                <a:avLst/>
                <a:gdLst/>
                <a:ahLst/>
                <a:cxnLst/>
                <a:rect l="l" t="t" r="r" b="b"/>
                <a:pathLst>
                  <a:path w="1106" h="1067" extrusionOk="0">
                    <a:moveTo>
                      <a:pt x="884" y="0"/>
                    </a:moveTo>
                    <a:lnTo>
                      <a:pt x="0" y="167"/>
                    </a:lnTo>
                    <a:cubicBezTo>
                      <a:pt x="82" y="429"/>
                      <a:pt x="147" y="694"/>
                      <a:pt x="197" y="963"/>
                    </a:cubicBezTo>
                    <a:cubicBezTo>
                      <a:pt x="369" y="1010"/>
                      <a:pt x="539" y="1066"/>
                      <a:pt x="708" y="1066"/>
                    </a:cubicBezTo>
                    <a:cubicBezTo>
                      <a:pt x="815" y="1066"/>
                      <a:pt x="921" y="1044"/>
                      <a:pt x="1026" y="983"/>
                    </a:cubicBezTo>
                    <a:cubicBezTo>
                      <a:pt x="1054" y="967"/>
                      <a:pt x="1079" y="949"/>
                      <a:pt x="1105" y="929"/>
                    </a:cubicBezTo>
                    <a:cubicBezTo>
                      <a:pt x="1053" y="615"/>
                      <a:pt x="979" y="305"/>
                      <a:pt x="8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6" name="Google Shape;2936;p43"/>
              <p:cNvSpPr/>
              <p:nvPr/>
            </p:nvSpPr>
            <p:spPr>
              <a:xfrm>
                <a:off x="4420600" y="3754000"/>
                <a:ext cx="25200" cy="29100"/>
              </a:xfrm>
              <a:custGeom>
                <a:avLst/>
                <a:gdLst/>
                <a:ahLst/>
                <a:cxnLst/>
                <a:rect l="l" t="t" r="r" b="b"/>
                <a:pathLst>
                  <a:path w="1008" h="1164" extrusionOk="0">
                    <a:moveTo>
                      <a:pt x="908" y="0"/>
                    </a:moveTo>
                    <a:cubicBezTo>
                      <a:pt x="883" y="19"/>
                      <a:pt x="856" y="37"/>
                      <a:pt x="829" y="53"/>
                    </a:cubicBezTo>
                    <a:cubicBezTo>
                      <a:pt x="724" y="114"/>
                      <a:pt x="619" y="136"/>
                      <a:pt x="512" y="136"/>
                    </a:cubicBezTo>
                    <a:cubicBezTo>
                      <a:pt x="343" y="136"/>
                      <a:pt x="172" y="80"/>
                      <a:pt x="0" y="33"/>
                    </a:cubicBezTo>
                    <a:lnTo>
                      <a:pt x="0" y="33"/>
                    </a:lnTo>
                    <a:cubicBezTo>
                      <a:pt x="57" y="335"/>
                      <a:pt x="94" y="642"/>
                      <a:pt x="112" y="950"/>
                    </a:cubicBezTo>
                    <a:cubicBezTo>
                      <a:pt x="207" y="936"/>
                      <a:pt x="302" y="924"/>
                      <a:pt x="395" y="924"/>
                    </a:cubicBezTo>
                    <a:cubicBezTo>
                      <a:pt x="497" y="924"/>
                      <a:pt x="597" y="938"/>
                      <a:pt x="692" y="980"/>
                    </a:cubicBezTo>
                    <a:cubicBezTo>
                      <a:pt x="801" y="1028"/>
                      <a:pt x="900" y="1112"/>
                      <a:pt x="1006" y="1164"/>
                    </a:cubicBezTo>
                    <a:cubicBezTo>
                      <a:pt x="1007" y="773"/>
                      <a:pt x="974" y="384"/>
                      <a:pt x="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37" name="Google Shape;2937;p43"/>
            <p:cNvGrpSpPr/>
            <p:nvPr/>
          </p:nvGrpSpPr>
          <p:grpSpPr>
            <a:xfrm flipH="1">
              <a:off x="6617388" y="805484"/>
              <a:ext cx="951645" cy="2213894"/>
              <a:chOff x="3289200" y="1228175"/>
              <a:chExt cx="189450" cy="440725"/>
            </a:xfrm>
          </p:grpSpPr>
          <p:sp>
            <p:nvSpPr>
              <p:cNvPr id="2938" name="Google Shape;2938;p43"/>
              <p:cNvSpPr/>
              <p:nvPr/>
            </p:nvSpPr>
            <p:spPr>
              <a:xfrm>
                <a:off x="3358325" y="1609450"/>
                <a:ext cx="13975" cy="52025"/>
              </a:xfrm>
              <a:custGeom>
                <a:avLst/>
                <a:gdLst/>
                <a:ahLst/>
                <a:cxnLst/>
                <a:rect l="l" t="t" r="r" b="b"/>
                <a:pathLst>
                  <a:path w="559" h="2081" extrusionOk="0">
                    <a:moveTo>
                      <a:pt x="210" y="1"/>
                    </a:moveTo>
                    <a:cubicBezTo>
                      <a:pt x="145" y="43"/>
                      <a:pt x="74" y="78"/>
                      <a:pt x="1" y="102"/>
                    </a:cubicBezTo>
                    <a:lnTo>
                      <a:pt x="304" y="2080"/>
                    </a:lnTo>
                    <a:cubicBezTo>
                      <a:pt x="465" y="1996"/>
                      <a:pt x="558" y="1908"/>
                      <a:pt x="558" y="1837"/>
                    </a:cubicBezTo>
                    <a:lnTo>
                      <a:pt x="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9" name="Google Shape;2939;p43"/>
              <p:cNvSpPr/>
              <p:nvPr/>
            </p:nvSpPr>
            <p:spPr>
              <a:xfrm>
                <a:off x="3352050" y="1612000"/>
                <a:ext cx="13900" cy="53150"/>
              </a:xfrm>
              <a:custGeom>
                <a:avLst/>
                <a:gdLst/>
                <a:ahLst/>
                <a:cxnLst/>
                <a:rect l="l" t="t" r="r" b="b"/>
                <a:pathLst>
                  <a:path w="556" h="2126" extrusionOk="0">
                    <a:moveTo>
                      <a:pt x="252" y="0"/>
                    </a:moveTo>
                    <a:cubicBezTo>
                      <a:pt x="169" y="30"/>
                      <a:pt x="86" y="55"/>
                      <a:pt x="0" y="74"/>
                    </a:cubicBezTo>
                    <a:lnTo>
                      <a:pt x="188" y="2125"/>
                    </a:lnTo>
                    <a:cubicBezTo>
                      <a:pt x="315" y="2087"/>
                      <a:pt x="437" y="2038"/>
                      <a:pt x="555" y="1978"/>
                    </a:cubicBezTo>
                    <a:lnTo>
                      <a:pt x="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0" name="Google Shape;2940;p43"/>
              <p:cNvSpPr/>
              <p:nvPr/>
            </p:nvSpPr>
            <p:spPr>
              <a:xfrm>
                <a:off x="3358000" y="1607050"/>
                <a:ext cx="5575" cy="5000"/>
              </a:xfrm>
              <a:custGeom>
                <a:avLst/>
                <a:gdLst/>
                <a:ahLst/>
                <a:cxnLst/>
                <a:rect l="l" t="t" r="r" b="b"/>
                <a:pathLst>
                  <a:path w="223" h="200" extrusionOk="0">
                    <a:moveTo>
                      <a:pt x="205" y="0"/>
                    </a:moveTo>
                    <a:cubicBezTo>
                      <a:pt x="166" y="33"/>
                      <a:pt x="100" y="71"/>
                      <a:pt x="0" y="109"/>
                    </a:cubicBezTo>
                    <a:lnTo>
                      <a:pt x="15" y="199"/>
                    </a:lnTo>
                    <a:cubicBezTo>
                      <a:pt x="88" y="174"/>
                      <a:pt x="158" y="139"/>
                      <a:pt x="223" y="98"/>
                    </a:cubicBezTo>
                    <a:lnTo>
                      <a:pt x="2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1" name="Google Shape;2941;p43"/>
              <p:cNvSpPr/>
              <p:nvPr/>
            </p:nvSpPr>
            <p:spPr>
              <a:xfrm>
                <a:off x="3357075" y="1601025"/>
                <a:ext cx="6075" cy="8775"/>
              </a:xfrm>
              <a:custGeom>
                <a:avLst/>
                <a:gdLst/>
                <a:ahLst/>
                <a:cxnLst/>
                <a:rect l="l" t="t" r="r" b="b"/>
                <a:pathLst>
                  <a:path w="243" h="351" extrusionOk="0">
                    <a:moveTo>
                      <a:pt x="196" y="1"/>
                    </a:moveTo>
                    <a:cubicBezTo>
                      <a:pt x="137" y="48"/>
                      <a:pt x="72" y="86"/>
                      <a:pt x="1" y="113"/>
                    </a:cubicBezTo>
                    <a:lnTo>
                      <a:pt x="37" y="350"/>
                    </a:lnTo>
                    <a:cubicBezTo>
                      <a:pt x="136" y="312"/>
                      <a:pt x="203" y="274"/>
                      <a:pt x="242" y="241"/>
                    </a:cubicBezTo>
                    <a:lnTo>
                      <a:pt x="1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2" name="Google Shape;2942;p43"/>
              <p:cNvSpPr/>
              <p:nvPr/>
            </p:nvSpPr>
            <p:spPr>
              <a:xfrm>
                <a:off x="3356750" y="1598225"/>
                <a:ext cx="5250" cy="5650"/>
              </a:xfrm>
              <a:custGeom>
                <a:avLst/>
                <a:gdLst/>
                <a:ahLst/>
                <a:cxnLst/>
                <a:rect l="l" t="t" r="r" b="b"/>
                <a:pathLst>
                  <a:path w="210" h="226" extrusionOk="0">
                    <a:moveTo>
                      <a:pt x="188" y="0"/>
                    </a:moveTo>
                    <a:cubicBezTo>
                      <a:pt x="165" y="39"/>
                      <a:pt x="107" y="86"/>
                      <a:pt x="0" y="134"/>
                    </a:cubicBezTo>
                    <a:lnTo>
                      <a:pt x="15" y="225"/>
                    </a:lnTo>
                    <a:cubicBezTo>
                      <a:pt x="85" y="198"/>
                      <a:pt x="150" y="160"/>
                      <a:pt x="209" y="112"/>
                    </a:cubicBezTo>
                    <a:lnTo>
                      <a:pt x="1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3" name="Google Shape;2943;p43"/>
              <p:cNvSpPr/>
              <p:nvPr/>
            </p:nvSpPr>
            <p:spPr>
              <a:xfrm>
                <a:off x="3355400" y="1589775"/>
                <a:ext cx="6075" cy="11800"/>
              </a:xfrm>
              <a:custGeom>
                <a:avLst/>
                <a:gdLst/>
                <a:ahLst/>
                <a:cxnLst/>
                <a:rect l="l" t="t" r="r" b="b"/>
                <a:pathLst>
                  <a:path w="243" h="472" extrusionOk="0">
                    <a:moveTo>
                      <a:pt x="178" y="0"/>
                    </a:moveTo>
                    <a:cubicBezTo>
                      <a:pt x="178" y="49"/>
                      <a:pt x="113" y="96"/>
                      <a:pt x="1" y="134"/>
                    </a:cubicBezTo>
                    <a:lnTo>
                      <a:pt x="3" y="140"/>
                    </a:lnTo>
                    <a:lnTo>
                      <a:pt x="54" y="472"/>
                    </a:lnTo>
                    <a:cubicBezTo>
                      <a:pt x="161" y="424"/>
                      <a:pt x="219" y="377"/>
                      <a:pt x="242" y="338"/>
                    </a:cubicBezTo>
                    <a:lnTo>
                      <a:pt x="1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4" name="Google Shape;2944;p43"/>
              <p:cNvSpPr/>
              <p:nvPr/>
            </p:nvSpPr>
            <p:spPr>
              <a:xfrm>
                <a:off x="3301625" y="1589175"/>
                <a:ext cx="58225" cy="6925"/>
              </a:xfrm>
              <a:custGeom>
                <a:avLst/>
                <a:gdLst/>
                <a:ahLst/>
                <a:cxnLst/>
                <a:rect l="l" t="t" r="r" b="b"/>
                <a:pathLst>
                  <a:path w="2329" h="277" extrusionOk="0">
                    <a:moveTo>
                      <a:pt x="6" y="1"/>
                    </a:moveTo>
                    <a:cubicBezTo>
                      <a:pt x="3" y="9"/>
                      <a:pt x="0" y="16"/>
                      <a:pt x="0" y="24"/>
                    </a:cubicBezTo>
                    <a:cubicBezTo>
                      <a:pt x="0" y="60"/>
                      <a:pt x="34" y="93"/>
                      <a:pt x="94" y="124"/>
                    </a:cubicBezTo>
                    <a:cubicBezTo>
                      <a:pt x="169" y="159"/>
                      <a:pt x="249" y="184"/>
                      <a:pt x="331" y="200"/>
                    </a:cubicBezTo>
                    <a:cubicBezTo>
                      <a:pt x="542" y="248"/>
                      <a:pt x="838" y="277"/>
                      <a:pt x="1165" y="277"/>
                    </a:cubicBezTo>
                    <a:cubicBezTo>
                      <a:pt x="1223" y="277"/>
                      <a:pt x="1281" y="276"/>
                      <a:pt x="1338" y="273"/>
                    </a:cubicBezTo>
                    <a:cubicBezTo>
                      <a:pt x="1541" y="269"/>
                      <a:pt x="1745" y="248"/>
                      <a:pt x="1946" y="211"/>
                    </a:cubicBezTo>
                    <a:cubicBezTo>
                      <a:pt x="2016" y="198"/>
                      <a:pt x="2085" y="180"/>
                      <a:pt x="2152" y="158"/>
                    </a:cubicBezTo>
                    <a:cubicBezTo>
                      <a:pt x="2264" y="119"/>
                      <a:pt x="2329" y="73"/>
                      <a:pt x="2329" y="24"/>
                    </a:cubicBezTo>
                    <a:cubicBezTo>
                      <a:pt x="2329" y="16"/>
                      <a:pt x="2327" y="8"/>
                      <a:pt x="2323" y="1"/>
                    </a:cubicBezTo>
                    <a:cubicBezTo>
                      <a:pt x="2292" y="75"/>
                      <a:pt x="2112" y="140"/>
                      <a:pt x="1847" y="181"/>
                    </a:cubicBezTo>
                    <a:cubicBezTo>
                      <a:pt x="1635" y="213"/>
                      <a:pt x="1420" y="229"/>
                      <a:pt x="1205" y="229"/>
                    </a:cubicBezTo>
                    <a:cubicBezTo>
                      <a:pt x="1192" y="229"/>
                      <a:pt x="1179" y="229"/>
                      <a:pt x="1165" y="229"/>
                    </a:cubicBezTo>
                    <a:cubicBezTo>
                      <a:pt x="559" y="229"/>
                      <a:pt x="61" y="129"/>
                      <a:pt x="6" y="1"/>
                    </a:cubicBezTo>
                    <a:close/>
                  </a:path>
                </a:pathLst>
              </a:custGeom>
              <a:solidFill>
                <a:srgbClr val="FBD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5" name="Google Shape;2945;p43"/>
              <p:cNvSpPr/>
              <p:nvPr/>
            </p:nvSpPr>
            <p:spPr>
              <a:xfrm>
                <a:off x="3351825" y="1609775"/>
                <a:ext cx="6525" cy="4075"/>
              </a:xfrm>
              <a:custGeom>
                <a:avLst/>
                <a:gdLst/>
                <a:ahLst/>
                <a:cxnLst/>
                <a:rect l="l" t="t" r="r" b="b"/>
                <a:pathLst>
                  <a:path w="261" h="163" extrusionOk="0">
                    <a:moveTo>
                      <a:pt x="247" y="0"/>
                    </a:moveTo>
                    <a:cubicBezTo>
                      <a:pt x="211" y="13"/>
                      <a:pt x="169" y="28"/>
                      <a:pt x="123" y="40"/>
                    </a:cubicBezTo>
                    <a:cubicBezTo>
                      <a:pt x="84" y="52"/>
                      <a:pt x="44" y="64"/>
                      <a:pt x="0" y="72"/>
                    </a:cubicBezTo>
                    <a:lnTo>
                      <a:pt x="9" y="163"/>
                    </a:lnTo>
                    <a:cubicBezTo>
                      <a:pt x="95" y="144"/>
                      <a:pt x="178" y="119"/>
                      <a:pt x="261" y="90"/>
                    </a:cubicBezTo>
                    <a:lnTo>
                      <a:pt x="2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6" name="Google Shape;2946;p43"/>
              <p:cNvSpPr/>
              <p:nvPr/>
            </p:nvSpPr>
            <p:spPr>
              <a:xfrm>
                <a:off x="3351300" y="1603850"/>
                <a:ext cx="6725" cy="7750"/>
              </a:xfrm>
              <a:custGeom>
                <a:avLst/>
                <a:gdLst/>
                <a:ahLst/>
                <a:cxnLst/>
                <a:rect l="l" t="t" r="r" b="b"/>
                <a:pathLst>
                  <a:path w="269" h="310" extrusionOk="0">
                    <a:moveTo>
                      <a:pt x="232" y="0"/>
                    </a:moveTo>
                    <a:cubicBezTo>
                      <a:pt x="157" y="31"/>
                      <a:pt x="79" y="57"/>
                      <a:pt x="0" y="77"/>
                    </a:cubicBezTo>
                    <a:lnTo>
                      <a:pt x="22" y="309"/>
                    </a:lnTo>
                    <a:cubicBezTo>
                      <a:pt x="65" y="301"/>
                      <a:pt x="106" y="289"/>
                      <a:pt x="145" y="277"/>
                    </a:cubicBezTo>
                    <a:cubicBezTo>
                      <a:pt x="190" y="265"/>
                      <a:pt x="232" y="250"/>
                      <a:pt x="268" y="237"/>
                    </a:cubicBezTo>
                    <a:lnTo>
                      <a:pt x="2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7" name="Google Shape;2947;p43"/>
              <p:cNvSpPr/>
              <p:nvPr/>
            </p:nvSpPr>
            <p:spPr>
              <a:xfrm>
                <a:off x="3351100" y="1601550"/>
                <a:ext cx="6000" cy="4225"/>
              </a:xfrm>
              <a:custGeom>
                <a:avLst/>
                <a:gdLst/>
                <a:ahLst/>
                <a:cxnLst/>
                <a:rect l="l" t="t" r="r" b="b"/>
                <a:pathLst>
                  <a:path w="240" h="169" extrusionOk="0">
                    <a:moveTo>
                      <a:pt x="226" y="1"/>
                    </a:moveTo>
                    <a:cubicBezTo>
                      <a:pt x="178" y="22"/>
                      <a:pt x="129" y="40"/>
                      <a:pt x="79" y="55"/>
                    </a:cubicBezTo>
                    <a:cubicBezTo>
                      <a:pt x="54" y="63"/>
                      <a:pt x="28" y="71"/>
                      <a:pt x="0" y="79"/>
                    </a:cubicBezTo>
                    <a:lnTo>
                      <a:pt x="9" y="169"/>
                    </a:lnTo>
                    <a:cubicBezTo>
                      <a:pt x="87" y="149"/>
                      <a:pt x="165" y="123"/>
                      <a:pt x="240" y="93"/>
                    </a:cubicBezTo>
                    <a:lnTo>
                      <a:pt x="2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8" name="Google Shape;2948;p43"/>
              <p:cNvSpPr/>
              <p:nvPr/>
            </p:nvSpPr>
            <p:spPr>
              <a:xfrm>
                <a:off x="3335300" y="1613825"/>
                <a:ext cx="21475" cy="54925"/>
              </a:xfrm>
              <a:custGeom>
                <a:avLst/>
                <a:gdLst/>
                <a:ahLst/>
                <a:cxnLst/>
                <a:rect l="l" t="t" r="r" b="b"/>
                <a:pathLst>
                  <a:path w="859" h="2197" extrusionOk="0">
                    <a:moveTo>
                      <a:pt x="670" y="1"/>
                    </a:moveTo>
                    <a:cubicBezTo>
                      <a:pt x="450" y="50"/>
                      <a:pt x="225" y="82"/>
                      <a:pt x="1" y="96"/>
                    </a:cubicBezTo>
                    <a:lnTo>
                      <a:pt x="24" y="2197"/>
                    </a:lnTo>
                    <a:cubicBezTo>
                      <a:pt x="306" y="2182"/>
                      <a:pt x="587" y="2133"/>
                      <a:pt x="858" y="2052"/>
                    </a:cubicBezTo>
                    <a:lnTo>
                      <a:pt x="6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9" name="Google Shape;2949;p43"/>
              <p:cNvSpPr/>
              <p:nvPr/>
            </p:nvSpPr>
            <p:spPr>
              <a:xfrm>
                <a:off x="3350275" y="1593125"/>
                <a:ext cx="6500" cy="10400"/>
              </a:xfrm>
              <a:custGeom>
                <a:avLst/>
                <a:gdLst/>
                <a:ahLst/>
                <a:cxnLst/>
                <a:rect l="l" t="t" r="r" b="b"/>
                <a:pathLst>
                  <a:path w="260" h="416" extrusionOk="0">
                    <a:moveTo>
                      <a:pt x="206" y="1"/>
                    </a:moveTo>
                    <a:cubicBezTo>
                      <a:pt x="139" y="23"/>
                      <a:pt x="70" y="41"/>
                      <a:pt x="0" y="54"/>
                    </a:cubicBezTo>
                    <a:lnTo>
                      <a:pt x="33" y="416"/>
                    </a:lnTo>
                    <a:cubicBezTo>
                      <a:pt x="60" y="408"/>
                      <a:pt x="87" y="400"/>
                      <a:pt x="112" y="392"/>
                    </a:cubicBezTo>
                    <a:cubicBezTo>
                      <a:pt x="162" y="377"/>
                      <a:pt x="211" y="359"/>
                      <a:pt x="259" y="338"/>
                    </a:cubicBezTo>
                    <a:lnTo>
                      <a:pt x="208" y="6"/>
                    </a:lnTo>
                    <a:lnTo>
                      <a:pt x="2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0" name="Google Shape;2950;p43"/>
              <p:cNvSpPr/>
              <p:nvPr/>
            </p:nvSpPr>
            <p:spPr>
              <a:xfrm>
                <a:off x="3347600" y="1585425"/>
                <a:ext cx="12125" cy="8325"/>
              </a:xfrm>
              <a:custGeom>
                <a:avLst/>
                <a:gdLst/>
                <a:ahLst/>
                <a:cxnLst/>
                <a:rect l="l" t="t" r="r" b="b"/>
                <a:pathLst>
                  <a:path w="485" h="333" extrusionOk="0">
                    <a:moveTo>
                      <a:pt x="166" y="1"/>
                    </a:moveTo>
                    <a:lnTo>
                      <a:pt x="173" y="57"/>
                    </a:lnTo>
                    <a:cubicBezTo>
                      <a:pt x="292" y="83"/>
                      <a:pt x="368" y="113"/>
                      <a:pt x="368" y="145"/>
                    </a:cubicBezTo>
                    <a:cubicBezTo>
                      <a:pt x="368" y="179"/>
                      <a:pt x="305" y="209"/>
                      <a:pt x="196" y="232"/>
                    </a:cubicBezTo>
                    <a:cubicBezTo>
                      <a:pt x="142" y="245"/>
                      <a:pt x="75" y="255"/>
                      <a:pt x="0" y="267"/>
                    </a:cubicBezTo>
                    <a:lnTo>
                      <a:pt x="4" y="300"/>
                    </a:lnTo>
                    <a:lnTo>
                      <a:pt x="8" y="332"/>
                    </a:lnTo>
                    <a:cubicBezTo>
                      <a:pt x="273" y="291"/>
                      <a:pt x="453" y="225"/>
                      <a:pt x="484" y="152"/>
                    </a:cubicBezTo>
                    <a:cubicBezTo>
                      <a:pt x="460" y="93"/>
                      <a:pt x="343" y="41"/>
                      <a:pt x="166" y="1"/>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1" name="Google Shape;2951;p43"/>
              <p:cNvSpPr/>
              <p:nvPr/>
            </p:nvSpPr>
            <p:spPr>
              <a:xfrm>
                <a:off x="3351900" y="1586850"/>
                <a:ext cx="4925" cy="4400"/>
              </a:xfrm>
              <a:custGeom>
                <a:avLst/>
                <a:gdLst/>
                <a:ahLst/>
                <a:cxnLst/>
                <a:rect l="l" t="t" r="r" b="b"/>
                <a:pathLst>
                  <a:path w="197" h="176" extrusionOk="0">
                    <a:moveTo>
                      <a:pt x="1" y="0"/>
                    </a:moveTo>
                    <a:lnTo>
                      <a:pt x="24" y="175"/>
                    </a:lnTo>
                    <a:cubicBezTo>
                      <a:pt x="133" y="152"/>
                      <a:pt x="196" y="122"/>
                      <a:pt x="196" y="88"/>
                    </a:cubicBezTo>
                    <a:cubicBezTo>
                      <a:pt x="196" y="56"/>
                      <a:pt x="120"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2" name="Google Shape;2952;p43"/>
              <p:cNvSpPr/>
              <p:nvPr/>
            </p:nvSpPr>
            <p:spPr>
              <a:xfrm>
                <a:off x="3346975" y="1585975"/>
                <a:ext cx="5550" cy="6100"/>
              </a:xfrm>
              <a:custGeom>
                <a:avLst/>
                <a:gdLst/>
                <a:ahLst/>
                <a:cxnLst/>
                <a:rect l="l" t="t" r="r" b="b"/>
                <a:pathLst>
                  <a:path w="222" h="244" extrusionOk="0">
                    <a:moveTo>
                      <a:pt x="1" y="1"/>
                    </a:moveTo>
                    <a:lnTo>
                      <a:pt x="25" y="243"/>
                    </a:lnTo>
                    <a:cubicBezTo>
                      <a:pt x="100" y="233"/>
                      <a:pt x="167" y="223"/>
                      <a:pt x="221" y="210"/>
                    </a:cubicBezTo>
                    <a:lnTo>
                      <a:pt x="198" y="35"/>
                    </a:lnTo>
                    <a:cubicBezTo>
                      <a:pt x="141" y="22"/>
                      <a:pt x="73" y="1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3" name="Google Shape;2953;p43"/>
              <p:cNvSpPr/>
              <p:nvPr/>
            </p:nvSpPr>
            <p:spPr>
              <a:xfrm>
                <a:off x="3335250" y="1611575"/>
                <a:ext cx="16825" cy="4675"/>
              </a:xfrm>
              <a:custGeom>
                <a:avLst/>
                <a:gdLst/>
                <a:ahLst/>
                <a:cxnLst/>
                <a:rect l="l" t="t" r="r" b="b"/>
                <a:pathLst>
                  <a:path w="673" h="187" extrusionOk="0">
                    <a:moveTo>
                      <a:pt x="664" y="0"/>
                    </a:moveTo>
                    <a:cubicBezTo>
                      <a:pt x="445" y="51"/>
                      <a:pt x="224" y="82"/>
                      <a:pt x="0" y="96"/>
                    </a:cubicBezTo>
                    <a:lnTo>
                      <a:pt x="1" y="186"/>
                    </a:lnTo>
                    <a:cubicBezTo>
                      <a:pt x="227" y="172"/>
                      <a:pt x="452" y="140"/>
                      <a:pt x="672" y="91"/>
                    </a:cubicBezTo>
                    <a:lnTo>
                      <a:pt x="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4" name="Google Shape;2954;p43"/>
              <p:cNvSpPr/>
              <p:nvPr/>
            </p:nvSpPr>
            <p:spPr>
              <a:xfrm>
                <a:off x="3346850" y="1584550"/>
                <a:ext cx="5075" cy="2325"/>
              </a:xfrm>
              <a:custGeom>
                <a:avLst/>
                <a:gdLst/>
                <a:ahLst/>
                <a:cxnLst/>
                <a:rect l="l" t="t" r="r" b="b"/>
                <a:pathLst>
                  <a:path w="203" h="93" extrusionOk="0">
                    <a:moveTo>
                      <a:pt x="0" y="0"/>
                    </a:moveTo>
                    <a:lnTo>
                      <a:pt x="6" y="58"/>
                    </a:lnTo>
                    <a:cubicBezTo>
                      <a:pt x="78" y="69"/>
                      <a:pt x="146" y="80"/>
                      <a:pt x="203" y="92"/>
                    </a:cubicBezTo>
                    <a:lnTo>
                      <a:pt x="196" y="36"/>
                    </a:lnTo>
                    <a:cubicBezTo>
                      <a:pt x="137" y="21"/>
                      <a:pt x="70" y="10"/>
                      <a:pt x="0" y="0"/>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5" name="Google Shape;2955;p43"/>
              <p:cNvSpPr/>
              <p:nvPr/>
            </p:nvSpPr>
            <p:spPr>
              <a:xfrm>
                <a:off x="3335200" y="1605750"/>
                <a:ext cx="16675" cy="8250"/>
              </a:xfrm>
              <a:custGeom>
                <a:avLst/>
                <a:gdLst/>
                <a:ahLst/>
                <a:cxnLst/>
                <a:rect l="l" t="t" r="r" b="b"/>
                <a:pathLst>
                  <a:path w="667" h="330" extrusionOk="0">
                    <a:moveTo>
                      <a:pt x="644" y="1"/>
                    </a:moveTo>
                    <a:cubicBezTo>
                      <a:pt x="433" y="54"/>
                      <a:pt x="217" y="89"/>
                      <a:pt x="0" y="104"/>
                    </a:cubicBezTo>
                    <a:lnTo>
                      <a:pt x="2" y="329"/>
                    </a:lnTo>
                    <a:cubicBezTo>
                      <a:pt x="226" y="315"/>
                      <a:pt x="447" y="284"/>
                      <a:pt x="666" y="233"/>
                    </a:cubicBezTo>
                    <a:lnTo>
                      <a:pt x="644" y="1"/>
                    </a:lnTo>
                    <a:close/>
                  </a:path>
                </a:pathLst>
              </a:custGeom>
              <a:solidFill>
                <a:srgbClr val="DBA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6" name="Google Shape;2956;p43"/>
              <p:cNvSpPr/>
              <p:nvPr/>
            </p:nvSpPr>
            <p:spPr>
              <a:xfrm>
                <a:off x="3335150" y="1603500"/>
                <a:ext cx="16175" cy="4875"/>
              </a:xfrm>
              <a:custGeom>
                <a:avLst/>
                <a:gdLst/>
                <a:ahLst/>
                <a:cxnLst/>
                <a:rect l="l" t="t" r="r" b="b"/>
                <a:pathLst>
                  <a:path w="647" h="195" extrusionOk="0">
                    <a:moveTo>
                      <a:pt x="638" y="1"/>
                    </a:moveTo>
                    <a:cubicBezTo>
                      <a:pt x="456" y="51"/>
                      <a:pt x="237" y="86"/>
                      <a:pt x="1" y="104"/>
                    </a:cubicBezTo>
                    <a:lnTo>
                      <a:pt x="2" y="194"/>
                    </a:lnTo>
                    <a:cubicBezTo>
                      <a:pt x="219" y="179"/>
                      <a:pt x="435" y="144"/>
                      <a:pt x="646" y="91"/>
                    </a:cubicBezTo>
                    <a:lnTo>
                      <a:pt x="6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7" name="Google Shape;2957;p43"/>
              <p:cNvSpPr/>
              <p:nvPr/>
            </p:nvSpPr>
            <p:spPr>
              <a:xfrm>
                <a:off x="3335050" y="1594475"/>
                <a:ext cx="16075" cy="11650"/>
              </a:xfrm>
              <a:custGeom>
                <a:avLst/>
                <a:gdLst/>
                <a:ahLst/>
                <a:cxnLst/>
                <a:rect l="l" t="t" r="r" b="b"/>
                <a:pathLst>
                  <a:path w="643" h="466" extrusionOk="0">
                    <a:moveTo>
                      <a:pt x="609" y="0"/>
                    </a:moveTo>
                    <a:cubicBezTo>
                      <a:pt x="408" y="37"/>
                      <a:pt x="204" y="57"/>
                      <a:pt x="1" y="61"/>
                    </a:cubicBezTo>
                    <a:lnTo>
                      <a:pt x="1" y="67"/>
                    </a:lnTo>
                    <a:lnTo>
                      <a:pt x="5" y="465"/>
                    </a:lnTo>
                    <a:cubicBezTo>
                      <a:pt x="241" y="447"/>
                      <a:pt x="460" y="412"/>
                      <a:pt x="642" y="362"/>
                    </a:cubicBezTo>
                    <a:lnTo>
                      <a:pt x="6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8" name="Google Shape;2958;p43"/>
              <p:cNvSpPr/>
              <p:nvPr/>
            </p:nvSpPr>
            <p:spPr>
              <a:xfrm>
                <a:off x="3301750" y="1585650"/>
                <a:ext cx="46075" cy="9300"/>
              </a:xfrm>
              <a:custGeom>
                <a:avLst/>
                <a:gdLst/>
                <a:ahLst/>
                <a:cxnLst/>
                <a:rect l="l" t="t" r="r" b="b"/>
                <a:pathLst>
                  <a:path w="1843" h="372" extrusionOk="0">
                    <a:moveTo>
                      <a:pt x="282" y="1"/>
                    </a:moveTo>
                    <a:cubicBezTo>
                      <a:pt x="125" y="38"/>
                      <a:pt x="24" y="87"/>
                      <a:pt x="1" y="142"/>
                    </a:cubicBezTo>
                    <a:cubicBezTo>
                      <a:pt x="55" y="271"/>
                      <a:pt x="554" y="371"/>
                      <a:pt x="1160" y="371"/>
                    </a:cubicBezTo>
                    <a:cubicBezTo>
                      <a:pt x="1167" y="371"/>
                      <a:pt x="1174" y="371"/>
                      <a:pt x="1181" y="371"/>
                    </a:cubicBezTo>
                    <a:cubicBezTo>
                      <a:pt x="1402" y="371"/>
                      <a:pt x="1623" y="354"/>
                      <a:pt x="1842" y="322"/>
                    </a:cubicBezTo>
                    <a:lnTo>
                      <a:pt x="1838" y="291"/>
                    </a:lnTo>
                    <a:lnTo>
                      <a:pt x="1834" y="256"/>
                    </a:lnTo>
                    <a:cubicBezTo>
                      <a:pt x="1611" y="283"/>
                      <a:pt x="1385" y="297"/>
                      <a:pt x="1160" y="299"/>
                    </a:cubicBezTo>
                    <a:cubicBezTo>
                      <a:pt x="1129" y="299"/>
                      <a:pt x="1098" y="300"/>
                      <a:pt x="1067" y="300"/>
                    </a:cubicBezTo>
                    <a:cubicBezTo>
                      <a:pt x="830" y="300"/>
                      <a:pt x="613" y="285"/>
                      <a:pt x="449" y="261"/>
                    </a:cubicBezTo>
                    <a:cubicBezTo>
                      <a:pt x="384" y="252"/>
                      <a:pt x="318" y="239"/>
                      <a:pt x="253" y="221"/>
                    </a:cubicBezTo>
                    <a:cubicBezTo>
                      <a:pt x="183" y="199"/>
                      <a:pt x="143" y="175"/>
                      <a:pt x="143" y="147"/>
                    </a:cubicBezTo>
                    <a:cubicBezTo>
                      <a:pt x="143" y="120"/>
                      <a:pt x="192" y="93"/>
                      <a:pt x="273" y="67"/>
                    </a:cubicBezTo>
                    <a:lnTo>
                      <a:pt x="282" y="1"/>
                    </a:ln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9" name="Google Shape;2959;p43"/>
              <p:cNvSpPr/>
              <p:nvPr/>
            </p:nvSpPr>
            <p:spPr>
              <a:xfrm>
                <a:off x="3312975" y="1584825"/>
                <a:ext cx="34650" cy="8325"/>
              </a:xfrm>
              <a:custGeom>
                <a:avLst/>
                <a:gdLst/>
                <a:ahLst/>
                <a:cxnLst/>
                <a:rect l="l" t="t" r="r" b="b"/>
                <a:pathLst>
                  <a:path w="1386" h="333" extrusionOk="0">
                    <a:moveTo>
                      <a:pt x="711" y="0"/>
                    </a:moveTo>
                    <a:cubicBezTo>
                      <a:pt x="481" y="0"/>
                      <a:pt x="252" y="18"/>
                      <a:pt x="25" y="55"/>
                    </a:cubicBezTo>
                    <a:lnTo>
                      <a:pt x="0" y="294"/>
                    </a:lnTo>
                    <a:cubicBezTo>
                      <a:pt x="167" y="318"/>
                      <a:pt x="390" y="332"/>
                      <a:pt x="634" y="332"/>
                    </a:cubicBezTo>
                    <a:cubicBezTo>
                      <a:pt x="659" y="332"/>
                      <a:pt x="685" y="332"/>
                      <a:pt x="711" y="332"/>
                    </a:cubicBezTo>
                    <a:cubicBezTo>
                      <a:pt x="936" y="330"/>
                      <a:pt x="1162" y="315"/>
                      <a:pt x="1385" y="289"/>
                    </a:cubicBezTo>
                    <a:lnTo>
                      <a:pt x="1361" y="47"/>
                    </a:lnTo>
                    <a:cubicBezTo>
                      <a:pt x="1145" y="17"/>
                      <a:pt x="928" y="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0" name="Google Shape;2960;p43"/>
              <p:cNvSpPr/>
              <p:nvPr/>
            </p:nvSpPr>
            <p:spPr>
              <a:xfrm>
                <a:off x="3313575" y="1583450"/>
                <a:ext cx="33425" cy="2775"/>
              </a:xfrm>
              <a:custGeom>
                <a:avLst/>
                <a:gdLst/>
                <a:ahLst/>
                <a:cxnLst/>
                <a:rect l="l" t="t" r="r" b="b"/>
                <a:pathLst>
                  <a:path w="1337" h="111" extrusionOk="0">
                    <a:moveTo>
                      <a:pt x="666" y="1"/>
                    </a:moveTo>
                    <a:cubicBezTo>
                      <a:pt x="445" y="1"/>
                      <a:pt x="225" y="17"/>
                      <a:pt x="6" y="49"/>
                    </a:cubicBezTo>
                    <a:lnTo>
                      <a:pt x="1" y="111"/>
                    </a:lnTo>
                    <a:cubicBezTo>
                      <a:pt x="228" y="74"/>
                      <a:pt x="457" y="55"/>
                      <a:pt x="687" y="55"/>
                    </a:cubicBezTo>
                    <a:cubicBezTo>
                      <a:pt x="904" y="57"/>
                      <a:pt x="1121" y="72"/>
                      <a:pt x="1337" y="102"/>
                    </a:cubicBezTo>
                    <a:lnTo>
                      <a:pt x="1331" y="43"/>
                    </a:lnTo>
                    <a:cubicBezTo>
                      <a:pt x="1118" y="14"/>
                      <a:pt x="902" y="1"/>
                      <a:pt x="687" y="1"/>
                    </a:cubicBezTo>
                    <a:cubicBezTo>
                      <a:pt x="680" y="1"/>
                      <a:pt x="673" y="1"/>
                      <a:pt x="666" y="1"/>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1" name="Google Shape;2961;p43"/>
              <p:cNvSpPr/>
              <p:nvPr/>
            </p:nvSpPr>
            <p:spPr>
              <a:xfrm>
                <a:off x="3298925" y="1614800"/>
                <a:ext cx="36975" cy="54100"/>
              </a:xfrm>
              <a:custGeom>
                <a:avLst/>
                <a:gdLst/>
                <a:ahLst/>
                <a:cxnLst/>
                <a:rect l="l" t="t" r="r" b="b"/>
                <a:pathLst>
                  <a:path w="1479" h="2164" extrusionOk="0">
                    <a:moveTo>
                      <a:pt x="307" y="1"/>
                    </a:moveTo>
                    <a:lnTo>
                      <a:pt x="0" y="1930"/>
                    </a:lnTo>
                    <a:cubicBezTo>
                      <a:pt x="305" y="2058"/>
                      <a:pt x="762" y="2163"/>
                      <a:pt x="1273" y="2163"/>
                    </a:cubicBezTo>
                    <a:cubicBezTo>
                      <a:pt x="1342" y="2163"/>
                      <a:pt x="1411" y="2161"/>
                      <a:pt x="1479" y="2158"/>
                    </a:cubicBezTo>
                    <a:lnTo>
                      <a:pt x="1454" y="57"/>
                    </a:lnTo>
                    <a:cubicBezTo>
                      <a:pt x="1393" y="62"/>
                      <a:pt x="1333" y="65"/>
                      <a:pt x="1270" y="67"/>
                    </a:cubicBezTo>
                    <a:cubicBezTo>
                      <a:pt x="1206" y="69"/>
                      <a:pt x="1145" y="71"/>
                      <a:pt x="1084" y="71"/>
                    </a:cubicBezTo>
                    <a:cubicBezTo>
                      <a:pt x="787" y="71"/>
                      <a:pt x="519" y="45"/>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2" name="Google Shape;2962;p43"/>
              <p:cNvSpPr/>
              <p:nvPr/>
            </p:nvSpPr>
            <p:spPr>
              <a:xfrm>
                <a:off x="3306600" y="1612550"/>
                <a:ext cx="28700" cy="4000"/>
              </a:xfrm>
              <a:custGeom>
                <a:avLst/>
                <a:gdLst/>
                <a:ahLst/>
                <a:cxnLst/>
                <a:rect l="l" t="t" r="r" b="b"/>
                <a:pathLst>
                  <a:path w="1148" h="160" extrusionOk="0">
                    <a:moveTo>
                      <a:pt x="15" y="0"/>
                    </a:moveTo>
                    <a:lnTo>
                      <a:pt x="0" y="91"/>
                    </a:lnTo>
                    <a:cubicBezTo>
                      <a:pt x="212" y="135"/>
                      <a:pt x="480" y="159"/>
                      <a:pt x="777" y="159"/>
                    </a:cubicBezTo>
                    <a:cubicBezTo>
                      <a:pt x="838" y="159"/>
                      <a:pt x="902" y="158"/>
                      <a:pt x="963" y="156"/>
                    </a:cubicBezTo>
                    <a:cubicBezTo>
                      <a:pt x="1024" y="155"/>
                      <a:pt x="1086" y="152"/>
                      <a:pt x="1147" y="147"/>
                    </a:cubicBezTo>
                    <a:lnTo>
                      <a:pt x="1146" y="57"/>
                    </a:lnTo>
                    <a:cubicBezTo>
                      <a:pt x="1085" y="62"/>
                      <a:pt x="1023" y="65"/>
                      <a:pt x="959" y="66"/>
                    </a:cubicBezTo>
                    <a:cubicBezTo>
                      <a:pt x="897" y="68"/>
                      <a:pt x="836" y="69"/>
                      <a:pt x="777" y="69"/>
                    </a:cubicBezTo>
                    <a:cubicBezTo>
                      <a:pt x="470" y="69"/>
                      <a:pt x="211" y="41"/>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3" name="Google Shape;2963;p43"/>
              <p:cNvSpPr/>
              <p:nvPr/>
            </p:nvSpPr>
            <p:spPr>
              <a:xfrm>
                <a:off x="3306950" y="1606850"/>
                <a:ext cx="28325" cy="7450"/>
              </a:xfrm>
              <a:custGeom>
                <a:avLst/>
                <a:gdLst/>
                <a:ahLst/>
                <a:cxnLst/>
                <a:rect l="l" t="t" r="r" b="b"/>
                <a:pathLst>
                  <a:path w="1133" h="298" extrusionOk="0">
                    <a:moveTo>
                      <a:pt x="38" y="0"/>
                    </a:moveTo>
                    <a:lnTo>
                      <a:pt x="1" y="228"/>
                    </a:lnTo>
                    <a:cubicBezTo>
                      <a:pt x="196" y="270"/>
                      <a:pt x="454" y="297"/>
                      <a:pt x="759" y="297"/>
                    </a:cubicBezTo>
                    <a:cubicBezTo>
                      <a:pt x="820" y="297"/>
                      <a:pt x="882" y="296"/>
                      <a:pt x="945" y="294"/>
                    </a:cubicBezTo>
                    <a:cubicBezTo>
                      <a:pt x="1009" y="293"/>
                      <a:pt x="1071" y="290"/>
                      <a:pt x="1132" y="285"/>
                    </a:cubicBezTo>
                    <a:lnTo>
                      <a:pt x="1130" y="60"/>
                    </a:lnTo>
                    <a:cubicBezTo>
                      <a:pt x="1070" y="65"/>
                      <a:pt x="1008" y="69"/>
                      <a:pt x="949" y="72"/>
                    </a:cubicBezTo>
                    <a:cubicBezTo>
                      <a:pt x="890" y="73"/>
                      <a:pt x="833" y="74"/>
                      <a:pt x="776" y="74"/>
                    </a:cubicBezTo>
                    <a:cubicBezTo>
                      <a:pt x="494" y="74"/>
                      <a:pt x="237" y="48"/>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4" name="Google Shape;2964;p43"/>
              <p:cNvSpPr/>
              <p:nvPr/>
            </p:nvSpPr>
            <p:spPr>
              <a:xfrm>
                <a:off x="3307875" y="1604625"/>
                <a:ext cx="27350" cy="4075"/>
              </a:xfrm>
              <a:custGeom>
                <a:avLst/>
                <a:gdLst/>
                <a:ahLst/>
                <a:cxnLst/>
                <a:rect l="l" t="t" r="r" b="b"/>
                <a:pathLst>
                  <a:path w="1094" h="163" extrusionOk="0">
                    <a:moveTo>
                      <a:pt x="15" y="0"/>
                    </a:moveTo>
                    <a:lnTo>
                      <a:pt x="1" y="89"/>
                    </a:lnTo>
                    <a:cubicBezTo>
                      <a:pt x="200" y="137"/>
                      <a:pt x="457" y="163"/>
                      <a:pt x="739" y="163"/>
                    </a:cubicBezTo>
                    <a:cubicBezTo>
                      <a:pt x="796" y="163"/>
                      <a:pt x="854" y="162"/>
                      <a:pt x="913" y="161"/>
                    </a:cubicBezTo>
                    <a:cubicBezTo>
                      <a:pt x="973" y="158"/>
                      <a:pt x="1033" y="154"/>
                      <a:pt x="1093" y="149"/>
                    </a:cubicBezTo>
                    <a:lnTo>
                      <a:pt x="1092" y="59"/>
                    </a:lnTo>
                    <a:cubicBezTo>
                      <a:pt x="1032" y="64"/>
                      <a:pt x="971" y="67"/>
                      <a:pt x="908" y="70"/>
                    </a:cubicBezTo>
                    <a:cubicBezTo>
                      <a:pt x="862" y="72"/>
                      <a:pt x="814" y="73"/>
                      <a:pt x="766" y="73"/>
                    </a:cubicBezTo>
                    <a:cubicBezTo>
                      <a:pt x="502" y="73"/>
                      <a:pt x="226" y="49"/>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5" name="Google Shape;2965;p43"/>
              <p:cNvSpPr/>
              <p:nvPr/>
            </p:nvSpPr>
            <p:spPr>
              <a:xfrm>
                <a:off x="3308250" y="1594200"/>
                <a:ext cx="26925" cy="12250"/>
              </a:xfrm>
              <a:custGeom>
                <a:avLst/>
                <a:gdLst/>
                <a:ahLst/>
                <a:cxnLst/>
                <a:rect l="l" t="t" r="r" b="b"/>
                <a:pathLst>
                  <a:path w="1077" h="490" extrusionOk="0">
                    <a:moveTo>
                      <a:pt x="66" y="0"/>
                    </a:moveTo>
                    <a:lnTo>
                      <a:pt x="0" y="417"/>
                    </a:lnTo>
                    <a:cubicBezTo>
                      <a:pt x="208" y="466"/>
                      <a:pt x="479" y="489"/>
                      <a:pt x="740" y="489"/>
                    </a:cubicBezTo>
                    <a:cubicBezTo>
                      <a:pt x="792" y="489"/>
                      <a:pt x="843" y="488"/>
                      <a:pt x="893" y="486"/>
                    </a:cubicBezTo>
                    <a:cubicBezTo>
                      <a:pt x="956" y="484"/>
                      <a:pt x="1017" y="481"/>
                      <a:pt x="1077" y="476"/>
                    </a:cubicBezTo>
                    <a:lnTo>
                      <a:pt x="1073" y="78"/>
                    </a:lnTo>
                    <a:lnTo>
                      <a:pt x="1073" y="74"/>
                    </a:lnTo>
                    <a:cubicBezTo>
                      <a:pt x="1017" y="75"/>
                      <a:pt x="959" y="76"/>
                      <a:pt x="900" y="76"/>
                    </a:cubicBezTo>
                    <a:cubicBezTo>
                      <a:pt x="573" y="76"/>
                      <a:pt x="277" y="47"/>
                      <a:pt x="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6" name="Google Shape;2966;p43"/>
              <p:cNvSpPr/>
              <p:nvPr/>
            </p:nvSpPr>
            <p:spPr>
              <a:xfrm>
                <a:off x="3308575" y="1584675"/>
                <a:ext cx="5175" cy="2675"/>
              </a:xfrm>
              <a:custGeom>
                <a:avLst/>
                <a:gdLst/>
                <a:ahLst/>
                <a:cxnLst/>
                <a:rect l="l" t="t" r="r" b="b"/>
                <a:pathLst>
                  <a:path w="207" h="107" extrusionOk="0">
                    <a:moveTo>
                      <a:pt x="206" y="1"/>
                    </a:moveTo>
                    <a:lnTo>
                      <a:pt x="206" y="1"/>
                    </a:lnTo>
                    <a:cubicBezTo>
                      <a:pt x="134" y="12"/>
                      <a:pt x="67" y="24"/>
                      <a:pt x="9" y="38"/>
                    </a:cubicBezTo>
                    <a:lnTo>
                      <a:pt x="0" y="106"/>
                    </a:lnTo>
                    <a:cubicBezTo>
                      <a:pt x="66" y="87"/>
                      <a:pt x="133" y="72"/>
                      <a:pt x="201" y="62"/>
                    </a:cubicBezTo>
                    <a:lnTo>
                      <a:pt x="206" y="1"/>
                    </a:ln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7" name="Google Shape;2967;p43"/>
              <p:cNvSpPr/>
              <p:nvPr/>
            </p:nvSpPr>
            <p:spPr>
              <a:xfrm>
                <a:off x="3308075" y="1586200"/>
                <a:ext cx="5525" cy="5975"/>
              </a:xfrm>
              <a:custGeom>
                <a:avLst/>
                <a:gdLst/>
                <a:ahLst/>
                <a:cxnLst/>
                <a:rect l="l" t="t" r="r" b="b"/>
                <a:pathLst>
                  <a:path w="221" h="239" extrusionOk="0">
                    <a:moveTo>
                      <a:pt x="221" y="1"/>
                    </a:moveTo>
                    <a:lnTo>
                      <a:pt x="221" y="1"/>
                    </a:lnTo>
                    <a:cubicBezTo>
                      <a:pt x="153" y="11"/>
                      <a:pt x="86" y="26"/>
                      <a:pt x="20" y="45"/>
                    </a:cubicBezTo>
                    <a:lnTo>
                      <a:pt x="0" y="199"/>
                    </a:lnTo>
                    <a:cubicBezTo>
                      <a:pt x="65" y="217"/>
                      <a:pt x="131" y="230"/>
                      <a:pt x="196" y="239"/>
                    </a:cubicBezTo>
                    <a:lnTo>
                      <a:pt x="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8" name="Google Shape;2968;p43"/>
              <p:cNvSpPr/>
              <p:nvPr/>
            </p:nvSpPr>
            <p:spPr>
              <a:xfrm>
                <a:off x="3302175" y="1592250"/>
                <a:ext cx="7725" cy="12400"/>
              </a:xfrm>
              <a:custGeom>
                <a:avLst/>
                <a:gdLst/>
                <a:ahLst/>
                <a:cxnLst/>
                <a:rect l="l" t="t" r="r" b="b"/>
                <a:pathLst>
                  <a:path w="309" h="496" extrusionOk="0">
                    <a:moveTo>
                      <a:pt x="72" y="0"/>
                    </a:moveTo>
                    <a:lnTo>
                      <a:pt x="1" y="411"/>
                    </a:lnTo>
                    <a:cubicBezTo>
                      <a:pt x="77" y="450"/>
                      <a:pt x="159" y="478"/>
                      <a:pt x="243" y="495"/>
                    </a:cubicBezTo>
                    <a:lnTo>
                      <a:pt x="309" y="78"/>
                    </a:lnTo>
                    <a:cubicBezTo>
                      <a:pt x="227" y="61"/>
                      <a:pt x="147" y="36"/>
                      <a:pt x="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9" name="Google Shape;2969;p43"/>
              <p:cNvSpPr/>
              <p:nvPr/>
            </p:nvSpPr>
            <p:spPr>
              <a:xfrm>
                <a:off x="3305325" y="1587325"/>
                <a:ext cx="3275" cy="3850"/>
              </a:xfrm>
              <a:custGeom>
                <a:avLst/>
                <a:gdLst/>
                <a:ahLst/>
                <a:cxnLst/>
                <a:rect l="l" t="t" r="r" b="b"/>
                <a:pathLst>
                  <a:path w="131" h="154" extrusionOk="0">
                    <a:moveTo>
                      <a:pt x="130" y="0"/>
                    </a:moveTo>
                    <a:cubicBezTo>
                      <a:pt x="49" y="26"/>
                      <a:pt x="0" y="54"/>
                      <a:pt x="0" y="80"/>
                    </a:cubicBezTo>
                    <a:cubicBezTo>
                      <a:pt x="0" y="107"/>
                      <a:pt x="40" y="132"/>
                      <a:pt x="110" y="154"/>
                    </a:cubicBezTo>
                    <a:lnTo>
                      <a:pt x="1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0" name="Google Shape;2970;p43"/>
              <p:cNvSpPr/>
              <p:nvPr/>
            </p:nvSpPr>
            <p:spPr>
              <a:xfrm>
                <a:off x="3301775" y="1602500"/>
                <a:ext cx="6500" cy="4375"/>
              </a:xfrm>
              <a:custGeom>
                <a:avLst/>
                <a:gdLst/>
                <a:ahLst/>
                <a:cxnLst/>
                <a:rect l="l" t="t" r="r" b="b"/>
                <a:pathLst>
                  <a:path w="260" h="175" extrusionOk="0">
                    <a:moveTo>
                      <a:pt x="18" y="1"/>
                    </a:moveTo>
                    <a:lnTo>
                      <a:pt x="1" y="93"/>
                    </a:lnTo>
                    <a:cubicBezTo>
                      <a:pt x="79" y="129"/>
                      <a:pt x="161" y="157"/>
                      <a:pt x="245" y="174"/>
                    </a:cubicBezTo>
                    <a:lnTo>
                      <a:pt x="259" y="85"/>
                    </a:lnTo>
                    <a:cubicBezTo>
                      <a:pt x="175" y="69"/>
                      <a:pt x="93" y="40"/>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1" name="Google Shape;2971;p43"/>
              <p:cNvSpPr/>
              <p:nvPr/>
            </p:nvSpPr>
            <p:spPr>
              <a:xfrm>
                <a:off x="3300750" y="1604825"/>
                <a:ext cx="7150" cy="7750"/>
              </a:xfrm>
              <a:custGeom>
                <a:avLst/>
                <a:gdLst/>
                <a:ahLst/>
                <a:cxnLst/>
                <a:rect l="l" t="t" r="r" b="b"/>
                <a:pathLst>
                  <a:path w="286" h="310" extrusionOk="0">
                    <a:moveTo>
                      <a:pt x="42" y="0"/>
                    </a:moveTo>
                    <a:lnTo>
                      <a:pt x="1" y="236"/>
                    </a:lnTo>
                    <a:cubicBezTo>
                      <a:pt x="81" y="268"/>
                      <a:pt x="164" y="293"/>
                      <a:pt x="249" y="309"/>
                    </a:cubicBezTo>
                    <a:lnTo>
                      <a:pt x="286" y="81"/>
                    </a:lnTo>
                    <a:cubicBezTo>
                      <a:pt x="201" y="64"/>
                      <a:pt x="120" y="36"/>
                      <a:pt x="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2" name="Google Shape;2972;p43"/>
              <p:cNvSpPr/>
              <p:nvPr/>
            </p:nvSpPr>
            <p:spPr>
              <a:xfrm>
                <a:off x="3300375" y="1610700"/>
                <a:ext cx="6600" cy="4125"/>
              </a:xfrm>
              <a:custGeom>
                <a:avLst/>
                <a:gdLst/>
                <a:ahLst/>
                <a:cxnLst/>
                <a:rect l="l" t="t" r="r" b="b"/>
                <a:pathLst>
                  <a:path w="264" h="165" extrusionOk="0">
                    <a:moveTo>
                      <a:pt x="16" y="1"/>
                    </a:moveTo>
                    <a:lnTo>
                      <a:pt x="0" y="92"/>
                    </a:lnTo>
                    <a:cubicBezTo>
                      <a:pt x="81" y="123"/>
                      <a:pt x="165" y="148"/>
                      <a:pt x="251" y="165"/>
                    </a:cubicBezTo>
                    <a:lnTo>
                      <a:pt x="264" y="74"/>
                    </a:lnTo>
                    <a:cubicBezTo>
                      <a:pt x="179" y="58"/>
                      <a:pt x="96" y="33"/>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3" name="Google Shape;2973;p43"/>
              <p:cNvSpPr/>
              <p:nvPr/>
            </p:nvSpPr>
            <p:spPr>
              <a:xfrm>
                <a:off x="3292275" y="1613000"/>
                <a:ext cx="14350" cy="50050"/>
              </a:xfrm>
              <a:custGeom>
                <a:avLst/>
                <a:gdLst/>
                <a:ahLst/>
                <a:cxnLst/>
                <a:rect l="l" t="t" r="r" b="b"/>
                <a:pathLst>
                  <a:path w="574" h="2002" extrusionOk="0">
                    <a:moveTo>
                      <a:pt x="324" y="0"/>
                    </a:moveTo>
                    <a:lnTo>
                      <a:pt x="1" y="1858"/>
                    </a:lnTo>
                    <a:cubicBezTo>
                      <a:pt x="84" y="1916"/>
                      <a:pt x="173" y="1964"/>
                      <a:pt x="266" y="2002"/>
                    </a:cubicBezTo>
                    <a:lnTo>
                      <a:pt x="573" y="73"/>
                    </a:lnTo>
                    <a:cubicBezTo>
                      <a:pt x="489" y="56"/>
                      <a:pt x="405" y="31"/>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4" name="Google Shape;2974;p43"/>
              <p:cNvSpPr/>
              <p:nvPr/>
            </p:nvSpPr>
            <p:spPr>
              <a:xfrm>
                <a:off x="3299650" y="1589775"/>
                <a:ext cx="4325" cy="12775"/>
              </a:xfrm>
              <a:custGeom>
                <a:avLst/>
                <a:gdLst/>
                <a:ahLst/>
                <a:cxnLst/>
                <a:rect l="l" t="t" r="r" b="b"/>
                <a:pathLst>
                  <a:path w="173" h="511" extrusionOk="0">
                    <a:moveTo>
                      <a:pt x="80" y="0"/>
                    </a:moveTo>
                    <a:lnTo>
                      <a:pt x="0" y="421"/>
                    </a:lnTo>
                    <a:cubicBezTo>
                      <a:pt x="7" y="435"/>
                      <a:pt x="16" y="447"/>
                      <a:pt x="28" y="459"/>
                    </a:cubicBezTo>
                    <a:cubicBezTo>
                      <a:pt x="50" y="480"/>
                      <a:pt x="75" y="496"/>
                      <a:pt x="102" y="511"/>
                    </a:cubicBezTo>
                    <a:lnTo>
                      <a:pt x="173" y="100"/>
                    </a:lnTo>
                    <a:cubicBezTo>
                      <a:pt x="113" y="69"/>
                      <a:pt x="79" y="36"/>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5" name="Google Shape;2975;p43"/>
              <p:cNvSpPr/>
              <p:nvPr/>
            </p:nvSpPr>
            <p:spPr>
              <a:xfrm>
                <a:off x="3299100" y="1600275"/>
                <a:ext cx="3100" cy="4575"/>
              </a:xfrm>
              <a:custGeom>
                <a:avLst/>
                <a:gdLst/>
                <a:ahLst/>
                <a:cxnLst/>
                <a:rect l="l" t="t" r="r" b="b"/>
                <a:pathLst>
                  <a:path w="124" h="183" extrusionOk="0">
                    <a:moveTo>
                      <a:pt x="22" y="1"/>
                    </a:moveTo>
                    <a:lnTo>
                      <a:pt x="0" y="115"/>
                    </a:lnTo>
                    <a:cubicBezTo>
                      <a:pt x="32" y="142"/>
                      <a:pt x="69" y="164"/>
                      <a:pt x="108" y="182"/>
                    </a:cubicBezTo>
                    <a:lnTo>
                      <a:pt x="124" y="91"/>
                    </a:lnTo>
                    <a:cubicBezTo>
                      <a:pt x="97" y="76"/>
                      <a:pt x="72" y="60"/>
                      <a:pt x="50" y="39"/>
                    </a:cubicBezTo>
                    <a:cubicBezTo>
                      <a:pt x="38" y="27"/>
                      <a:pt x="29" y="15"/>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6" name="Google Shape;2976;p43"/>
              <p:cNvSpPr/>
              <p:nvPr/>
            </p:nvSpPr>
            <p:spPr>
              <a:xfrm>
                <a:off x="3297975" y="1603150"/>
                <a:ext cx="3825" cy="7625"/>
              </a:xfrm>
              <a:custGeom>
                <a:avLst/>
                <a:gdLst/>
                <a:ahLst/>
                <a:cxnLst/>
                <a:rect l="l" t="t" r="r" b="b"/>
                <a:pathLst>
                  <a:path w="153" h="305" extrusionOk="0">
                    <a:moveTo>
                      <a:pt x="46" y="0"/>
                    </a:moveTo>
                    <a:lnTo>
                      <a:pt x="1" y="240"/>
                    </a:lnTo>
                    <a:cubicBezTo>
                      <a:pt x="34" y="266"/>
                      <a:pt x="72" y="289"/>
                      <a:pt x="112" y="304"/>
                    </a:cubicBezTo>
                    <a:lnTo>
                      <a:pt x="153" y="67"/>
                    </a:lnTo>
                    <a:cubicBezTo>
                      <a:pt x="114" y="50"/>
                      <a:pt x="78" y="27"/>
                      <a:pt x="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7" name="Google Shape;2977;p43"/>
              <p:cNvSpPr/>
              <p:nvPr/>
            </p:nvSpPr>
            <p:spPr>
              <a:xfrm>
                <a:off x="3297500" y="1609125"/>
                <a:ext cx="3275" cy="3900"/>
              </a:xfrm>
              <a:custGeom>
                <a:avLst/>
                <a:gdLst/>
                <a:ahLst/>
                <a:cxnLst/>
                <a:rect l="l" t="t" r="r" b="b"/>
                <a:pathLst>
                  <a:path w="131" h="156" extrusionOk="0">
                    <a:moveTo>
                      <a:pt x="18" y="1"/>
                    </a:moveTo>
                    <a:lnTo>
                      <a:pt x="1" y="98"/>
                    </a:lnTo>
                    <a:cubicBezTo>
                      <a:pt x="36" y="121"/>
                      <a:pt x="75" y="140"/>
                      <a:pt x="115" y="155"/>
                    </a:cubicBezTo>
                    <a:lnTo>
                      <a:pt x="131" y="64"/>
                    </a:lnTo>
                    <a:cubicBezTo>
                      <a:pt x="91" y="48"/>
                      <a:pt x="53" y="27"/>
                      <a:pt x="18" y="1"/>
                    </a:cubicBezTo>
                    <a:close/>
                  </a:path>
                </a:pathLst>
              </a:custGeom>
              <a:solidFill>
                <a:srgbClr val="6D40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8" name="Google Shape;2978;p43"/>
              <p:cNvSpPr/>
              <p:nvPr/>
            </p:nvSpPr>
            <p:spPr>
              <a:xfrm>
                <a:off x="3289200" y="1611575"/>
                <a:ext cx="11200" cy="47900"/>
              </a:xfrm>
              <a:custGeom>
                <a:avLst/>
                <a:gdLst/>
                <a:ahLst/>
                <a:cxnLst/>
                <a:rect l="l" t="t" r="r" b="b"/>
                <a:pathLst>
                  <a:path w="448" h="1916" extrusionOk="0">
                    <a:moveTo>
                      <a:pt x="333" y="0"/>
                    </a:moveTo>
                    <a:lnTo>
                      <a:pt x="0" y="1752"/>
                    </a:lnTo>
                    <a:cubicBezTo>
                      <a:pt x="0" y="1800"/>
                      <a:pt x="43" y="1857"/>
                      <a:pt x="124" y="1915"/>
                    </a:cubicBezTo>
                    <a:lnTo>
                      <a:pt x="447" y="57"/>
                    </a:lnTo>
                    <a:cubicBezTo>
                      <a:pt x="407" y="42"/>
                      <a:pt x="368" y="23"/>
                      <a:pt x="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9" name="Google Shape;2979;p43"/>
              <p:cNvSpPr/>
              <p:nvPr/>
            </p:nvSpPr>
            <p:spPr>
              <a:xfrm>
                <a:off x="3381550" y="1307425"/>
                <a:ext cx="28975" cy="51450"/>
              </a:xfrm>
              <a:custGeom>
                <a:avLst/>
                <a:gdLst/>
                <a:ahLst/>
                <a:cxnLst/>
                <a:rect l="l" t="t" r="r" b="b"/>
                <a:pathLst>
                  <a:path w="1159" h="2058" extrusionOk="0">
                    <a:moveTo>
                      <a:pt x="1159" y="0"/>
                    </a:moveTo>
                    <a:lnTo>
                      <a:pt x="1159" y="0"/>
                    </a:lnTo>
                    <a:cubicBezTo>
                      <a:pt x="749" y="325"/>
                      <a:pt x="438" y="758"/>
                      <a:pt x="260" y="1250"/>
                    </a:cubicBezTo>
                    <a:cubicBezTo>
                      <a:pt x="166" y="1509"/>
                      <a:pt x="112" y="1782"/>
                      <a:pt x="1" y="2033"/>
                    </a:cubicBezTo>
                    <a:lnTo>
                      <a:pt x="55" y="2057"/>
                    </a:lnTo>
                    <a:cubicBezTo>
                      <a:pt x="379" y="1340"/>
                      <a:pt x="745" y="648"/>
                      <a:pt x="1159" y="0"/>
                    </a:cubicBezTo>
                    <a:close/>
                  </a:path>
                </a:pathLst>
              </a:custGeom>
              <a:solidFill>
                <a:srgbClr val="DD9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0" name="Google Shape;2980;p43"/>
              <p:cNvSpPr/>
              <p:nvPr/>
            </p:nvSpPr>
            <p:spPr>
              <a:xfrm>
                <a:off x="3325500" y="1573075"/>
                <a:ext cx="9250" cy="20100"/>
              </a:xfrm>
              <a:custGeom>
                <a:avLst/>
                <a:gdLst/>
                <a:ahLst/>
                <a:cxnLst/>
                <a:rect l="l" t="t" r="r" b="b"/>
                <a:pathLst>
                  <a:path w="370" h="804" extrusionOk="0">
                    <a:moveTo>
                      <a:pt x="90" y="1"/>
                    </a:moveTo>
                    <a:cubicBezTo>
                      <a:pt x="55" y="283"/>
                      <a:pt x="27" y="551"/>
                      <a:pt x="1" y="802"/>
                    </a:cubicBezTo>
                    <a:lnTo>
                      <a:pt x="302" y="804"/>
                    </a:lnTo>
                    <a:cubicBezTo>
                      <a:pt x="322" y="546"/>
                      <a:pt x="345" y="291"/>
                      <a:pt x="369" y="40"/>
                    </a:cubicBezTo>
                    <a:cubicBezTo>
                      <a:pt x="278" y="14"/>
                      <a:pt x="184"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1" name="Google Shape;2981;p43"/>
              <p:cNvSpPr/>
              <p:nvPr/>
            </p:nvSpPr>
            <p:spPr>
              <a:xfrm>
                <a:off x="3298600" y="1557450"/>
                <a:ext cx="29750" cy="20600"/>
              </a:xfrm>
              <a:custGeom>
                <a:avLst/>
                <a:gdLst/>
                <a:ahLst/>
                <a:cxnLst/>
                <a:rect l="l" t="t" r="r" b="b"/>
                <a:pathLst>
                  <a:path w="1190" h="824" extrusionOk="0">
                    <a:moveTo>
                      <a:pt x="654" y="1"/>
                    </a:moveTo>
                    <a:cubicBezTo>
                      <a:pt x="558" y="1"/>
                      <a:pt x="463" y="13"/>
                      <a:pt x="372" y="45"/>
                    </a:cubicBezTo>
                    <a:cubicBezTo>
                      <a:pt x="170" y="116"/>
                      <a:pt x="0" y="328"/>
                      <a:pt x="51" y="537"/>
                    </a:cubicBezTo>
                    <a:cubicBezTo>
                      <a:pt x="121" y="312"/>
                      <a:pt x="372" y="182"/>
                      <a:pt x="612" y="182"/>
                    </a:cubicBezTo>
                    <a:cubicBezTo>
                      <a:pt x="803" y="182"/>
                      <a:pt x="986" y="264"/>
                      <a:pt x="1064" y="444"/>
                    </a:cubicBezTo>
                    <a:cubicBezTo>
                      <a:pt x="1030" y="435"/>
                      <a:pt x="996" y="431"/>
                      <a:pt x="962" y="431"/>
                    </a:cubicBezTo>
                    <a:cubicBezTo>
                      <a:pt x="717" y="431"/>
                      <a:pt x="466" y="656"/>
                      <a:pt x="477" y="824"/>
                    </a:cubicBezTo>
                    <a:cubicBezTo>
                      <a:pt x="734" y="684"/>
                      <a:pt x="962" y="626"/>
                      <a:pt x="1166" y="626"/>
                    </a:cubicBezTo>
                    <a:cubicBezTo>
                      <a:pt x="1174" y="562"/>
                      <a:pt x="1182" y="500"/>
                      <a:pt x="1189" y="437"/>
                    </a:cubicBezTo>
                    <a:cubicBezTo>
                      <a:pt x="1148" y="337"/>
                      <a:pt x="1085" y="249"/>
                      <a:pt x="1002" y="179"/>
                    </a:cubicBezTo>
                    <a:lnTo>
                      <a:pt x="1002" y="179"/>
                    </a:lnTo>
                    <a:cubicBezTo>
                      <a:pt x="1009" y="183"/>
                      <a:pt x="1017" y="185"/>
                      <a:pt x="1024" y="185"/>
                    </a:cubicBezTo>
                    <a:cubicBezTo>
                      <a:pt x="1055" y="185"/>
                      <a:pt x="1086" y="153"/>
                      <a:pt x="1086" y="120"/>
                    </a:cubicBezTo>
                    <a:cubicBezTo>
                      <a:pt x="1087" y="77"/>
                      <a:pt x="1059" y="42"/>
                      <a:pt x="1032" y="9"/>
                    </a:cubicBezTo>
                    <a:lnTo>
                      <a:pt x="1009" y="36"/>
                    </a:lnTo>
                    <a:cubicBezTo>
                      <a:pt x="893" y="18"/>
                      <a:pt x="773" y="1"/>
                      <a:pt x="654" y="1"/>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2" name="Google Shape;2982;p43"/>
              <p:cNvSpPr/>
              <p:nvPr/>
            </p:nvSpPr>
            <p:spPr>
              <a:xfrm>
                <a:off x="3329100" y="1358225"/>
                <a:ext cx="53850" cy="189350"/>
              </a:xfrm>
              <a:custGeom>
                <a:avLst/>
                <a:gdLst/>
                <a:ahLst/>
                <a:cxnLst/>
                <a:rect l="l" t="t" r="r" b="b"/>
                <a:pathLst>
                  <a:path w="2154" h="7574" extrusionOk="0">
                    <a:moveTo>
                      <a:pt x="2099" y="1"/>
                    </a:moveTo>
                    <a:cubicBezTo>
                      <a:pt x="2083" y="36"/>
                      <a:pt x="2066" y="72"/>
                      <a:pt x="2047" y="105"/>
                    </a:cubicBezTo>
                    <a:cubicBezTo>
                      <a:pt x="1978" y="237"/>
                      <a:pt x="1892" y="356"/>
                      <a:pt x="1814" y="481"/>
                    </a:cubicBezTo>
                    <a:cubicBezTo>
                      <a:pt x="1742" y="598"/>
                      <a:pt x="1678" y="719"/>
                      <a:pt x="1614" y="841"/>
                    </a:cubicBezTo>
                    <a:cubicBezTo>
                      <a:pt x="1483" y="1088"/>
                      <a:pt x="1352" y="1336"/>
                      <a:pt x="1222" y="1584"/>
                    </a:cubicBezTo>
                    <a:cubicBezTo>
                      <a:pt x="1077" y="1857"/>
                      <a:pt x="929" y="2143"/>
                      <a:pt x="922" y="2453"/>
                    </a:cubicBezTo>
                    <a:cubicBezTo>
                      <a:pt x="916" y="2658"/>
                      <a:pt x="973" y="2867"/>
                      <a:pt x="928" y="3068"/>
                    </a:cubicBezTo>
                    <a:cubicBezTo>
                      <a:pt x="877" y="3296"/>
                      <a:pt x="705" y="3476"/>
                      <a:pt x="621" y="3694"/>
                    </a:cubicBezTo>
                    <a:cubicBezTo>
                      <a:pt x="503" y="3999"/>
                      <a:pt x="569" y="4353"/>
                      <a:pt x="452" y="4659"/>
                    </a:cubicBezTo>
                    <a:cubicBezTo>
                      <a:pt x="343" y="4944"/>
                      <a:pt x="81" y="5176"/>
                      <a:pt x="72" y="5481"/>
                    </a:cubicBezTo>
                    <a:cubicBezTo>
                      <a:pt x="67" y="5620"/>
                      <a:pt x="118" y="5755"/>
                      <a:pt x="131" y="5893"/>
                    </a:cubicBezTo>
                    <a:cubicBezTo>
                      <a:pt x="148" y="6075"/>
                      <a:pt x="99" y="6255"/>
                      <a:pt x="67" y="6435"/>
                    </a:cubicBezTo>
                    <a:cubicBezTo>
                      <a:pt x="0" y="6813"/>
                      <a:pt x="6" y="7199"/>
                      <a:pt x="83" y="7573"/>
                    </a:cubicBezTo>
                    <a:cubicBezTo>
                      <a:pt x="410" y="5355"/>
                      <a:pt x="1021" y="2537"/>
                      <a:pt x="2153" y="25"/>
                    </a:cubicBezTo>
                    <a:lnTo>
                      <a:pt x="2099" y="1"/>
                    </a:lnTo>
                    <a:close/>
                  </a:path>
                </a:pathLst>
              </a:custGeom>
              <a:solidFill>
                <a:srgbClr val="DD9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3" name="Google Shape;2983;p43"/>
              <p:cNvSpPr/>
              <p:nvPr/>
            </p:nvSpPr>
            <p:spPr>
              <a:xfrm>
                <a:off x="3297500" y="1228350"/>
                <a:ext cx="180450" cy="354500"/>
              </a:xfrm>
              <a:custGeom>
                <a:avLst/>
                <a:gdLst/>
                <a:ahLst/>
                <a:cxnLst/>
                <a:rect l="l" t="t" r="r" b="b"/>
                <a:pathLst>
                  <a:path w="7218" h="14180" extrusionOk="0">
                    <a:moveTo>
                      <a:pt x="7217" y="0"/>
                    </a:moveTo>
                    <a:lnTo>
                      <a:pt x="7217" y="0"/>
                    </a:lnTo>
                    <a:cubicBezTo>
                      <a:pt x="1322" y="1590"/>
                      <a:pt x="665" y="7376"/>
                      <a:pt x="591" y="8601"/>
                    </a:cubicBezTo>
                    <a:cubicBezTo>
                      <a:pt x="582" y="8748"/>
                      <a:pt x="582" y="8829"/>
                      <a:pt x="582" y="8829"/>
                    </a:cubicBezTo>
                    <a:lnTo>
                      <a:pt x="420" y="8711"/>
                    </a:lnTo>
                    <a:lnTo>
                      <a:pt x="624" y="9933"/>
                    </a:lnTo>
                    <a:lnTo>
                      <a:pt x="671" y="10218"/>
                    </a:lnTo>
                    <a:lnTo>
                      <a:pt x="302" y="9908"/>
                    </a:lnTo>
                    <a:lnTo>
                      <a:pt x="702" y="11405"/>
                    </a:lnTo>
                    <a:cubicBezTo>
                      <a:pt x="427" y="11254"/>
                      <a:pt x="188" y="11045"/>
                      <a:pt x="1" y="10793"/>
                    </a:cubicBezTo>
                    <a:lnTo>
                      <a:pt x="1" y="10793"/>
                    </a:lnTo>
                    <a:cubicBezTo>
                      <a:pt x="150" y="11235"/>
                      <a:pt x="404" y="11636"/>
                      <a:pt x="743" y="11959"/>
                    </a:cubicBezTo>
                    <a:cubicBezTo>
                      <a:pt x="880" y="12089"/>
                      <a:pt x="1118" y="12372"/>
                      <a:pt x="1118" y="12372"/>
                    </a:cubicBezTo>
                    <a:lnTo>
                      <a:pt x="1167" y="12354"/>
                    </a:lnTo>
                    <a:cubicBezTo>
                      <a:pt x="1134" y="12272"/>
                      <a:pt x="1088" y="12197"/>
                      <a:pt x="1030" y="12132"/>
                    </a:cubicBezTo>
                    <a:cubicBezTo>
                      <a:pt x="1060" y="12104"/>
                      <a:pt x="1099" y="12090"/>
                      <a:pt x="1139" y="12090"/>
                    </a:cubicBezTo>
                    <a:cubicBezTo>
                      <a:pt x="1045" y="11820"/>
                      <a:pt x="930" y="11556"/>
                      <a:pt x="794" y="11304"/>
                    </a:cubicBezTo>
                    <a:lnTo>
                      <a:pt x="794" y="11304"/>
                    </a:lnTo>
                    <a:lnTo>
                      <a:pt x="990" y="11372"/>
                    </a:lnTo>
                    <a:cubicBezTo>
                      <a:pt x="906" y="11102"/>
                      <a:pt x="823" y="10833"/>
                      <a:pt x="739" y="10564"/>
                    </a:cubicBezTo>
                    <a:lnTo>
                      <a:pt x="739" y="10564"/>
                    </a:lnTo>
                    <a:cubicBezTo>
                      <a:pt x="813" y="10612"/>
                      <a:pt x="886" y="10660"/>
                      <a:pt x="960" y="10709"/>
                    </a:cubicBezTo>
                    <a:cubicBezTo>
                      <a:pt x="948" y="10044"/>
                      <a:pt x="871" y="9382"/>
                      <a:pt x="727" y="8732"/>
                    </a:cubicBezTo>
                    <a:lnTo>
                      <a:pt x="727" y="8732"/>
                    </a:lnTo>
                    <a:lnTo>
                      <a:pt x="1040" y="8899"/>
                    </a:lnTo>
                    <a:cubicBezTo>
                      <a:pt x="1249" y="8359"/>
                      <a:pt x="1132" y="7296"/>
                      <a:pt x="1085" y="6718"/>
                    </a:cubicBezTo>
                    <a:lnTo>
                      <a:pt x="1085" y="6718"/>
                    </a:lnTo>
                    <a:cubicBezTo>
                      <a:pt x="1148" y="6776"/>
                      <a:pt x="1386" y="7064"/>
                      <a:pt x="1458" y="7064"/>
                    </a:cubicBezTo>
                    <a:cubicBezTo>
                      <a:pt x="1467" y="7064"/>
                      <a:pt x="1474" y="7060"/>
                      <a:pt x="1477" y="7049"/>
                    </a:cubicBezTo>
                    <a:cubicBezTo>
                      <a:pt x="1669" y="6371"/>
                      <a:pt x="1852" y="5638"/>
                      <a:pt x="2045" y="4960"/>
                    </a:cubicBezTo>
                    <a:cubicBezTo>
                      <a:pt x="2194" y="5051"/>
                      <a:pt x="2300" y="5646"/>
                      <a:pt x="2474" y="5670"/>
                    </a:cubicBezTo>
                    <a:cubicBezTo>
                      <a:pt x="2691" y="5031"/>
                      <a:pt x="3008" y="3920"/>
                      <a:pt x="3276" y="3301"/>
                    </a:cubicBezTo>
                    <a:cubicBezTo>
                      <a:pt x="3313" y="3217"/>
                      <a:pt x="3359" y="3124"/>
                      <a:pt x="3447" y="3098"/>
                    </a:cubicBezTo>
                    <a:cubicBezTo>
                      <a:pt x="3466" y="3092"/>
                      <a:pt x="3485" y="3091"/>
                      <a:pt x="3504" y="3091"/>
                    </a:cubicBezTo>
                    <a:cubicBezTo>
                      <a:pt x="3543" y="3091"/>
                      <a:pt x="3582" y="3098"/>
                      <a:pt x="3621" y="3098"/>
                    </a:cubicBezTo>
                    <a:cubicBezTo>
                      <a:pt x="3623" y="3098"/>
                      <a:pt x="3625" y="3098"/>
                      <a:pt x="3627" y="3098"/>
                    </a:cubicBezTo>
                    <a:cubicBezTo>
                      <a:pt x="3815" y="3098"/>
                      <a:pt x="3970" y="2946"/>
                      <a:pt x="4067" y="2784"/>
                    </a:cubicBezTo>
                    <a:cubicBezTo>
                      <a:pt x="4165" y="2620"/>
                      <a:pt x="4231" y="2436"/>
                      <a:pt x="4362" y="2297"/>
                    </a:cubicBezTo>
                    <a:cubicBezTo>
                      <a:pt x="4467" y="2185"/>
                      <a:pt x="4605" y="2112"/>
                      <a:pt x="4740" y="2038"/>
                    </a:cubicBezTo>
                    <a:cubicBezTo>
                      <a:pt x="5414" y="1668"/>
                      <a:pt x="6040" y="1219"/>
                      <a:pt x="6666" y="770"/>
                    </a:cubicBezTo>
                    <a:lnTo>
                      <a:pt x="6666" y="770"/>
                    </a:lnTo>
                    <a:cubicBezTo>
                      <a:pt x="6059" y="1388"/>
                      <a:pt x="5564" y="2105"/>
                      <a:pt x="5204" y="2892"/>
                    </a:cubicBezTo>
                    <a:cubicBezTo>
                      <a:pt x="5176" y="2953"/>
                      <a:pt x="5148" y="3017"/>
                      <a:pt x="5154" y="3084"/>
                    </a:cubicBezTo>
                    <a:cubicBezTo>
                      <a:pt x="5176" y="3322"/>
                      <a:pt x="5541" y="3328"/>
                      <a:pt x="5698" y="3508"/>
                    </a:cubicBezTo>
                    <a:cubicBezTo>
                      <a:pt x="5726" y="3538"/>
                      <a:pt x="5742" y="3577"/>
                      <a:pt x="5744" y="3617"/>
                    </a:cubicBezTo>
                    <a:cubicBezTo>
                      <a:pt x="5743" y="3688"/>
                      <a:pt x="5681" y="3741"/>
                      <a:pt x="5623" y="3784"/>
                    </a:cubicBezTo>
                    <a:cubicBezTo>
                      <a:pt x="4883" y="4349"/>
                      <a:pt x="4257" y="5049"/>
                      <a:pt x="3779" y="5848"/>
                    </a:cubicBezTo>
                    <a:cubicBezTo>
                      <a:pt x="3704" y="5972"/>
                      <a:pt x="3631" y="6108"/>
                      <a:pt x="3645" y="6253"/>
                    </a:cubicBezTo>
                    <a:cubicBezTo>
                      <a:pt x="3658" y="6378"/>
                      <a:pt x="3767" y="6498"/>
                      <a:pt x="3885" y="6498"/>
                    </a:cubicBezTo>
                    <a:cubicBezTo>
                      <a:pt x="3904" y="6498"/>
                      <a:pt x="3922" y="6496"/>
                      <a:pt x="3940" y="6490"/>
                    </a:cubicBezTo>
                    <a:lnTo>
                      <a:pt x="3940" y="6490"/>
                    </a:lnTo>
                    <a:cubicBezTo>
                      <a:pt x="3950" y="6701"/>
                      <a:pt x="3679" y="6784"/>
                      <a:pt x="3504" y="6906"/>
                    </a:cubicBezTo>
                    <a:cubicBezTo>
                      <a:pt x="3226" y="7097"/>
                      <a:pt x="3156" y="7472"/>
                      <a:pt x="3109" y="7806"/>
                    </a:cubicBezTo>
                    <a:lnTo>
                      <a:pt x="3376" y="7843"/>
                    </a:lnTo>
                    <a:cubicBezTo>
                      <a:pt x="3181" y="8053"/>
                      <a:pt x="3006" y="8278"/>
                      <a:pt x="2849" y="8518"/>
                    </a:cubicBezTo>
                    <a:cubicBezTo>
                      <a:pt x="2806" y="8582"/>
                      <a:pt x="2764" y="8657"/>
                      <a:pt x="2781" y="8732"/>
                    </a:cubicBezTo>
                    <a:cubicBezTo>
                      <a:pt x="2783" y="8744"/>
                      <a:pt x="2795" y="8748"/>
                      <a:pt x="2813" y="8748"/>
                    </a:cubicBezTo>
                    <a:cubicBezTo>
                      <a:pt x="2864" y="8748"/>
                      <a:pt x="2963" y="8712"/>
                      <a:pt x="3016" y="8712"/>
                    </a:cubicBezTo>
                    <a:cubicBezTo>
                      <a:pt x="3034" y="8712"/>
                      <a:pt x="3046" y="8717"/>
                      <a:pt x="3049" y="8728"/>
                    </a:cubicBezTo>
                    <a:cubicBezTo>
                      <a:pt x="3100" y="8910"/>
                      <a:pt x="2632" y="9222"/>
                      <a:pt x="2672" y="9408"/>
                    </a:cubicBezTo>
                    <a:cubicBezTo>
                      <a:pt x="2679" y="9441"/>
                      <a:pt x="2712" y="9454"/>
                      <a:pt x="2760" y="9454"/>
                    </a:cubicBezTo>
                    <a:cubicBezTo>
                      <a:pt x="2911" y="9454"/>
                      <a:pt x="3212" y="9330"/>
                      <a:pt x="3362" y="9330"/>
                    </a:cubicBezTo>
                    <a:cubicBezTo>
                      <a:pt x="3410" y="9330"/>
                      <a:pt x="3442" y="9343"/>
                      <a:pt x="3448" y="9378"/>
                    </a:cubicBezTo>
                    <a:cubicBezTo>
                      <a:pt x="3482" y="9572"/>
                      <a:pt x="2739" y="10157"/>
                      <a:pt x="2838" y="10329"/>
                    </a:cubicBezTo>
                    <a:cubicBezTo>
                      <a:pt x="2841" y="10334"/>
                      <a:pt x="2848" y="10336"/>
                      <a:pt x="2858" y="10336"/>
                    </a:cubicBezTo>
                    <a:cubicBezTo>
                      <a:pt x="2950" y="10336"/>
                      <a:pt x="3297" y="10155"/>
                      <a:pt x="3387" y="10155"/>
                    </a:cubicBezTo>
                    <a:cubicBezTo>
                      <a:pt x="3394" y="10155"/>
                      <a:pt x="3400" y="10157"/>
                      <a:pt x="3404" y="10160"/>
                    </a:cubicBezTo>
                    <a:cubicBezTo>
                      <a:pt x="3565" y="10299"/>
                      <a:pt x="2604" y="11289"/>
                      <a:pt x="2455" y="11441"/>
                    </a:cubicBezTo>
                    <a:cubicBezTo>
                      <a:pt x="2295" y="11604"/>
                      <a:pt x="2310" y="11649"/>
                      <a:pt x="2398" y="11649"/>
                    </a:cubicBezTo>
                    <a:cubicBezTo>
                      <a:pt x="2510" y="11649"/>
                      <a:pt x="2738" y="11577"/>
                      <a:pt x="2885" y="11577"/>
                    </a:cubicBezTo>
                    <a:cubicBezTo>
                      <a:pt x="2921" y="11577"/>
                      <a:pt x="2952" y="11582"/>
                      <a:pt x="2975" y="11593"/>
                    </a:cubicBezTo>
                    <a:cubicBezTo>
                      <a:pt x="2764" y="11766"/>
                      <a:pt x="2084" y="12344"/>
                      <a:pt x="1879" y="12525"/>
                    </a:cubicBezTo>
                    <a:cubicBezTo>
                      <a:pt x="1928" y="12516"/>
                      <a:pt x="1967" y="12511"/>
                      <a:pt x="1999" y="12511"/>
                    </a:cubicBezTo>
                    <a:cubicBezTo>
                      <a:pt x="2304" y="12511"/>
                      <a:pt x="1823" y="12917"/>
                      <a:pt x="1737" y="13029"/>
                    </a:cubicBezTo>
                    <a:cubicBezTo>
                      <a:pt x="1832" y="13086"/>
                      <a:pt x="2148" y="13044"/>
                      <a:pt x="2243" y="13100"/>
                    </a:cubicBezTo>
                    <a:cubicBezTo>
                      <a:pt x="1968" y="13222"/>
                      <a:pt x="1719" y="13397"/>
                      <a:pt x="1511" y="13615"/>
                    </a:cubicBezTo>
                    <a:cubicBezTo>
                      <a:pt x="1504" y="13686"/>
                      <a:pt x="1497" y="13757"/>
                      <a:pt x="1489" y="13829"/>
                    </a:cubicBezTo>
                    <a:cubicBezTo>
                      <a:pt x="1706" y="13891"/>
                      <a:pt x="1896" y="14019"/>
                      <a:pt x="2071" y="14179"/>
                    </a:cubicBezTo>
                    <a:cubicBezTo>
                      <a:pt x="2006" y="14010"/>
                      <a:pt x="1876" y="13792"/>
                      <a:pt x="1696" y="13764"/>
                    </a:cubicBezTo>
                    <a:lnTo>
                      <a:pt x="1696" y="13764"/>
                    </a:lnTo>
                    <a:cubicBezTo>
                      <a:pt x="2058" y="13786"/>
                      <a:pt x="2345" y="13828"/>
                      <a:pt x="2742" y="13922"/>
                    </a:cubicBezTo>
                    <a:cubicBezTo>
                      <a:pt x="2553" y="13697"/>
                      <a:pt x="2277" y="13565"/>
                      <a:pt x="1983" y="13558"/>
                    </a:cubicBezTo>
                    <a:cubicBezTo>
                      <a:pt x="2417" y="13558"/>
                      <a:pt x="2851" y="13557"/>
                      <a:pt x="3285" y="13556"/>
                    </a:cubicBezTo>
                    <a:cubicBezTo>
                      <a:pt x="3106" y="13412"/>
                      <a:pt x="2883" y="13330"/>
                      <a:pt x="2653" y="13325"/>
                    </a:cubicBezTo>
                    <a:lnTo>
                      <a:pt x="4045" y="13192"/>
                    </a:lnTo>
                    <a:cubicBezTo>
                      <a:pt x="3694" y="13015"/>
                      <a:pt x="3308" y="12924"/>
                      <a:pt x="2918" y="12924"/>
                    </a:cubicBezTo>
                    <a:cubicBezTo>
                      <a:pt x="2761" y="12924"/>
                      <a:pt x="2603" y="12939"/>
                      <a:pt x="2447" y="12969"/>
                    </a:cubicBezTo>
                    <a:cubicBezTo>
                      <a:pt x="2690" y="12912"/>
                      <a:pt x="2911" y="12789"/>
                      <a:pt x="3088" y="12613"/>
                    </a:cubicBezTo>
                    <a:lnTo>
                      <a:pt x="3088" y="12613"/>
                    </a:lnTo>
                    <a:cubicBezTo>
                      <a:pt x="2960" y="12640"/>
                      <a:pt x="2830" y="12654"/>
                      <a:pt x="2700" y="12654"/>
                    </a:cubicBezTo>
                    <a:cubicBezTo>
                      <a:pt x="2579" y="12654"/>
                      <a:pt x="2457" y="12642"/>
                      <a:pt x="2337" y="12618"/>
                    </a:cubicBezTo>
                    <a:cubicBezTo>
                      <a:pt x="2691" y="12540"/>
                      <a:pt x="3000" y="12326"/>
                      <a:pt x="3197" y="12022"/>
                    </a:cubicBezTo>
                    <a:lnTo>
                      <a:pt x="3197" y="12022"/>
                    </a:lnTo>
                    <a:cubicBezTo>
                      <a:pt x="3070" y="12063"/>
                      <a:pt x="2942" y="12105"/>
                      <a:pt x="2815" y="12147"/>
                    </a:cubicBezTo>
                    <a:cubicBezTo>
                      <a:pt x="3182" y="11795"/>
                      <a:pt x="3473" y="11372"/>
                      <a:pt x="3669" y="10903"/>
                    </a:cubicBezTo>
                    <a:lnTo>
                      <a:pt x="3669" y="10903"/>
                    </a:lnTo>
                    <a:cubicBezTo>
                      <a:pt x="3508" y="11002"/>
                      <a:pt x="3331" y="11072"/>
                      <a:pt x="3148" y="11110"/>
                    </a:cubicBezTo>
                    <a:cubicBezTo>
                      <a:pt x="4175" y="9846"/>
                      <a:pt x="4217" y="8815"/>
                      <a:pt x="4217" y="8815"/>
                    </a:cubicBezTo>
                    <a:lnTo>
                      <a:pt x="4217" y="8815"/>
                    </a:lnTo>
                    <a:cubicBezTo>
                      <a:pt x="3921" y="8872"/>
                      <a:pt x="3444" y="8879"/>
                      <a:pt x="3241" y="8879"/>
                    </a:cubicBezTo>
                    <a:cubicBezTo>
                      <a:pt x="3180" y="8879"/>
                      <a:pt x="3143" y="8878"/>
                      <a:pt x="3143" y="8878"/>
                    </a:cubicBezTo>
                    <a:cubicBezTo>
                      <a:pt x="3835" y="8736"/>
                      <a:pt x="4464" y="8372"/>
                      <a:pt x="4932" y="7841"/>
                    </a:cubicBezTo>
                    <a:lnTo>
                      <a:pt x="4932" y="7841"/>
                    </a:lnTo>
                    <a:cubicBezTo>
                      <a:pt x="4424" y="8171"/>
                      <a:pt x="3857" y="8400"/>
                      <a:pt x="3261" y="8517"/>
                    </a:cubicBezTo>
                    <a:lnTo>
                      <a:pt x="4822" y="7131"/>
                    </a:lnTo>
                    <a:lnTo>
                      <a:pt x="4822" y="7131"/>
                    </a:lnTo>
                    <a:lnTo>
                      <a:pt x="3562" y="7496"/>
                    </a:lnTo>
                    <a:cubicBezTo>
                      <a:pt x="3563" y="7495"/>
                      <a:pt x="3563" y="7495"/>
                      <a:pt x="3563" y="7495"/>
                    </a:cubicBezTo>
                    <a:cubicBezTo>
                      <a:pt x="3630" y="7455"/>
                      <a:pt x="5747" y="6166"/>
                      <a:pt x="6372" y="3025"/>
                    </a:cubicBezTo>
                    <a:cubicBezTo>
                      <a:pt x="6886" y="446"/>
                      <a:pt x="7140" y="56"/>
                      <a:pt x="7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4" name="Google Shape;2984;p43"/>
              <p:cNvSpPr/>
              <p:nvPr/>
            </p:nvSpPr>
            <p:spPr>
              <a:xfrm>
                <a:off x="3315675" y="1247625"/>
                <a:ext cx="148450" cy="321150"/>
              </a:xfrm>
              <a:custGeom>
                <a:avLst/>
                <a:gdLst/>
                <a:ahLst/>
                <a:cxnLst/>
                <a:rect l="l" t="t" r="r" b="b"/>
                <a:pathLst>
                  <a:path w="5938" h="12846" extrusionOk="0">
                    <a:moveTo>
                      <a:pt x="5938" y="0"/>
                    </a:moveTo>
                    <a:cubicBezTo>
                      <a:pt x="5313" y="449"/>
                      <a:pt x="4687" y="898"/>
                      <a:pt x="4013" y="1269"/>
                    </a:cubicBezTo>
                    <a:cubicBezTo>
                      <a:pt x="3878" y="1343"/>
                      <a:pt x="3739" y="1415"/>
                      <a:pt x="3635" y="1527"/>
                    </a:cubicBezTo>
                    <a:cubicBezTo>
                      <a:pt x="3504" y="1666"/>
                      <a:pt x="3438" y="1852"/>
                      <a:pt x="3340" y="2014"/>
                    </a:cubicBezTo>
                    <a:cubicBezTo>
                      <a:pt x="3243" y="2176"/>
                      <a:pt x="3086" y="2329"/>
                      <a:pt x="2898" y="2329"/>
                    </a:cubicBezTo>
                    <a:cubicBezTo>
                      <a:pt x="2896" y="2329"/>
                      <a:pt x="2895" y="2329"/>
                      <a:pt x="2894" y="2329"/>
                    </a:cubicBezTo>
                    <a:cubicBezTo>
                      <a:pt x="2856" y="2328"/>
                      <a:pt x="2817" y="2321"/>
                      <a:pt x="2779" y="2321"/>
                    </a:cubicBezTo>
                    <a:cubicBezTo>
                      <a:pt x="2759" y="2321"/>
                      <a:pt x="2739" y="2323"/>
                      <a:pt x="2720" y="2329"/>
                    </a:cubicBezTo>
                    <a:cubicBezTo>
                      <a:pt x="2632" y="2354"/>
                      <a:pt x="2586" y="2448"/>
                      <a:pt x="2549" y="2531"/>
                    </a:cubicBezTo>
                    <a:cubicBezTo>
                      <a:pt x="2281" y="3150"/>
                      <a:pt x="1964" y="4261"/>
                      <a:pt x="1746" y="4900"/>
                    </a:cubicBezTo>
                    <a:cubicBezTo>
                      <a:pt x="1572" y="4876"/>
                      <a:pt x="1467" y="4281"/>
                      <a:pt x="1317" y="4191"/>
                    </a:cubicBezTo>
                    <a:cubicBezTo>
                      <a:pt x="1125" y="4870"/>
                      <a:pt x="942" y="5601"/>
                      <a:pt x="750" y="6279"/>
                    </a:cubicBezTo>
                    <a:cubicBezTo>
                      <a:pt x="747" y="6290"/>
                      <a:pt x="740" y="6294"/>
                      <a:pt x="731" y="6294"/>
                    </a:cubicBezTo>
                    <a:cubicBezTo>
                      <a:pt x="659" y="6294"/>
                      <a:pt x="420" y="6006"/>
                      <a:pt x="358" y="5948"/>
                    </a:cubicBezTo>
                    <a:lnTo>
                      <a:pt x="358" y="5948"/>
                    </a:lnTo>
                    <a:cubicBezTo>
                      <a:pt x="405" y="6526"/>
                      <a:pt x="521" y="7589"/>
                      <a:pt x="313" y="8130"/>
                    </a:cubicBezTo>
                    <a:lnTo>
                      <a:pt x="0" y="7964"/>
                    </a:lnTo>
                    <a:lnTo>
                      <a:pt x="0" y="7964"/>
                    </a:lnTo>
                    <a:cubicBezTo>
                      <a:pt x="144" y="8612"/>
                      <a:pt x="221" y="9274"/>
                      <a:pt x="233" y="9939"/>
                    </a:cubicBezTo>
                    <a:cubicBezTo>
                      <a:pt x="159" y="9890"/>
                      <a:pt x="86" y="9841"/>
                      <a:pt x="12" y="9794"/>
                    </a:cubicBezTo>
                    <a:lnTo>
                      <a:pt x="12" y="9794"/>
                    </a:lnTo>
                    <a:cubicBezTo>
                      <a:pt x="96" y="10063"/>
                      <a:pt x="179" y="10332"/>
                      <a:pt x="263" y="10601"/>
                    </a:cubicBezTo>
                    <a:lnTo>
                      <a:pt x="66" y="10533"/>
                    </a:lnTo>
                    <a:lnTo>
                      <a:pt x="66" y="10533"/>
                    </a:lnTo>
                    <a:cubicBezTo>
                      <a:pt x="201" y="10786"/>
                      <a:pt x="317" y="11049"/>
                      <a:pt x="411" y="11320"/>
                    </a:cubicBezTo>
                    <a:cubicBezTo>
                      <a:pt x="371" y="11320"/>
                      <a:pt x="332" y="11334"/>
                      <a:pt x="303" y="11361"/>
                    </a:cubicBezTo>
                    <a:cubicBezTo>
                      <a:pt x="361" y="11427"/>
                      <a:pt x="407" y="11502"/>
                      <a:pt x="440" y="11584"/>
                    </a:cubicBezTo>
                    <a:cubicBezTo>
                      <a:pt x="471" y="11662"/>
                      <a:pt x="490" y="11744"/>
                      <a:pt x="493" y="11827"/>
                    </a:cubicBezTo>
                    <a:cubicBezTo>
                      <a:pt x="482" y="11820"/>
                      <a:pt x="469" y="11817"/>
                      <a:pt x="457" y="11817"/>
                    </a:cubicBezTo>
                    <a:cubicBezTo>
                      <a:pt x="414" y="11817"/>
                      <a:pt x="368" y="11856"/>
                      <a:pt x="357" y="11902"/>
                    </a:cubicBezTo>
                    <a:cubicBezTo>
                      <a:pt x="349" y="11940"/>
                      <a:pt x="352" y="11979"/>
                      <a:pt x="364" y="12014"/>
                    </a:cubicBezTo>
                    <a:cubicBezTo>
                      <a:pt x="371" y="12035"/>
                      <a:pt x="378" y="12056"/>
                      <a:pt x="386" y="12076"/>
                    </a:cubicBezTo>
                    <a:cubicBezTo>
                      <a:pt x="410" y="12132"/>
                      <a:pt x="433" y="12192"/>
                      <a:pt x="418" y="12251"/>
                    </a:cubicBezTo>
                    <a:cubicBezTo>
                      <a:pt x="335" y="12204"/>
                      <a:pt x="243" y="12173"/>
                      <a:pt x="148" y="12158"/>
                    </a:cubicBezTo>
                    <a:lnTo>
                      <a:pt x="148" y="12158"/>
                    </a:lnTo>
                    <a:cubicBezTo>
                      <a:pt x="215" y="12239"/>
                      <a:pt x="283" y="12321"/>
                      <a:pt x="349" y="12402"/>
                    </a:cubicBezTo>
                    <a:cubicBezTo>
                      <a:pt x="376" y="12435"/>
                      <a:pt x="404" y="12471"/>
                      <a:pt x="403" y="12513"/>
                    </a:cubicBezTo>
                    <a:cubicBezTo>
                      <a:pt x="402" y="12546"/>
                      <a:pt x="371" y="12578"/>
                      <a:pt x="341" y="12578"/>
                    </a:cubicBezTo>
                    <a:cubicBezTo>
                      <a:pt x="334" y="12578"/>
                      <a:pt x="326" y="12576"/>
                      <a:pt x="319" y="12572"/>
                    </a:cubicBezTo>
                    <a:lnTo>
                      <a:pt x="319" y="12572"/>
                    </a:lnTo>
                    <a:cubicBezTo>
                      <a:pt x="401" y="12642"/>
                      <a:pt x="465" y="12731"/>
                      <a:pt x="506" y="12830"/>
                    </a:cubicBezTo>
                    <a:cubicBezTo>
                      <a:pt x="540" y="12563"/>
                      <a:pt x="577" y="12286"/>
                      <a:pt x="620" y="11999"/>
                    </a:cubicBezTo>
                    <a:cubicBezTo>
                      <a:pt x="543" y="11624"/>
                      <a:pt x="537" y="11237"/>
                      <a:pt x="604" y="10859"/>
                    </a:cubicBezTo>
                    <a:cubicBezTo>
                      <a:pt x="636" y="10680"/>
                      <a:pt x="685" y="10499"/>
                      <a:pt x="668" y="10318"/>
                    </a:cubicBezTo>
                    <a:cubicBezTo>
                      <a:pt x="655" y="10179"/>
                      <a:pt x="604" y="10045"/>
                      <a:pt x="609" y="9906"/>
                    </a:cubicBezTo>
                    <a:cubicBezTo>
                      <a:pt x="618" y="9600"/>
                      <a:pt x="880" y="9369"/>
                      <a:pt x="989" y="9083"/>
                    </a:cubicBezTo>
                    <a:cubicBezTo>
                      <a:pt x="1106" y="8777"/>
                      <a:pt x="1040" y="8424"/>
                      <a:pt x="1158" y="8118"/>
                    </a:cubicBezTo>
                    <a:cubicBezTo>
                      <a:pt x="1243" y="7901"/>
                      <a:pt x="1414" y="7720"/>
                      <a:pt x="1465" y="7493"/>
                    </a:cubicBezTo>
                    <a:cubicBezTo>
                      <a:pt x="1510" y="7292"/>
                      <a:pt x="1453" y="7084"/>
                      <a:pt x="1459" y="6877"/>
                    </a:cubicBezTo>
                    <a:cubicBezTo>
                      <a:pt x="1466" y="6567"/>
                      <a:pt x="1614" y="6281"/>
                      <a:pt x="1759" y="6009"/>
                    </a:cubicBezTo>
                    <a:cubicBezTo>
                      <a:pt x="1889" y="5761"/>
                      <a:pt x="2020" y="5513"/>
                      <a:pt x="2151" y="5266"/>
                    </a:cubicBezTo>
                    <a:cubicBezTo>
                      <a:pt x="2215" y="5143"/>
                      <a:pt x="2279" y="5022"/>
                      <a:pt x="2351" y="4906"/>
                    </a:cubicBezTo>
                    <a:cubicBezTo>
                      <a:pt x="2429" y="4781"/>
                      <a:pt x="2515" y="4661"/>
                      <a:pt x="2584" y="4530"/>
                    </a:cubicBezTo>
                    <a:cubicBezTo>
                      <a:pt x="2603" y="4496"/>
                      <a:pt x="2620" y="4460"/>
                      <a:pt x="2636" y="4425"/>
                    </a:cubicBezTo>
                    <a:cubicBezTo>
                      <a:pt x="2747" y="4174"/>
                      <a:pt x="2801" y="3901"/>
                      <a:pt x="2895" y="3642"/>
                    </a:cubicBezTo>
                    <a:cubicBezTo>
                      <a:pt x="3073" y="3150"/>
                      <a:pt x="3384" y="2718"/>
                      <a:pt x="3794" y="2393"/>
                    </a:cubicBezTo>
                    <a:cubicBezTo>
                      <a:pt x="3949" y="2150"/>
                      <a:pt x="4112" y="1913"/>
                      <a:pt x="4282" y="1684"/>
                    </a:cubicBezTo>
                    <a:lnTo>
                      <a:pt x="4282" y="1684"/>
                    </a:lnTo>
                    <a:cubicBezTo>
                      <a:pt x="4238" y="1750"/>
                      <a:pt x="1526" y="5844"/>
                      <a:pt x="784" y="12845"/>
                    </a:cubicBezTo>
                    <a:cubicBezTo>
                      <a:pt x="992" y="12627"/>
                      <a:pt x="1241" y="12453"/>
                      <a:pt x="1516" y="12330"/>
                    </a:cubicBezTo>
                    <a:cubicBezTo>
                      <a:pt x="1421" y="12275"/>
                      <a:pt x="1105" y="12316"/>
                      <a:pt x="1010" y="12259"/>
                    </a:cubicBezTo>
                    <a:cubicBezTo>
                      <a:pt x="1096" y="12147"/>
                      <a:pt x="1576" y="11741"/>
                      <a:pt x="1272" y="11741"/>
                    </a:cubicBezTo>
                    <a:cubicBezTo>
                      <a:pt x="1240" y="11741"/>
                      <a:pt x="1201" y="11746"/>
                      <a:pt x="1152" y="11755"/>
                    </a:cubicBezTo>
                    <a:cubicBezTo>
                      <a:pt x="1357" y="11575"/>
                      <a:pt x="2037" y="10997"/>
                      <a:pt x="2248" y="10823"/>
                    </a:cubicBezTo>
                    <a:cubicBezTo>
                      <a:pt x="2225" y="10812"/>
                      <a:pt x="2194" y="10807"/>
                      <a:pt x="2158" y="10807"/>
                    </a:cubicBezTo>
                    <a:cubicBezTo>
                      <a:pt x="2011" y="10807"/>
                      <a:pt x="1782" y="10879"/>
                      <a:pt x="1671" y="10879"/>
                    </a:cubicBezTo>
                    <a:cubicBezTo>
                      <a:pt x="1582" y="10879"/>
                      <a:pt x="1568" y="10834"/>
                      <a:pt x="1728" y="10671"/>
                    </a:cubicBezTo>
                    <a:cubicBezTo>
                      <a:pt x="1877" y="10519"/>
                      <a:pt x="2837" y="9530"/>
                      <a:pt x="2677" y="9391"/>
                    </a:cubicBezTo>
                    <a:cubicBezTo>
                      <a:pt x="2673" y="9388"/>
                      <a:pt x="2667" y="9386"/>
                      <a:pt x="2659" y="9386"/>
                    </a:cubicBezTo>
                    <a:cubicBezTo>
                      <a:pt x="2569" y="9386"/>
                      <a:pt x="2222" y="9567"/>
                      <a:pt x="2131" y="9567"/>
                    </a:cubicBezTo>
                    <a:cubicBezTo>
                      <a:pt x="2121" y="9567"/>
                      <a:pt x="2113" y="9564"/>
                      <a:pt x="2111" y="9559"/>
                    </a:cubicBezTo>
                    <a:cubicBezTo>
                      <a:pt x="2010" y="9389"/>
                      <a:pt x="2754" y="8802"/>
                      <a:pt x="2721" y="8608"/>
                    </a:cubicBezTo>
                    <a:cubicBezTo>
                      <a:pt x="2715" y="8573"/>
                      <a:pt x="2683" y="8560"/>
                      <a:pt x="2635" y="8560"/>
                    </a:cubicBezTo>
                    <a:cubicBezTo>
                      <a:pt x="2486" y="8560"/>
                      <a:pt x="2184" y="8685"/>
                      <a:pt x="2033" y="8685"/>
                    </a:cubicBezTo>
                    <a:cubicBezTo>
                      <a:pt x="1985" y="8685"/>
                      <a:pt x="1952" y="8672"/>
                      <a:pt x="1945" y="8638"/>
                    </a:cubicBezTo>
                    <a:cubicBezTo>
                      <a:pt x="1905" y="8453"/>
                      <a:pt x="2372" y="8140"/>
                      <a:pt x="2322" y="7958"/>
                    </a:cubicBezTo>
                    <a:cubicBezTo>
                      <a:pt x="2319" y="7947"/>
                      <a:pt x="2307" y="7942"/>
                      <a:pt x="2289" y="7942"/>
                    </a:cubicBezTo>
                    <a:cubicBezTo>
                      <a:pt x="2236" y="7942"/>
                      <a:pt x="2137" y="7978"/>
                      <a:pt x="2086" y="7978"/>
                    </a:cubicBezTo>
                    <a:cubicBezTo>
                      <a:pt x="2068" y="7978"/>
                      <a:pt x="2056" y="7974"/>
                      <a:pt x="2054" y="7962"/>
                    </a:cubicBezTo>
                    <a:cubicBezTo>
                      <a:pt x="2037" y="7887"/>
                      <a:pt x="2079" y="7812"/>
                      <a:pt x="2122" y="7748"/>
                    </a:cubicBezTo>
                    <a:cubicBezTo>
                      <a:pt x="2277" y="7509"/>
                      <a:pt x="2454" y="7283"/>
                      <a:pt x="2649" y="7074"/>
                    </a:cubicBezTo>
                    <a:lnTo>
                      <a:pt x="2382" y="7036"/>
                    </a:lnTo>
                    <a:cubicBezTo>
                      <a:pt x="2429" y="6701"/>
                      <a:pt x="2499" y="6327"/>
                      <a:pt x="2777" y="6136"/>
                    </a:cubicBezTo>
                    <a:cubicBezTo>
                      <a:pt x="2952" y="6014"/>
                      <a:pt x="3223" y="5931"/>
                      <a:pt x="3213" y="5720"/>
                    </a:cubicBezTo>
                    <a:lnTo>
                      <a:pt x="3213" y="5720"/>
                    </a:lnTo>
                    <a:cubicBezTo>
                      <a:pt x="3195" y="5726"/>
                      <a:pt x="3177" y="5729"/>
                      <a:pt x="3158" y="5729"/>
                    </a:cubicBezTo>
                    <a:cubicBezTo>
                      <a:pt x="3040" y="5729"/>
                      <a:pt x="2931" y="5608"/>
                      <a:pt x="2918" y="5483"/>
                    </a:cubicBezTo>
                    <a:cubicBezTo>
                      <a:pt x="2904" y="5339"/>
                      <a:pt x="2977" y="5202"/>
                      <a:pt x="3051" y="5078"/>
                    </a:cubicBezTo>
                    <a:cubicBezTo>
                      <a:pt x="3530" y="4279"/>
                      <a:pt x="4156" y="3579"/>
                      <a:pt x="4896" y="3014"/>
                    </a:cubicBezTo>
                    <a:cubicBezTo>
                      <a:pt x="4953" y="2971"/>
                      <a:pt x="5016" y="2918"/>
                      <a:pt x="5016" y="2847"/>
                    </a:cubicBezTo>
                    <a:cubicBezTo>
                      <a:pt x="5015" y="2807"/>
                      <a:pt x="4999" y="2768"/>
                      <a:pt x="4970" y="2739"/>
                    </a:cubicBezTo>
                    <a:cubicBezTo>
                      <a:pt x="4814" y="2558"/>
                      <a:pt x="4449" y="2552"/>
                      <a:pt x="4427" y="2314"/>
                    </a:cubicBezTo>
                    <a:cubicBezTo>
                      <a:pt x="4421" y="2248"/>
                      <a:pt x="4449" y="2183"/>
                      <a:pt x="4477" y="2122"/>
                    </a:cubicBezTo>
                    <a:cubicBezTo>
                      <a:pt x="4837" y="1335"/>
                      <a:pt x="5331" y="618"/>
                      <a:pt x="5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5" name="Google Shape;2985;p43"/>
              <p:cNvSpPr/>
              <p:nvPr/>
            </p:nvSpPr>
            <p:spPr>
              <a:xfrm>
                <a:off x="3327725" y="1289700"/>
                <a:ext cx="95025" cy="284375"/>
              </a:xfrm>
              <a:custGeom>
                <a:avLst/>
                <a:gdLst/>
                <a:ahLst/>
                <a:cxnLst/>
                <a:rect l="l" t="t" r="r" b="b"/>
                <a:pathLst>
                  <a:path w="3801" h="11375" extrusionOk="0">
                    <a:moveTo>
                      <a:pt x="3800" y="1"/>
                    </a:moveTo>
                    <a:lnTo>
                      <a:pt x="3800" y="1"/>
                    </a:lnTo>
                    <a:cubicBezTo>
                      <a:pt x="3630" y="230"/>
                      <a:pt x="3467" y="467"/>
                      <a:pt x="3313" y="709"/>
                    </a:cubicBezTo>
                    <a:cubicBezTo>
                      <a:pt x="2898" y="1356"/>
                      <a:pt x="2532" y="2049"/>
                      <a:pt x="2208" y="2766"/>
                    </a:cubicBezTo>
                    <a:cubicBezTo>
                      <a:pt x="1076" y="5278"/>
                      <a:pt x="466" y="8095"/>
                      <a:pt x="139" y="10314"/>
                    </a:cubicBezTo>
                    <a:cubicBezTo>
                      <a:pt x="97" y="10603"/>
                      <a:pt x="58" y="10880"/>
                      <a:pt x="24" y="11146"/>
                    </a:cubicBezTo>
                    <a:cubicBezTo>
                      <a:pt x="17" y="11210"/>
                      <a:pt x="9" y="11272"/>
                      <a:pt x="1" y="11336"/>
                    </a:cubicBezTo>
                    <a:cubicBezTo>
                      <a:pt x="95" y="11336"/>
                      <a:pt x="190" y="11349"/>
                      <a:pt x="280" y="11375"/>
                    </a:cubicBezTo>
                    <a:cubicBezTo>
                      <a:pt x="288" y="11303"/>
                      <a:pt x="295" y="11232"/>
                      <a:pt x="302" y="11161"/>
                    </a:cubicBezTo>
                    <a:cubicBezTo>
                      <a:pt x="1044" y="4161"/>
                      <a:pt x="3756" y="67"/>
                      <a:pt x="3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6" name="Google Shape;2986;p43"/>
              <p:cNvSpPr/>
              <p:nvPr/>
            </p:nvSpPr>
            <p:spPr>
              <a:xfrm>
                <a:off x="3386575" y="1228175"/>
                <a:ext cx="92075" cy="187575"/>
              </a:xfrm>
              <a:custGeom>
                <a:avLst/>
                <a:gdLst/>
                <a:ahLst/>
                <a:cxnLst/>
                <a:rect l="l" t="t" r="r" b="b"/>
                <a:pathLst>
                  <a:path w="3683" h="7503" extrusionOk="0">
                    <a:moveTo>
                      <a:pt x="3682" y="1"/>
                    </a:moveTo>
                    <a:cubicBezTo>
                      <a:pt x="3673" y="3"/>
                      <a:pt x="3663" y="5"/>
                      <a:pt x="3654" y="7"/>
                    </a:cubicBezTo>
                    <a:cubicBezTo>
                      <a:pt x="3577" y="63"/>
                      <a:pt x="3323" y="453"/>
                      <a:pt x="2810" y="3032"/>
                    </a:cubicBezTo>
                    <a:cubicBezTo>
                      <a:pt x="2185" y="6173"/>
                      <a:pt x="68" y="7462"/>
                      <a:pt x="1" y="7502"/>
                    </a:cubicBezTo>
                    <a:cubicBezTo>
                      <a:pt x="809" y="7101"/>
                      <a:pt x="1624" y="6619"/>
                      <a:pt x="2104" y="5855"/>
                    </a:cubicBezTo>
                    <a:cubicBezTo>
                      <a:pt x="2353" y="5457"/>
                      <a:pt x="2496" y="5005"/>
                      <a:pt x="2638" y="4559"/>
                    </a:cubicBezTo>
                    <a:cubicBezTo>
                      <a:pt x="2871" y="3820"/>
                      <a:pt x="3106" y="3072"/>
                      <a:pt x="3157" y="2299"/>
                    </a:cubicBezTo>
                    <a:cubicBezTo>
                      <a:pt x="3203" y="1617"/>
                      <a:pt x="3421" y="631"/>
                      <a:pt x="3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7" name="Google Shape;2987;p43"/>
              <p:cNvSpPr/>
              <p:nvPr/>
            </p:nvSpPr>
            <p:spPr>
              <a:xfrm>
                <a:off x="3309625" y="1228275"/>
                <a:ext cx="168500" cy="215125"/>
              </a:xfrm>
              <a:custGeom>
                <a:avLst/>
                <a:gdLst/>
                <a:ahLst/>
                <a:cxnLst/>
                <a:rect l="l" t="t" r="r" b="b"/>
                <a:pathLst>
                  <a:path w="6740" h="8605" extrusionOk="0">
                    <a:moveTo>
                      <a:pt x="6739" y="0"/>
                    </a:moveTo>
                    <a:cubicBezTo>
                      <a:pt x="5555" y="198"/>
                      <a:pt x="2201" y="1279"/>
                      <a:pt x="983" y="3847"/>
                    </a:cubicBezTo>
                    <a:cubicBezTo>
                      <a:pt x="291" y="5306"/>
                      <a:pt x="1" y="8092"/>
                      <a:pt x="65" y="8601"/>
                    </a:cubicBezTo>
                    <a:lnTo>
                      <a:pt x="106" y="8604"/>
                    </a:lnTo>
                    <a:cubicBezTo>
                      <a:pt x="180" y="7379"/>
                      <a:pt x="838" y="1593"/>
                      <a:pt x="6732" y="3"/>
                    </a:cubicBezTo>
                    <a:lnTo>
                      <a:pt x="67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8" name="Google Shape;2988;p43"/>
              <p:cNvSpPr/>
              <p:nvPr/>
            </p:nvSpPr>
            <p:spPr>
              <a:xfrm>
                <a:off x="3379025" y="1393350"/>
                <a:ext cx="51200" cy="47925"/>
              </a:xfrm>
              <a:custGeom>
                <a:avLst/>
                <a:gdLst/>
                <a:ahLst/>
                <a:cxnLst/>
                <a:rect l="l" t="t" r="r" b="b"/>
                <a:pathLst>
                  <a:path w="2048" h="1917" extrusionOk="0">
                    <a:moveTo>
                      <a:pt x="2047" y="1"/>
                    </a:moveTo>
                    <a:cubicBezTo>
                      <a:pt x="1527" y="406"/>
                      <a:pt x="934" y="709"/>
                      <a:pt x="301" y="896"/>
                    </a:cubicBezTo>
                    <a:lnTo>
                      <a:pt x="1561" y="531"/>
                    </a:lnTo>
                    <a:lnTo>
                      <a:pt x="1561" y="531"/>
                    </a:lnTo>
                    <a:lnTo>
                      <a:pt x="0" y="1917"/>
                    </a:lnTo>
                    <a:cubicBezTo>
                      <a:pt x="439" y="1706"/>
                      <a:pt x="880" y="1494"/>
                      <a:pt x="1259" y="1190"/>
                    </a:cubicBezTo>
                    <a:cubicBezTo>
                      <a:pt x="1637" y="885"/>
                      <a:pt x="1951" y="476"/>
                      <a:pt x="2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9" name="Google Shape;2989;p43"/>
              <p:cNvSpPr/>
              <p:nvPr/>
            </p:nvSpPr>
            <p:spPr>
              <a:xfrm>
                <a:off x="3376050" y="1440425"/>
                <a:ext cx="37500" cy="65675"/>
              </a:xfrm>
              <a:custGeom>
                <a:avLst/>
                <a:gdLst/>
                <a:ahLst/>
                <a:cxnLst/>
                <a:rect l="l" t="t" r="r" b="b"/>
                <a:pathLst>
                  <a:path w="1500" h="2627" extrusionOk="0">
                    <a:moveTo>
                      <a:pt x="1500" y="0"/>
                    </a:moveTo>
                    <a:lnTo>
                      <a:pt x="1500" y="0"/>
                    </a:lnTo>
                    <a:cubicBezTo>
                      <a:pt x="1027" y="218"/>
                      <a:pt x="520" y="353"/>
                      <a:pt x="0" y="396"/>
                    </a:cubicBezTo>
                    <a:cubicBezTo>
                      <a:pt x="0" y="396"/>
                      <a:pt x="32" y="397"/>
                      <a:pt x="86" y="397"/>
                    </a:cubicBezTo>
                    <a:cubicBezTo>
                      <a:pt x="282" y="397"/>
                      <a:pt x="772" y="390"/>
                      <a:pt x="1074" y="333"/>
                    </a:cubicBezTo>
                    <a:lnTo>
                      <a:pt x="1074" y="333"/>
                    </a:lnTo>
                    <a:cubicBezTo>
                      <a:pt x="1074" y="333"/>
                      <a:pt x="1033" y="1363"/>
                      <a:pt x="5" y="2627"/>
                    </a:cubicBezTo>
                    <a:cubicBezTo>
                      <a:pt x="732" y="1904"/>
                      <a:pt x="1250" y="996"/>
                      <a:pt x="1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0" name="Google Shape;2990;p43"/>
              <p:cNvSpPr/>
              <p:nvPr/>
            </p:nvSpPr>
            <p:spPr>
              <a:xfrm>
                <a:off x="3299525" y="1526800"/>
                <a:ext cx="28475" cy="21450"/>
              </a:xfrm>
              <a:custGeom>
                <a:avLst/>
                <a:gdLst/>
                <a:ahLst/>
                <a:cxnLst/>
                <a:rect l="l" t="t" r="r" b="b"/>
                <a:pathLst>
                  <a:path w="1139" h="858" extrusionOk="0">
                    <a:moveTo>
                      <a:pt x="268" y="1"/>
                    </a:moveTo>
                    <a:lnTo>
                      <a:pt x="268" y="1"/>
                    </a:lnTo>
                    <a:cubicBezTo>
                      <a:pt x="485" y="174"/>
                      <a:pt x="701" y="347"/>
                      <a:pt x="916" y="520"/>
                    </a:cubicBezTo>
                    <a:cubicBezTo>
                      <a:pt x="764" y="475"/>
                      <a:pt x="606" y="452"/>
                      <a:pt x="447" y="452"/>
                    </a:cubicBezTo>
                    <a:cubicBezTo>
                      <a:pt x="297" y="452"/>
                      <a:pt x="147" y="473"/>
                      <a:pt x="1" y="513"/>
                    </a:cubicBezTo>
                    <a:cubicBezTo>
                      <a:pt x="30" y="512"/>
                      <a:pt x="58" y="511"/>
                      <a:pt x="87" y="511"/>
                    </a:cubicBezTo>
                    <a:cubicBezTo>
                      <a:pt x="416" y="511"/>
                      <a:pt x="734" y="633"/>
                      <a:pt x="978" y="857"/>
                    </a:cubicBezTo>
                    <a:lnTo>
                      <a:pt x="1010" y="847"/>
                    </a:lnTo>
                    <a:cubicBezTo>
                      <a:pt x="998" y="810"/>
                      <a:pt x="995" y="772"/>
                      <a:pt x="1003" y="734"/>
                    </a:cubicBezTo>
                    <a:cubicBezTo>
                      <a:pt x="1014" y="689"/>
                      <a:pt x="1060" y="650"/>
                      <a:pt x="1103" y="650"/>
                    </a:cubicBezTo>
                    <a:cubicBezTo>
                      <a:pt x="1115" y="650"/>
                      <a:pt x="1128" y="653"/>
                      <a:pt x="1139" y="660"/>
                    </a:cubicBezTo>
                    <a:cubicBezTo>
                      <a:pt x="1136" y="576"/>
                      <a:pt x="1117" y="493"/>
                      <a:pt x="1086" y="416"/>
                    </a:cubicBezTo>
                    <a:lnTo>
                      <a:pt x="1037" y="434"/>
                    </a:lnTo>
                    <a:cubicBezTo>
                      <a:pt x="816" y="270"/>
                      <a:pt x="488" y="165"/>
                      <a:pt x="268" y="1"/>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1" name="Google Shape;2991;p43"/>
              <p:cNvSpPr/>
              <p:nvPr/>
            </p:nvSpPr>
            <p:spPr>
              <a:xfrm>
                <a:off x="3292025" y="1546225"/>
                <a:ext cx="34475" cy="12125"/>
              </a:xfrm>
              <a:custGeom>
                <a:avLst/>
                <a:gdLst/>
                <a:ahLst/>
                <a:cxnLst/>
                <a:rect l="l" t="t" r="r" b="b"/>
                <a:pathLst>
                  <a:path w="1379" h="485" extrusionOk="0">
                    <a:moveTo>
                      <a:pt x="726" y="0"/>
                    </a:moveTo>
                    <a:cubicBezTo>
                      <a:pt x="667" y="0"/>
                      <a:pt x="609" y="4"/>
                      <a:pt x="551" y="13"/>
                    </a:cubicBezTo>
                    <a:cubicBezTo>
                      <a:pt x="309" y="52"/>
                      <a:pt x="69" y="205"/>
                      <a:pt x="0" y="440"/>
                    </a:cubicBezTo>
                    <a:cubicBezTo>
                      <a:pt x="169" y="298"/>
                      <a:pt x="388" y="228"/>
                      <a:pt x="608" y="228"/>
                    </a:cubicBezTo>
                    <a:cubicBezTo>
                      <a:pt x="852" y="228"/>
                      <a:pt x="1095" y="314"/>
                      <a:pt x="1271" y="484"/>
                    </a:cubicBezTo>
                    <a:lnTo>
                      <a:pt x="1295" y="458"/>
                    </a:lnTo>
                    <a:cubicBezTo>
                      <a:pt x="1229" y="376"/>
                      <a:pt x="1161" y="295"/>
                      <a:pt x="1094" y="214"/>
                    </a:cubicBezTo>
                    <a:lnTo>
                      <a:pt x="1094" y="214"/>
                    </a:lnTo>
                    <a:cubicBezTo>
                      <a:pt x="1189" y="228"/>
                      <a:pt x="1281" y="259"/>
                      <a:pt x="1364" y="306"/>
                    </a:cubicBezTo>
                    <a:cubicBezTo>
                      <a:pt x="1379" y="248"/>
                      <a:pt x="1356" y="187"/>
                      <a:pt x="1332" y="131"/>
                    </a:cubicBezTo>
                    <a:cubicBezTo>
                      <a:pt x="1324" y="111"/>
                      <a:pt x="1317" y="91"/>
                      <a:pt x="1310" y="70"/>
                    </a:cubicBezTo>
                    <a:lnTo>
                      <a:pt x="1278" y="80"/>
                    </a:lnTo>
                    <a:cubicBezTo>
                      <a:pt x="1096" y="40"/>
                      <a:pt x="910" y="0"/>
                      <a:pt x="726" y="0"/>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2" name="Google Shape;2992;p43"/>
              <p:cNvSpPr/>
              <p:nvPr/>
            </p:nvSpPr>
            <p:spPr>
              <a:xfrm>
                <a:off x="3298500" y="1462425"/>
                <a:ext cx="16550" cy="51050"/>
              </a:xfrm>
              <a:custGeom>
                <a:avLst/>
                <a:gdLst/>
                <a:ahLst/>
                <a:cxnLst/>
                <a:rect l="l" t="t" r="r" b="b"/>
                <a:pathLst>
                  <a:path w="662" h="2042" extrusionOk="0">
                    <a:moveTo>
                      <a:pt x="1" y="0"/>
                    </a:moveTo>
                    <a:lnTo>
                      <a:pt x="1" y="0"/>
                    </a:lnTo>
                    <a:cubicBezTo>
                      <a:pt x="101" y="713"/>
                      <a:pt x="324" y="1404"/>
                      <a:pt x="662" y="2042"/>
                    </a:cubicBezTo>
                    <a:lnTo>
                      <a:pt x="262" y="545"/>
                    </a:lnTo>
                    <a:lnTo>
                      <a:pt x="631" y="855"/>
                    </a:lnTo>
                    <a:lnTo>
                      <a:pt x="584" y="570"/>
                    </a:lnTo>
                    <a:lnTo>
                      <a:pt x="512" y="581"/>
                    </a:lnTo>
                    <a:cubicBezTo>
                      <a:pt x="342" y="387"/>
                      <a:pt x="171" y="19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3" name="Google Shape;2993;p43"/>
              <p:cNvSpPr/>
              <p:nvPr/>
            </p:nvSpPr>
            <p:spPr>
              <a:xfrm>
                <a:off x="3303600" y="1436025"/>
                <a:ext cx="9500" cy="40925"/>
              </a:xfrm>
              <a:custGeom>
                <a:avLst/>
                <a:gdLst/>
                <a:ahLst/>
                <a:cxnLst/>
                <a:rect l="l" t="t" r="r" b="b"/>
                <a:pathLst>
                  <a:path w="380" h="1637" extrusionOk="0">
                    <a:moveTo>
                      <a:pt x="71" y="0"/>
                    </a:moveTo>
                    <a:lnTo>
                      <a:pt x="71" y="0"/>
                    </a:lnTo>
                    <a:cubicBezTo>
                      <a:pt x="0" y="557"/>
                      <a:pt x="83" y="1123"/>
                      <a:pt x="308" y="1637"/>
                    </a:cubicBezTo>
                    <a:lnTo>
                      <a:pt x="380" y="1626"/>
                    </a:lnTo>
                    <a:lnTo>
                      <a:pt x="176" y="404"/>
                    </a:lnTo>
                    <a:lnTo>
                      <a:pt x="338" y="523"/>
                    </a:lnTo>
                    <a:cubicBezTo>
                      <a:pt x="338" y="523"/>
                      <a:pt x="340" y="442"/>
                      <a:pt x="348" y="294"/>
                    </a:cubicBezTo>
                    <a:lnTo>
                      <a:pt x="306" y="292"/>
                    </a:lnTo>
                    <a:lnTo>
                      <a:pt x="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7" name="TextBox 6"/>
          <p:cNvSpPr txBox="1"/>
          <p:nvPr/>
        </p:nvSpPr>
        <p:spPr>
          <a:xfrm>
            <a:off x="609616" y="118357"/>
            <a:ext cx="5319546" cy="784830"/>
          </a:xfrm>
          <a:prstGeom prst="rect">
            <a:avLst/>
          </a:prstGeom>
          <a:noFill/>
        </p:spPr>
        <p:txBody>
          <a:bodyPr wrap="square">
            <a:spAutoFit/>
          </a:bodyPr>
          <a:lstStyle/>
          <a:p>
            <a:pPr marL="0" marR="0" algn="just">
              <a:lnSpc>
                <a:spcPct val="150000"/>
              </a:lnSpc>
              <a:spcBef>
                <a:spcPts val="0"/>
              </a:spcBef>
              <a:spcAft>
                <a:spcPts val="0"/>
              </a:spcAft>
            </a:pP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Kiểu</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bài</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yêu</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cầu</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với</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kiểu</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bài</a:t>
            </a:r>
            <a:endParaRPr lang="en-US" sz="1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Kiểu</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bài</a:t>
            </a:r>
            <a:endParaRPr lang="en-US" sz="18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483813" y="1042918"/>
            <a:ext cx="5203150" cy="3323987"/>
          </a:xfrm>
          <a:prstGeom prst="rect">
            <a:avLst/>
          </a:prstGeom>
          <a:noFill/>
        </p:spPr>
        <p:txBody>
          <a:bodyPr wrap="square">
            <a:spAutoFit/>
          </a:bodyPr>
          <a:lstStyle/>
          <a:p>
            <a:pPr algn="just">
              <a:lnSpc>
                <a:spcPct val="150000"/>
              </a:lnSpc>
            </a:pPr>
            <a:r>
              <a:rPr lang="vi-VN" sz="2000" dirty="0" smtClean="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Bài phát biểu trong lễ phát động một phong trào hoặc một hoạt động xã hội thuộc kiểu bài nghị luận, viết ra để đọc trong lễ phát động một phong trào/hoạt động xã hội nhằm mục đích thuyết phục, kêu gọi mọi người tích cực tham gia, góp phần lan tỏa ý nghĩa, thông điệp tích cực.</a:t>
            </a:r>
            <a:endParaRPr lang="en-US" sz="2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0"/>
        <p:cNvGrpSpPr/>
        <p:nvPr/>
      </p:nvGrpSpPr>
      <p:grpSpPr>
        <a:xfrm>
          <a:off x="0" y="0"/>
          <a:ext cx="0" cy="0"/>
          <a:chOff x="0" y="0"/>
          <a:chExt cx="0" cy="0"/>
        </a:xfrm>
      </p:grpSpPr>
      <p:sp>
        <p:nvSpPr>
          <p:cNvPr id="8" name="Oval 7"/>
          <p:cNvSpPr/>
          <p:nvPr/>
        </p:nvSpPr>
        <p:spPr>
          <a:xfrm>
            <a:off x="1408611" y="1909698"/>
            <a:ext cx="1684020" cy="1074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bg1"/>
                </a:solidFill>
                <a:latin typeface="Calibri" panose="020F0502020204030204" pitchFamily="34" charset="0"/>
                <a:ea typeface="Calibri" panose="020F0502020204030204" pitchFamily="34" charset="0"/>
                <a:cs typeface="Calibri" panose="020F0502020204030204" pitchFamily="34" charset="0"/>
              </a:rPr>
              <a:t>Luận điểm, lí lẽ, bằng chứng</a:t>
            </a:r>
            <a:endParaRPr lang="vi-VN"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1126672" y="0"/>
            <a:ext cx="4620984" cy="861774"/>
          </a:xfrm>
          <a:prstGeom prst="rect">
            <a:avLst/>
          </a:prstGeom>
          <a:noFill/>
        </p:spPr>
        <p:txBody>
          <a:bodyPr wrap="square">
            <a:spAutoFit/>
          </a:bodyPr>
          <a:lstStyle/>
          <a:p>
            <a:pPr marL="0" marR="0" algn="just">
              <a:lnSpc>
                <a:spcPct val="150000"/>
              </a:lnSpc>
              <a:spcBef>
                <a:spcPts val="0"/>
              </a:spcBef>
              <a:spcAft>
                <a:spcPts val="0"/>
              </a:spcAft>
            </a:pP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Kiểu</a:t>
            </a: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bài</a:t>
            </a: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a:t>
            </a: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yêu</a:t>
            </a: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cầu</a:t>
            </a: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với</a:t>
            </a: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kiểu</a:t>
            </a: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bài</a:t>
            </a:r>
            <a:endParaRPr lang="en-US"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Yêu</a:t>
            </a: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cầu</a:t>
            </a: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với</a:t>
            </a: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kiểu</a:t>
            </a:r>
            <a:r>
              <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bài</a:t>
            </a:r>
            <a:endPar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p:cNvSpPr txBox="1"/>
          <p:nvPr/>
        </p:nvSpPr>
        <p:spPr>
          <a:xfrm>
            <a:off x="3376476" y="3413760"/>
            <a:ext cx="5219156" cy="830997"/>
          </a:xfrm>
          <a:prstGeom prst="rect">
            <a:avLst/>
          </a:prstGeom>
          <a:noFill/>
        </p:spPr>
        <p:txBody>
          <a:bodyPr wrap="square" rtlCol="0">
            <a:spAutoFit/>
          </a:bodyPr>
          <a:lstStyle/>
          <a:p>
            <a:r>
              <a:rPr lang="vi-VN" sz="1600" dirty="0" smtClean="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Ngôn ngữ trang trọng, lịch sự, giọng điệu chân thành, nhã nhặn.</a:t>
            </a:r>
            <a:endParaRPr lang="vi-VN" sz="1600" dirty="0" smtClean="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en-US"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Oval 8"/>
          <p:cNvSpPr/>
          <p:nvPr/>
        </p:nvSpPr>
        <p:spPr>
          <a:xfrm>
            <a:off x="374468" y="1909698"/>
            <a:ext cx="1356360" cy="4496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bg1"/>
                </a:solidFill>
                <a:latin typeface="Calibri" panose="020F0502020204030204" pitchFamily="34" charset="0"/>
                <a:ea typeface="Calibri" panose="020F0502020204030204" pitchFamily="34" charset="0"/>
                <a:cs typeface="Calibri" panose="020F0502020204030204" pitchFamily="34" charset="0"/>
              </a:rPr>
              <a:t>Xác đáng</a:t>
            </a:r>
            <a:endPar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Oval 12"/>
          <p:cNvSpPr/>
          <p:nvPr/>
        </p:nvSpPr>
        <p:spPr>
          <a:xfrm>
            <a:off x="1329689" y="1492104"/>
            <a:ext cx="1575163" cy="4175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bg1"/>
                </a:solidFill>
                <a:latin typeface="Calibri" panose="020F0502020204030204" pitchFamily="34" charset="0"/>
                <a:ea typeface="Calibri" panose="020F0502020204030204" pitchFamily="34" charset="0"/>
                <a:cs typeface="Calibri" panose="020F0502020204030204" pitchFamily="34" charset="0"/>
              </a:rPr>
              <a:t>phù hợp</a:t>
            </a:r>
            <a:endPar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Oval 13"/>
          <p:cNvSpPr/>
          <p:nvPr/>
        </p:nvSpPr>
        <p:spPr>
          <a:xfrm>
            <a:off x="104503" y="2446908"/>
            <a:ext cx="1574074" cy="4496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dirty="0">
                <a:solidFill>
                  <a:schemeClr val="bg1"/>
                </a:solidFill>
                <a:latin typeface="Calibri" panose="020F0502020204030204" pitchFamily="34" charset="0"/>
                <a:ea typeface="Calibri" panose="020F0502020204030204" pitchFamily="34" charset="0"/>
                <a:cs typeface="Calibri" panose="020F0502020204030204" pitchFamily="34" charset="0"/>
              </a:rPr>
              <a:t>phong phú</a:t>
            </a:r>
            <a:endParaRPr lang="vi-VN"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Oval 15"/>
          <p:cNvSpPr/>
          <p:nvPr/>
        </p:nvSpPr>
        <p:spPr>
          <a:xfrm>
            <a:off x="1251857" y="2846497"/>
            <a:ext cx="1730828" cy="5672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dirty="0">
                <a:solidFill>
                  <a:schemeClr val="bg1"/>
                </a:solidFill>
                <a:latin typeface="Calibri" panose="020F0502020204030204" pitchFamily="34" charset="0"/>
                <a:ea typeface="Calibri" panose="020F0502020204030204" pitchFamily="34" charset="0"/>
                <a:cs typeface="Calibri" panose="020F0502020204030204" pitchFamily="34" charset="0"/>
              </a:rPr>
              <a:t>Thuyết phục</a:t>
            </a:r>
            <a:endPar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3437164" y="1312555"/>
            <a:ext cx="5385164" cy="584775"/>
          </a:xfrm>
          <a:prstGeom prst="rect">
            <a:avLst/>
          </a:prstGeom>
        </p:spPr>
        <p:txBody>
          <a:bodyPr wrap="square">
            <a:spAutoFit/>
          </a:bodyPr>
          <a:lstStyle/>
          <a:p>
            <a:r>
              <a:rPr lang="vi-VN"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Nêu được lời kêu gọi hành động với những giải pháp cụ thể, khả thi, thuyết </a:t>
            </a:r>
            <a:r>
              <a:rPr lang="vi-VN" sz="1600" dirty="0" smtClean="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phục.</a:t>
            </a:r>
            <a:endParaRPr lang="vi-VN"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p:cNvSpPr/>
          <p:nvPr/>
        </p:nvSpPr>
        <p:spPr>
          <a:xfrm>
            <a:off x="3391172" y="2517824"/>
            <a:ext cx="5204460" cy="584775"/>
          </a:xfrm>
          <a:prstGeom prst="rect">
            <a:avLst/>
          </a:prstGeom>
        </p:spPr>
        <p:txBody>
          <a:bodyPr wrap="square">
            <a:spAutoFit/>
          </a:bodyPr>
          <a:lstStyle/>
          <a:p>
            <a:r>
              <a:rPr lang="vi-VN"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Lồng ghép và sử dụng hợp lí yếu tố thuyết trình và yếu tố biểu </a:t>
            </a:r>
            <a:r>
              <a:rPr lang="vi-VN" sz="1600" dirty="0" smtClean="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cảm.</a:t>
            </a:r>
            <a:endParaRPr lang="vi-VN"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8" name="Straight Arrow Connector 17"/>
          <p:cNvCxnSpPr>
            <a:stCxn id="8" idx="7"/>
          </p:cNvCxnSpPr>
          <p:nvPr/>
        </p:nvCxnSpPr>
        <p:spPr>
          <a:xfrm flipV="1">
            <a:off x="2846012" y="1492104"/>
            <a:ext cx="615644" cy="574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6"/>
            <a:endCxn id="12" idx="1"/>
          </p:cNvCxnSpPr>
          <p:nvPr/>
        </p:nvCxnSpPr>
        <p:spPr>
          <a:xfrm>
            <a:off x="3092631" y="2446908"/>
            <a:ext cx="298541" cy="363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6"/>
            <a:endCxn id="10" idx="1"/>
          </p:cNvCxnSpPr>
          <p:nvPr/>
        </p:nvCxnSpPr>
        <p:spPr>
          <a:xfrm>
            <a:off x="3092631" y="2446908"/>
            <a:ext cx="283845" cy="1382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10" grpId="0"/>
      <p:bldP spid="9" grpId="0" animBg="1"/>
      <p:bldP spid="13" grpId="0" animBg="1"/>
      <p:bldP spid="14" grpId="0" animBg="1"/>
      <p:bldP spid="16"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0"/>
        <p:cNvGrpSpPr/>
        <p:nvPr/>
      </p:nvGrpSpPr>
      <p:grpSpPr>
        <a:xfrm>
          <a:off x="0" y="0"/>
          <a:ext cx="0" cy="0"/>
          <a:chOff x="0" y="0"/>
          <a:chExt cx="0" cy="0"/>
        </a:xfrm>
      </p:grpSpPr>
      <p:sp>
        <p:nvSpPr>
          <p:cNvPr id="2873" name="Google Shape;2873;p42"/>
          <p:cNvSpPr txBox="1">
            <a:spLocks noGrp="1"/>
          </p:cNvSpPr>
          <p:nvPr>
            <p:ph type="subTitle" idx="2"/>
          </p:nvPr>
        </p:nvSpPr>
        <p:spPr>
          <a:xfrm>
            <a:off x="555352" y="1166816"/>
            <a:ext cx="8033296" cy="3292450"/>
          </a:xfrm>
          <a:prstGeom prst="rect">
            <a:avLst/>
          </a:prstGeom>
        </p:spPr>
        <p:txBody>
          <a:bodyPr spcFirstLastPara="1" wrap="square" lIns="91425" tIns="91425" rIns="91425" bIns="91425" anchor="t" anchorCtr="0">
            <a:noAutofit/>
          </a:bodyPr>
          <a:lstStyle/>
          <a:p>
            <a:pPr marL="285750" marR="0" indent="-285750" algn="just">
              <a:lnSpc>
                <a:spcPct val="150000"/>
              </a:lnSpc>
              <a:spcBef>
                <a:spcPts val="0"/>
              </a:spcBef>
              <a:spcAft>
                <a:spcPts val="800"/>
              </a:spcAft>
              <a:buFont typeface="Arial" panose="020B0604020202020204" pitchFamily="34" charset="0"/>
              <a:buChar char="•"/>
            </a:pPr>
            <a:r>
              <a:rPr lang="en-US" sz="1800" b="1" i="1" dirty="0" err="1">
                <a:effectLst/>
                <a:latin typeface="Calibri" panose="020F0502020204030204" pitchFamily="34" charset="0"/>
                <a:ea typeface="Calibri" panose="020F0502020204030204" pitchFamily="34" charset="0"/>
                <a:cs typeface="Calibri" panose="020F0502020204030204" pitchFamily="34" charset="0"/>
              </a:rPr>
              <a:t>Mở</a:t>
            </a:r>
            <a:r>
              <a:rPr lang="en-US" sz="1800" b="1" i="1" dirty="0">
                <a:effectLst/>
                <a:latin typeface="Calibri" panose="020F0502020204030204" pitchFamily="34" charset="0"/>
                <a:ea typeface="Calibri" panose="020F0502020204030204" pitchFamily="34" charset="0"/>
                <a:cs typeface="Calibri" panose="020F0502020204030204" pitchFamily="34" charset="0"/>
              </a:rPr>
              <a:t> </a:t>
            </a:r>
            <a:r>
              <a:rPr lang="en-US" sz="1800" b="1" i="1" dirty="0" err="1">
                <a:effectLst/>
                <a:latin typeface="Calibri" panose="020F0502020204030204" pitchFamily="34" charset="0"/>
                <a:ea typeface="Calibri" panose="020F0502020204030204" pitchFamily="34" charset="0"/>
                <a:cs typeface="Calibri" panose="020F0502020204030204" pitchFamily="34" charset="0"/>
              </a:rPr>
              <a:t>bài</a:t>
            </a:r>
            <a:r>
              <a:rPr lang="en-US" sz="1800" b="1"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vi-VN" sz="1800" dirty="0" smtClean="0">
                <a:effectLst/>
                <a:latin typeface="Calibri" panose="020F0502020204030204" pitchFamily="34" charset="0"/>
                <a:ea typeface="Calibri" panose="020F0502020204030204" pitchFamily="34" charset="0"/>
                <a:cs typeface="Calibri" panose="020F0502020204030204" pitchFamily="34" charset="0"/>
              </a:rPr>
              <a:t>giới thiệu phong trào/ hoạt động xã hội cần phát động, hoàn cảnh đọc bài phát biểu, lời chào và lời chúc sức khỏe đến người nghe.</a:t>
            </a:r>
            <a:endParaRPr lang="vi-VN" sz="1800" dirty="0" smtClean="0">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lnSpc>
                <a:spcPct val="150000"/>
              </a:lnSpc>
              <a:spcBef>
                <a:spcPts val="0"/>
              </a:spcBef>
              <a:spcAft>
                <a:spcPts val="800"/>
              </a:spcAft>
              <a:buFont typeface="Arial" panose="020B0604020202020204" pitchFamily="34" charset="0"/>
              <a:buChar char="•"/>
            </a:pPr>
            <a:r>
              <a:rPr lang="vi-VN" sz="1800" b="1" i="1" dirty="0" smtClean="0">
                <a:effectLst/>
                <a:latin typeface="Calibri" panose="020F0502020204030204" pitchFamily="34" charset="0"/>
                <a:ea typeface="Calibri" panose="020F0502020204030204" pitchFamily="34" charset="0"/>
                <a:cs typeface="Calibri" panose="020F0502020204030204" pitchFamily="34" charset="0"/>
              </a:rPr>
              <a:t>Nội dung chính: </a:t>
            </a:r>
            <a:r>
              <a:rPr lang="vi-VN" sz="1800" i="1" dirty="0" smtClean="0">
                <a:effectLst/>
                <a:latin typeface="Calibri" panose="020F0502020204030204" pitchFamily="34" charset="0"/>
                <a:ea typeface="Calibri" panose="020F0502020204030204" pitchFamily="34" charset="0"/>
                <a:cs typeface="Calibri" panose="020F0502020204030204" pitchFamily="34" charset="0"/>
              </a:rPr>
              <a:t>giới thiệu ngắn gọn nguồn gốc và lịch sử hình thành của phong trào/ hoạt động xã hội, nêu các luận điểm khẳng định ý nghĩa, tầm quan trọng của phong trào/hoạt động xã hội, đưa ra lời kêu gọi tích cực tham gia và khích lệ, tin tưởng phong trào/hoạt động xã hội sẽ thành công tốt đẹp.</a:t>
            </a:r>
            <a:endParaRPr lang="vi-VN" sz="1800" i="1" dirty="0" smtClean="0">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lnSpc>
                <a:spcPct val="150000"/>
              </a:lnSpc>
              <a:spcBef>
                <a:spcPts val="0"/>
              </a:spcBef>
              <a:spcAft>
                <a:spcPts val="800"/>
              </a:spcAft>
              <a:buFont typeface="Arial" panose="020B0604020202020204" pitchFamily="34" charset="0"/>
              <a:buChar char="•"/>
            </a:pPr>
            <a:r>
              <a:rPr lang="en-US" sz="1800" b="1" i="1" dirty="0" err="1" smtClean="0">
                <a:effectLst/>
                <a:latin typeface="Calibri" panose="020F0502020204030204" pitchFamily="34" charset="0"/>
                <a:ea typeface="Calibri" panose="020F0502020204030204" pitchFamily="34" charset="0"/>
                <a:cs typeface="Calibri" panose="020F0502020204030204" pitchFamily="34" charset="0"/>
              </a:rPr>
              <a:t>Kết</a:t>
            </a:r>
            <a:r>
              <a:rPr lang="en-US" sz="1800" b="1" i="1" dirty="0" smtClean="0">
                <a:effectLst/>
                <a:latin typeface="Calibri" panose="020F0502020204030204" pitchFamily="34" charset="0"/>
                <a:ea typeface="Calibri" panose="020F0502020204030204" pitchFamily="34" charset="0"/>
                <a:cs typeface="Calibri" panose="020F0502020204030204" pitchFamily="34" charset="0"/>
              </a:rPr>
              <a:t> </a:t>
            </a:r>
            <a:r>
              <a:rPr lang="vi-VN" sz="1800" b="1" i="1" dirty="0" smtClean="0">
                <a:effectLst/>
                <a:latin typeface="Calibri" panose="020F0502020204030204" pitchFamily="34" charset="0"/>
                <a:ea typeface="Calibri" panose="020F0502020204030204" pitchFamily="34" charset="0"/>
                <a:cs typeface="Calibri" panose="020F0502020204030204" pitchFamily="34" charset="0"/>
              </a:rPr>
              <a:t>thúc</a:t>
            </a:r>
            <a:r>
              <a:rPr lang="en-US" sz="1800" b="1" dirty="0" smtClean="0">
                <a:effectLst/>
                <a:latin typeface="Calibri" panose="020F0502020204030204" pitchFamily="34" charset="0"/>
                <a:ea typeface="Calibri" panose="020F0502020204030204" pitchFamily="34" charset="0"/>
                <a:cs typeface="Calibri" panose="020F0502020204030204" pitchFamily="34" charset="0"/>
              </a:rPr>
              <a:t>:</a:t>
            </a:r>
            <a:r>
              <a:rPr lang="vi-VN" sz="1800" b="1" dirty="0" smtClean="0">
                <a:effectLst/>
                <a:latin typeface="Calibri" panose="020F0502020204030204" pitchFamily="34" charset="0"/>
                <a:ea typeface="Calibri" panose="020F0502020204030204" pitchFamily="34" charset="0"/>
                <a:cs typeface="Calibri" panose="020F0502020204030204" pitchFamily="34" charset="0"/>
              </a:rPr>
              <a:t> </a:t>
            </a:r>
            <a:r>
              <a:rPr lang="vi-VN" sz="1800" dirty="0" smtClean="0">
                <a:effectLst/>
                <a:latin typeface="Calibri" panose="020F0502020204030204" pitchFamily="34" charset="0"/>
                <a:ea typeface="Calibri" panose="020F0502020204030204" pitchFamily="34" charset="0"/>
                <a:cs typeface="Calibri" panose="020F0502020204030204" pitchFamily="34" charset="0"/>
              </a:rPr>
              <a:t>Chào tạm biệt và cảm ơn.</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1126672" y="0"/>
            <a:ext cx="4620984" cy="784830"/>
          </a:xfrm>
          <a:prstGeom prst="rect">
            <a:avLst/>
          </a:prstGeom>
          <a:noFill/>
        </p:spPr>
        <p:txBody>
          <a:bodyPr wrap="square">
            <a:spAutoFit/>
          </a:bodyPr>
          <a:lstStyle/>
          <a:p>
            <a:pPr marL="0" marR="0" algn="just">
              <a:lnSpc>
                <a:spcPct val="150000"/>
              </a:lnSpc>
              <a:spcBef>
                <a:spcPts val="0"/>
              </a:spcBef>
              <a:spcAft>
                <a:spcPts val="0"/>
              </a:spcAft>
            </a:pP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Kiểu</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bài</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yêu</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cầu</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với</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kiểu</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bài</a:t>
            </a:r>
            <a:endParaRPr lang="en-US" sz="16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Yêu</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cầu</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với</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kiểu</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bài</a:t>
            </a:r>
            <a:endPar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p:cNvSpPr/>
          <p:nvPr/>
        </p:nvSpPr>
        <p:spPr>
          <a:xfrm>
            <a:off x="3592285" y="784830"/>
            <a:ext cx="1959429" cy="3819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BỐ CỤC BÀI VIẾT</a:t>
            </a:r>
            <a:endParaRPr lang="en-US" sz="1800" b="1"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73">
                                            <p:txEl>
                                              <p:pRg st="0" end="0"/>
                                            </p:txEl>
                                          </p:spTgt>
                                        </p:tgtEl>
                                        <p:attrNameLst>
                                          <p:attrName>style.visibility</p:attrName>
                                        </p:attrNameLst>
                                      </p:cBhvr>
                                      <p:to>
                                        <p:strVal val="visible"/>
                                      </p:to>
                                    </p:set>
                                    <p:animEffect transition="in" filter="barn(inVertical)">
                                      <p:cBhvr>
                                        <p:cTn id="10" dur="500"/>
                                        <p:tgtEl>
                                          <p:spTgt spid="287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73">
                                            <p:txEl>
                                              <p:pRg st="1" end="1"/>
                                            </p:txEl>
                                          </p:spTgt>
                                        </p:tgtEl>
                                        <p:attrNameLst>
                                          <p:attrName>style.visibility</p:attrName>
                                        </p:attrNameLst>
                                      </p:cBhvr>
                                      <p:to>
                                        <p:strVal val="visible"/>
                                      </p:to>
                                    </p:set>
                                    <p:animEffect transition="in" filter="barn(inVertical)">
                                      <p:cBhvr>
                                        <p:cTn id="13" dur="500"/>
                                        <p:tgtEl>
                                          <p:spTgt spid="2873">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73">
                                            <p:txEl>
                                              <p:pRg st="2" end="2"/>
                                            </p:txEl>
                                          </p:spTgt>
                                        </p:tgtEl>
                                        <p:attrNameLst>
                                          <p:attrName>style.visibility</p:attrName>
                                        </p:attrNameLst>
                                      </p:cBhvr>
                                      <p:to>
                                        <p:strVal val="visible"/>
                                      </p:to>
                                    </p:set>
                                    <p:animEffect transition="in" filter="barn(inVertical)">
                                      <p:cBhvr>
                                        <p:cTn id="16" dur="500"/>
                                        <p:tgtEl>
                                          <p:spTgt spid="28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3" grpId="0" build="p"/>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grpSp>
        <p:nvGrpSpPr>
          <p:cNvPr id="2720" name="Google Shape;2720;p41"/>
          <p:cNvGrpSpPr/>
          <p:nvPr/>
        </p:nvGrpSpPr>
        <p:grpSpPr>
          <a:xfrm>
            <a:off x="7596331" y="3124819"/>
            <a:ext cx="1385373" cy="1709110"/>
            <a:chOff x="7596331" y="3124819"/>
            <a:chExt cx="1385373" cy="1709110"/>
          </a:xfrm>
        </p:grpSpPr>
        <p:grpSp>
          <p:nvGrpSpPr>
            <p:cNvPr id="2721" name="Google Shape;2721;p41"/>
            <p:cNvGrpSpPr/>
            <p:nvPr/>
          </p:nvGrpSpPr>
          <p:grpSpPr>
            <a:xfrm rot="-6270110">
              <a:off x="7888508" y="3173127"/>
              <a:ext cx="600261" cy="646393"/>
              <a:chOff x="2117275" y="1920575"/>
              <a:chExt cx="299725" cy="322775"/>
            </a:xfrm>
          </p:grpSpPr>
          <p:sp>
            <p:nvSpPr>
              <p:cNvPr id="2722" name="Google Shape;2722;p41"/>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3" name="Google Shape;2723;p41"/>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 name="Google Shape;2724;p41"/>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5" name="Google Shape;2725;p41"/>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6" name="Google Shape;2726;p41"/>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7" name="Google Shape;2727;p41"/>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8" name="Google Shape;2728;p41"/>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9" name="Google Shape;2729;p41"/>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0" name="Google Shape;2730;p41"/>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1" name="Google Shape;2731;p41"/>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2" name="Google Shape;2732;p41"/>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3" name="Google Shape;2733;p41"/>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4" name="Google Shape;2734;p41"/>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 name="Google Shape;2735;p41"/>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6" name="Google Shape;2736;p41"/>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 name="Google Shape;2737;p41"/>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 name="Google Shape;2738;p41"/>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 name="Google Shape;2739;p41"/>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0" name="Google Shape;2740;p41"/>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41" name="Google Shape;2741;p41"/>
            <p:cNvGrpSpPr/>
            <p:nvPr/>
          </p:nvGrpSpPr>
          <p:grpSpPr>
            <a:xfrm rot="-1171996" flipH="1">
              <a:off x="7757211" y="3543668"/>
              <a:ext cx="1063614" cy="1145410"/>
              <a:chOff x="2117275" y="1920575"/>
              <a:chExt cx="299725" cy="322775"/>
            </a:xfrm>
          </p:grpSpPr>
          <p:sp>
            <p:nvSpPr>
              <p:cNvPr id="2742" name="Google Shape;2742;p41"/>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3" name="Google Shape;2743;p41"/>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4" name="Google Shape;2744;p41"/>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5" name="Google Shape;2745;p41"/>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6" name="Google Shape;2746;p41"/>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7" name="Google Shape;2747;p41"/>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8" name="Google Shape;2748;p41"/>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9" name="Google Shape;2749;p41"/>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0" name="Google Shape;2750;p41"/>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1" name="Google Shape;2751;p41"/>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2" name="Google Shape;2752;p41"/>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3" name="Google Shape;2753;p41"/>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4" name="Google Shape;2754;p41"/>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5" name="Google Shape;2755;p41"/>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6" name="Google Shape;2756;p41"/>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7" name="Google Shape;2757;p41"/>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2758;p41"/>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2759;p41"/>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0" name="Google Shape;2760;p41"/>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761" name="Google Shape;2761;p41"/>
          <p:cNvGrpSpPr/>
          <p:nvPr/>
        </p:nvGrpSpPr>
        <p:grpSpPr>
          <a:xfrm>
            <a:off x="6738656" y="539504"/>
            <a:ext cx="1385373" cy="1623636"/>
            <a:chOff x="6738656" y="539504"/>
            <a:chExt cx="1385373" cy="1623636"/>
          </a:xfrm>
        </p:grpSpPr>
        <p:grpSp>
          <p:nvGrpSpPr>
            <p:cNvPr id="2762" name="Google Shape;2762;p41"/>
            <p:cNvGrpSpPr/>
            <p:nvPr/>
          </p:nvGrpSpPr>
          <p:grpSpPr>
            <a:xfrm rot="-9628004">
              <a:off x="6899536" y="684355"/>
              <a:ext cx="1063614" cy="1145410"/>
              <a:chOff x="2117275" y="1920575"/>
              <a:chExt cx="299725" cy="322775"/>
            </a:xfrm>
          </p:grpSpPr>
          <p:sp>
            <p:nvSpPr>
              <p:cNvPr id="2763" name="Google Shape;2763;p41"/>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4" name="Google Shape;2764;p41"/>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5" name="Google Shape;2765;p41"/>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6" name="Google Shape;2766;p41"/>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7" name="Google Shape;2767;p41"/>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8" name="Google Shape;2768;p41"/>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9" name="Google Shape;2769;p41"/>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0" name="Google Shape;2770;p41"/>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1" name="Google Shape;2771;p41"/>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2" name="Google Shape;2772;p41"/>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3" name="Google Shape;2773;p41"/>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4" name="Google Shape;2774;p41"/>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41"/>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41"/>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41"/>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41"/>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9" name="Google Shape;2779;p41"/>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0" name="Google Shape;2780;p41"/>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1" name="Google Shape;2781;p41"/>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2" name="Google Shape;2782;p41"/>
            <p:cNvGrpSpPr/>
            <p:nvPr/>
          </p:nvGrpSpPr>
          <p:grpSpPr>
            <a:xfrm rot="-4529890" flipH="1">
              <a:off x="7435708" y="1468439"/>
              <a:ext cx="600261" cy="646393"/>
              <a:chOff x="2117275" y="1920575"/>
              <a:chExt cx="299725" cy="322775"/>
            </a:xfrm>
          </p:grpSpPr>
          <p:sp>
            <p:nvSpPr>
              <p:cNvPr id="2783" name="Google Shape;2783;p41"/>
              <p:cNvSpPr/>
              <p:nvPr/>
            </p:nvSpPr>
            <p:spPr>
              <a:xfrm>
                <a:off x="2133800" y="1999550"/>
                <a:ext cx="198950" cy="197250"/>
              </a:xfrm>
              <a:custGeom>
                <a:avLst/>
                <a:gdLst/>
                <a:ahLst/>
                <a:cxnLst/>
                <a:rect l="l" t="t" r="r" b="b"/>
                <a:pathLst>
                  <a:path w="7958" h="7890" extrusionOk="0">
                    <a:moveTo>
                      <a:pt x="7944" y="1"/>
                    </a:moveTo>
                    <a:cubicBezTo>
                      <a:pt x="7655" y="396"/>
                      <a:pt x="7414" y="824"/>
                      <a:pt x="7190" y="1259"/>
                    </a:cubicBezTo>
                    <a:cubicBezTo>
                      <a:pt x="7078" y="1477"/>
                      <a:pt x="6973" y="1697"/>
                      <a:pt x="6866" y="1917"/>
                    </a:cubicBezTo>
                    <a:cubicBezTo>
                      <a:pt x="6813" y="2027"/>
                      <a:pt x="6761" y="2137"/>
                      <a:pt x="6709" y="2247"/>
                    </a:cubicBezTo>
                    <a:cubicBezTo>
                      <a:pt x="6657" y="2356"/>
                      <a:pt x="6604" y="2466"/>
                      <a:pt x="6552" y="2575"/>
                    </a:cubicBezTo>
                    <a:cubicBezTo>
                      <a:pt x="6499" y="2684"/>
                      <a:pt x="6445" y="2793"/>
                      <a:pt x="6391" y="2901"/>
                    </a:cubicBezTo>
                    <a:lnTo>
                      <a:pt x="6309" y="3064"/>
                    </a:lnTo>
                    <a:lnTo>
                      <a:pt x="6266" y="3144"/>
                    </a:lnTo>
                    <a:lnTo>
                      <a:pt x="6225" y="3224"/>
                    </a:lnTo>
                    <a:cubicBezTo>
                      <a:pt x="6113" y="3437"/>
                      <a:pt x="5994" y="3646"/>
                      <a:pt x="5867" y="3850"/>
                    </a:cubicBezTo>
                    <a:lnTo>
                      <a:pt x="5769" y="4001"/>
                    </a:lnTo>
                    <a:cubicBezTo>
                      <a:pt x="5737" y="4050"/>
                      <a:pt x="5703" y="4101"/>
                      <a:pt x="5670" y="4150"/>
                    </a:cubicBezTo>
                    <a:cubicBezTo>
                      <a:pt x="5602" y="4248"/>
                      <a:pt x="5532" y="4345"/>
                      <a:pt x="5459" y="4440"/>
                    </a:cubicBezTo>
                    <a:cubicBezTo>
                      <a:pt x="5423" y="4485"/>
                      <a:pt x="5386" y="4533"/>
                      <a:pt x="5347" y="4579"/>
                    </a:cubicBezTo>
                    <a:lnTo>
                      <a:pt x="5291" y="4647"/>
                    </a:lnTo>
                    <a:cubicBezTo>
                      <a:pt x="5272" y="4670"/>
                      <a:pt x="5252" y="4691"/>
                      <a:pt x="5232" y="4713"/>
                    </a:cubicBezTo>
                    <a:lnTo>
                      <a:pt x="5173" y="4780"/>
                    </a:lnTo>
                    <a:cubicBezTo>
                      <a:pt x="5153" y="4802"/>
                      <a:pt x="5133" y="4825"/>
                      <a:pt x="5111" y="4846"/>
                    </a:cubicBezTo>
                    <a:lnTo>
                      <a:pt x="4988" y="4974"/>
                    </a:lnTo>
                    <a:cubicBezTo>
                      <a:pt x="4819" y="5143"/>
                      <a:pt x="4642" y="5302"/>
                      <a:pt x="4456" y="5453"/>
                    </a:cubicBezTo>
                    <a:cubicBezTo>
                      <a:pt x="4272" y="5604"/>
                      <a:pt x="4076" y="5744"/>
                      <a:pt x="3878" y="5879"/>
                    </a:cubicBezTo>
                    <a:cubicBezTo>
                      <a:pt x="3483" y="6152"/>
                      <a:pt x="3060" y="6389"/>
                      <a:pt x="2634" y="6619"/>
                    </a:cubicBezTo>
                    <a:cubicBezTo>
                      <a:pt x="1778" y="7075"/>
                      <a:pt x="897" y="7488"/>
                      <a:pt x="1" y="7874"/>
                    </a:cubicBezTo>
                    <a:lnTo>
                      <a:pt x="6" y="7890"/>
                    </a:lnTo>
                    <a:cubicBezTo>
                      <a:pt x="923" y="7556"/>
                      <a:pt x="1819" y="7169"/>
                      <a:pt x="2690" y="6729"/>
                    </a:cubicBezTo>
                    <a:cubicBezTo>
                      <a:pt x="2908" y="6619"/>
                      <a:pt x="3122" y="6504"/>
                      <a:pt x="3335" y="6383"/>
                    </a:cubicBezTo>
                    <a:lnTo>
                      <a:pt x="3414" y="6339"/>
                    </a:lnTo>
                    <a:cubicBezTo>
                      <a:pt x="3441" y="6323"/>
                      <a:pt x="3466" y="6308"/>
                      <a:pt x="3493" y="6292"/>
                    </a:cubicBezTo>
                    <a:lnTo>
                      <a:pt x="3650" y="6199"/>
                    </a:lnTo>
                    <a:lnTo>
                      <a:pt x="3804" y="6101"/>
                    </a:lnTo>
                    <a:lnTo>
                      <a:pt x="3843" y="6076"/>
                    </a:lnTo>
                    <a:lnTo>
                      <a:pt x="3882" y="6052"/>
                    </a:lnTo>
                    <a:lnTo>
                      <a:pt x="3958" y="6000"/>
                    </a:lnTo>
                    <a:lnTo>
                      <a:pt x="4035" y="5950"/>
                    </a:lnTo>
                    <a:lnTo>
                      <a:pt x="4109" y="5898"/>
                    </a:lnTo>
                    <a:lnTo>
                      <a:pt x="4185" y="5846"/>
                    </a:lnTo>
                    <a:lnTo>
                      <a:pt x="4223" y="5820"/>
                    </a:lnTo>
                    <a:lnTo>
                      <a:pt x="4259" y="5792"/>
                    </a:lnTo>
                    <a:lnTo>
                      <a:pt x="4406" y="5683"/>
                    </a:lnTo>
                    <a:lnTo>
                      <a:pt x="4551" y="5570"/>
                    </a:lnTo>
                    <a:cubicBezTo>
                      <a:pt x="4741" y="5418"/>
                      <a:pt x="4923" y="5255"/>
                      <a:pt x="5097" y="5083"/>
                    </a:cubicBezTo>
                    <a:lnTo>
                      <a:pt x="5224" y="4950"/>
                    </a:lnTo>
                    <a:cubicBezTo>
                      <a:pt x="5245" y="4929"/>
                      <a:pt x="5265" y="4906"/>
                      <a:pt x="5285" y="4882"/>
                    </a:cubicBezTo>
                    <a:lnTo>
                      <a:pt x="5346" y="4813"/>
                    </a:lnTo>
                    <a:cubicBezTo>
                      <a:pt x="5366" y="4791"/>
                      <a:pt x="5386" y="4769"/>
                      <a:pt x="5406" y="4746"/>
                    </a:cubicBezTo>
                    <a:lnTo>
                      <a:pt x="5464" y="4674"/>
                    </a:lnTo>
                    <a:cubicBezTo>
                      <a:pt x="5504" y="4628"/>
                      <a:pt x="5541" y="4579"/>
                      <a:pt x="5579" y="4531"/>
                    </a:cubicBezTo>
                    <a:cubicBezTo>
                      <a:pt x="5727" y="4336"/>
                      <a:pt x="5864" y="4135"/>
                      <a:pt x="5990" y="3926"/>
                    </a:cubicBezTo>
                    <a:cubicBezTo>
                      <a:pt x="6244" y="3507"/>
                      <a:pt x="6459" y="3069"/>
                      <a:pt x="6661" y="2626"/>
                    </a:cubicBezTo>
                    <a:cubicBezTo>
                      <a:pt x="6865" y="2182"/>
                      <a:pt x="7056" y="1734"/>
                      <a:pt x="7263" y="1294"/>
                    </a:cubicBezTo>
                    <a:cubicBezTo>
                      <a:pt x="7470" y="853"/>
                      <a:pt x="7692" y="419"/>
                      <a:pt x="7957" y="10"/>
                    </a:cubicBezTo>
                    <a:lnTo>
                      <a:pt x="79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4" name="Google Shape;2784;p41"/>
              <p:cNvSpPr/>
              <p:nvPr/>
            </p:nvSpPr>
            <p:spPr>
              <a:xfrm>
                <a:off x="2280925" y="1951275"/>
                <a:ext cx="21625" cy="118475"/>
              </a:xfrm>
              <a:custGeom>
                <a:avLst/>
                <a:gdLst/>
                <a:ahLst/>
                <a:cxnLst/>
                <a:rect l="l" t="t" r="r" b="b"/>
                <a:pathLst>
                  <a:path w="865" h="4739" extrusionOk="0">
                    <a:moveTo>
                      <a:pt x="864" y="1"/>
                    </a:moveTo>
                    <a:lnTo>
                      <a:pt x="864" y="1"/>
                    </a:lnTo>
                    <a:cubicBezTo>
                      <a:pt x="439" y="720"/>
                      <a:pt x="1" y="1489"/>
                      <a:pt x="10" y="2325"/>
                    </a:cubicBezTo>
                    <a:cubicBezTo>
                      <a:pt x="14" y="2662"/>
                      <a:pt x="91" y="2993"/>
                      <a:pt x="184" y="3317"/>
                    </a:cubicBezTo>
                    <a:cubicBezTo>
                      <a:pt x="260" y="3578"/>
                      <a:pt x="346" y="3838"/>
                      <a:pt x="442" y="4091"/>
                    </a:cubicBezTo>
                    <a:cubicBezTo>
                      <a:pt x="525" y="4310"/>
                      <a:pt x="650" y="4505"/>
                      <a:pt x="610" y="4739"/>
                    </a:cubicBezTo>
                    <a:cubicBezTo>
                      <a:pt x="723" y="4598"/>
                      <a:pt x="727" y="4413"/>
                      <a:pt x="727" y="4240"/>
                    </a:cubicBezTo>
                    <a:cubicBezTo>
                      <a:pt x="723" y="2821"/>
                      <a:pt x="504" y="1373"/>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5" name="Google Shape;2785;p41"/>
              <p:cNvSpPr/>
              <p:nvPr/>
            </p:nvSpPr>
            <p:spPr>
              <a:xfrm>
                <a:off x="2314800" y="1920575"/>
                <a:ext cx="30325" cy="109325"/>
              </a:xfrm>
              <a:custGeom>
                <a:avLst/>
                <a:gdLst/>
                <a:ahLst/>
                <a:cxnLst/>
                <a:rect l="l" t="t" r="r" b="b"/>
                <a:pathLst>
                  <a:path w="1213" h="4373" extrusionOk="0">
                    <a:moveTo>
                      <a:pt x="1212" y="0"/>
                    </a:moveTo>
                    <a:lnTo>
                      <a:pt x="1212" y="0"/>
                    </a:lnTo>
                    <a:cubicBezTo>
                      <a:pt x="820" y="504"/>
                      <a:pt x="418" y="1025"/>
                      <a:pt x="243" y="1639"/>
                    </a:cubicBezTo>
                    <a:cubicBezTo>
                      <a:pt x="80" y="2547"/>
                      <a:pt x="151" y="3465"/>
                      <a:pt x="1" y="4372"/>
                    </a:cubicBezTo>
                    <a:cubicBezTo>
                      <a:pt x="123" y="4261"/>
                      <a:pt x="142" y="3933"/>
                      <a:pt x="183" y="3767"/>
                    </a:cubicBezTo>
                    <a:lnTo>
                      <a:pt x="357" y="3066"/>
                    </a:lnTo>
                    <a:cubicBezTo>
                      <a:pt x="456" y="2663"/>
                      <a:pt x="556" y="2259"/>
                      <a:pt x="691" y="1865"/>
                    </a:cubicBezTo>
                    <a:cubicBezTo>
                      <a:pt x="900" y="1252"/>
                      <a:pt x="1195" y="649"/>
                      <a:pt x="1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6" name="Google Shape;2786;p41"/>
              <p:cNvSpPr/>
              <p:nvPr/>
            </p:nvSpPr>
            <p:spPr>
              <a:xfrm>
                <a:off x="2326650" y="1922125"/>
                <a:ext cx="57750" cy="82800"/>
              </a:xfrm>
              <a:custGeom>
                <a:avLst/>
                <a:gdLst/>
                <a:ahLst/>
                <a:cxnLst/>
                <a:rect l="l" t="t" r="r" b="b"/>
                <a:pathLst>
                  <a:path w="2310" h="3312" extrusionOk="0">
                    <a:moveTo>
                      <a:pt x="2309" y="1"/>
                    </a:moveTo>
                    <a:lnTo>
                      <a:pt x="2309" y="1"/>
                    </a:lnTo>
                    <a:cubicBezTo>
                      <a:pt x="1812" y="486"/>
                      <a:pt x="1312" y="973"/>
                      <a:pt x="901" y="1534"/>
                    </a:cubicBezTo>
                    <a:cubicBezTo>
                      <a:pt x="690" y="1816"/>
                      <a:pt x="510" y="2120"/>
                      <a:pt x="363" y="2440"/>
                    </a:cubicBezTo>
                    <a:cubicBezTo>
                      <a:pt x="289" y="2605"/>
                      <a:pt x="1" y="3168"/>
                      <a:pt x="145" y="3311"/>
                    </a:cubicBezTo>
                    <a:cubicBezTo>
                      <a:pt x="495" y="2674"/>
                      <a:pt x="1014" y="2210"/>
                      <a:pt x="1448" y="1635"/>
                    </a:cubicBezTo>
                    <a:cubicBezTo>
                      <a:pt x="1820" y="1142"/>
                      <a:pt x="2066" y="568"/>
                      <a:pt x="2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7" name="Google Shape;2787;p41"/>
              <p:cNvSpPr/>
              <p:nvPr/>
            </p:nvSpPr>
            <p:spPr>
              <a:xfrm>
                <a:off x="2325275" y="1961400"/>
                <a:ext cx="91725" cy="54425"/>
              </a:xfrm>
              <a:custGeom>
                <a:avLst/>
                <a:gdLst/>
                <a:ahLst/>
                <a:cxnLst/>
                <a:rect l="l" t="t" r="r" b="b"/>
                <a:pathLst>
                  <a:path w="3669" h="2177" extrusionOk="0">
                    <a:moveTo>
                      <a:pt x="3668" y="0"/>
                    </a:moveTo>
                    <a:lnTo>
                      <a:pt x="3668" y="0"/>
                    </a:lnTo>
                    <a:cubicBezTo>
                      <a:pt x="3668" y="1"/>
                      <a:pt x="3668" y="1"/>
                      <a:pt x="3668" y="1"/>
                    </a:cubicBezTo>
                    <a:lnTo>
                      <a:pt x="3668" y="1"/>
                    </a:lnTo>
                    <a:cubicBezTo>
                      <a:pt x="3668" y="1"/>
                      <a:pt x="3668" y="1"/>
                      <a:pt x="3668" y="0"/>
                    </a:cubicBezTo>
                    <a:close/>
                    <a:moveTo>
                      <a:pt x="3668" y="1"/>
                    </a:moveTo>
                    <a:lnTo>
                      <a:pt x="3668" y="1"/>
                    </a:lnTo>
                    <a:cubicBezTo>
                      <a:pt x="3631" y="61"/>
                      <a:pt x="3273" y="122"/>
                      <a:pt x="3187" y="157"/>
                    </a:cubicBezTo>
                    <a:cubicBezTo>
                      <a:pt x="3022" y="225"/>
                      <a:pt x="2860" y="305"/>
                      <a:pt x="2703" y="394"/>
                    </a:cubicBezTo>
                    <a:cubicBezTo>
                      <a:pt x="2391" y="570"/>
                      <a:pt x="2097" y="779"/>
                      <a:pt x="1808" y="992"/>
                    </a:cubicBezTo>
                    <a:cubicBezTo>
                      <a:pt x="1222" y="1424"/>
                      <a:pt x="650" y="1834"/>
                      <a:pt x="0" y="2164"/>
                    </a:cubicBezTo>
                    <a:cubicBezTo>
                      <a:pt x="36" y="2172"/>
                      <a:pt x="74" y="2176"/>
                      <a:pt x="115" y="2176"/>
                    </a:cubicBezTo>
                    <a:cubicBezTo>
                      <a:pt x="329" y="2176"/>
                      <a:pt x="600" y="2078"/>
                      <a:pt x="786" y="2033"/>
                    </a:cubicBezTo>
                    <a:cubicBezTo>
                      <a:pt x="1079" y="1965"/>
                      <a:pt x="1367" y="1873"/>
                      <a:pt x="1645" y="1757"/>
                    </a:cubicBezTo>
                    <a:cubicBezTo>
                      <a:pt x="2488" y="1399"/>
                      <a:pt x="3195" y="784"/>
                      <a:pt x="3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8" name="Google Shape;2788;p41"/>
              <p:cNvSpPr/>
              <p:nvPr/>
            </p:nvSpPr>
            <p:spPr>
              <a:xfrm>
                <a:off x="2306975" y="2001050"/>
                <a:ext cx="89075" cy="45825"/>
              </a:xfrm>
              <a:custGeom>
                <a:avLst/>
                <a:gdLst/>
                <a:ahLst/>
                <a:cxnLst/>
                <a:rect l="l" t="t" r="r" b="b"/>
                <a:pathLst>
                  <a:path w="3563" h="1833" extrusionOk="0">
                    <a:moveTo>
                      <a:pt x="3562" y="1"/>
                    </a:moveTo>
                    <a:lnTo>
                      <a:pt x="3562" y="1"/>
                    </a:lnTo>
                    <a:cubicBezTo>
                      <a:pt x="3067" y="469"/>
                      <a:pt x="2406" y="686"/>
                      <a:pt x="1772" y="898"/>
                    </a:cubicBezTo>
                    <a:cubicBezTo>
                      <a:pt x="1229" y="1078"/>
                      <a:pt x="362" y="1286"/>
                      <a:pt x="0" y="1752"/>
                    </a:cubicBezTo>
                    <a:cubicBezTo>
                      <a:pt x="19" y="1781"/>
                      <a:pt x="42" y="1789"/>
                      <a:pt x="75" y="1793"/>
                    </a:cubicBezTo>
                    <a:cubicBezTo>
                      <a:pt x="262" y="1819"/>
                      <a:pt x="453" y="1833"/>
                      <a:pt x="642" y="1833"/>
                    </a:cubicBezTo>
                    <a:cubicBezTo>
                      <a:pt x="1161" y="1833"/>
                      <a:pt x="1679" y="1731"/>
                      <a:pt x="2146" y="1508"/>
                    </a:cubicBezTo>
                    <a:cubicBezTo>
                      <a:pt x="2785" y="1205"/>
                      <a:pt x="3321" y="666"/>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9" name="Google Shape;2789;p41"/>
              <p:cNvSpPr/>
              <p:nvPr/>
            </p:nvSpPr>
            <p:spPr>
              <a:xfrm>
                <a:off x="2292975" y="2040350"/>
                <a:ext cx="97275" cy="40650"/>
              </a:xfrm>
              <a:custGeom>
                <a:avLst/>
                <a:gdLst/>
                <a:ahLst/>
                <a:cxnLst/>
                <a:rect l="l" t="t" r="r" b="b"/>
                <a:pathLst>
                  <a:path w="3891" h="1626" extrusionOk="0">
                    <a:moveTo>
                      <a:pt x="3891" y="1"/>
                    </a:moveTo>
                    <a:lnTo>
                      <a:pt x="3891" y="1"/>
                    </a:lnTo>
                    <a:cubicBezTo>
                      <a:pt x="3406" y="320"/>
                      <a:pt x="2912" y="644"/>
                      <a:pt x="2356" y="812"/>
                    </a:cubicBezTo>
                    <a:cubicBezTo>
                      <a:pt x="1940" y="938"/>
                      <a:pt x="1500" y="972"/>
                      <a:pt x="1075" y="1065"/>
                    </a:cubicBezTo>
                    <a:cubicBezTo>
                      <a:pt x="753" y="1136"/>
                      <a:pt x="164" y="1280"/>
                      <a:pt x="1" y="1597"/>
                    </a:cubicBezTo>
                    <a:cubicBezTo>
                      <a:pt x="424" y="1606"/>
                      <a:pt x="852" y="1598"/>
                      <a:pt x="1280" y="1617"/>
                    </a:cubicBezTo>
                    <a:cubicBezTo>
                      <a:pt x="1382" y="1622"/>
                      <a:pt x="1484" y="1626"/>
                      <a:pt x="1587" y="1626"/>
                    </a:cubicBezTo>
                    <a:cubicBezTo>
                      <a:pt x="1911" y="1626"/>
                      <a:pt x="2235" y="1592"/>
                      <a:pt x="2536" y="1462"/>
                    </a:cubicBezTo>
                    <a:cubicBezTo>
                      <a:pt x="3156" y="1192"/>
                      <a:pt x="3542" y="579"/>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0" name="Google Shape;2790;p41"/>
              <p:cNvSpPr/>
              <p:nvPr/>
            </p:nvSpPr>
            <p:spPr>
              <a:xfrm>
                <a:off x="2239725" y="1999950"/>
                <a:ext cx="49575" cy="86775"/>
              </a:xfrm>
              <a:custGeom>
                <a:avLst/>
                <a:gdLst/>
                <a:ahLst/>
                <a:cxnLst/>
                <a:rect l="l" t="t" r="r" b="b"/>
                <a:pathLst>
                  <a:path w="1983" h="3471" extrusionOk="0">
                    <a:moveTo>
                      <a:pt x="623" y="0"/>
                    </a:moveTo>
                    <a:lnTo>
                      <a:pt x="623" y="0"/>
                    </a:lnTo>
                    <a:cubicBezTo>
                      <a:pt x="0" y="766"/>
                      <a:pt x="92" y="1886"/>
                      <a:pt x="833" y="2538"/>
                    </a:cubicBezTo>
                    <a:cubicBezTo>
                      <a:pt x="1036" y="2717"/>
                      <a:pt x="1276" y="2849"/>
                      <a:pt x="1472" y="3035"/>
                    </a:cubicBezTo>
                    <a:cubicBezTo>
                      <a:pt x="1608" y="3164"/>
                      <a:pt x="1671" y="3330"/>
                      <a:pt x="1772" y="3470"/>
                    </a:cubicBezTo>
                    <a:cubicBezTo>
                      <a:pt x="1983" y="3336"/>
                      <a:pt x="1769" y="2895"/>
                      <a:pt x="1665" y="2746"/>
                    </a:cubicBezTo>
                    <a:cubicBezTo>
                      <a:pt x="1482" y="2480"/>
                      <a:pt x="1215" y="2282"/>
                      <a:pt x="1005" y="2036"/>
                    </a:cubicBezTo>
                    <a:cubicBezTo>
                      <a:pt x="536" y="1486"/>
                      <a:pt x="385" y="682"/>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 name="Google Shape;2791;p41"/>
              <p:cNvSpPr/>
              <p:nvPr/>
            </p:nvSpPr>
            <p:spPr>
              <a:xfrm>
                <a:off x="2278525" y="2078125"/>
                <a:ext cx="104500" cy="35150"/>
              </a:xfrm>
              <a:custGeom>
                <a:avLst/>
                <a:gdLst/>
                <a:ahLst/>
                <a:cxnLst/>
                <a:rect l="l" t="t" r="r" b="b"/>
                <a:pathLst>
                  <a:path w="4180" h="1406" extrusionOk="0">
                    <a:moveTo>
                      <a:pt x="4180" y="1"/>
                    </a:moveTo>
                    <a:cubicBezTo>
                      <a:pt x="4180" y="1"/>
                      <a:pt x="4180" y="1"/>
                      <a:pt x="4179" y="1"/>
                    </a:cubicBezTo>
                    <a:lnTo>
                      <a:pt x="4179" y="1"/>
                    </a:lnTo>
                    <a:cubicBezTo>
                      <a:pt x="4180" y="1"/>
                      <a:pt x="4180" y="1"/>
                      <a:pt x="4180" y="1"/>
                    </a:cubicBezTo>
                    <a:close/>
                    <a:moveTo>
                      <a:pt x="4179" y="1"/>
                    </a:moveTo>
                    <a:lnTo>
                      <a:pt x="4179" y="1"/>
                    </a:lnTo>
                    <a:cubicBezTo>
                      <a:pt x="4079" y="220"/>
                      <a:pt x="3420" y="378"/>
                      <a:pt x="3204" y="440"/>
                    </a:cubicBezTo>
                    <a:cubicBezTo>
                      <a:pt x="2841" y="545"/>
                      <a:pt x="2468" y="606"/>
                      <a:pt x="2095" y="663"/>
                    </a:cubicBezTo>
                    <a:cubicBezTo>
                      <a:pt x="1719" y="719"/>
                      <a:pt x="1341" y="769"/>
                      <a:pt x="968" y="849"/>
                    </a:cubicBezTo>
                    <a:cubicBezTo>
                      <a:pt x="744" y="897"/>
                      <a:pt x="76" y="984"/>
                      <a:pt x="0" y="1219"/>
                    </a:cubicBezTo>
                    <a:cubicBezTo>
                      <a:pt x="301" y="1391"/>
                      <a:pt x="864" y="1376"/>
                      <a:pt x="1212" y="1395"/>
                    </a:cubicBezTo>
                    <a:cubicBezTo>
                      <a:pt x="1337" y="1402"/>
                      <a:pt x="1462" y="1406"/>
                      <a:pt x="1586" y="1406"/>
                    </a:cubicBezTo>
                    <a:cubicBezTo>
                      <a:pt x="1888" y="1406"/>
                      <a:pt x="2190" y="1384"/>
                      <a:pt x="2489" y="1339"/>
                    </a:cubicBezTo>
                    <a:cubicBezTo>
                      <a:pt x="2829" y="1287"/>
                      <a:pt x="3174" y="1198"/>
                      <a:pt x="3454" y="999"/>
                    </a:cubicBezTo>
                    <a:cubicBezTo>
                      <a:pt x="3793" y="757"/>
                      <a:pt x="4006" y="379"/>
                      <a:pt x="4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2" name="Google Shape;2792;p41"/>
              <p:cNvSpPr/>
              <p:nvPr/>
            </p:nvSpPr>
            <p:spPr>
              <a:xfrm>
                <a:off x="2215275" y="2027425"/>
                <a:ext cx="54975" cy="86325"/>
              </a:xfrm>
              <a:custGeom>
                <a:avLst/>
                <a:gdLst/>
                <a:ahLst/>
                <a:cxnLst/>
                <a:rect l="l" t="t" r="r" b="b"/>
                <a:pathLst>
                  <a:path w="2199" h="3453" extrusionOk="0">
                    <a:moveTo>
                      <a:pt x="40" y="1"/>
                    </a:moveTo>
                    <a:lnTo>
                      <a:pt x="40" y="1"/>
                    </a:lnTo>
                    <a:cubicBezTo>
                      <a:pt x="0" y="573"/>
                      <a:pt x="42" y="1313"/>
                      <a:pt x="367" y="1786"/>
                    </a:cubicBezTo>
                    <a:cubicBezTo>
                      <a:pt x="692" y="2259"/>
                      <a:pt x="1296" y="2479"/>
                      <a:pt x="1717" y="2871"/>
                    </a:cubicBezTo>
                    <a:cubicBezTo>
                      <a:pt x="1818" y="2965"/>
                      <a:pt x="1925" y="3069"/>
                      <a:pt x="1993" y="3192"/>
                    </a:cubicBezTo>
                    <a:cubicBezTo>
                      <a:pt x="2042" y="3281"/>
                      <a:pt x="2047" y="3418"/>
                      <a:pt x="2141" y="3453"/>
                    </a:cubicBezTo>
                    <a:cubicBezTo>
                      <a:pt x="2198" y="3245"/>
                      <a:pt x="2128" y="3011"/>
                      <a:pt x="2071" y="2808"/>
                    </a:cubicBezTo>
                    <a:cubicBezTo>
                      <a:pt x="1995" y="2546"/>
                      <a:pt x="1914" y="2276"/>
                      <a:pt x="1732" y="2072"/>
                    </a:cubicBezTo>
                    <a:cubicBezTo>
                      <a:pt x="1539" y="1853"/>
                      <a:pt x="1256" y="1738"/>
                      <a:pt x="1021" y="1564"/>
                    </a:cubicBezTo>
                    <a:cubicBezTo>
                      <a:pt x="520" y="1192"/>
                      <a:pt x="269" y="58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3" name="Google Shape;2793;p41"/>
              <p:cNvSpPr/>
              <p:nvPr/>
            </p:nvSpPr>
            <p:spPr>
              <a:xfrm>
                <a:off x="2253900" y="2127075"/>
                <a:ext cx="118475" cy="24350"/>
              </a:xfrm>
              <a:custGeom>
                <a:avLst/>
                <a:gdLst/>
                <a:ahLst/>
                <a:cxnLst/>
                <a:rect l="l" t="t" r="r" b="b"/>
                <a:pathLst>
                  <a:path w="4739" h="974" extrusionOk="0">
                    <a:moveTo>
                      <a:pt x="1410" y="0"/>
                    </a:moveTo>
                    <a:cubicBezTo>
                      <a:pt x="1202" y="0"/>
                      <a:pt x="994" y="14"/>
                      <a:pt x="787" y="42"/>
                    </a:cubicBezTo>
                    <a:cubicBezTo>
                      <a:pt x="677" y="56"/>
                      <a:pt x="53" y="111"/>
                      <a:pt x="29" y="232"/>
                    </a:cubicBezTo>
                    <a:cubicBezTo>
                      <a:pt x="0" y="383"/>
                      <a:pt x="560" y="424"/>
                      <a:pt x="666" y="424"/>
                    </a:cubicBezTo>
                    <a:cubicBezTo>
                      <a:pt x="917" y="426"/>
                      <a:pt x="1883" y="542"/>
                      <a:pt x="2106" y="637"/>
                    </a:cubicBezTo>
                    <a:cubicBezTo>
                      <a:pt x="2436" y="775"/>
                      <a:pt x="2779" y="874"/>
                      <a:pt x="3131" y="932"/>
                    </a:cubicBezTo>
                    <a:cubicBezTo>
                      <a:pt x="3282" y="956"/>
                      <a:pt x="3436" y="973"/>
                      <a:pt x="3589" y="973"/>
                    </a:cubicBezTo>
                    <a:cubicBezTo>
                      <a:pt x="3757" y="973"/>
                      <a:pt x="3923" y="953"/>
                      <a:pt x="4082" y="901"/>
                    </a:cubicBezTo>
                    <a:cubicBezTo>
                      <a:pt x="4386" y="802"/>
                      <a:pt x="4661" y="567"/>
                      <a:pt x="4739" y="256"/>
                    </a:cubicBezTo>
                    <a:lnTo>
                      <a:pt x="4739" y="256"/>
                    </a:lnTo>
                    <a:cubicBezTo>
                      <a:pt x="4511" y="384"/>
                      <a:pt x="4251" y="434"/>
                      <a:pt x="3988" y="434"/>
                    </a:cubicBezTo>
                    <a:cubicBezTo>
                      <a:pt x="3854" y="434"/>
                      <a:pt x="3719" y="421"/>
                      <a:pt x="3587" y="399"/>
                    </a:cubicBezTo>
                    <a:cubicBezTo>
                      <a:pt x="3198" y="335"/>
                      <a:pt x="2824" y="201"/>
                      <a:pt x="2439" y="114"/>
                    </a:cubicBezTo>
                    <a:cubicBezTo>
                      <a:pt x="2100" y="38"/>
                      <a:pt x="1755"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4" name="Google Shape;2794;p41"/>
              <p:cNvSpPr/>
              <p:nvPr/>
            </p:nvSpPr>
            <p:spPr>
              <a:xfrm>
                <a:off x="2190100" y="2052150"/>
                <a:ext cx="58200" cy="85750"/>
              </a:xfrm>
              <a:custGeom>
                <a:avLst/>
                <a:gdLst/>
                <a:ahLst/>
                <a:cxnLst/>
                <a:rect l="l" t="t" r="r" b="b"/>
                <a:pathLst>
                  <a:path w="2328" h="3430" extrusionOk="0">
                    <a:moveTo>
                      <a:pt x="384" y="1"/>
                    </a:moveTo>
                    <a:lnTo>
                      <a:pt x="384" y="1"/>
                    </a:lnTo>
                    <a:cubicBezTo>
                      <a:pt x="39" y="252"/>
                      <a:pt x="0" y="751"/>
                      <a:pt x="57" y="1174"/>
                    </a:cubicBezTo>
                    <a:cubicBezTo>
                      <a:pt x="101" y="1508"/>
                      <a:pt x="192" y="1852"/>
                      <a:pt x="422" y="2096"/>
                    </a:cubicBezTo>
                    <a:cubicBezTo>
                      <a:pt x="760" y="2456"/>
                      <a:pt x="1302" y="2514"/>
                      <a:pt x="1740" y="2738"/>
                    </a:cubicBezTo>
                    <a:cubicBezTo>
                      <a:pt x="1895" y="2817"/>
                      <a:pt x="2042" y="2922"/>
                      <a:pt x="2134" y="3070"/>
                    </a:cubicBezTo>
                    <a:cubicBezTo>
                      <a:pt x="2201" y="3177"/>
                      <a:pt x="2230" y="3304"/>
                      <a:pt x="2219" y="3429"/>
                    </a:cubicBezTo>
                    <a:cubicBezTo>
                      <a:pt x="2328" y="3195"/>
                      <a:pt x="2283" y="2919"/>
                      <a:pt x="2150" y="2703"/>
                    </a:cubicBezTo>
                    <a:cubicBezTo>
                      <a:pt x="1997" y="2457"/>
                      <a:pt x="1753" y="2283"/>
                      <a:pt x="1523" y="2104"/>
                    </a:cubicBezTo>
                    <a:cubicBezTo>
                      <a:pt x="1191" y="1846"/>
                      <a:pt x="871" y="1560"/>
                      <a:pt x="647" y="1204"/>
                    </a:cubicBezTo>
                    <a:cubicBezTo>
                      <a:pt x="421" y="848"/>
                      <a:pt x="299" y="412"/>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5" name="Google Shape;2795;p41"/>
              <p:cNvSpPr/>
              <p:nvPr/>
            </p:nvSpPr>
            <p:spPr>
              <a:xfrm>
                <a:off x="2214375" y="2155750"/>
                <a:ext cx="121950" cy="24250"/>
              </a:xfrm>
              <a:custGeom>
                <a:avLst/>
                <a:gdLst/>
                <a:ahLst/>
                <a:cxnLst/>
                <a:rect l="l" t="t" r="r" b="b"/>
                <a:pathLst>
                  <a:path w="4878" h="970" extrusionOk="0">
                    <a:moveTo>
                      <a:pt x="625" y="0"/>
                    </a:moveTo>
                    <a:cubicBezTo>
                      <a:pt x="400" y="0"/>
                      <a:pt x="187" y="23"/>
                      <a:pt x="1" y="82"/>
                    </a:cubicBezTo>
                    <a:cubicBezTo>
                      <a:pt x="680" y="467"/>
                      <a:pt x="1636" y="727"/>
                      <a:pt x="2416" y="853"/>
                    </a:cubicBezTo>
                    <a:cubicBezTo>
                      <a:pt x="2779" y="911"/>
                      <a:pt x="3155" y="970"/>
                      <a:pt x="3520" y="970"/>
                    </a:cubicBezTo>
                    <a:cubicBezTo>
                      <a:pt x="4010" y="970"/>
                      <a:pt x="4481" y="865"/>
                      <a:pt x="4878" y="517"/>
                    </a:cubicBezTo>
                    <a:lnTo>
                      <a:pt x="4878" y="517"/>
                    </a:lnTo>
                    <a:cubicBezTo>
                      <a:pt x="4805" y="559"/>
                      <a:pt x="4665" y="574"/>
                      <a:pt x="4501" y="574"/>
                    </a:cubicBezTo>
                    <a:cubicBezTo>
                      <a:pt x="4166" y="574"/>
                      <a:pt x="3730" y="512"/>
                      <a:pt x="3558" y="490"/>
                    </a:cubicBezTo>
                    <a:cubicBezTo>
                      <a:pt x="3145" y="438"/>
                      <a:pt x="2847" y="330"/>
                      <a:pt x="2437" y="258"/>
                    </a:cubicBezTo>
                    <a:cubicBezTo>
                      <a:pt x="1922" y="166"/>
                      <a:pt x="1229" y="0"/>
                      <a:pt x="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6" name="Google Shape;2796;p41"/>
              <p:cNvSpPr/>
              <p:nvPr/>
            </p:nvSpPr>
            <p:spPr>
              <a:xfrm>
                <a:off x="2161850" y="2082775"/>
                <a:ext cx="53125" cy="78400"/>
              </a:xfrm>
              <a:custGeom>
                <a:avLst/>
                <a:gdLst/>
                <a:ahLst/>
                <a:cxnLst/>
                <a:rect l="l" t="t" r="r" b="b"/>
                <a:pathLst>
                  <a:path w="2125" h="3136" extrusionOk="0">
                    <a:moveTo>
                      <a:pt x="1" y="0"/>
                    </a:moveTo>
                    <a:cubicBezTo>
                      <a:pt x="120" y="451"/>
                      <a:pt x="0" y="1252"/>
                      <a:pt x="309" y="1600"/>
                    </a:cubicBezTo>
                    <a:cubicBezTo>
                      <a:pt x="572" y="1896"/>
                      <a:pt x="922" y="2096"/>
                      <a:pt x="1237" y="2336"/>
                    </a:cubicBezTo>
                    <a:cubicBezTo>
                      <a:pt x="1539" y="2565"/>
                      <a:pt x="1710" y="2822"/>
                      <a:pt x="1900" y="3135"/>
                    </a:cubicBezTo>
                    <a:cubicBezTo>
                      <a:pt x="2125" y="2980"/>
                      <a:pt x="1975" y="2456"/>
                      <a:pt x="1851" y="2270"/>
                    </a:cubicBezTo>
                    <a:cubicBezTo>
                      <a:pt x="1664" y="1988"/>
                      <a:pt x="1343" y="1836"/>
                      <a:pt x="1055" y="1659"/>
                    </a:cubicBezTo>
                    <a:cubicBezTo>
                      <a:pt x="519" y="1330"/>
                      <a:pt x="342" y="53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7" name="Google Shape;2797;p41"/>
              <p:cNvSpPr/>
              <p:nvPr/>
            </p:nvSpPr>
            <p:spPr>
              <a:xfrm>
                <a:off x="2187550" y="2170300"/>
                <a:ext cx="110700" cy="46675"/>
              </a:xfrm>
              <a:custGeom>
                <a:avLst/>
                <a:gdLst/>
                <a:ahLst/>
                <a:cxnLst/>
                <a:rect l="l" t="t" r="r" b="b"/>
                <a:pathLst>
                  <a:path w="4428" h="1867" extrusionOk="0">
                    <a:moveTo>
                      <a:pt x="332" y="0"/>
                    </a:moveTo>
                    <a:cubicBezTo>
                      <a:pt x="218" y="0"/>
                      <a:pt x="107" y="16"/>
                      <a:pt x="0" y="52"/>
                    </a:cubicBezTo>
                    <a:cubicBezTo>
                      <a:pt x="945" y="647"/>
                      <a:pt x="1845" y="1551"/>
                      <a:pt x="2961" y="1803"/>
                    </a:cubicBezTo>
                    <a:cubicBezTo>
                      <a:pt x="3152" y="1845"/>
                      <a:pt x="3347" y="1867"/>
                      <a:pt x="3541" y="1867"/>
                    </a:cubicBezTo>
                    <a:cubicBezTo>
                      <a:pt x="3841" y="1867"/>
                      <a:pt x="4142" y="1816"/>
                      <a:pt x="4428" y="1715"/>
                    </a:cubicBezTo>
                    <a:cubicBezTo>
                      <a:pt x="3589" y="1605"/>
                      <a:pt x="2857" y="1143"/>
                      <a:pt x="2135" y="734"/>
                    </a:cubicBezTo>
                    <a:cubicBezTo>
                      <a:pt x="1651" y="459"/>
                      <a:pt x="949"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8" name="Google Shape;2798;p41"/>
              <p:cNvSpPr/>
              <p:nvPr/>
            </p:nvSpPr>
            <p:spPr>
              <a:xfrm>
                <a:off x="2130875" y="2107775"/>
                <a:ext cx="49925" cy="69300"/>
              </a:xfrm>
              <a:custGeom>
                <a:avLst/>
                <a:gdLst/>
                <a:ahLst/>
                <a:cxnLst/>
                <a:rect l="l" t="t" r="r" b="b"/>
                <a:pathLst>
                  <a:path w="1997" h="2772" extrusionOk="0">
                    <a:moveTo>
                      <a:pt x="118" y="1"/>
                    </a:moveTo>
                    <a:lnTo>
                      <a:pt x="118" y="1"/>
                    </a:lnTo>
                    <a:cubicBezTo>
                      <a:pt x="25" y="316"/>
                      <a:pt x="1" y="1203"/>
                      <a:pt x="196" y="1469"/>
                    </a:cubicBezTo>
                    <a:cubicBezTo>
                      <a:pt x="389" y="1735"/>
                      <a:pt x="662" y="1933"/>
                      <a:pt x="934" y="2116"/>
                    </a:cubicBezTo>
                    <a:cubicBezTo>
                      <a:pt x="1225" y="2312"/>
                      <a:pt x="1533" y="2503"/>
                      <a:pt x="1760" y="2772"/>
                    </a:cubicBezTo>
                    <a:cubicBezTo>
                      <a:pt x="1997" y="2627"/>
                      <a:pt x="1819" y="2157"/>
                      <a:pt x="1707" y="1979"/>
                    </a:cubicBezTo>
                    <a:cubicBezTo>
                      <a:pt x="1309" y="1340"/>
                      <a:pt x="351" y="1145"/>
                      <a:pt x="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9" name="Google Shape;2799;p41"/>
              <p:cNvSpPr/>
              <p:nvPr/>
            </p:nvSpPr>
            <p:spPr>
              <a:xfrm>
                <a:off x="2158125" y="2183250"/>
                <a:ext cx="77725" cy="60100"/>
              </a:xfrm>
              <a:custGeom>
                <a:avLst/>
                <a:gdLst/>
                <a:ahLst/>
                <a:cxnLst/>
                <a:rect l="l" t="t" r="r" b="b"/>
                <a:pathLst>
                  <a:path w="3109" h="2404" extrusionOk="0">
                    <a:moveTo>
                      <a:pt x="418" y="1"/>
                    </a:moveTo>
                    <a:cubicBezTo>
                      <a:pt x="280" y="1"/>
                      <a:pt x="140" y="42"/>
                      <a:pt x="0" y="140"/>
                    </a:cubicBezTo>
                    <a:cubicBezTo>
                      <a:pt x="416" y="317"/>
                      <a:pt x="633" y="685"/>
                      <a:pt x="876" y="1048"/>
                    </a:cubicBezTo>
                    <a:cubicBezTo>
                      <a:pt x="1128" y="1427"/>
                      <a:pt x="1436" y="1776"/>
                      <a:pt x="1816" y="2030"/>
                    </a:cubicBezTo>
                    <a:cubicBezTo>
                      <a:pt x="2160" y="2258"/>
                      <a:pt x="2567" y="2403"/>
                      <a:pt x="2978" y="2403"/>
                    </a:cubicBezTo>
                    <a:cubicBezTo>
                      <a:pt x="3021" y="2403"/>
                      <a:pt x="3065" y="2402"/>
                      <a:pt x="3108" y="2398"/>
                    </a:cubicBezTo>
                    <a:cubicBezTo>
                      <a:pt x="2632" y="2033"/>
                      <a:pt x="2206" y="1608"/>
                      <a:pt x="1840" y="1133"/>
                    </a:cubicBezTo>
                    <a:cubicBezTo>
                      <a:pt x="1535" y="737"/>
                      <a:pt x="998"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0" name="Google Shape;2800;p41"/>
              <p:cNvSpPr/>
              <p:nvPr/>
            </p:nvSpPr>
            <p:spPr>
              <a:xfrm>
                <a:off x="2117275" y="2153425"/>
                <a:ext cx="30675" cy="34200"/>
              </a:xfrm>
              <a:custGeom>
                <a:avLst/>
                <a:gdLst/>
                <a:ahLst/>
                <a:cxnLst/>
                <a:rect l="l" t="t" r="r" b="b"/>
                <a:pathLst>
                  <a:path w="1227" h="1368" extrusionOk="0">
                    <a:moveTo>
                      <a:pt x="1" y="0"/>
                    </a:moveTo>
                    <a:lnTo>
                      <a:pt x="1" y="0"/>
                    </a:lnTo>
                    <a:cubicBezTo>
                      <a:pt x="9" y="443"/>
                      <a:pt x="246" y="876"/>
                      <a:pt x="614" y="1122"/>
                    </a:cubicBezTo>
                    <a:cubicBezTo>
                      <a:pt x="683" y="1168"/>
                      <a:pt x="953" y="1367"/>
                      <a:pt x="1073" y="1367"/>
                    </a:cubicBezTo>
                    <a:cubicBezTo>
                      <a:pt x="1087" y="1367"/>
                      <a:pt x="1100" y="1365"/>
                      <a:pt x="1109" y="1358"/>
                    </a:cubicBezTo>
                    <a:cubicBezTo>
                      <a:pt x="1227" y="1280"/>
                      <a:pt x="1086" y="1020"/>
                      <a:pt x="1030" y="932"/>
                    </a:cubicBezTo>
                    <a:cubicBezTo>
                      <a:pt x="922" y="764"/>
                      <a:pt x="765" y="634"/>
                      <a:pt x="613" y="507"/>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1" name="Google Shape;2801;p41"/>
              <p:cNvSpPr/>
              <p:nvPr/>
            </p:nvSpPr>
            <p:spPr>
              <a:xfrm>
                <a:off x="2134650" y="2195025"/>
                <a:ext cx="49675" cy="41475"/>
              </a:xfrm>
              <a:custGeom>
                <a:avLst/>
                <a:gdLst/>
                <a:ahLst/>
                <a:cxnLst/>
                <a:rect l="l" t="t" r="r" b="b"/>
                <a:pathLst>
                  <a:path w="1987" h="1659" extrusionOk="0">
                    <a:moveTo>
                      <a:pt x="387" y="0"/>
                    </a:moveTo>
                    <a:cubicBezTo>
                      <a:pt x="373" y="0"/>
                      <a:pt x="359" y="1"/>
                      <a:pt x="345" y="3"/>
                    </a:cubicBezTo>
                    <a:cubicBezTo>
                      <a:pt x="0" y="47"/>
                      <a:pt x="376" y="618"/>
                      <a:pt x="501" y="781"/>
                    </a:cubicBezTo>
                    <a:cubicBezTo>
                      <a:pt x="669" y="998"/>
                      <a:pt x="908" y="1147"/>
                      <a:pt x="1144" y="1286"/>
                    </a:cubicBezTo>
                    <a:cubicBezTo>
                      <a:pt x="1375" y="1423"/>
                      <a:pt x="1610" y="1555"/>
                      <a:pt x="1862" y="1646"/>
                    </a:cubicBezTo>
                    <a:cubicBezTo>
                      <a:pt x="1882" y="1653"/>
                      <a:pt x="1905" y="1659"/>
                      <a:pt x="1927" y="1659"/>
                    </a:cubicBezTo>
                    <a:cubicBezTo>
                      <a:pt x="1952" y="1659"/>
                      <a:pt x="1974" y="1651"/>
                      <a:pt x="1987" y="1630"/>
                    </a:cubicBezTo>
                    <a:cubicBezTo>
                      <a:pt x="1675" y="1353"/>
                      <a:pt x="1481" y="973"/>
                      <a:pt x="1230" y="640"/>
                    </a:cubicBezTo>
                    <a:cubicBezTo>
                      <a:pt x="1071" y="427"/>
                      <a:pt x="703"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802" name="Google Shape;2802;p41"/>
          <p:cNvSpPr txBox="1">
            <a:spLocks noGrp="1"/>
          </p:cNvSpPr>
          <p:nvPr>
            <p:ph type="title"/>
          </p:nvPr>
        </p:nvSpPr>
        <p:spPr>
          <a:xfrm>
            <a:off x="2114024" y="2108963"/>
            <a:ext cx="6072599" cy="181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latin typeface="Calibri" panose="020F0502020204030204" pitchFamily="34" charset="0"/>
                <a:ea typeface="Calibri" panose="020F0502020204030204" pitchFamily="34" charset="0"/>
                <a:cs typeface="Calibri" panose="020F0502020204030204" pitchFamily="34" charset="0"/>
              </a:rPr>
              <a:t>Phân tích </a:t>
            </a:r>
            <a:r>
              <a:rPr lang="vi-VN" dirty="0" smtClean="0">
                <a:latin typeface="Calibri" panose="020F0502020204030204" pitchFamily="34" charset="0"/>
                <a:ea typeface="Calibri" panose="020F0502020204030204" pitchFamily="34" charset="0"/>
                <a:cs typeface="Calibri" panose="020F0502020204030204" pitchFamily="34" charset="0"/>
              </a:rPr>
              <a:t>ngữ liệu </a:t>
            </a:r>
            <a:r>
              <a:rPr lang="en-GB" dirty="0" smtClean="0">
                <a:latin typeface="Calibri" panose="020F0502020204030204" pitchFamily="34" charset="0"/>
                <a:ea typeface="Calibri" panose="020F0502020204030204" pitchFamily="34" charset="0"/>
                <a:cs typeface="Calibri" panose="020F0502020204030204" pitchFamily="34" charset="0"/>
              </a:rPr>
              <a:t>tham </a:t>
            </a:r>
            <a:r>
              <a:rPr lang="en-GB" dirty="0">
                <a:latin typeface="Calibri" panose="020F0502020204030204" pitchFamily="34" charset="0"/>
                <a:ea typeface="Calibri" panose="020F0502020204030204" pitchFamily="34" charset="0"/>
                <a:cs typeface="Calibri" panose="020F0502020204030204" pitchFamily="34" charset="0"/>
              </a:rPr>
              <a:t>khảo</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803" name="Google Shape;2803;p41"/>
          <p:cNvSpPr txBox="1">
            <a:spLocks noGrp="1"/>
          </p:cNvSpPr>
          <p:nvPr>
            <p:ph type="title" idx="2"/>
          </p:nvPr>
        </p:nvSpPr>
        <p:spPr>
          <a:xfrm>
            <a:off x="2114013" y="1086650"/>
            <a:ext cx="1162200" cy="96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II</a:t>
            </a:r>
            <a:endParaRPr dirty="0"/>
          </a:p>
        </p:txBody>
      </p:sp>
      <p:cxnSp>
        <p:nvCxnSpPr>
          <p:cNvPr id="2805" name="Google Shape;2805;p41"/>
          <p:cNvCxnSpPr/>
          <p:nvPr/>
        </p:nvCxnSpPr>
        <p:spPr>
          <a:xfrm>
            <a:off x="2156938" y="3979375"/>
            <a:ext cx="4272300" cy="0"/>
          </a:xfrm>
          <a:prstGeom prst="straightConnector1">
            <a:avLst/>
          </a:prstGeom>
          <a:noFill/>
          <a:ln w="19050" cap="flat" cmpd="sng">
            <a:solidFill>
              <a:schemeClr val="dk1"/>
            </a:solidFill>
            <a:prstDash val="solid"/>
            <a:round/>
            <a:headEnd type="none" w="med" len="med"/>
            <a:tailEnd type="none" w="med" len="med"/>
          </a:ln>
        </p:spPr>
      </p:cxnSp>
      <p:grpSp>
        <p:nvGrpSpPr>
          <p:cNvPr id="2806" name="Google Shape;2806;p41"/>
          <p:cNvGrpSpPr/>
          <p:nvPr/>
        </p:nvGrpSpPr>
        <p:grpSpPr>
          <a:xfrm>
            <a:off x="120008" y="2257602"/>
            <a:ext cx="1418220" cy="2480268"/>
            <a:chOff x="114783" y="2142502"/>
            <a:chExt cx="1418220" cy="2480268"/>
          </a:xfrm>
        </p:grpSpPr>
        <p:grpSp>
          <p:nvGrpSpPr>
            <p:cNvPr id="2807" name="Google Shape;2807;p41"/>
            <p:cNvGrpSpPr/>
            <p:nvPr/>
          </p:nvGrpSpPr>
          <p:grpSpPr>
            <a:xfrm rot="7892823" flipH="1">
              <a:off x="1166595" y="3852516"/>
              <a:ext cx="326429" cy="253721"/>
              <a:chOff x="3719725" y="-973000"/>
              <a:chExt cx="113025" cy="87850"/>
            </a:xfrm>
          </p:grpSpPr>
          <p:sp>
            <p:nvSpPr>
              <p:cNvPr id="2808" name="Google Shape;2808;p41"/>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 name="Google Shape;2809;p41"/>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0" name="Google Shape;2810;p41"/>
            <p:cNvGrpSpPr/>
            <p:nvPr/>
          </p:nvGrpSpPr>
          <p:grpSpPr>
            <a:xfrm flipH="1">
              <a:off x="114783" y="2142502"/>
              <a:ext cx="1066149" cy="2480268"/>
              <a:chOff x="3289200" y="1228175"/>
              <a:chExt cx="189450" cy="440725"/>
            </a:xfrm>
          </p:grpSpPr>
          <p:sp>
            <p:nvSpPr>
              <p:cNvPr id="2811" name="Google Shape;2811;p41"/>
              <p:cNvSpPr/>
              <p:nvPr/>
            </p:nvSpPr>
            <p:spPr>
              <a:xfrm>
                <a:off x="3358325" y="1609450"/>
                <a:ext cx="13975" cy="52025"/>
              </a:xfrm>
              <a:custGeom>
                <a:avLst/>
                <a:gdLst/>
                <a:ahLst/>
                <a:cxnLst/>
                <a:rect l="l" t="t" r="r" b="b"/>
                <a:pathLst>
                  <a:path w="559" h="2081" extrusionOk="0">
                    <a:moveTo>
                      <a:pt x="210" y="1"/>
                    </a:moveTo>
                    <a:cubicBezTo>
                      <a:pt x="145" y="43"/>
                      <a:pt x="74" y="78"/>
                      <a:pt x="1" y="102"/>
                    </a:cubicBezTo>
                    <a:lnTo>
                      <a:pt x="304" y="2080"/>
                    </a:lnTo>
                    <a:cubicBezTo>
                      <a:pt x="465" y="1996"/>
                      <a:pt x="558" y="1908"/>
                      <a:pt x="558" y="1837"/>
                    </a:cubicBezTo>
                    <a:lnTo>
                      <a:pt x="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 name="Google Shape;2812;p41"/>
              <p:cNvSpPr/>
              <p:nvPr/>
            </p:nvSpPr>
            <p:spPr>
              <a:xfrm>
                <a:off x="3352050" y="1612000"/>
                <a:ext cx="13900" cy="53150"/>
              </a:xfrm>
              <a:custGeom>
                <a:avLst/>
                <a:gdLst/>
                <a:ahLst/>
                <a:cxnLst/>
                <a:rect l="l" t="t" r="r" b="b"/>
                <a:pathLst>
                  <a:path w="556" h="2126" extrusionOk="0">
                    <a:moveTo>
                      <a:pt x="252" y="0"/>
                    </a:moveTo>
                    <a:cubicBezTo>
                      <a:pt x="169" y="30"/>
                      <a:pt x="86" y="55"/>
                      <a:pt x="0" y="74"/>
                    </a:cubicBezTo>
                    <a:lnTo>
                      <a:pt x="188" y="2125"/>
                    </a:lnTo>
                    <a:cubicBezTo>
                      <a:pt x="315" y="2087"/>
                      <a:pt x="437" y="2038"/>
                      <a:pt x="555" y="1978"/>
                    </a:cubicBezTo>
                    <a:lnTo>
                      <a:pt x="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 name="Google Shape;2813;p41"/>
              <p:cNvSpPr/>
              <p:nvPr/>
            </p:nvSpPr>
            <p:spPr>
              <a:xfrm>
                <a:off x="3358000" y="1607050"/>
                <a:ext cx="5575" cy="5000"/>
              </a:xfrm>
              <a:custGeom>
                <a:avLst/>
                <a:gdLst/>
                <a:ahLst/>
                <a:cxnLst/>
                <a:rect l="l" t="t" r="r" b="b"/>
                <a:pathLst>
                  <a:path w="223" h="200" extrusionOk="0">
                    <a:moveTo>
                      <a:pt x="205" y="0"/>
                    </a:moveTo>
                    <a:cubicBezTo>
                      <a:pt x="166" y="33"/>
                      <a:pt x="100" y="71"/>
                      <a:pt x="0" y="109"/>
                    </a:cubicBezTo>
                    <a:lnTo>
                      <a:pt x="15" y="199"/>
                    </a:lnTo>
                    <a:cubicBezTo>
                      <a:pt x="88" y="174"/>
                      <a:pt x="158" y="139"/>
                      <a:pt x="223" y="98"/>
                    </a:cubicBezTo>
                    <a:lnTo>
                      <a:pt x="2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 name="Google Shape;2814;p41"/>
              <p:cNvSpPr/>
              <p:nvPr/>
            </p:nvSpPr>
            <p:spPr>
              <a:xfrm>
                <a:off x="3357075" y="1601025"/>
                <a:ext cx="6075" cy="8775"/>
              </a:xfrm>
              <a:custGeom>
                <a:avLst/>
                <a:gdLst/>
                <a:ahLst/>
                <a:cxnLst/>
                <a:rect l="l" t="t" r="r" b="b"/>
                <a:pathLst>
                  <a:path w="243" h="351" extrusionOk="0">
                    <a:moveTo>
                      <a:pt x="196" y="1"/>
                    </a:moveTo>
                    <a:cubicBezTo>
                      <a:pt x="137" y="48"/>
                      <a:pt x="72" y="86"/>
                      <a:pt x="1" y="113"/>
                    </a:cubicBezTo>
                    <a:lnTo>
                      <a:pt x="37" y="350"/>
                    </a:lnTo>
                    <a:cubicBezTo>
                      <a:pt x="136" y="312"/>
                      <a:pt x="203" y="274"/>
                      <a:pt x="242" y="241"/>
                    </a:cubicBezTo>
                    <a:lnTo>
                      <a:pt x="1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 name="Google Shape;2815;p41"/>
              <p:cNvSpPr/>
              <p:nvPr/>
            </p:nvSpPr>
            <p:spPr>
              <a:xfrm>
                <a:off x="3356750" y="1598225"/>
                <a:ext cx="5250" cy="5650"/>
              </a:xfrm>
              <a:custGeom>
                <a:avLst/>
                <a:gdLst/>
                <a:ahLst/>
                <a:cxnLst/>
                <a:rect l="l" t="t" r="r" b="b"/>
                <a:pathLst>
                  <a:path w="210" h="226" extrusionOk="0">
                    <a:moveTo>
                      <a:pt x="188" y="0"/>
                    </a:moveTo>
                    <a:cubicBezTo>
                      <a:pt x="165" y="39"/>
                      <a:pt x="107" y="86"/>
                      <a:pt x="0" y="134"/>
                    </a:cubicBezTo>
                    <a:lnTo>
                      <a:pt x="15" y="225"/>
                    </a:lnTo>
                    <a:cubicBezTo>
                      <a:pt x="85" y="198"/>
                      <a:pt x="150" y="160"/>
                      <a:pt x="209" y="112"/>
                    </a:cubicBezTo>
                    <a:lnTo>
                      <a:pt x="1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 name="Google Shape;2816;p41"/>
              <p:cNvSpPr/>
              <p:nvPr/>
            </p:nvSpPr>
            <p:spPr>
              <a:xfrm>
                <a:off x="3355400" y="1589775"/>
                <a:ext cx="6075" cy="11800"/>
              </a:xfrm>
              <a:custGeom>
                <a:avLst/>
                <a:gdLst/>
                <a:ahLst/>
                <a:cxnLst/>
                <a:rect l="l" t="t" r="r" b="b"/>
                <a:pathLst>
                  <a:path w="243" h="472" extrusionOk="0">
                    <a:moveTo>
                      <a:pt x="178" y="0"/>
                    </a:moveTo>
                    <a:cubicBezTo>
                      <a:pt x="178" y="49"/>
                      <a:pt x="113" y="96"/>
                      <a:pt x="1" y="134"/>
                    </a:cubicBezTo>
                    <a:lnTo>
                      <a:pt x="3" y="140"/>
                    </a:lnTo>
                    <a:lnTo>
                      <a:pt x="54" y="472"/>
                    </a:lnTo>
                    <a:cubicBezTo>
                      <a:pt x="161" y="424"/>
                      <a:pt x="219" y="377"/>
                      <a:pt x="242" y="338"/>
                    </a:cubicBezTo>
                    <a:lnTo>
                      <a:pt x="1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7" name="Google Shape;2817;p41"/>
              <p:cNvSpPr/>
              <p:nvPr/>
            </p:nvSpPr>
            <p:spPr>
              <a:xfrm>
                <a:off x="3301625" y="1589175"/>
                <a:ext cx="58225" cy="6925"/>
              </a:xfrm>
              <a:custGeom>
                <a:avLst/>
                <a:gdLst/>
                <a:ahLst/>
                <a:cxnLst/>
                <a:rect l="l" t="t" r="r" b="b"/>
                <a:pathLst>
                  <a:path w="2329" h="277" extrusionOk="0">
                    <a:moveTo>
                      <a:pt x="6" y="1"/>
                    </a:moveTo>
                    <a:cubicBezTo>
                      <a:pt x="3" y="9"/>
                      <a:pt x="0" y="16"/>
                      <a:pt x="0" y="24"/>
                    </a:cubicBezTo>
                    <a:cubicBezTo>
                      <a:pt x="0" y="60"/>
                      <a:pt x="34" y="93"/>
                      <a:pt x="94" y="124"/>
                    </a:cubicBezTo>
                    <a:cubicBezTo>
                      <a:pt x="169" y="159"/>
                      <a:pt x="249" y="184"/>
                      <a:pt x="331" y="200"/>
                    </a:cubicBezTo>
                    <a:cubicBezTo>
                      <a:pt x="542" y="248"/>
                      <a:pt x="838" y="277"/>
                      <a:pt x="1165" y="277"/>
                    </a:cubicBezTo>
                    <a:cubicBezTo>
                      <a:pt x="1223" y="277"/>
                      <a:pt x="1281" y="276"/>
                      <a:pt x="1338" y="273"/>
                    </a:cubicBezTo>
                    <a:cubicBezTo>
                      <a:pt x="1541" y="269"/>
                      <a:pt x="1745" y="248"/>
                      <a:pt x="1946" y="211"/>
                    </a:cubicBezTo>
                    <a:cubicBezTo>
                      <a:pt x="2016" y="198"/>
                      <a:pt x="2085" y="180"/>
                      <a:pt x="2152" y="158"/>
                    </a:cubicBezTo>
                    <a:cubicBezTo>
                      <a:pt x="2264" y="119"/>
                      <a:pt x="2329" y="73"/>
                      <a:pt x="2329" y="24"/>
                    </a:cubicBezTo>
                    <a:cubicBezTo>
                      <a:pt x="2329" y="16"/>
                      <a:pt x="2327" y="8"/>
                      <a:pt x="2323" y="1"/>
                    </a:cubicBezTo>
                    <a:cubicBezTo>
                      <a:pt x="2292" y="75"/>
                      <a:pt x="2112" y="140"/>
                      <a:pt x="1847" y="181"/>
                    </a:cubicBezTo>
                    <a:cubicBezTo>
                      <a:pt x="1635" y="213"/>
                      <a:pt x="1420" y="229"/>
                      <a:pt x="1205" y="229"/>
                    </a:cubicBezTo>
                    <a:cubicBezTo>
                      <a:pt x="1192" y="229"/>
                      <a:pt x="1179" y="229"/>
                      <a:pt x="1165" y="229"/>
                    </a:cubicBezTo>
                    <a:cubicBezTo>
                      <a:pt x="559" y="229"/>
                      <a:pt x="61" y="129"/>
                      <a:pt x="6" y="1"/>
                    </a:cubicBezTo>
                    <a:close/>
                  </a:path>
                </a:pathLst>
              </a:custGeom>
              <a:solidFill>
                <a:srgbClr val="FBD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8" name="Google Shape;2818;p41"/>
              <p:cNvSpPr/>
              <p:nvPr/>
            </p:nvSpPr>
            <p:spPr>
              <a:xfrm>
                <a:off x="3351825" y="1609775"/>
                <a:ext cx="6525" cy="4075"/>
              </a:xfrm>
              <a:custGeom>
                <a:avLst/>
                <a:gdLst/>
                <a:ahLst/>
                <a:cxnLst/>
                <a:rect l="l" t="t" r="r" b="b"/>
                <a:pathLst>
                  <a:path w="261" h="163" extrusionOk="0">
                    <a:moveTo>
                      <a:pt x="247" y="0"/>
                    </a:moveTo>
                    <a:cubicBezTo>
                      <a:pt x="211" y="13"/>
                      <a:pt x="169" y="28"/>
                      <a:pt x="123" y="40"/>
                    </a:cubicBezTo>
                    <a:cubicBezTo>
                      <a:pt x="84" y="52"/>
                      <a:pt x="44" y="64"/>
                      <a:pt x="0" y="72"/>
                    </a:cubicBezTo>
                    <a:lnTo>
                      <a:pt x="9" y="163"/>
                    </a:lnTo>
                    <a:cubicBezTo>
                      <a:pt x="95" y="144"/>
                      <a:pt x="178" y="119"/>
                      <a:pt x="261" y="90"/>
                    </a:cubicBezTo>
                    <a:lnTo>
                      <a:pt x="2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9" name="Google Shape;2819;p41"/>
              <p:cNvSpPr/>
              <p:nvPr/>
            </p:nvSpPr>
            <p:spPr>
              <a:xfrm>
                <a:off x="3351300" y="1603850"/>
                <a:ext cx="6725" cy="7750"/>
              </a:xfrm>
              <a:custGeom>
                <a:avLst/>
                <a:gdLst/>
                <a:ahLst/>
                <a:cxnLst/>
                <a:rect l="l" t="t" r="r" b="b"/>
                <a:pathLst>
                  <a:path w="269" h="310" extrusionOk="0">
                    <a:moveTo>
                      <a:pt x="232" y="0"/>
                    </a:moveTo>
                    <a:cubicBezTo>
                      <a:pt x="157" y="31"/>
                      <a:pt x="79" y="57"/>
                      <a:pt x="0" y="77"/>
                    </a:cubicBezTo>
                    <a:lnTo>
                      <a:pt x="22" y="309"/>
                    </a:lnTo>
                    <a:cubicBezTo>
                      <a:pt x="65" y="301"/>
                      <a:pt x="106" y="289"/>
                      <a:pt x="145" y="277"/>
                    </a:cubicBezTo>
                    <a:cubicBezTo>
                      <a:pt x="190" y="265"/>
                      <a:pt x="232" y="250"/>
                      <a:pt x="268" y="237"/>
                    </a:cubicBezTo>
                    <a:lnTo>
                      <a:pt x="2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0" name="Google Shape;2820;p41"/>
              <p:cNvSpPr/>
              <p:nvPr/>
            </p:nvSpPr>
            <p:spPr>
              <a:xfrm>
                <a:off x="3351100" y="1601550"/>
                <a:ext cx="6000" cy="4225"/>
              </a:xfrm>
              <a:custGeom>
                <a:avLst/>
                <a:gdLst/>
                <a:ahLst/>
                <a:cxnLst/>
                <a:rect l="l" t="t" r="r" b="b"/>
                <a:pathLst>
                  <a:path w="240" h="169" extrusionOk="0">
                    <a:moveTo>
                      <a:pt x="226" y="1"/>
                    </a:moveTo>
                    <a:cubicBezTo>
                      <a:pt x="178" y="22"/>
                      <a:pt x="129" y="40"/>
                      <a:pt x="79" y="55"/>
                    </a:cubicBezTo>
                    <a:cubicBezTo>
                      <a:pt x="54" y="63"/>
                      <a:pt x="28" y="71"/>
                      <a:pt x="0" y="79"/>
                    </a:cubicBezTo>
                    <a:lnTo>
                      <a:pt x="9" y="169"/>
                    </a:lnTo>
                    <a:cubicBezTo>
                      <a:pt x="87" y="149"/>
                      <a:pt x="165" y="123"/>
                      <a:pt x="240" y="93"/>
                    </a:cubicBezTo>
                    <a:lnTo>
                      <a:pt x="2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1" name="Google Shape;2821;p41"/>
              <p:cNvSpPr/>
              <p:nvPr/>
            </p:nvSpPr>
            <p:spPr>
              <a:xfrm>
                <a:off x="3335300" y="1613825"/>
                <a:ext cx="21475" cy="54925"/>
              </a:xfrm>
              <a:custGeom>
                <a:avLst/>
                <a:gdLst/>
                <a:ahLst/>
                <a:cxnLst/>
                <a:rect l="l" t="t" r="r" b="b"/>
                <a:pathLst>
                  <a:path w="859" h="2197" extrusionOk="0">
                    <a:moveTo>
                      <a:pt x="670" y="1"/>
                    </a:moveTo>
                    <a:cubicBezTo>
                      <a:pt x="450" y="50"/>
                      <a:pt x="225" y="82"/>
                      <a:pt x="1" y="96"/>
                    </a:cubicBezTo>
                    <a:lnTo>
                      <a:pt x="24" y="2197"/>
                    </a:lnTo>
                    <a:cubicBezTo>
                      <a:pt x="306" y="2182"/>
                      <a:pt x="587" y="2133"/>
                      <a:pt x="858" y="2052"/>
                    </a:cubicBezTo>
                    <a:lnTo>
                      <a:pt x="6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2" name="Google Shape;2822;p41"/>
              <p:cNvSpPr/>
              <p:nvPr/>
            </p:nvSpPr>
            <p:spPr>
              <a:xfrm>
                <a:off x="3350275" y="1593125"/>
                <a:ext cx="6500" cy="10400"/>
              </a:xfrm>
              <a:custGeom>
                <a:avLst/>
                <a:gdLst/>
                <a:ahLst/>
                <a:cxnLst/>
                <a:rect l="l" t="t" r="r" b="b"/>
                <a:pathLst>
                  <a:path w="260" h="416" extrusionOk="0">
                    <a:moveTo>
                      <a:pt x="206" y="1"/>
                    </a:moveTo>
                    <a:cubicBezTo>
                      <a:pt x="139" y="23"/>
                      <a:pt x="70" y="41"/>
                      <a:pt x="0" y="54"/>
                    </a:cubicBezTo>
                    <a:lnTo>
                      <a:pt x="33" y="416"/>
                    </a:lnTo>
                    <a:cubicBezTo>
                      <a:pt x="60" y="408"/>
                      <a:pt x="87" y="400"/>
                      <a:pt x="112" y="392"/>
                    </a:cubicBezTo>
                    <a:cubicBezTo>
                      <a:pt x="162" y="377"/>
                      <a:pt x="211" y="359"/>
                      <a:pt x="259" y="338"/>
                    </a:cubicBezTo>
                    <a:lnTo>
                      <a:pt x="208" y="6"/>
                    </a:lnTo>
                    <a:lnTo>
                      <a:pt x="2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3" name="Google Shape;2823;p41"/>
              <p:cNvSpPr/>
              <p:nvPr/>
            </p:nvSpPr>
            <p:spPr>
              <a:xfrm>
                <a:off x="3347600" y="1585425"/>
                <a:ext cx="12125" cy="8325"/>
              </a:xfrm>
              <a:custGeom>
                <a:avLst/>
                <a:gdLst/>
                <a:ahLst/>
                <a:cxnLst/>
                <a:rect l="l" t="t" r="r" b="b"/>
                <a:pathLst>
                  <a:path w="485" h="333" extrusionOk="0">
                    <a:moveTo>
                      <a:pt x="166" y="1"/>
                    </a:moveTo>
                    <a:lnTo>
                      <a:pt x="173" y="57"/>
                    </a:lnTo>
                    <a:cubicBezTo>
                      <a:pt x="292" y="83"/>
                      <a:pt x="368" y="113"/>
                      <a:pt x="368" y="145"/>
                    </a:cubicBezTo>
                    <a:cubicBezTo>
                      <a:pt x="368" y="179"/>
                      <a:pt x="305" y="209"/>
                      <a:pt x="196" y="232"/>
                    </a:cubicBezTo>
                    <a:cubicBezTo>
                      <a:pt x="142" y="245"/>
                      <a:pt x="75" y="255"/>
                      <a:pt x="0" y="267"/>
                    </a:cubicBezTo>
                    <a:lnTo>
                      <a:pt x="4" y="300"/>
                    </a:lnTo>
                    <a:lnTo>
                      <a:pt x="8" y="332"/>
                    </a:lnTo>
                    <a:cubicBezTo>
                      <a:pt x="273" y="291"/>
                      <a:pt x="453" y="225"/>
                      <a:pt x="484" y="152"/>
                    </a:cubicBezTo>
                    <a:cubicBezTo>
                      <a:pt x="460" y="93"/>
                      <a:pt x="343" y="41"/>
                      <a:pt x="166" y="1"/>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4" name="Google Shape;2824;p41"/>
              <p:cNvSpPr/>
              <p:nvPr/>
            </p:nvSpPr>
            <p:spPr>
              <a:xfrm>
                <a:off x="3351900" y="1586850"/>
                <a:ext cx="4925" cy="4400"/>
              </a:xfrm>
              <a:custGeom>
                <a:avLst/>
                <a:gdLst/>
                <a:ahLst/>
                <a:cxnLst/>
                <a:rect l="l" t="t" r="r" b="b"/>
                <a:pathLst>
                  <a:path w="197" h="176" extrusionOk="0">
                    <a:moveTo>
                      <a:pt x="1" y="0"/>
                    </a:moveTo>
                    <a:lnTo>
                      <a:pt x="24" y="175"/>
                    </a:lnTo>
                    <a:cubicBezTo>
                      <a:pt x="133" y="152"/>
                      <a:pt x="196" y="122"/>
                      <a:pt x="196" y="88"/>
                    </a:cubicBezTo>
                    <a:cubicBezTo>
                      <a:pt x="196" y="56"/>
                      <a:pt x="120" y="2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5" name="Google Shape;2825;p41"/>
              <p:cNvSpPr/>
              <p:nvPr/>
            </p:nvSpPr>
            <p:spPr>
              <a:xfrm>
                <a:off x="3346975" y="1585975"/>
                <a:ext cx="5550" cy="6100"/>
              </a:xfrm>
              <a:custGeom>
                <a:avLst/>
                <a:gdLst/>
                <a:ahLst/>
                <a:cxnLst/>
                <a:rect l="l" t="t" r="r" b="b"/>
                <a:pathLst>
                  <a:path w="222" h="244" extrusionOk="0">
                    <a:moveTo>
                      <a:pt x="1" y="1"/>
                    </a:moveTo>
                    <a:lnTo>
                      <a:pt x="25" y="243"/>
                    </a:lnTo>
                    <a:cubicBezTo>
                      <a:pt x="100" y="233"/>
                      <a:pt x="167" y="223"/>
                      <a:pt x="221" y="210"/>
                    </a:cubicBezTo>
                    <a:lnTo>
                      <a:pt x="198" y="35"/>
                    </a:lnTo>
                    <a:cubicBezTo>
                      <a:pt x="141" y="22"/>
                      <a:pt x="73" y="1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6" name="Google Shape;2826;p41"/>
              <p:cNvSpPr/>
              <p:nvPr/>
            </p:nvSpPr>
            <p:spPr>
              <a:xfrm>
                <a:off x="3335250" y="1611575"/>
                <a:ext cx="16825" cy="4675"/>
              </a:xfrm>
              <a:custGeom>
                <a:avLst/>
                <a:gdLst/>
                <a:ahLst/>
                <a:cxnLst/>
                <a:rect l="l" t="t" r="r" b="b"/>
                <a:pathLst>
                  <a:path w="673" h="187" extrusionOk="0">
                    <a:moveTo>
                      <a:pt x="664" y="0"/>
                    </a:moveTo>
                    <a:cubicBezTo>
                      <a:pt x="445" y="51"/>
                      <a:pt x="224" y="82"/>
                      <a:pt x="0" y="96"/>
                    </a:cubicBezTo>
                    <a:lnTo>
                      <a:pt x="1" y="186"/>
                    </a:lnTo>
                    <a:cubicBezTo>
                      <a:pt x="227" y="172"/>
                      <a:pt x="452" y="140"/>
                      <a:pt x="672" y="91"/>
                    </a:cubicBezTo>
                    <a:lnTo>
                      <a:pt x="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7" name="Google Shape;2827;p41"/>
              <p:cNvSpPr/>
              <p:nvPr/>
            </p:nvSpPr>
            <p:spPr>
              <a:xfrm>
                <a:off x="3346850" y="1584550"/>
                <a:ext cx="5075" cy="2325"/>
              </a:xfrm>
              <a:custGeom>
                <a:avLst/>
                <a:gdLst/>
                <a:ahLst/>
                <a:cxnLst/>
                <a:rect l="l" t="t" r="r" b="b"/>
                <a:pathLst>
                  <a:path w="203" h="93" extrusionOk="0">
                    <a:moveTo>
                      <a:pt x="0" y="0"/>
                    </a:moveTo>
                    <a:lnTo>
                      <a:pt x="6" y="58"/>
                    </a:lnTo>
                    <a:cubicBezTo>
                      <a:pt x="78" y="69"/>
                      <a:pt x="146" y="80"/>
                      <a:pt x="203" y="92"/>
                    </a:cubicBezTo>
                    <a:lnTo>
                      <a:pt x="196" y="36"/>
                    </a:lnTo>
                    <a:cubicBezTo>
                      <a:pt x="137" y="21"/>
                      <a:pt x="70" y="10"/>
                      <a:pt x="0" y="0"/>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8" name="Google Shape;2828;p41"/>
              <p:cNvSpPr/>
              <p:nvPr/>
            </p:nvSpPr>
            <p:spPr>
              <a:xfrm>
                <a:off x="3335200" y="1605750"/>
                <a:ext cx="16675" cy="8250"/>
              </a:xfrm>
              <a:custGeom>
                <a:avLst/>
                <a:gdLst/>
                <a:ahLst/>
                <a:cxnLst/>
                <a:rect l="l" t="t" r="r" b="b"/>
                <a:pathLst>
                  <a:path w="667" h="330" extrusionOk="0">
                    <a:moveTo>
                      <a:pt x="644" y="1"/>
                    </a:moveTo>
                    <a:cubicBezTo>
                      <a:pt x="433" y="54"/>
                      <a:pt x="217" y="89"/>
                      <a:pt x="0" y="104"/>
                    </a:cubicBezTo>
                    <a:lnTo>
                      <a:pt x="2" y="329"/>
                    </a:lnTo>
                    <a:cubicBezTo>
                      <a:pt x="226" y="315"/>
                      <a:pt x="447" y="284"/>
                      <a:pt x="666" y="233"/>
                    </a:cubicBezTo>
                    <a:lnTo>
                      <a:pt x="644" y="1"/>
                    </a:lnTo>
                    <a:close/>
                  </a:path>
                </a:pathLst>
              </a:custGeom>
              <a:solidFill>
                <a:srgbClr val="DBA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9" name="Google Shape;2829;p41"/>
              <p:cNvSpPr/>
              <p:nvPr/>
            </p:nvSpPr>
            <p:spPr>
              <a:xfrm>
                <a:off x="3335150" y="1603500"/>
                <a:ext cx="16175" cy="4875"/>
              </a:xfrm>
              <a:custGeom>
                <a:avLst/>
                <a:gdLst/>
                <a:ahLst/>
                <a:cxnLst/>
                <a:rect l="l" t="t" r="r" b="b"/>
                <a:pathLst>
                  <a:path w="647" h="195" extrusionOk="0">
                    <a:moveTo>
                      <a:pt x="638" y="1"/>
                    </a:moveTo>
                    <a:cubicBezTo>
                      <a:pt x="456" y="51"/>
                      <a:pt x="237" y="86"/>
                      <a:pt x="1" y="104"/>
                    </a:cubicBezTo>
                    <a:lnTo>
                      <a:pt x="2" y="194"/>
                    </a:lnTo>
                    <a:cubicBezTo>
                      <a:pt x="219" y="179"/>
                      <a:pt x="435" y="144"/>
                      <a:pt x="646" y="91"/>
                    </a:cubicBezTo>
                    <a:lnTo>
                      <a:pt x="6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0" name="Google Shape;2830;p41"/>
              <p:cNvSpPr/>
              <p:nvPr/>
            </p:nvSpPr>
            <p:spPr>
              <a:xfrm>
                <a:off x="3335050" y="1594475"/>
                <a:ext cx="16075" cy="11650"/>
              </a:xfrm>
              <a:custGeom>
                <a:avLst/>
                <a:gdLst/>
                <a:ahLst/>
                <a:cxnLst/>
                <a:rect l="l" t="t" r="r" b="b"/>
                <a:pathLst>
                  <a:path w="643" h="466" extrusionOk="0">
                    <a:moveTo>
                      <a:pt x="609" y="0"/>
                    </a:moveTo>
                    <a:cubicBezTo>
                      <a:pt x="408" y="37"/>
                      <a:pt x="204" y="57"/>
                      <a:pt x="1" y="61"/>
                    </a:cubicBezTo>
                    <a:lnTo>
                      <a:pt x="1" y="67"/>
                    </a:lnTo>
                    <a:lnTo>
                      <a:pt x="5" y="465"/>
                    </a:lnTo>
                    <a:cubicBezTo>
                      <a:pt x="241" y="447"/>
                      <a:pt x="460" y="412"/>
                      <a:pt x="642" y="362"/>
                    </a:cubicBezTo>
                    <a:lnTo>
                      <a:pt x="6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1" name="Google Shape;2831;p41"/>
              <p:cNvSpPr/>
              <p:nvPr/>
            </p:nvSpPr>
            <p:spPr>
              <a:xfrm>
                <a:off x="3301750" y="1585650"/>
                <a:ext cx="46075" cy="9300"/>
              </a:xfrm>
              <a:custGeom>
                <a:avLst/>
                <a:gdLst/>
                <a:ahLst/>
                <a:cxnLst/>
                <a:rect l="l" t="t" r="r" b="b"/>
                <a:pathLst>
                  <a:path w="1843" h="372" extrusionOk="0">
                    <a:moveTo>
                      <a:pt x="282" y="1"/>
                    </a:moveTo>
                    <a:cubicBezTo>
                      <a:pt x="125" y="38"/>
                      <a:pt x="24" y="87"/>
                      <a:pt x="1" y="142"/>
                    </a:cubicBezTo>
                    <a:cubicBezTo>
                      <a:pt x="55" y="271"/>
                      <a:pt x="554" y="371"/>
                      <a:pt x="1160" y="371"/>
                    </a:cubicBezTo>
                    <a:cubicBezTo>
                      <a:pt x="1167" y="371"/>
                      <a:pt x="1174" y="371"/>
                      <a:pt x="1181" y="371"/>
                    </a:cubicBezTo>
                    <a:cubicBezTo>
                      <a:pt x="1402" y="371"/>
                      <a:pt x="1623" y="354"/>
                      <a:pt x="1842" y="322"/>
                    </a:cubicBezTo>
                    <a:lnTo>
                      <a:pt x="1838" y="291"/>
                    </a:lnTo>
                    <a:lnTo>
                      <a:pt x="1834" y="256"/>
                    </a:lnTo>
                    <a:cubicBezTo>
                      <a:pt x="1611" y="283"/>
                      <a:pt x="1385" y="297"/>
                      <a:pt x="1160" y="299"/>
                    </a:cubicBezTo>
                    <a:cubicBezTo>
                      <a:pt x="1129" y="299"/>
                      <a:pt x="1098" y="300"/>
                      <a:pt x="1067" y="300"/>
                    </a:cubicBezTo>
                    <a:cubicBezTo>
                      <a:pt x="830" y="300"/>
                      <a:pt x="613" y="285"/>
                      <a:pt x="449" y="261"/>
                    </a:cubicBezTo>
                    <a:cubicBezTo>
                      <a:pt x="384" y="252"/>
                      <a:pt x="318" y="239"/>
                      <a:pt x="253" y="221"/>
                    </a:cubicBezTo>
                    <a:cubicBezTo>
                      <a:pt x="183" y="199"/>
                      <a:pt x="143" y="175"/>
                      <a:pt x="143" y="147"/>
                    </a:cubicBezTo>
                    <a:cubicBezTo>
                      <a:pt x="143" y="120"/>
                      <a:pt x="192" y="93"/>
                      <a:pt x="273" y="67"/>
                    </a:cubicBezTo>
                    <a:lnTo>
                      <a:pt x="282" y="1"/>
                    </a:ln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2" name="Google Shape;2832;p41"/>
              <p:cNvSpPr/>
              <p:nvPr/>
            </p:nvSpPr>
            <p:spPr>
              <a:xfrm>
                <a:off x="3312975" y="1584825"/>
                <a:ext cx="34650" cy="8325"/>
              </a:xfrm>
              <a:custGeom>
                <a:avLst/>
                <a:gdLst/>
                <a:ahLst/>
                <a:cxnLst/>
                <a:rect l="l" t="t" r="r" b="b"/>
                <a:pathLst>
                  <a:path w="1386" h="333" extrusionOk="0">
                    <a:moveTo>
                      <a:pt x="711" y="0"/>
                    </a:moveTo>
                    <a:cubicBezTo>
                      <a:pt x="481" y="0"/>
                      <a:pt x="252" y="18"/>
                      <a:pt x="25" y="55"/>
                    </a:cubicBezTo>
                    <a:lnTo>
                      <a:pt x="0" y="294"/>
                    </a:lnTo>
                    <a:cubicBezTo>
                      <a:pt x="167" y="318"/>
                      <a:pt x="390" y="332"/>
                      <a:pt x="634" y="332"/>
                    </a:cubicBezTo>
                    <a:cubicBezTo>
                      <a:pt x="659" y="332"/>
                      <a:pt x="685" y="332"/>
                      <a:pt x="711" y="332"/>
                    </a:cubicBezTo>
                    <a:cubicBezTo>
                      <a:pt x="936" y="330"/>
                      <a:pt x="1162" y="315"/>
                      <a:pt x="1385" y="289"/>
                    </a:cubicBezTo>
                    <a:lnTo>
                      <a:pt x="1361" y="47"/>
                    </a:lnTo>
                    <a:cubicBezTo>
                      <a:pt x="1145" y="17"/>
                      <a:pt x="928" y="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3" name="Google Shape;2833;p41"/>
              <p:cNvSpPr/>
              <p:nvPr/>
            </p:nvSpPr>
            <p:spPr>
              <a:xfrm>
                <a:off x="3313575" y="1583450"/>
                <a:ext cx="33425" cy="2775"/>
              </a:xfrm>
              <a:custGeom>
                <a:avLst/>
                <a:gdLst/>
                <a:ahLst/>
                <a:cxnLst/>
                <a:rect l="l" t="t" r="r" b="b"/>
                <a:pathLst>
                  <a:path w="1337" h="111" extrusionOk="0">
                    <a:moveTo>
                      <a:pt x="666" y="1"/>
                    </a:moveTo>
                    <a:cubicBezTo>
                      <a:pt x="445" y="1"/>
                      <a:pt x="225" y="17"/>
                      <a:pt x="6" y="49"/>
                    </a:cubicBezTo>
                    <a:lnTo>
                      <a:pt x="1" y="111"/>
                    </a:lnTo>
                    <a:cubicBezTo>
                      <a:pt x="228" y="74"/>
                      <a:pt x="457" y="55"/>
                      <a:pt x="687" y="55"/>
                    </a:cubicBezTo>
                    <a:cubicBezTo>
                      <a:pt x="904" y="57"/>
                      <a:pt x="1121" y="72"/>
                      <a:pt x="1337" y="102"/>
                    </a:cubicBezTo>
                    <a:lnTo>
                      <a:pt x="1331" y="43"/>
                    </a:lnTo>
                    <a:cubicBezTo>
                      <a:pt x="1118" y="14"/>
                      <a:pt x="902" y="1"/>
                      <a:pt x="687" y="1"/>
                    </a:cubicBezTo>
                    <a:cubicBezTo>
                      <a:pt x="680" y="1"/>
                      <a:pt x="673" y="1"/>
                      <a:pt x="666" y="1"/>
                    </a:cubicBez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4" name="Google Shape;2834;p41"/>
              <p:cNvSpPr/>
              <p:nvPr/>
            </p:nvSpPr>
            <p:spPr>
              <a:xfrm>
                <a:off x="3298925" y="1614800"/>
                <a:ext cx="36975" cy="54100"/>
              </a:xfrm>
              <a:custGeom>
                <a:avLst/>
                <a:gdLst/>
                <a:ahLst/>
                <a:cxnLst/>
                <a:rect l="l" t="t" r="r" b="b"/>
                <a:pathLst>
                  <a:path w="1479" h="2164" extrusionOk="0">
                    <a:moveTo>
                      <a:pt x="307" y="1"/>
                    </a:moveTo>
                    <a:lnTo>
                      <a:pt x="0" y="1930"/>
                    </a:lnTo>
                    <a:cubicBezTo>
                      <a:pt x="305" y="2058"/>
                      <a:pt x="762" y="2163"/>
                      <a:pt x="1273" y="2163"/>
                    </a:cubicBezTo>
                    <a:cubicBezTo>
                      <a:pt x="1342" y="2163"/>
                      <a:pt x="1411" y="2161"/>
                      <a:pt x="1479" y="2158"/>
                    </a:cubicBezTo>
                    <a:lnTo>
                      <a:pt x="1454" y="57"/>
                    </a:lnTo>
                    <a:cubicBezTo>
                      <a:pt x="1393" y="62"/>
                      <a:pt x="1333" y="65"/>
                      <a:pt x="1270" y="67"/>
                    </a:cubicBezTo>
                    <a:cubicBezTo>
                      <a:pt x="1206" y="69"/>
                      <a:pt x="1145" y="71"/>
                      <a:pt x="1084" y="71"/>
                    </a:cubicBezTo>
                    <a:cubicBezTo>
                      <a:pt x="787" y="71"/>
                      <a:pt x="519" y="45"/>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5" name="Google Shape;2835;p41"/>
              <p:cNvSpPr/>
              <p:nvPr/>
            </p:nvSpPr>
            <p:spPr>
              <a:xfrm>
                <a:off x="3306600" y="1612550"/>
                <a:ext cx="28700" cy="4000"/>
              </a:xfrm>
              <a:custGeom>
                <a:avLst/>
                <a:gdLst/>
                <a:ahLst/>
                <a:cxnLst/>
                <a:rect l="l" t="t" r="r" b="b"/>
                <a:pathLst>
                  <a:path w="1148" h="160" extrusionOk="0">
                    <a:moveTo>
                      <a:pt x="15" y="0"/>
                    </a:moveTo>
                    <a:lnTo>
                      <a:pt x="0" y="91"/>
                    </a:lnTo>
                    <a:cubicBezTo>
                      <a:pt x="212" y="135"/>
                      <a:pt x="480" y="159"/>
                      <a:pt x="777" y="159"/>
                    </a:cubicBezTo>
                    <a:cubicBezTo>
                      <a:pt x="838" y="159"/>
                      <a:pt x="902" y="158"/>
                      <a:pt x="963" y="156"/>
                    </a:cubicBezTo>
                    <a:cubicBezTo>
                      <a:pt x="1024" y="155"/>
                      <a:pt x="1086" y="152"/>
                      <a:pt x="1147" y="147"/>
                    </a:cubicBezTo>
                    <a:lnTo>
                      <a:pt x="1146" y="57"/>
                    </a:lnTo>
                    <a:cubicBezTo>
                      <a:pt x="1085" y="62"/>
                      <a:pt x="1023" y="65"/>
                      <a:pt x="959" y="66"/>
                    </a:cubicBezTo>
                    <a:cubicBezTo>
                      <a:pt x="897" y="68"/>
                      <a:pt x="836" y="69"/>
                      <a:pt x="777" y="69"/>
                    </a:cubicBezTo>
                    <a:cubicBezTo>
                      <a:pt x="470" y="69"/>
                      <a:pt x="211" y="41"/>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6" name="Google Shape;2836;p41"/>
              <p:cNvSpPr/>
              <p:nvPr/>
            </p:nvSpPr>
            <p:spPr>
              <a:xfrm>
                <a:off x="3306950" y="1606850"/>
                <a:ext cx="28325" cy="7450"/>
              </a:xfrm>
              <a:custGeom>
                <a:avLst/>
                <a:gdLst/>
                <a:ahLst/>
                <a:cxnLst/>
                <a:rect l="l" t="t" r="r" b="b"/>
                <a:pathLst>
                  <a:path w="1133" h="298" extrusionOk="0">
                    <a:moveTo>
                      <a:pt x="38" y="0"/>
                    </a:moveTo>
                    <a:lnTo>
                      <a:pt x="1" y="228"/>
                    </a:lnTo>
                    <a:cubicBezTo>
                      <a:pt x="196" y="270"/>
                      <a:pt x="454" y="297"/>
                      <a:pt x="759" y="297"/>
                    </a:cubicBezTo>
                    <a:cubicBezTo>
                      <a:pt x="820" y="297"/>
                      <a:pt x="882" y="296"/>
                      <a:pt x="945" y="294"/>
                    </a:cubicBezTo>
                    <a:cubicBezTo>
                      <a:pt x="1009" y="293"/>
                      <a:pt x="1071" y="290"/>
                      <a:pt x="1132" y="285"/>
                    </a:cubicBezTo>
                    <a:lnTo>
                      <a:pt x="1130" y="60"/>
                    </a:lnTo>
                    <a:cubicBezTo>
                      <a:pt x="1070" y="65"/>
                      <a:pt x="1008" y="69"/>
                      <a:pt x="949" y="72"/>
                    </a:cubicBezTo>
                    <a:cubicBezTo>
                      <a:pt x="890" y="73"/>
                      <a:pt x="833" y="74"/>
                      <a:pt x="776" y="74"/>
                    </a:cubicBezTo>
                    <a:cubicBezTo>
                      <a:pt x="494" y="74"/>
                      <a:pt x="237" y="48"/>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7" name="Google Shape;2837;p41"/>
              <p:cNvSpPr/>
              <p:nvPr/>
            </p:nvSpPr>
            <p:spPr>
              <a:xfrm>
                <a:off x="3307875" y="1604625"/>
                <a:ext cx="27350" cy="4075"/>
              </a:xfrm>
              <a:custGeom>
                <a:avLst/>
                <a:gdLst/>
                <a:ahLst/>
                <a:cxnLst/>
                <a:rect l="l" t="t" r="r" b="b"/>
                <a:pathLst>
                  <a:path w="1094" h="163" extrusionOk="0">
                    <a:moveTo>
                      <a:pt x="15" y="0"/>
                    </a:moveTo>
                    <a:lnTo>
                      <a:pt x="1" y="89"/>
                    </a:lnTo>
                    <a:cubicBezTo>
                      <a:pt x="200" y="137"/>
                      <a:pt x="457" y="163"/>
                      <a:pt x="739" y="163"/>
                    </a:cubicBezTo>
                    <a:cubicBezTo>
                      <a:pt x="796" y="163"/>
                      <a:pt x="854" y="162"/>
                      <a:pt x="913" y="161"/>
                    </a:cubicBezTo>
                    <a:cubicBezTo>
                      <a:pt x="973" y="158"/>
                      <a:pt x="1033" y="154"/>
                      <a:pt x="1093" y="149"/>
                    </a:cubicBezTo>
                    <a:lnTo>
                      <a:pt x="1092" y="59"/>
                    </a:lnTo>
                    <a:cubicBezTo>
                      <a:pt x="1032" y="64"/>
                      <a:pt x="971" y="67"/>
                      <a:pt x="908" y="70"/>
                    </a:cubicBezTo>
                    <a:cubicBezTo>
                      <a:pt x="862" y="72"/>
                      <a:pt x="814" y="73"/>
                      <a:pt x="766" y="73"/>
                    </a:cubicBezTo>
                    <a:cubicBezTo>
                      <a:pt x="502" y="73"/>
                      <a:pt x="226" y="49"/>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8" name="Google Shape;2838;p41"/>
              <p:cNvSpPr/>
              <p:nvPr/>
            </p:nvSpPr>
            <p:spPr>
              <a:xfrm>
                <a:off x="3308250" y="1594200"/>
                <a:ext cx="26925" cy="12250"/>
              </a:xfrm>
              <a:custGeom>
                <a:avLst/>
                <a:gdLst/>
                <a:ahLst/>
                <a:cxnLst/>
                <a:rect l="l" t="t" r="r" b="b"/>
                <a:pathLst>
                  <a:path w="1077" h="490" extrusionOk="0">
                    <a:moveTo>
                      <a:pt x="66" y="0"/>
                    </a:moveTo>
                    <a:lnTo>
                      <a:pt x="0" y="417"/>
                    </a:lnTo>
                    <a:cubicBezTo>
                      <a:pt x="208" y="466"/>
                      <a:pt x="479" y="489"/>
                      <a:pt x="740" y="489"/>
                    </a:cubicBezTo>
                    <a:cubicBezTo>
                      <a:pt x="792" y="489"/>
                      <a:pt x="843" y="488"/>
                      <a:pt x="893" y="486"/>
                    </a:cubicBezTo>
                    <a:cubicBezTo>
                      <a:pt x="956" y="484"/>
                      <a:pt x="1017" y="481"/>
                      <a:pt x="1077" y="476"/>
                    </a:cubicBezTo>
                    <a:lnTo>
                      <a:pt x="1073" y="78"/>
                    </a:lnTo>
                    <a:lnTo>
                      <a:pt x="1073" y="74"/>
                    </a:lnTo>
                    <a:cubicBezTo>
                      <a:pt x="1017" y="75"/>
                      <a:pt x="959" y="76"/>
                      <a:pt x="900" y="76"/>
                    </a:cubicBezTo>
                    <a:cubicBezTo>
                      <a:pt x="573" y="76"/>
                      <a:pt x="277" y="47"/>
                      <a:pt x="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9" name="Google Shape;2839;p41"/>
              <p:cNvSpPr/>
              <p:nvPr/>
            </p:nvSpPr>
            <p:spPr>
              <a:xfrm>
                <a:off x="3308575" y="1584675"/>
                <a:ext cx="5175" cy="2675"/>
              </a:xfrm>
              <a:custGeom>
                <a:avLst/>
                <a:gdLst/>
                <a:ahLst/>
                <a:cxnLst/>
                <a:rect l="l" t="t" r="r" b="b"/>
                <a:pathLst>
                  <a:path w="207" h="107" extrusionOk="0">
                    <a:moveTo>
                      <a:pt x="206" y="1"/>
                    </a:moveTo>
                    <a:lnTo>
                      <a:pt x="206" y="1"/>
                    </a:lnTo>
                    <a:cubicBezTo>
                      <a:pt x="134" y="12"/>
                      <a:pt x="67" y="24"/>
                      <a:pt x="9" y="38"/>
                    </a:cubicBezTo>
                    <a:lnTo>
                      <a:pt x="0" y="106"/>
                    </a:lnTo>
                    <a:cubicBezTo>
                      <a:pt x="66" y="87"/>
                      <a:pt x="133" y="72"/>
                      <a:pt x="201" y="62"/>
                    </a:cubicBezTo>
                    <a:lnTo>
                      <a:pt x="206" y="1"/>
                    </a:lnTo>
                    <a:close/>
                  </a:path>
                </a:pathLst>
              </a:custGeom>
              <a:solidFill>
                <a:srgbClr val="EC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0" name="Google Shape;2840;p41"/>
              <p:cNvSpPr/>
              <p:nvPr/>
            </p:nvSpPr>
            <p:spPr>
              <a:xfrm>
                <a:off x="3308075" y="1586200"/>
                <a:ext cx="5525" cy="5975"/>
              </a:xfrm>
              <a:custGeom>
                <a:avLst/>
                <a:gdLst/>
                <a:ahLst/>
                <a:cxnLst/>
                <a:rect l="l" t="t" r="r" b="b"/>
                <a:pathLst>
                  <a:path w="221" h="239" extrusionOk="0">
                    <a:moveTo>
                      <a:pt x="221" y="1"/>
                    </a:moveTo>
                    <a:lnTo>
                      <a:pt x="221" y="1"/>
                    </a:lnTo>
                    <a:cubicBezTo>
                      <a:pt x="153" y="11"/>
                      <a:pt x="86" y="26"/>
                      <a:pt x="20" y="45"/>
                    </a:cubicBezTo>
                    <a:lnTo>
                      <a:pt x="0" y="199"/>
                    </a:lnTo>
                    <a:cubicBezTo>
                      <a:pt x="65" y="217"/>
                      <a:pt x="131" y="230"/>
                      <a:pt x="196" y="239"/>
                    </a:cubicBezTo>
                    <a:lnTo>
                      <a:pt x="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1" name="Google Shape;2841;p41"/>
              <p:cNvSpPr/>
              <p:nvPr/>
            </p:nvSpPr>
            <p:spPr>
              <a:xfrm>
                <a:off x="3302175" y="1592250"/>
                <a:ext cx="7725" cy="12400"/>
              </a:xfrm>
              <a:custGeom>
                <a:avLst/>
                <a:gdLst/>
                <a:ahLst/>
                <a:cxnLst/>
                <a:rect l="l" t="t" r="r" b="b"/>
                <a:pathLst>
                  <a:path w="309" h="496" extrusionOk="0">
                    <a:moveTo>
                      <a:pt x="72" y="0"/>
                    </a:moveTo>
                    <a:lnTo>
                      <a:pt x="1" y="411"/>
                    </a:lnTo>
                    <a:cubicBezTo>
                      <a:pt x="77" y="450"/>
                      <a:pt x="159" y="478"/>
                      <a:pt x="243" y="495"/>
                    </a:cubicBezTo>
                    <a:lnTo>
                      <a:pt x="309" y="78"/>
                    </a:lnTo>
                    <a:cubicBezTo>
                      <a:pt x="227" y="61"/>
                      <a:pt x="147" y="36"/>
                      <a:pt x="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2" name="Google Shape;2842;p41"/>
              <p:cNvSpPr/>
              <p:nvPr/>
            </p:nvSpPr>
            <p:spPr>
              <a:xfrm>
                <a:off x="3305325" y="1587325"/>
                <a:ext cx="3275" cy="3850"/>
              </a:xfrm>
              <a:custGeom>
                <a:avLst/>
                <a:gdLst/>
                <a:ahLst/>
                <a:cxnLst/>
                <a:rect l="l" t="t" r="r" b="b"/>
                <a:pathLst>
                  <a:path w="131" h="154" extrusionOk="0">
                    <a:moveTo>
                      <a:pt x="130" y="0"/>
                    </a:moveTo>
                    <a:cubicBezTo>
                      <a:pt x="49" y="26"/>
                      <a:pt x="0" y="54"/>
                      <a:pt x="0" y="80"/>
                    </a:cubicBezTo>
                    <a:cubicBezTo>
                      <a:pt x="0" y="107"/>
                      <a:pt x="40" y="132"/>
                      <a:pt x="110" y="154"/>
                    </a:cubicBezTo>
                    <a:lnTo>
                      <a:pt x="1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3" name="Google Shape;2843;p41"/>
              <p:cNvSpPr/>
              <p:nvPr/>
            </p:nvSpPr>
            <p:spPr>
              <a:xfrm>
                <a:off x="3301775" y="1602500"/>
                <a:ext cx="6500" cy="4375"/>
              </a:xfrm>
              <a:custGeom>
                <a:avLst/>
                <a:gdLst/>
                <a:ahLst/>
                <a:cxnLst/>
                <a:rect l="l" t="t" r="r" b="b"/>
                <a:pathLst>
                  <a:path w="260" h="175" extrusionOk="0">
                    <a:moveTo>
                      <a:pt x="18" y="1"/>
                    </a:moveTo>
                    <a:lnTo>
                      <a:pt x="1" y="93"/>
                    </a:lnTo>
                    <a:cubicBezTo>
                      <a:pt x="79" y="129"/>
                      <a:pt x="161" y="157"/>
                      <a:pt x="245" y="174"/>
                    </a:cubicBezTo>
                    <a:lnTo>
                      <a:pt x="259" y="85"/>
                    </a:lnTo>
                    <a:cubicBezTo>
                      <a:pt x="175" y="69"/>
                      <a:pt x="93" y="40"/>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4" name="Google Shape;2844;p41"/>
              <p:cNvSpPr/>
              <p:nvPr/>
            </p:nvSpPr>
            <p:spPr>
              <a:xfrm>
                <a:off x="3300750" y="1604825"/>
                <a:ext cx="7150" cy="7750"/>
              </a:xfrm>
              <a:custGeom>
                <a:avLst/>
                <a:gdLst/>
                <a:ahLst/>
                <a:cxnLst/>
                <a:rect l="l" t="t" r="r" b="b"/>
                <a:pathLst>
                  <a:path w="286" h="310" extrusionOk="0">
                    <a:moveTo>
                      <a:pt x="42" y="0"/>
                    </a:moveTo>
                    <a:lnTo>
                      <a:pt x="1" y="236"/>
                    </a:lnTo>
                    <a:cubicBezTo>
                      <a:pt x="81" y="268"/>
                      <a:pt x="164" y="293"/>
                      <a:pt x="249" y="309"/>
                    </a:cubicBezTo>
                    <a:lnTo>
                      <a:pt x="286" y="81"/>
                    </a:lnTo>
                    <a:cubicBezTo>
                      <a:pt x="201" y="64"/>
                      <a:pt x="120" y="36"/>
                      <a:pt x="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5" name="Google Shape;2845;p41"/>
              <p:cNvSpPr/>
              <p:nvPr/>
            </p:nvSpPr>
            <p:spPr>
              <a:xfrm>
                <a:off x="3300375" y="1610700"/>
                <a:ext cx="6600" cy="4125"/>
              </a:xfrm>
              <a:custGeom>
                <a:avLst/>
                <a:gdLst/>
                <a:ahLst/>
                <a:cxnLst/>
                <a:rect l="l" t="t" r="r" b="b"/>
                <a:pathLst>
                  <a:path w="264" h="165" extrusionOk="0">
                    <a:moveTo>
                      <a:pt x="16" y="1"/>
                    </a:moveTo>
                    <a:lnTo>
                      <a:pt x="0" y="92"/>
                    </a:lnTo>
                    <a:cubicBezTo>
                      <a:pt x="81" y="123"/>
                      <a:pt x="165" y="148"/>
                      <a:pt x="251" y="165"/>
                    </a:cubicBezTo>
                    <a:lnTo>
                      <a:pt x="264" y="74"/>
                    </a:lnTo>
                    <a:cubicBezTo>
                      <a:pt x="179" y="58"/>
                      <a:pt x="96" y="33"/>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6" name="Google Shape;2846;p41"/>
              <p:cNvSpPr/>
              <p:nvPr/>
            </p:nvSpPr>
            <p:spPr>
              <a:xfrm>
                <a:off x="3292275" y="1613000"/>
                <a:ext cx="14350" cy="50050"/>
              </a:xfrm>
              <a:custGeom>
                <a:avLst/>
                <a:gdLst/>
                <a:ahLst/>
                <a:cxnLst/>
                <a:rect l="l" t="t" r="r" b="b"/>
                <a:pathLst>
                  <a:path w="574" h="2002" extrusionOk="0">
                    <a:moveTo>
                      <a:pt x="324" y="0"/>
                    </a:moveTo>
                    <a:lnTo>
                      <a:pt x="1" y="1858"/>
                    </a:lnTo>
                    <a:cubicBezTo>
                      <a:pt x="84" y="1916"/>
                      <a:pt x="173" y="1964"/>
                      <a:pt x="266" y="2002"/>
                    </a:cubicBezTo>
                    <a:lnTo>
                      <a:pt x="573" y="73"/>
                    </a:lnTo>
                    <a:cubicBezTo>
                      <a:pt x="489" y="56"/>
                      <a:pt x="405" y="31"/>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7" name="Google Shape;2847;p41"/>
              <p:cNvSpPr/>
              <p:nvPr/>
            </p:nvSpPr>
            <p:spPr>
              <a:xfrm>
                <a:off x="3299650" y="1589775"/>
                <a:ext cx="4325" cy="12775"/>
              </a:xfrm>
              <a:custGeom>
                <a:avLst/>
                <a:gdLst/>
                <a:ahLst/>
                <a:cxnLst/>
                <a:rect l="l" t="t" r="r" b="b"/>
                <a:pathLst>
                  <a:path w="173" h="511" extrusionOk="0">
                    <a:moveTo>
                      <a:pt x="80" y="0"/>
                    </a:moveTo>
                    <a:lnTo>
                      <a:pt x="0" y="421"/>
                    </a:lnTo>
                    <a:cubicBezTo>
                      <a:pt x="7" y="435"/>
                      <a:pt x="16" y="447"/>
                      <a:pt x="28" y="459"/>
                    </a:cubicBezTo>
                    <a:cubicBezTo>
                      <a:pt x="50" y="480"/>
                      <a:pt x="75" y="496"/>
                      <a:pt x="102" y="511"/>
                    </a:cubicBezTo>
                    <a:lnTo>
                      <a:pt x="173" y="100"/>
                    </a:lnTo>
                    <a:cubicBezTo>
                      <a:pt x="113" y="69"/>
                      <a:pt x="79" y="36"/>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8" name="Google Shape;2848;p41"/>
              <p:cNvSpPr/>
              <p:nvPr/>
            </p:nvSpPr>
            <p:spPr>
              <a:xfrm>
                <a:off x="3299100" y="1600275"/>
                <a:ext cx="3100" cy="4575"/>
              </a:xfrm>
              <a:custGeom>
                <a:avLst/>
                <a:gdLst/>
                <a:ahLst/>
                <a:cxnLst/>
                <a:rect l="l" t="t" r="r" b="b"/>
                <a:pathLst>
                  <a:path w="124" h="183" extrusionOk="0">
                    <a:moveTo>
                      <a:pt x="22" y="1"/>
                    </a:moveTo>
                    <a:lnTo>
                      <a:pt x="0" y="115"/>
                    </a:lnTo>
                    <a:cubicBezTo>
                      <a:pt x="32" y="142"/>
                      <a:pt x="69" y="164"/>
                      <a:pt x="108" y="182"/>
                    </a:cubicBezTo>
                    <a:lnTo>
                      <a:pt x="124" y="91"/>
                    </a:lnTo>
                    <a:cubicBezTo>
                      <a:pt x="97" y="76"/>
                      <a:pt x="72" y="60"/>
                      <a:pt x="50" y="39"/>
                    </a:cubicBezTo>
                    <a:cubicBezTo>
                      <a:pt x="38" y="27"/>
                      <a:pt x="29" y="15"/>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9" name="Google Shape;2849;p41"/>
              <p:cNvSpPr/>
              <p:nvPr/>
            </p:nvSpPr>
            <p:spPr>
              <a:xfrm>
                <a:off x="3297975" y="1603150"/>
                <a:ext cx="3825" cy="7625"/>
              </a:xfrm>
              <a:custGeom>
                <a:avLst/>
                <a:gdLst/>
                <a:ahLst/>
                <a:cxnLst/>
                <a:rect l="l" t="t" r="r" b="b"/>
                <a:pathLst>
                  <a:path w="153" h="305" extrusionOk="0">
                    <a:moveTo>
                      <a:pt x="46" y="0"/>
                    </a:moveTo>
                    <a:lnTo>
                      <a:pt x="1" y="240"/>
                    </a:lnTo>
                    <a:cubicBezTo>
                      <a:pt x="34" y="266"/>
                      <a:pt x="72" y="289"/>
                      <a:pt x="112" y="304"/>
                    </a:cubicBezTo>
                    <a:lnTo>
                      <a:pt x="153" y="67"/>
                    </a:lnTo>
                    <a:cubicBezTo>
                      <a:pt x="114" y="50"/>
                      <a:pt x="78" y="27"/>
                      <a:pt x="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0" name="Google Shape;2850;p41"/>
              <p:cNvSpPr/>
              <p:nvPr/>
            </p:nvSpPr>
            <p:spPr>
              <a:xfrm>
                <a:off x="3297500" y="1609125"/>
                <a:ext cx="3275" cy="3900"/>
              </a:xfrm>
              <a:custGeom>
                <a:avLst/>
                <a:gdLst/>
                <a:ahLst/>
                <a:cxnLst/>
                <a:rect l="l" t="t" r="r" b="b"/>
                <a:pathLst>
                  <a:path w="131" h="156" extrusionOk="0">
                    <a:moveTo>
                      <a:pt x="18" y="1"/>
                    </a:moveTo>
                    <a:lnTo>
                      <a:pt x="1" y="98"/>
                    </a:lnTo>
                    <a:cubicBezTo>
                      <a:pt x="36" y="121"/>
                      <a:pt x="75" y="140"/>
                      <a:pt x="115" y="155"/>
                    </a:cubicBezTo>
                    <a:lnTo>
                      <a:pt x="131" y="64"/>
                    </a:lnTo>
                    <a:cubicBezTo>
                      <a:pt x="91" y="48"/>
                      <a:pt x="53" y="27"/>
                      <a:pt x="18" y="1"/>
                    </a:cubicBezTo>
                    <a:close/>
                  </a:path>
                </a:pathLst>
              </a:custGeom>
              <a:solidFill>
                <a:srgbClr val="6D40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1" name="Google Shape;2851;p41"/>
              <p:cNvSpPr/>
              <p:nvPr/>
            </p:nvSpPr>
            <p:spPr>
              <a:xfrm>
                <a:off x="3289200" y="1611575"/>
                <a:ext cx="11200" cy="47900"/>
              </a:xfrm>
              <a:custGeom>
                <a:avLst/>
                <a:gdLst/>
                <a:ahLst/>
                <a:cxnLst/>
                <a:rect l="l" t="t" r="r" b="b"/>
                <a:pathLst>
                  <a:path w="448" h="1916" extrusionOk="0">
                    <a:moveTo>
                      <a:pt x="333" y="0"/>
                    </a:moveTo>
                    <a:lnTo>
                      <a:pt x="0" y="1752"/>
                    </a:lnTo>
                    <a:cubicBezTo>
                      <a:pt x="0" y="1800"/>
                      <a:pt x="43" y="1857"/>
                      <a:pt x="124" y="1915"/>
                    </a:cubicBezTo>
                    <a:lnTo>
                      <a:pt x="447" y="57"/>
                    </a:lnTo>
                    <a:cubicBezTo>
                      <a:pt x="407" y="42"/>
                      <a:pt x="368" y="23"/>
                      <a:pt x="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2" name="Google Shape;2852;p41"/>
              <p:cNvSpPr/>
              <p:nvPr/>
            </p:nvSpPr>
            <p:spPr>
              <a:xfrm>
                <a:off x="3381550" y="1307425"/>
                <a:ext cx="28975" cy="51450"/>
              </a:xfrm>
              <a:custGeom>
                <a:avLst/>
                <a:gdLst/>
                <a:ahLst/>
                <a:cxnLst/>
                <a:rect l="l" t="t" r="r" b="b"/>
                <a:pathLst>
                  <a:path w="1159" h="2058" extrusionOk="0">
                    <a:moveTo>
                      <a:pt x="1159" y="0"/>
                    </a:moveTo>
                    <a:lnTo>
                      <a:pt x="1159" y="0"/>
                    </a:lnTo>
                    <a:cubicBezTo>
                      <a:pt x="749" y="325"/>
                      <a:pt x="438" y="758"/>
                      <a:pt x="260" y="1250"/>
                    </a:cubicBezTo>
                    <a:cubicBezTo>
                      <a:pt x="166" y="1509"/>
                      <a:pt x="112" y="1782"/>
                      <a:pt x="1" y="2033"/>
                    </a:cubicBezTo>
                    <a:lnTo>
                      <a:pt x="55" y="2057"/>
                    </a:lnTo>
                    <a:cubicBezTo>
                      <a:pt x="379" y="1340"/>
                      <a:pt x="745" y="648"/>
                      <a:pt x="1159" y="0"/>
                    </a:cubicBezTo>
                    <a:close/>
                  </a:path>
                </a:pathLst>
              </a:custGeom>
              <a:solidFill>
                <a:srgbClr val="DD9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3" name="Google Shape;2853;p41"/>
              <p:cNvSpPr/>
              <p:nvPr/>
            </p:nvSpPr>
            <p:spPr>
              <a:xfrm>
                <a:off x="3325500" y="1573075"/>
                <a:ext cx="9250" cy="20100"/>
              </a:xfrm>
              <a:custGeom>
                <a:avLst/>
                <a:gdLst/>
                <a:ahLst/>
                <a:cxnLst/>
                <a:rect l="l" t="t" r="r" b="b"/>
                <a:pathLst>
                  <a:path w="370" h="804" extrusionOk="0">
                    <a:moveTo>
                      <a:pt x="90" y="1"/>
                    </a:moveTo>
                    <a:cubicBezTo>
                      <a:pt x="55" y="283"/>
                      <a:pt x="27" y="551"/>
                      <a:pt x="1" y="802"/>
                    </a:cubicBezTo>
                    <a:lnTo>
                      <a:pt x="302" y="804"/>
                    </a:lnTo>
                    <a:cubicBezTo>
                      <a:pt x="322" y="546"/>
                      <a:pt x="345" y="291"/>
                      <a:pt x="369" y="40"/>
                    </a:cubicBezTo>
                    <a:cubicBezTo>
                      <a:pt x="278" y="14"/>
                      <a:pt x="184"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4" name="Google Shape;2854;p41"/>
              <p:cNvSpPr/>
              <p:nvPr/>
            </p:nvSpPr>
            <p:spPr>
              <a:xfrm>
                <a:off x="3298600" y="1557450"/>
                <a:ext cx="29750" cy="20600"/>
              </a:xfrm>
              <a:custGeom>
                <a:avLst/>
                <a:gdLst/>
                <a:ahLst/>
                <a:cxnLst/>
                <a:rect l="l" t="t" r="r" b="b"/>
                <a:pathLst>
                  <a:path w="1190" h="824" extrusionOk="0">
                    <a:moveTo>
                      <a:pt x="654" y="1"/>
                    </a:moveTo>
                    <a:cubicBezTo>
                      <a:pt x="558" y="1"/>
                      <a:pt x="463" y="13"/>
                      <a:pt x="372" y="45"/>
                    </a:cubicBezTo>
                    <a:cubicBezTo>
                      <a:pt x="170" y="116"/>
                      <a:pt x="0" y="328"/>
                      <a:pt x="51" y="537"/>
                    </a:cubicBezTo>
                    <a:cubicBezTo>
                      <a:pt x="121" y="312"/>
                      <a:pt x="372" y="182"/>
                      <a:pt x="612" y="182"/>
                    </a:cubicBezTo>
                    <a:cubicBezTo>
                      <a:pt x="803" y="182"/>
                      <a:pt x="986" y="264"/>
                      <a:pt x="1064" y="444"/>
                    </a:cubicBezTo>
                    <a:cubicBezTo>
                      <a:pt x="1030" y="435"/>
                      <a:pt x="996" y="431"/>
                      <a:pt x="962" y="431"/>
                    </a:cubicBezTo>
                    <a:cubicBezTo>
                      <a:pt x="717" y="431"/>
                      <a:pt x="466" y="656"/>
                      <a:pt x="477" y="824"/>
                    </a:cubicBezTo>
                    <a:cubicBezTo>
                      <a:pt x="734" y="684"/>
                      <a:pt x="962" y="626"/>
                      <a:pt x="1166" y="626"/>
                    </a:cubicBezTo>
                    <a:cubicBezTo>
                      <a:pt x="1174" y="562"/>
                      <a:pt x="1182" y="500"/>
                      <a:pt x="1189" y="437"/>
                    </a:cubicBezTo>
                    <a:cubicBezTo>
                      <a:pt x="1148" y="337"/>
                      <a:pt x="1085" y="249"/>
                      <a:pt x="1002" y="179"/>
                    </a:cubicBezTo>
                    <a:lnTo>
                      <a:pt x="1002" y="179"/>
                    </a:lnTo>
                    <a:cubicBezTo>
                      <a:pt x="1009" y="183"/>
                      <a:pt x="1017" y="185"/>
                      <a:pt x="1024" y="185"/>
                    </a:cubicBezTo>
                    <a:cubicBezTo>
                      <a:pt x="1055" y="185"/>
                      <a:pt x="1086" y="153"/>
                      <a:pt x="1086" y="120"/>
                    </a:cubicBezTo>
                    <a:cubicBezTo>
                      <a:pt x="1087" y="77"/>
                      <a:pt x="1059" y="42"/>
                      <a:pt x="1032" y="9"/>
                    </a:cubicBezTo>
                    <a:lnTo>
                      <a:pt x="1009" y="36"/>
                    </a:lnTo>
                    <a:cubicBezTo>
                      <a:pt x="893" y="18"/>
                      <a:pt x="773" y="1"/>
                      <a:pt x="654" y="1"/>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5" name="Google Shape;2855;p41"/>
              <p:cNvSpPr/>
              <p:nvPr/>
            </p:nvSpPr>
            <p:spPr>
              <a:xfrm>
                <a:off x="3329100" y="1358225"/>
                <a:ext cx="53850" cy="189350"/>
              </a:xfrm>
              <a:custGeom>
                <a:avLst/>
                <a:gdLst/>
                <a:ahLst/>
                <a:cxnLst/>
                <a:rect l="l" t="t" r="r" b="b"/>
                <a:pathLst>
                  <a:path w="2154" h="7574" extrusionOk="0">
                    <a:moveTo>
                      <a:pt x="2099" y="1"/>
                    </a:moveTo>
                    <a:cubicBezTo>
                      <a:pt x="2083" y="36"/>
                      <a:pt x="2066" y="72"/>
                      <a:pt x="2047" y="105"/>
                    </a:cubicBezTo>
                    <a:cubicBezTo>
                      <a:pt x="1978" y="237"/>
                      <a:pt x="1892" y="356"/>
                      <a:pt x="1814" y="481"/>
                    </a:cubicBezTo>
                    <a:cubicBezTo>
                      <a:pt x="1742" y="598"/>
                      <a:pt x="1678" y="719"/>
                      <a:pt x="1614" y="841"/>
                    </a:cubicBezTo>
                    <a:cubicBezTo>
                      <a:pt x="1483" y="1088"/>
                      <a:pt x="1352" y="1336"/>
                      <a:pt x="1222" y="1584"/>
                    </a:cubicBezTo>
                    <a:cubicBezTo>
                      <a:pt x="1077" y="1857"/>
                      <a:pt x="929" y="2143"/>
                      <a:pt x="922" y="2453"/>
                    </a:cubicBezTo>
                    <a:cubicBezTo>
                      <a:pt x="916" y="2658"/>
                      <a:pt x="973" y="2867"/>
                      <a:pt x="928" y="3068"/>
                    </a:cubicBezTo>
                    <a:cubicBezTo>
                      <a:pt x="877" y="3296"/>
                      <a:pt x="705" y="3476"/>
                      <a:pt x="621" y="3694"/>
                    </a:cubicBezTo>
                    <a:cubicBezTo>
                      <a:pt x="503" y="3999"/>
                      <a:pt x="569" y="4353"/>
                      <a:pt x="452" y="4659"/>
                    </a:cubicBezTo>
                    <a:cubicBezTo>
                      <a:pt x="343" y="4944"/>
                      <a:pt x="81" y="5176"/>
                      <a:pt x="72" y="5481"/>
                    </a:cubicBezTo>
                    <a:cubicBezTo>
                      <a:pt x="67" y="5620"/>
                      <a:pt x="118" y="5755"/>
                      <a:pt x="131" y="5893"/>
                    </a:cubicBezTo>
                    <a:cubicBezTo>
                      <a:pt x="148" y="6075"/>
                      <a:pt x="99" y="6255"/>
                      <a:pt x="67" y="6435"/>
                    </a:cubicBezTo>
                    <a:cubicBezTo>
                      <a:pt x="0" y="6813"/>
                      <a:pt x="6" y="7199"/>
                      <a:pt x="83" y="7573"/>
                    </a:cubicBezTo>
                    <a:cubicBezTo>
                      <a:pt x="410" y="5355"/>
                      <a:pt x="1021" y="2537"/>
                      <a:pt x="2153" y="25"/>
                    </a:cubicBezTo>
                    <a:lnTo>
                      <a:pt x="2099" y="1"/>
                    </a:lnTo>
                    <a:close/>
                  </a:path>
                </a:pathLst>
              </a:custGeom>
              <a:solidFill>
                <a:srgbClr val="DD9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6" name="Google Shape;2856;p41"/>
              <p:cNvSpPr/>
              <p:nvPr/>
            </p:nvSpPr>
            <p:spPr>
              <a:xfrm>
                <a:off x="3297500" y="1228350"/>
                <a:ext cx="180450" cy="354500"/>
              </a:xfrm>
              <a:custGeom>
                <a:avLst/>
                <a:gdLst/>
                <a:ahLst/>
                <a:cxnLst/>
                <a:rect l="l" t="t" r="r" b="b"/>
                <a:pathLst>
                  <a:path w="7218" h="14180" extrusionOk="0">
                    <a:moveTo>
                      <a:pt x="7217" y="0"/>
                    </a:moveTo>
                    <a:lnTo>
                      <a:pt x="7217" y="0"/>
                    </a:lnTo>
                    <a:cubicBezTo>
                      <a:pt x="1322" y="1590"/>
                      <a:pt x="665" y="7376"/>
                      <a:pt x="591" y="8601"/>
                    </a:cubicBezTo>
                    <a:cubicBezTo>
                      <a:pt x="582" y="8748"/>
                      <a:pt x="582" y="8829"/>
                      <a:pt x="582" y="8829"/>
                    </a:cubicBezTo>
                    <a:lnTo>
                      <a:pt x="420" y="8711"/>
                    </a:lnTo>
                    <a:lnTo>
                      <a:pt x="624" y="9933"/>
                    </a:lnTo>
                    <a:lnTo>
                      <a:pt x="671" y="10218"/>
                    </a:lnTo>
                    <a:lnTo>
                      <a:pt x="302" y="9908"/>
                    </a:lnTo>
                    <a:lnTo>
                      <a:pt x="702" y="11405"/>
                    </a:lnTo>
                    <a:cubicBezTo>
                      <a:pt x="427" y="11254"/>
                      <a:pt x="188" y="11045"/>
                      <a:pt x="1" y="10793"/>
                    </a:cubicBezTo>
                    <a:lnTo>
                      <a:pt x="1" y="10793"/>
                    </a:lnTo>
                    <a:cubicBezTo>
                      <a:pt x="150" y="11235"/>
                      <a:pt x="404" y="11636"/>
                      <a:pt x="743" y="11959"/>
                    </a:cubicBezTo>
                    <a:cubicBezTo>
                      <a:pt x="880" y="12089"/>
                      <a:pt x="1118" y="12372"/>
                      <a:pt x="1118" y="12372"/>
                    </a:cubicBezTo>
                    <a:lnTo>
                      <a:pt x="1167" y="12354"/>
                    </a:lnTo>
                    <a:cubicBezTo>
                      <a:pt x="1134" y="12272"/>
                      <a:pt x="1088" y="12197"/>
                      <a:pt x="1030" y="12132"/>
                    </a:cubicBezTo>
                    <a:cubicBezTo>
                      <a:pt x="1060" y="12104"/>
                      <a:pt x="1099" y="12090"/>
                      <a:pt x="1139" y="12090"/>
                    </a:cubicBezTo>
                    <a:cubicBezTo>
                      <a:pt x="1045" y="11820"/>
                      <a:pt x="930" y="11556"/>
                      <a:pt x="794" y="11304"/>
                    </a:cubicBezTo>
                    <a:lnTo>
                      <a:pt x="794" y="11304"/>
                    </a:lnTo>
                    <a:lnTo>
                      <a:pt x="990" y="11372"/>
                    </a:lnTo>
                    <a:cubicBezTo>
                      <a:pt x="906" y="11102"/>
                      <a:pt x="823" y="10833"/>
                      <a:pt x="739" y="10564"/>
                    </a:cubicBezTo>
                    <a:lnTo>
                      <a:pt x="739" y="10564"/>
                    </a:lnTo>
                    <a:cubicBezTo>
                      <a:pt x="813" y="10612"/>
                      <a:pt x="886" y="10660"/>
                      <a:pt x="960" y="10709"/>
                    </a:cubicBezTo>
                    <a:cubicBezTo>
                      <a:pt x="948" y="10044"/>
                      <a:pt x="871" y="9382"/>
                      <a:pt x="727" y="8732"/>
                    </a:cubicBezTo>
                    <a:lnTo>
                      <a:pt x="727" y="8732"/>
                    </a:lnTo>
                    <a:lnTo>
                      <a:pt x="1040" y="8899"/>
                    </a:lnTo>
                    <a:cubicBezTo>
                      <a:pt x="1249" y="8359"/>
                      <a:pt x="1132" y="7296"/>
                      <a:pt x="1085" y="6718"/>
                    </a:cubicBezTo>
                    <a:lnTo>
                      <a:pt x="1085" y="6718"/>
                    </a:lnTo>
                    <a:cubicBezTo>
                      <a:pt x="1148" y="6776"/>
                      <a:pt x="1386" y="7064"/>
                      <a:pt x="1458" y="7064"/>
                    </a:cubicBezTo>
                    <a:cubicBezTo>
                      <a:pt x="1467" y="7064"/>
                      <a:pt x="1474" y="7060"/>
                      <a:pt x="1477" y="7049"/>
                    </a:cubicBezTo>
                    <a:cubicBezTo>
                      <a:pt x="1669" y="6371"/>
                      <a:pt x="1852" y="5638"/>
                      <a:pt x="2045" y="4960"/>
                    </a:cubicBezTo>
                    <a:cubicBezTo>
                      <a:pt x="2194" y="5051"/>
                      <a:pt x="2300" y="5646"/>
                      <a:pt x="2474" y="5670"/>
                    </a:cubicBezTo>
                    <a:cubicBezTo>
                      <a:pt x="2691" y="5031"/>
                      <a:pt x="3008" y="3920"/>
                      <a:pt x="3276" y="3301"/>
                    </a:cubicBezTo>
                    <a:cubicBezTo>
                      <a:pt x="3313" y="3217"/>
                      <a:pt x="3359" y="3124"/>
                      <a:pt x="3447" y="3098"/>
                    </a:cubicBezTo>
                    <a:cubicBezTo>
                      <a:pt x="3466" y="3092"/>
                      <a:pt x="3485" y="3091"/>
                      <a:pt x="3504" y="3091"/>
                    </a:cubicBezTo>
                    <a:cubicBezTo>
                      <a:pt x="3543" y="3091"/>
                      <a:pt x="3582" y="3098"/>
                      <a:pt x="3621" y="3098"/>
                    </a:cubicBezTo>
                    <a:cubicBezTo>
                      <a:pt x="3623" y="3098"/>
                      <a:pt x="3625" y="3098"/>
                      <a:pt x="3627" y="3098"/>
                    </a:cubicBezTo>
                    <a:cubicBezTo>
                      <a:pt x="3815" y="3098"/>
                      <a:pt x="3970" y="2946"/>
                      <a:pt x="4067" y="2784"/>
                    </a:cubicBezTo>
                    <a:cubicBezTo>
                      <a:pt x="4165" y="2620"/>
                      <a:pt x="4231" y="2436"/>
                      <a:pt x="4362" y="2297"/>
                    </a:cubicBezTo>
                    <a:cubicBezTo>
                      <a:pt x="4467" y="2185"/>
                      <a:pt x="4605" y="2112"/>
                      <a:pt x="4740" y="2038"/>
                    </a:cubicBezTo>
                    <a:cubicBezTo>
                      <a:pt x="5414" y="1668"/>
                      <a:pt x="6040" y="1219"/>
                      <a:pt x="6666" y="770"/>
                    </a:cubicBezTo>
                    <a:lnTo>
                      <a:pt x="6666" y="770"/>
                    </a:lnTo>
                    <a:cubicBezTo>
                      <a:pt x="6059" y="1388"/>
                      <a:pt x="5564" y="2105"/>
                      <a:pt x="5204" y="2892"/>
                    </a:cubicBezTo>
                    <a:cubicBezTo>
                      <a:pt x="5176" y="2953"/>
                      <a:pt x="5148" y="3017"/>
                      <a:pt x="5154" y="3084"/>
                    </a:cubicBezTo>
                    <a:cubicBezTo>
                      <a:pt x="5176" y="3322"/>
                      <a:pt x="5541" y="3328"/>
                      <a:pt x="5698" y="3508"/>
                    </a:cubicBezTo>
                    <a:cubicBezTo>
                      <a:pt x="5726" y="3538"/>
                      <a:pt x="5742" y="3577"/>
                      <a:pt x="5744" y="3617"/>
                    </a:cubicBezTo>
                    <a:cubicBezTo>
                      <a:pt x="5743" y="3688"/>
                      <a:pt x="5681" y="3741"/>
                      <a:pt x="5623" y="3784"/>
                    </a:cubicBezTo>
                    <a:cubicBezTo>
                      <a:pt x="4883" y="4349"/>
                      <a:pt x="4257" y="5049"/>
                      <a:pt x="3779" y="5848"/>
                    </a:cubicBezTo>
                    <a:cubicBezTo>
                      <a:pt x="3704" y="5972"/>
                      <a:pt x="3631" y="6108"/>
                      <a:pt x="3645" y="6253"/>
                    </a:cubicBezTo>
                    <a:cubicBezTo>
                      <a:pt x="3658" y="6378"/>
                      <a:pt x="3767" y="6498"/>
                      <a:pt x="3885" y="6498"/>
                    </a:cubicBezTo>
                    <a:cubicBezTo>
                      <a:pt x="3904" y="6498"/>
                      <a:pt x="3922" y="6496"/>
                      <a:pt x="3940" y="6490"/>
                    </a:cubicBezTo>
                    <a:lnTo>
                      <a:pt x="3940" y="6490"/>
                    </a:lnTo>
                    <a:cubicBezTo>
                      <a:pt x="3950" y="6701"/>
                      <a:pt x="3679" y="6784"/>
                      <a:pt x="3504" y="6906"/>
                    </a:cubicBezTo>
                    <a:cubicBezTo>
                      <a:pt x="3226" y="7097"/>
                      <a:pt x="3156" y="7472"/>
                      <a:pt x="3109" y="7806"/>
                    </a:cubicBezTo>
                    <a:lnTo>
                      <a:pt x="3376" y="7843"/>
                    </a:lnTo>
                    <a:cubicBezTo>
                      <a:pt x="3181" y="8053"/>
                      <a:pt x="3006" y="8278"/>
                      <a:pt x="2849" y="8518"/>
                    </a:cubicBezTo>
                    <a:cubicBezTo>
                      <a:pt x="2806" y="8582"/>
                      <a:pt x="2764" y="8657"/>
                      <a:pt x="2781" y="8732"/>
                    </a:cubicBezTo>
                    <a:cubicBezTo>
                      <a:pt x="2783" y="8744"/>
                      <a:pt x="2795" y="8748"/>
                      <a:pt x="2813" y="8748"/>
                    </a:cubicBezTo>
                    <a:cubicBezTo>
                      <a:pt x="2864" y="8748"/>
                      <a:pt x="2963" y="8712"/>
                      <a:pt x="3016" y="8712"/>
                    </a:cubicBezTo>
                    <a:cubicBezTo>
                      <a:pt x="3034" y="8712"/>
                      <a:pt x="3046" y="8717"/>
                      <a:pt x="3049" y="8728"/>
                    </a:cubicBezTo>
                    <a:cubicBezTo>
                      <a:pt x="3100" y="8910"/>
                      <a:pt x="2632" y="9222"/>
                      <a:pt x="2672" y="9408"/>
                    </a:cubicBezTo>
                    <a:cubicBezTo>
                      <a:pt x="2679" y="9441"/>
                      <a:pt x="2712" y="9454"/>
                      <a:pt x="2760" y="9454"/>
                    </a:cubicBezTo>
                    <a:cubicBezTo>
                      <a:pt x="2911" y="9454"/>
                      <a:pt x="3212" y="9330"/>
                      <a:pt x="3362" y="9330"/>
                    </a:cubicBezTo>
                    <a:cubicBezTo>
                      <a:pt x="3410" y="9330"/>
                      <a:pt x="3442" y="9343"/>
                      <a:pt x="3448" y="9378"/>
                    </a:cubicBezTo>
                    <a:cubicBezTo>
                      <a:pt x="3482" y="9572"/>
                      <a:pt x="2739" y="10157"/>
                      <a:pt x="2838" y="10329"/>
                    </a:cubicBezTo>
                    <a:cubicBezTo>
                      <a:pt x="2841" y="10334"/>
                      <a:pt x="2848" y="10336"/>
                      <a:pt x="2858" y="10336"/>
                    </a:cubicBezTo>
                    <a:cubicBezTo>
                      <a:pt x="2950" y="10336"/>
                      <a:pt x="3297" y="10155"/>
                      <a:pt x="3387" y="10155"/>
                    </a:cubicBezTo>
                    <a:cubicBezTo>
                      <a:pt x="3394" y="10155"/>
                      <a:pt x="3400" y="10157"/>
                      <a:pt x="3404" y="10160"/>
                    </a:cubicBezTo>
                    <a:cubicBezTo>
                      <a:pt x="3565" y="10299"/>
                      <a:pt x="2604" y="11289"/>
                      <a:pt x="2455" y="11441"/>
                    </a:cubicBezTo>
                    <a:cubicBezTo>
                      <a:pt x="2295" y="11604"/>
                      <a:pt x="2310" y="11649"/>
                      <a:pt x="2398" y="11649"/>
                    </a:cubicBezTo>
                    <a:cubicBezTo>
                      <a:pt x="2510" y="11649"/>
                      <a:pt x="2738" y="11577"/>
                      <a:pt x="2885" y="11577"/>
                    </a:cubicBezTo>
                    <a:cubicBezTo>
                      <a:pt x="2921" y="11577"/>
                      <a:pt x="2952" y="11582"/>
                      <a:pt x="2975" y="11593"/>
                    </a:cubicBezTo>
                    <a:cubicBezTo>
                      <a:pt x="2764" y="11766"/>
                      <a:pt x="2084" y="12344"/>
                      <a:pt x="1879" y="12525"/>
                    </a:cubicBezTo>
                    <a:cubicBezTo>
                      <a:pt x="1928" y="12516"/>
                      <a:pt x="1967" y="12511"/>
                      <a:pt x="1999" y="12511"/>
                    </a:cubicBezTo>
                    <a:cubicBezTo>
                      <a:pt x="2304" y="12511"/>
                      <a:pt x="1823" y="12917"/>
                      <a:pt x="1737" y="13029"/>
                    </a:cubicBezTo>
                    <a:cubicBezTo>
                      <a:pt x="1832" y="13086"/>
                      <a:pt x="2148" y="13044"/>
                      <a:pt x="2243" y="13100"/>
                    </a:cubicBezTo>
                    <a:cubicBezTo>
                      <a:pt x="1968" y="13222"/>
                      <a:pt x="1719" y="13397"/>
                      <a:pt x="1511" y="13615"/>
                    </a:cubicBezTo>
                    <a:cubicBezTo>
                      <a:pt x="1504" y="13686"/>
                      <a:pt x="1497" y="13757"/>
                      <a:pt x="1489" y="13829"/>
                    </a:cubicBezTo>
                    <a:cubicBezTo>
                      <a:pt x="1706" y="13891"/>
                      <a:pt x="1896" y="14019"/>
                      <a:pt x="2071" y="14179"/>
                    </a:cubicBezTo>
                    <a:cubicBezTo>
                      <a:pt x="2006" y="14010"/>
                      <a:pt x="1876" y="13792"/>
                      <a:pt x="1696" y="13764"/>
                    </a:cubicBezTo>
                    <a:lnTo>
                      <a:pt x="1696" y="13764"/>
                    </a:lnTo>
                    <a:cubicBezTo>
                      <a:pt x="2058" y="13786"/>
                      <a:pt x="2345" y="13828"/>
                      <a:pt x="2742" y="13922"/>
                    </a:cubicBezTo>
                    <a:cubicBezTo>
                      <a:pt x="2553" y="13697"/>
                      <a:pt x="2277" y="13565"/>
                      <a:pt x="1983" y="13558"/>
                    </a:cubicBezTo>
                    <a:cubicBezTo>
                      <a:pt x="2417" y="13558"/>
                      <a:pt x="2851" y="13557"/>
                      <a:pt x="3285" y="13556"/>
                    </a:cubicBezTo>
                    <a:cubicBezTo>
                      <a:pt x="3106" y="13412"/>
                      <a:pt x="2883" y="13330"/>
                      <a:pt x="2653" y="13325"/>
                    </a:cubicBezTo>
                    <a:lnTo>
                      <a:pt x="4045" y="13192"/>
                    </a:lnTo>
                    <a:cubicBezTo>
                      <a:pt x="3694" y="13015"/>
                      <a:pt x="3308" y="12924"/>
                      <a:pt x="2918" y="12924"/>
                    </a:cubicBezTo>
                    <a:cubicBezTo>
                      <a:pt x="2761" y="12924"/>
                      <a:pt x="2603" y="12939"/>
                      <a:pt x="2447" y="12969"/>
                    </a:cubicBezTo>
                    <a:cubicBezTo>
                      <a:pt x="2690" y="12912"/>
                      <a:pt x="2911" y="12789"/>
                      <a:pt x="3088" y="12613"/>
                    </a:cubicBezTo>
                    <a:lnTo>
                      <a:pt x="3088" y="12613"/>
                    </a:lnTo>
                    <a:cubicBezTo>
                      <a:pt x="2960" y="12640"/>
                      <a:pt x="2830" y="12654"/>
                      <a:pt x="2700" y="12654"/>
                    </a:cubicBezTo>
                    <a:cubicBezTo>
                      <a:pt x="2579" y="12654"/>
                      <a:pt x="2457" y="12642"/>
                      <a:pt x="2337" y="12618"/>
                    </a:cubicBezTo>
                    <a:cubicBezTo>
                      <a:pt x="2691" y="12540"/>
                      <a:pt x="3000" y="12326"/>
                      <a:pt x="3197" y="12022"/>
                    </a:cubicBezTo>
                    <a:lnTo>
                      <a:pt x="3197" y="12022"/>
                    </a:lnTo>
                    <a:cubicBezTo>
                      <a:pt x="3070" y="12063"/>
                      <a:pt x="2942" y="12105"/>
                      <a:pt x="2815" y="12147"/>
                    </a:cubicBezTo>
                    <a:cubicBezTo>
                      <a:pt x="3182" y="11795"/>
                      <a:pt x="3473" y="11372"/>
                      <a:pt x="3669" y="10903"/>
                    </a:cubicBezTo>
                    <a:lnTo>
                      <a:pt x="3669" y="10903"/>
                    </a:lnTo>
                    <a:cubicBezTo>
                      <a:pt x="3508" y="11002"/>
                      <a:pt x="3331" y="11072"/>
                      <a:pt x="3148" y="11110"/>
                    </a:cubicBezTo>
                    <a:cubicBezTo>
                      <a:pt x="4175" y="9846"/>
                      <a:pt x="4217" y="8815"/>
                      <a:pt x="4217" y="8815"/>
                    </a:cubicBezTo>
                    <a:lnTo>
                      <a:pt x="4217" y="8815"/>
                    </a:lnTo>
                    <a:cubicBezTo>
                      <a:pt x="3921" y="8872"/>
                      <a:pt x="3444" y="8879"/>
                      <a:pt x="3241" y="8879"/>
                    </a:cubicBezTo>
                    <a:cubicBezTo>
                      <a:pt x="3180" y="8879"/>
                      <a:pt x="3143" y="8878"/>
                      <a:pt x="3143" y="8878"/>
                    </a:cubicBezTo>
                    <a:cubicBezTo>
                      <a:pt x="3835" y="8736"/>
                      <a:pt x="4464" y="8372"/>
                      <a:pt x="4932" y="7841"/>
                    </a:cubicBezTo>
                    <a:lnTo>
                      <a:pt x="4932" y="7841"/>
                    </a:lnTo>
                    <a:cubicBezTo>
                      <a:pt x="4424" y="8171"/>
                      <a:pt x="3857" y="8400"/>
                      <a:pt x="3261" y="8517"/>
                    </a:cubicBezTo>
                    <a:lnTo>
                      <a:pt x="4822" y="7131"/>
                    </a:lnTo>
                    <a:lnTo>
                      <a:pt x="4822" y="7131"/>
                    </a:lnTo>
                    <a:lnTo>
                      <a:pt x="3562" y="7496"/>
                    </a:lnTo>
                    <a:cubicBezTo>
                      <a:pt x="3563" y="7495"/>
                      <a:pt x="3563" y="7495"/>
                      <a:pt x="3563" y="7495"/>
                    </a:cubicBezTo>
                    <a:cubicBezTo>
                      <a:pt x="3630" y="7455"/>
                      <a:pt x="5747" y="6166"/>
                      <a:pt x="6372" y="3025"/>
                    </a:cubicBezTo>
                    <a:cubicBezTo>
                      <a:pt x="6886" y="446"/>
                      <a:pt x="7140" y="56"/>
                      <a:pt x="7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7" name="Google Shape;2857;p41"/>
              <p:cNvSpPr/>
              <p:nvPr/>
            </p:nvSpPr>
            <p:spPr>
              <a:xfrm>
                <a:off x="3315675" y="1247625"/>
                <a:ext cx="148450" cy="321150"/>
              </a:xfrm>
              <a:custGeom>
                <a:avLst/>
                <a:gdLst/>
                <a:ahLst/>
                <a:cxnLst/>
                <a:rect l="l" t="t" r="r" b="b"/>
                <a:pathLst>
                  <a:path w="5938" h="12846" extrusionOk="0">
                    <a:moveTo>
                      <a:pt x="5938" y="0"/>
                    </a:moveTo>
                    <a:cubicBezTo>
                      <a:pt x="5313" y="449"/>
                      <a:pt x="4687" y="898"/>
                      <a:pt x="4013" y="1269"/>
                    </a:cubicBezTo>
                    <a:cubicBezTo>
                      <a:pt x="3878" y="1343"/>
                      <a:pt x="3739" y="1415"/>
                      <a:pt x="3635" y="1527"/>
                    </a:cubicBezTo>
                    <a:cubicBezTo>
                      <a:pt x="3504" y="1666"/>
                      <a:pt x="3438" y="1852"/>
                      <a:pt x="3340" y="2014"/>
                    </a:cubicBezTo>
                    <a:cubicBezTo>
                      <a:pt x="3243" y="2176"/>
                      <a:pt x="3086" y="2329"/>
                      <a:pt x="2898" y="2329"/>
                    </a:cubicBezTo>
                    <a:cubicBezTo>
                      <a:pt x="2896" y="2329"/>
                      <a:pt x="2895" y="2329"/>
                      <a:pt x="2894" y="2329"/>
                    </a:cubicBezTo>
                    <a:cubicBezTo>
                      <a:pt x="2856" y="2328"/>
                      <a:pt x="2817" y="2321"/>
                      <a:pt x="2779" y="2321"/>
                    </a:cubicBezTo>
                    <a:cubicBezTo>
                      <a:pt x="2759" y="2321"/>
                      <a:pt x="2739" y="2323"/>
                      <a:pt x="2720" y="2329"/>
                    </a:cubicBezTo>
                    <a:cubicBezTo>
                      <a:pt x="2632" y="2354"/>
                      <a:pt x="2586" y="2448"/>
                      <a:pt x="2549" y="2531"/>
                    </a:cubicBezTo>
                    <a:cubicBezTo>
                      <a:pt x="2281" y="3150"/>
                      <a:pt x="1964" y="4261"/>
                      <a:pt x="1746" y="4900"/>
                    </a:cubicBezTo>
                    <a:cubicBezTo>
                      <a:pt x="1572" y="4876"/>
                      <a:pt x="1467" y="4281"/>
                      <a:pt x="1317" y="4191"/>
                    </a:cubicBezTo>
                    <a:cubicBezTo>
                      <a:pt x="1125" y="4870"/>
                      <a:pt x="942" y="5601"/>
                      <a:pt x="750" y="6279"/>
                    </a:cubicBezTo>
                    <a:cubicBezTo>
                      <a:pt x="747" y="6290"/>
                      <a:pt x="740" y="6294"/>
                      <a:pt x="731" y="6294"/>
                    </a:cubicBezTo>
                    <a:cubicBezTo>
                      <a:pt x="659" y="6294"/>
                      <a:pt x="420" y="6006"/>
                      <a:pt x="358" y="5948"/>
                    </a:cubicBezTo>
                    <a:lnTo>
                      <a:pt x="358" y="5948"/>
                    </a:lnTo>
                    <a:cubicBezTo>
                      <a:pt x="405" y="6526"/>
                      <a:pt x="521" y="7589"/>
                      <a:pt x="313" y="8130"/>
                    </a:cubicBezTo>
                    <a:lnTo>
                      <a:pt x="0" y="7964"/>
                    </a:lnTo>
                    <a:lnTo>
                      <a:pt x="0" y="7964"/>
                    </a:lnTo>
                    <a:cubicBezTo>
                      <a:pt x="144" y="8612"/>
                      <a:pt x="221" y="9274"/>
                      <a:pt x="233" y="9939"/>
                    </a:cubicBezTo>
                    <a:cubicBezTo>
                      <a:pt x="159" y="9890"/>
                      <a:pt x="86" y="9841"/>
                      <a:pt x="12" y="9794"/>
                    </a:cubicBezTo>
                    <a:lnTo>
                      <a:pt x="12" y="9794"/>
                    </a:lnTo>
                    <a:cubicBezTo>
                      <a:pt x="96" y="10063"/>
                      <a:pt x="179" y="10332"/>
                      <a:pt x="263" y="10601"/>
                    </a:cubicBezTo>
                    <a:lnTo>
                      <a:pt x="66" y="10533"/>
                    </a:lnTo>
                    <a:lnTo>
                      <a:pt x="66" y="10533"/>
                    </a:lnTo>
                    <a:cubicBezTo>
                      <a:pt x="201" y="10786"/>
                      <a:pt x="317" y="11049"/>
                      <a:pt x="411" y="11320"/>
                    </a:cubicBezTo>
                    <a:cubicBezTo>
                      <a:pt x="371" y="11320"/>
                      <a:pt x="332" y="11334"/>
                      <a:pt x="303" y="11361"/>
                    </a:cubicBezTo>
                    <a:cubicBezTo>
                      <a:pt x="361" y="11427"/>
                      <a:pt x="407" y="11502"/>
                      <a:pt x="440" y="11584"/>
                    </a:cubicBezTo>
                    <a:cubicBezTo>
                      <a:pt x="471" y="11662"/>
                      <a:pt x="490" y="11744"/>
                      <a:pt x="493" y="11827"/>
                    </a:cubicBezTo>
                    <a:cubicBezTo>
                      <a:pt x="482" y="11820"/>
                      <a:pt x="469" y="11817"/>
                      <a:pt x="457" y="11817"/>
                    </a:cubicBezTo>
                    <a:cubicBezTo>
                      <a:pt x="414" y="11817"/>
                      <a:pt x="368" y="11856"/>
                      <a:pt x="357" y="11902"/>
                    </a:cubicBezTo>
                    <a:cubicBezTo>
                      <a:pt x="349" y="11940"/>
                      <a:pt x="352" y="11979"/>
                      <a:pt x="364" y="12014"/>
                    </a:cubicBezTo>
                    <a:cubicBezTo>
                      <a:pt x="371" y="12035"/>
                      <a:pt x="378" y="12056"/>
                      <a:pt x="386" y="12076"/>
                    </a:cubicBezTo>
                    <a:cubicBezTo>
                      <a:pt x="410" y="12132"/>
                      <a:pt x="433" y="12192"/>
                      <a:pt x="418" y="12251"/>
                    </a:cubicBezTo>
                    <a:cubicBezTo>
                      <a:pt x="335" y="12204"/>
                      <a:pt x="243" y="12173"/>
                      <a:pt x="148" y="12158"/>
                    </a:cubicBezTo>
                    <a:lnTo>
                      <a:pt x="148" y="12158"/>
                    </a:lnTo>
                    <a:cubicBezTo>
                      <a:pt x="215" y="12239"/>
                      <a:pt x="283" y="12321"/>
                      <a:pt x="349" y="12402"/>
                    </a:cubicBezTo>
                    <a:cubicBezTo>
                      <a:pt x="376" y="12435"/>
                      <a:pt x="404" y="12471"/>
                      <a:pt x="403" y="12513"/>
                    </a:cubicBezTo>
                    <a:cubicBezTo>
                      <a:pt x="402" y="12546"/>
                      <a:pt x="371" y="12578"/>
                      <a:pt x="341" y="12578"/>
                    </a:cubicBezTo>
                    <a:cubicBezTo>
                      <a:pt x="334" y="12578"/>
                      <a:pt x="326" y="12576"/>
                      <a:pt x="319" y="12572"/>
                    </a:cubicBezTo>
                    <a:lnTo>
                      <a:pt x="319" y="12572"/>
                    </a:lnTo>
                    <a:cubicBezTo>
                      <a:pt x="401" y="12642"/>
                      <a:pt x="465" y="12731"/>
                      <a:pt x="506" y="12830"/>
                    </a:cubicBezTo>
                    <a:cubicBezTo>
                      <a:pt x="540" y="12563"/>
                      <a:pt x="577" y="12286"/>
                      <a:pt x="620" y="11999"/>
                    </a:cubicBezTo>
                    <a:cubicBezTo>
                      <a:pt x="543" y="11624"/>
                      <a:pt x="537" y="11237"/>
                      <a:pt x="604" y="10859"/>
                    </a:cubicBezTo>
                    <a:cubicBezTo>
                      <a:pt x="636" y="10680"/>
                      <a:pt x="685" y="10499"/>
                      <a:pt x="668" y="10318"/>
                    </a:cubicBezTo>
                    <a:cubicBezTo>
                      <a:pt x="655" y="10179"/>
                      <a:pt x="604" y="10045"/>
                      <a:pt x="609" y="9906"/>
                    </a:cubicBezTo>
                    <a:cubicBezTo>
                      <a:pt x="618" y="9600"/>
                      <a:pt x="880" y="9369"/>
                      <a:pt x="989" y="9083"/>
                    </a:cubicBezTo>
                    <a:cubicBezTo>
                      <a:pt x="1106" y="8777"/>
                      <a:pt x="1040" y="8424"/>
                      <a:pt x="1158" y="8118"/>
                    </a:cubicBezTo>
                    <a:cubicBezTo>
                      <a:pt x="1243" y="7901"/>
                      <a:pt x="1414" y="7720"/>
                      <a:pt x="1465" y="7493"/>
                    </a:cubicBezTo>
                    <a:cubicBezTo>
                      <a:pt x="1510" y="7292"/>
                      <a:pt x="1453" y="7084"/>
                      <a:pt x="1459" y="6877"/>
                    </a:cubicBezTo>
                    <a:cubicBezTo>
                      <a:pt x="1466" y="6567"/>
                      <a:pt x="1614" y="6281"/>
                      <a:pt x="1759" y="6009"/>
                    </a:cubicBezTo>
                    <a:cubicBezTo>
                      <a:pt x="1889" y="5761"/>
                      <a:pt x="2020" y="5513"/>
                      <a:pt x="2151" y="5266"/>
                    </a:cubicBezTo>
                    <a:cubicBezTo>
                      <a:pt x="2215" y="5143"/>
                      <a:pt x="2279" y="5022"/>
                      <a:pt x="2351" y="4906"/>
                    </a:cubicBezTo>
                    <a:cubicBezTo>
                      <a:pt x="2429" y="4781"/>
                      <a:pt x="2515" y="4661"/>
                      <a:pt x="2584" y="4530"/>
                    </a:cubicBezTo>
                    <a:cubicBezTo>
                      <a:pt x="2603" y="4496"/>
                      <a:pt x="2620" y="4460"/>
                      <a:pt x="2636" y="4425"/>
                    </a:cubicBezTo>
                    <a:cubicBezTo>
                      <a:pt x="2747" y="4174"/>
                      <a:pt x="2801" y="3901"/>
                      <a:pt x="2895" y="3642"/>
                    </a:cubicBezTo>
                    <a:cubicBezTo>
                      <a:pt x="3073" y="3150"/>
                      <a:pt x="3384" y="2718"/>
                      <a:pt x="3794" y="2393"/>
                    </a:cubicBezTo>
                    <a:cubicBezTo>
                      <a:pt x="3949" y="2150"/>
                      <a:pt x="4112" y="1913"/>
                      <a:pt x="4282" y="1684"/>
                    </a:cubicBezTo>
                    <a:lnTo>
                      <a:pt x="4282" y="1684"/>
                    </a:lnTo>
                    <a:cubicBezTo>
                      <a:pt x="4238" y="1750"/>
                      <a:pt x="1526" y="5844"/>
                      <a:pt x="784" y="12845"/>
                    </a:cubicBezTo>
                    <a:cubicBezTo>
                      <a:pt x="992" y="12627"/>
                      <a:pt x="1241" y="12453"/>
                      <a:pt x="1516" y="12330"/>
                    </a:cubicBezTo>
                    <a:cubicBezTo>
                      <a:pt x="1421" y="12275"/>
                      <a:pt x="1105" y="12316"/>
                      <a:pt x="1010" y="12259"/>
                    </a:cubicBezTo>
                    <a:cubicBezTo>
                      <a:pt x="1096" y="12147"/>
                      <a:pt x="1576" y="11741"/>
                      <a:pt x="1272" y="11741"/>
                    </a:cubicBezTo>
                    <a:cubicBezTo>
                      <a:pt x="1240" y="11741"/>
                      <a:pt x="1201" y="11746"/>
                      <a:pt x="1152" y="11755"/>
                    </a:cubicBezTo>
                    <a:cubicBezTo>
                      <a:pt x="1357" y="11575"/>
                      <a:pt x="2037" y="10997"/>
                      <a:pt x="2248" y="10823"/>
                    </a:cubicBezTo>
                    <a:cubicBezTo>
                      <a:pt x="2225" y="10812"/>
                      <a:pt x="2194" y="10807"/>
                      <a:pt x="2158" y="10807"/>
                    </a:cubicBezTo>
                    <a:cubicBezTo>
                      <a:pt x="2011" y="10807"/>
                      <a:pt x="1782" y="10879"/>
                      <a:pt x="1671" y="10879"/>
                    </a:cubicBezTo>
                    <a:cubicBezTo>
                      <a:pt x="1582" y="10879"/>
                      <a:pt x="1568" y="10834"/>
                      <a:pt x="1728" y="10671"/>
                    </a:cubicBezTo>
                    <a:cubicBezTo>
                      <a:pt x="1877" y="10519"/>
                      <a:pt x="2837" y="9530"/>
                      <a:pt x="2677" y="9391"/>
                    </a:cubicBezTo>
                    <a:cubicBezTo>
                      <a:pt x="2673" y="9388"/>
                      <a:pt x="2667" y="9386"/>
                      <a:pt x="2659" y="9386"/>
                    </a:cubicBezTo>
                    <a:cubicBezTo>
                      <a:pt x="2569" y="9386"/>
                      <a:pt x="2222" y="9567"/>
                      <a:pt x="2131" y="9567"/>
                    </a:cubicBezTo>
                    <a:cubicBezTo>
                      <a:pt x="2121" y="9567"/>
                      <a:pt x="2113" y="9564"/>
                      <a:pt x="2111" y="9559"/>
                    </a:cubicBezTo>
                    <a:cubicBezTo>
                      <a:pt x="2010" y="9389"/>
                      <a:pt x="2754" y="8802"/>
                      <a:pt x="2721" y="8608"/>
                    </a:cubicBezTo>
                    <a:cubicBezTo>
                      <a:pt x="2715" y="8573"/>
                      <a:pt x="2683" y="8560"/>
                      <a:pt x="2635" y="8560"/>
                    </a:cubicBezTo>
                    <a:cubicBezTo>
                      <a:pt x="2486" y="8560"/>
                      <a:pt x="2184" y="8685"/>
                      <a:pt x="2033" y="8685"/>
                    </a:cubicBezTo>
                    <a:cubicBezTo>
                      <a:pt x="1985" y="8685"/>
                      <a:pt x="1952" y="8672"/>
                      <a:pt x="1945" y="8638"/>
                    </a:cubicBezTo>
                    <a:cubicBezTo>
                      <a:pt x="1905" y="8453"/>
                      <a:pt x="2372" y="8140"/>
                      <a:pt x="2322" y="7958"/>
                    </a:cubicBezTo>
                    <a:cubicBezTo>
                      <a:pt x="2319" y="7947"/>
                      <a:pt x="2307" y="7942"/>
                      <a:pt x="2289" y="7942"/>
                    </a:cubicBezTo>
                    <a:cubicBezTo>
                      <a:pt x="2236" y="7942"/>
                      <a:pt x="2137" y="7978"/>
                      <a:pt x="2086" y="7978"/>
                    </a:cubicBezTo>
                    <a:cubicBezTo>
                      <a:pt x="2068" y="7978"/>
                      <a:pt x="2056" y="7974"/>
                      <a:pt x="2054" y="7962"/>
                    </a:cubicBezTo>
                    <a:cubicBezTo>
                      <a:pt x="2037" y="7887"/>
                      <a:pt x="2079" y="7812"/>
                      <a:pt x="2122" y="7748"/>
                    </a:cubicBezTo>
                    <a:cubicBezTo>
                      <a:pt x="2277" y="7509"/>
                      <a:pt x="2454" y="7283"/>
                      <a:pt x="2649" y="7074"/>
                    </a:cubicBezTo>
                    <a:lnTo>
                      <a:pt x="2382" y="7036"/>
                    </a:lnTo>
                    <a:cubicBezTo>
                      <a:pt x="2429" y="6701"/>
                      <a:pt x="2499" y="6327"/>
                      <a:pt x="2777" y="6136"/>
                    </a:cubicBezTo>
                    <a:cubicBezTo>
                      <a:pt x="2952" y="6014"/>
                      <a:pt x="3223" y="5931"/>
                      <a:pt x="3213" y="5720"/>
                    </a:cubicBezTo>
                    <a:lnTo>
                      <a:pt x="3213" y="5720"/>
                    </a:lnTo>
                    <a:cubicBezTo>
                      <a:pt x="3195" y="5726"/>
                      <a:pt x="3177" y="5729"/>
                      <a:pt x="3158" y="5729"/>
                    </a:cubicBezTo>
                    <a:cubicBezTo>
                      <a:pt x="3040" y="5729"/>
                      <a:pt x="2931" y="5608"/>
                      <a:pt x="2918" y="5483"/>
                    </a:cubicBezTo>
                    <a:cubicBezTo>
                      <a:pt x="2904" y="5339"/>
                      <a:pt x="2977" y="5202"/>
                      <a:pt x="3051" y="5078"/>
                    </a:cubicBezTo>
                    <a:cubicBezTo>
                      <a:pt x="3530" y="4279"/>
                      <a:pt x="4156" y="3579"/>
                      <a:pt x="4896" y="3014"/>
                    </a:cubicBezTo>
                    <a:cubicBezTo>
                      <a:pt x="4953" y="2971"/>
                      <a:pt x="5016" y="2918"/>
                      <a:pt x="5016" y="2847"/>
                    </a:cubicBezTo>
                    <a:cubicBezTo>
                      <a:pt x="5015" y="2807"/>
                      <a:pt x="4999" y="2768"/>
                      <a:pt x="4970" y="2739"/>
                    </a:cubicBezTo>
                    <a:cubicBezTo>
                      <a:pt x="4814" y="2558"/>
                      <a:pt x="4449" y="2552"/>
                      <a:pt x="4427" y="2314"/>
                    </a:cubicBezTo>
                    <a:cubicBezTo>
                      <a:pt x="4421" y="2248"/>
                      <a:pt x="4449" y="2183"/>
                      <a:pt x="4477" y="2122"/>
                    </a:cubicBezTo>
                    <a:cubicBezTo>
                      <a:pt x="4837" y="1335"/>
                      <a:pt x="5331" y="618"/>
                      <a:pt x="5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8" name="Google Shape;2858;p41"/>
              <p:cNvSpPr/>
              <p:nvPr/>
            </p:nvSpPr>
            <p:spPr>
              <a:xfrm>
                <a:off x="3327725" y="1289700"/>
                <a:ext cx="95025" cy="284375"/>
              </a:xfrm>
              <a:custGeom>
                <a:avLst/>
                <a:gdLst/>
                <a:ahLst/>
                <a:cxnLst/>
                <a:rect l="l" t="t" r="r" b="b"/>
                <a:pathLst>
                  <a:path w="3801" h="11375" extrusionOk="0">
                    <a:moveTo>
                      <a:pt x="3800" y="1"/>
                    </a:moveTo>
                    <a:lnTo>
                      <a:pt x="3800" y="1"/>
                    </a:lnTo>
                    <a:cubicBezTo>
                      <a:pt x="3630" y="230"/>
                      <a:pt x="3467" y="467"/>
                      <a:pt x="3313" y="709"/>
                    </a:cubicBezTo>
                    <a:cubicBezTo>
                      <a:pt x="2898" y="1356"/>
                      <a:pt x="2532" y="2049"/>
                      <a:pt x="2208" y="2766"/>
                    </a:cubicBezTo>
                    <a:cubicBezTo>
                      <a:pt x="1076" y="5278"/>
                      <a:pt x="466" y="8095"/>
                      <a:pt x="139" y="10314"/>
                    </a:cubicBezTo>
                    <a:cubicBezTo>
                      <a:pt x="97" y="10603"/>
                      <a:pt x="58" y="10880"/>
                      <a:pt x="24" y="11146"/>
                    </a:cubicBezTo>
                    <a:cubicBezTo>
                      <a:pt x="17" y="11210"/>
                      <a:pt x="9" y="11272"/>
                      <a:pt x="1" y="11336"/>
                    </a:cubicBezTo>
                    <a:cubicBezTo>
                      <a:pt x="95" y="11336"/>
                      <a:pt x="190" y="11349"/>
                      <a:pt x="280" y="11375"/>
                    </a:cubicBezTo>
                    <a:cubicBezTo>
                      <a:pt x="288" y="11303"/>
                      <a:pt x="295" y="11232"/>
                      <a:pt x="302" y="11161"/>
                    </a:cubicBezTo>
                    <a:cubicBezTo>
                      <a:pt x="1044" y="4161"/>
                      <a:pt x="3756" y="67"/>
                      <a:pt x="3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9" name="Google Shape;2859;p41"/>
              <p:cNvSpPr/>
              <p:nvPr/>
            </p:nvSpPr>
            <p:spPr>
              <a:xfrm>
                <a:off x="3386575" y="1228175"/>
                <a:ext cx="92075" cy="187575"/>
              </a:xfrm>
              <a:custGeom>
                <a:avLst/>
                <a:gdLst/>
                <a:ahLst/>
                <a:cxnLst/>
                <a:rect l="l" t="t" r="r" b="b"/>
                <a:pathLst>
                  <a:path w="3683" h="7503" extrusionOk="0">
                    <a:moveTo>
                      <a:pt x="3682" y="1"/>
                    </a:moveTo>
                    <a:cubicBezTo>
                      <a:pt x="3673" y="3"/>
                      <a:pt x="3663" y="5"/>
                      <a:pt x="3654" y="7"/>
                    </a:cubicBezTo>
                    <a:cubicBezTo>
                      <a:pt x="3577" y="63"/>
                      <a:pt x="3323" y="453"/>
                      <a:pt x="2810" y="3032"/>
                    </a:cubicBezTo>
                    <a:cubicBezTo>
                      <a:pt x="2185" y="6173"/>
                      <a:pt x="68" y="7462"/>
                      <a:pt x="1" y="7502"/>
                    </a:cubicBezTo>
                    <a:cubicBezTo>
                      <a:pt x="809" y="7101"/>
                      <a:pt x="1624" y="6619"/>
                      <a:pt x="2104" y="5855"/>
                    </a:cubicBezTo>
                    <a:cubicBezTo>
                      <a:pt x="2353" y="5457"/>
                      <a:pt x="2496" y="5005"/>
                      <a:pt x="2638" y="4559"/>
                    </a:cubicBezTo>
                    <a:cubicBezTo>
                      <a:pt x="2871" y="3820"/>
                      <a:pt x="3106" y="3072"/>
                      <a:pt x="3157" y="2299"/>
                    </a:cubicBezTo>
                    <a:cubicBezTo>
                      <a:pt x="3203" y="1617"/>
                      <a:pt x="3421" y="631"/>
                      <a:pt x="3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0" name="Google Shape;2860;p41"/>
              <p:cNvSpPr/>
              <p:nvPr/>
            </p:nvSpPr>
            <p:spPr>
              <a:xfrm>
                <a:off x="3309625" y="1228275"/>
                <a:ext cx="168500" cy="215125"/>
              </a:xfrm>
              <a:custGeom>
                <a:avLst/>
                <a:gdLst/>
                <a:ahLst/>
                <a:cxnLst/>
                <a:rect l="l" t="t" r="r" b="b"/>
                <a:pathLst>
                  <a:path w="6740" h="8605" extrusionOk="0">
                    <a:moveTo>
                      <a:pt x="6739" y="0"/>
                    </a:moveTo>
                    <a:cubicBezTo>
                      <a:pt x="5555" y="198"/>
                      <a:pt x="2201" y="1279"/>
                      <a:pt x="983" y="3847"/>
                    </a:cubicBezTo>
                    <a:cubicBezTo>
                      <a:pt x="291" y="5306"/>
                      <a:pt x="1" y="8092"/>
                      <a:pt x="65" y="8601"/>
                    </a:cubicBezTo>
                    <a:lnTo>
                      <a:pt x="106" y="8604"/>
                    </a:lnTo>
                    <a:cubicBezTo>
                      <a:pt x="180" y="7379"/>
                      <a:pt x="838" y="1593"/>
                      <a:pt x="6732" y="3"/>
                    </a:cubicBezTo>
                    <a:lnTo>
                      <a:pt x="67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1" name="Google Shape;2861;p41"/>
              <p:cNvSpPr/>
              <p:nvPr/>
            </p:nvSpPr>
            <p:spPr>
              <a:xfrm>
                <a:off x="3379025" y="1393350"/>
                <a:ext cx="51200" cy="47925"/>
              </a:xfrm>
              <a:custGeom>
                <a:avLst/>
                <a:gdLst/>
                <a:ahLst/>
                <a:cxnLst/>
                <a:rect l="l" t="t" r="r" b="b"/>
                <a:pathLst>
                  <a:path w="2048" h="1917" extrusionOk="0">
                    <a:moveTo>
                      <a:pt x="2047" y="1"/>
                    </a:moveTo>
                    <a:cubicBezTo>
                      <a:pt x="1527" y="406"/>
                      <a:pt x="934" y="709"/>
                      <a:pt x="301" y="896"/>
                    </a:cubicBezTo>
                    <a:lnTo>
                      <a:pt x="1561" y="531"/>
                    </a:lnTo>
                    <a:lnTo>
                      <a:pt x="1561" y="531"/>
                    </a:lnTo>
                    <a:lnTo>
                      <a:pt x="0" y="1917"/>
                    </a:lnTo>
                    <a:cubicBezTo>
                      <a:pt x="439" y="1706"/>
                      <a:pt x="880" y="1494"/>
                      <a:pt x="1259" y="1190"/>
                    </a:cubicBezTo>
                    <a:cubicBezTo>
                      <a:pt x="1637" y="885"/>
                      <a:pt x="1951" y="476"/>
                      <a:pt x="2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2" name="Google Shape;2862;p41"/>
              <p:cNvSpPr/>
              <p:nvPr/>
            </p:nvSpPr>
            <p:spPr>
              <a:xfrm>
                <a:off x="3376050" y="1440425"/>
                <a:ext cx="37500" cy="65675"/>
              </a:xfrm>
              <a:custGeom>
                <a:avLst/>
                <a:gdLst/>
                <a:ahLst/>
                <a:cxnLst/>
                <a:rect l="l" t="t" r="r" b="b"/>
                <a:pathLst>
                  <a:path w="1500" h="2627" extrusionOk="0">
                    <a:moveTo>
                      <a:pt x="1500" y="0"/>
                    </a:moveTo>
                    <a:lnTo>
                      <a:pt x="1500" y="0"/>
                    </a:lnTo>
                    <a:cubicBezTo>
                      <a:pt x="1027" y="218"/>
                      <a:pt x="520" y="353"/>
                      <a:pt x="0" y="396"/>
                    </a:cubicBezTo>
                    <a:cubicBezTo>
                      <a:pt x="0" y="396"/>
                      <a:pt x="32" y="397"/>
                      <a:pt x="86" y="397"/>
                    </a:cubicBezTo>
                    <a:cubicBezTo>
                      <a:pt x="282" y="397"/>
                      <a:pt x="772" y="390"/>
                      <a:pt x="1074" y="333"/>
                    </a:cubicBezTo>
                    <a:lnTo>
                      <a:pt x="1074" y="333"/>
                    </a:lnTo>
                    <a:cubicBezTo>
                      <a:pt x="1074" y="333"/>
                      <a:pt x="1033" y="1363"/>
                      <a:pt x="5" y="2627"/>
                    </a:cubicBezTo>
                    <a:cubicBezTo>
                      <a:pt x="732" y="1904"/>
                      <a:pt x="1250" y="996"/>
                      <a:pt x="1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3" name="Google Shape;2863;p41"/>
              <p:cNvSpPr/>
              <p:nvPr/>
            </p:nvSpPr>
            <p:spPr>
              <a:xfrm>
                <a:off x="3299525" y="1526800"/>
                <a:ext cx="28475" cy="21450"/>
              </a:xfrm>
              <a:custGeom>
                <a:avLst/>
                <a:gdLst/>
                <a:ahLst/>
                <a:cxnLst/>
                <a:rect l="l" t="t" r="r" b="b"/>
                <a:pathLst>
                  <a:path w="1139" h="858" extrusionOk="0">
                    <a:moveTo>
                      <a:pt x="268" y="1"/>
                    </a:moveTo>
                    <a:lnTo>
                      <a:pt x="268" y="1"/>
                    </a:lnTo>
                    <a:cubicBezTo>
                      <a:pt x="485" y="174"/>
                      <a:pt x="701" y="347"/>
                      <a:pt x="916" y="520"/>
                    </a:cubicBezTo>
                    <a:cubicBezTo>
                      <a:pt x="764" y="475"/>
                      <a:pt x="606" y="452"/>
                      <a:pt x="447" y="452"/>
                    </a:cubicBezTo>
                    <a:cubicBezTo>
                      <a:pt x="297" y="452"/>
                      <a:pt x="147" y="473"/>
                      <a:pt x="1" y="513"/>
                    </a:cubicBezTo>
                    <a:cubicBezTo>
                      <a:pt x="30" y="512"/>
                      <a:pt x="58" y="511"/>
                      <a:pt x="87" y="511"/>
                    </a:cubicBezTo>
                    <a:cubicBezTo>
                      <a:pt x="416" y="511"/>
                      <a:pt x="734" y="633"/>
                      <a:pt x="978" y="857"/>
                    </a:cubicBezTo>
                    <a:lnTo>
                      <a:pt x="1010" y="847"/>
                    </a:lnTo>
                    <a:cubicBezTo>
                      <a:pt x="998" y="810"/>
                      <a:pt x="995" y="772"/>
                      <a:pt x="1003" y="734"/>
                    </a:cubicBezTo>
                    <a:cubicBezTo>
                      <a:pt x="1014" y="689"/>
                      <a:pt x="1060" y="650"/>
                      <a:pt x="1103" y="650"/>
                    </a:cubicBezTo>
                    <a:cubicBezTo>
                      <a:pt x="1115" y="650"/>
                      <a:pt x="1128" y="653"/>
                      <a:pt x="1139" y="660"/>
                    </a:cubicBezTo>
                    <a:cubicBezTo>
                      <a:pt x="1136" y="576"/>
                      <a:pt x="1117" y="493"/>
                      <a:pt x="1086" y="416"/>
                    </a:cubicBezTo>
                    <a:lnTo>
                      <a:pt x="1037" y="434"/>
                    </a:lnTo>
                    <a:cubicBezTo>
                      <a:pt x="816" y="270"/>
                      <a:pt x="488" y="165"/>
                      <a:pt x="268" y="1"/>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4" name="Google Shape;2864;p41"/>
              <p:cNvSpPr/>
              <p:nvPr/>
            </p:nvSpPr>
            <p:spPr>
              <a:xfrm>
                <a:off x="3292025" y="1546225"/>
                <a:ext cx="34475" cy="12125"/>
              </a:xfrm>
              <a:custGeom>
                <a:avLst/>
                <a:gdLst/>
                <a:ahLst/>
                <a:cxnLst/>
                <a:rect l="l" t="t" r="r" b="b"/>
                <a:pathLst>
                  <a:path w="1379" h="485" extrusionOk="0">
                    <a:moveTo>
                      <a:pt x="726" y="0"/>
                    </a:moveTo>
                    <a:cubicBezTo>
                      <a:pt x="667" y="0"/>
                      <a:pt x="609" y="4"/>
                      <a:pt x="551" y="13"/>
                    </a:cubicBezTo>
                    <a:cubicBezTo>
                      <a:pt x="309" y="52"/>
                      <a:pt x="69" y="205"/>
                      <a:pt x="0" y="440"/>
                    </a:cubicBezTo>
                    <a:cubicBezTo>
                      <a:pt x="169" y="298"/>
                      <a:pt x="388" y="228"/>
                      <a:pt x="608" y="228"/>
                    </a:cubicBezTo>
                    <a:cubicBezTo>
                      <a:pt x="852" y="228"/>
                      <a:pt x="1095" y="314"/>
                      <a:pt x="1271" y="484"/>
                    </a:cubicBezTo>
                    <a:lnTo>
                      <a:pt x="1295" y="458"/>
                    </a:lnTo>
                    <a:cubicBezTo>
                      <a:pt x="1229" y="376"/>
                      <a:pt x="1161" y="295"/>
                      <a:pt x="1094" y="214"/>
                    </a:cubicBezTo>
                    <a:lnTo>
                      <a:pt x="1094" y="214"/>
                    </a:lnTo>
                    <a:cubicBezTo>
                      <a:pt x="1189" y="228"/>
                      <a:pt x="1281" y="259"/>
                      <a:pt x="1364" y="306"/>
                    </a:cubicBezTo>
                    <a:cubicBezTo>
                      <a:pt x="1379" y="248"/>
                      <a:pt x="1356" y="187"/>
                      <a:pt x="1332" y="131"/>
                    </a:cubicBezTo>
                    <a:cubicBezTo>
                      <a:pt x="1324" y="111"/>
                      <a:pt x="1317" y="91"/>
                      <a:pt x="1310" y="70"/>
                    </a:cubicBezTo>
                    <a:lnTo>
                      <a:pt x="1278" y="80"/>
                    </a:lnTo>
                    <a:cubicBezTo>
                      <a:pt x="1096" y="40"/>
                      <a:pt x="910" y="0"/>
                      <a:pt x="726" y="0"/>
                    </a:cubicBezTo>
                    <a:close/>
                  </a:path>
                </a:pathLst>
              </a:custGeom>
              <a:solidFill>
                <a:srgbClr val="FA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5" name="Google Shape;2865;p41"/>
              <p:cNvSpPr/>
              <p:nvPr/>
            </p:nvSpPr>
            <p:spPr>
              <a:xfrm>
                <a:off x="3298500" y="1462425"/>
                <a:ext cx="16550" cy="51050"/>
              </a:xfrm>
              <a:custGeom>
                <a:avLst/>
                <a:gdLst/>
                <a:ahLst/>
                <a:cxnLst/>
                <a:rect l="l" t="t" r="r" b="b"/>
                <a:pathLst>
                  <a:path w="662" h="2042" extrusionOk="0">
                    <a:moveTo>
                      <a:pt x="1" y="0"/>
                    </a:moveTo>
                    <a:lnTo>
                      <a:pt x="1" y="0"/>
                    </a:lnTo>
                    <a:cubicBezTo>
                      <a:pt x="101" y="713"/>
                      <a:pt x="324" y="1404"/>
                      <a:pt x="662" y="2042"/>
                    </a:cubicBezTo>
                    <a:lnTo>
                      <a:pt x="262" y="545"/>
                    </a:lnTo>
                    <a:lnTo>
                      <a:pt x="631" y="855"/>
                    </a:lnTo>
                    <a:lnTo>
                      <a:pt x="584" y="570"/>
                    </a:lnTo>
                    <a:lnTo>
                      <a:pt x="512" y="581"/>
                    </a:lnTo>
                    <a:cubicBezTo>
                      <a:pt x="342" y="387"/>
                      <a:pt x="171" y="19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6" name="Google Shape;2866;p41"/>
              <p:cNvSpPr/>
              <p:nvPr/>
            </p:nvSpPr>
            <p:spPr>
              <a:xfrm>
                <a:off x="3303600" y="1436025"/>
                <a:ext cx="9500" cy="40925"/>
              </a:xfrm>
              <a:custGeom>
                <a:avLst/>
                <a:gdLst/>
                <a:ahLst/>
                <a:cxnLst/>
                <a:rect l="l" t="t" r="r" b="b"/>
                <a:pathLst>
                  <a:path w="380" h="1637" extrusionOk="0">
                    <a:moveTo>
                      <a:pt x="71" y="0"/>
                    </a:moveTo>
                    <a:lnTo>
                      <a:pt x="71" y="0"/>
                    </a:lnTo>
                    <a:cubicBezTo>
                      <a:pt x="0" y="557"/>
                      <a:pt x="83" y="1123"/>
                      <a:pt x="308" y="1637"/>
                    </a:cubicBezTo>
                    <a:lnTo>
                      <a:pt x="380" y="1626"/>
                    </a:lnTo>
                    <a:lnTo>
                      <a:pt x="176" y="404"/>
                    </a:lnTo>
                    <a:lnTo>
                      <a:pt x="338" y="523"/>
                    </a:lnTo>
                    <a:cubicBezTo>
                      <a:pt x="338" y="523"/>
                      <a:pt x="340" y="442"/>
                      <a:pt x="348" y="294"/>
                    </a:cubicBezTo>
                    <a:lnTo>
                      <a:pt x="306" y="292"/>
                    </a:lnTo>
                    <a:lnTo>
                      <a:pt x="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97"/>
        <p:cNvGrpSpPr/>
        <p:nvPr/>
      </p:nvGrpSpPr>
      <p:grpSpPr>
        <a:xfrm>
          <a:off x="0" y="0"/>
          <a:ext cx="0" cy="0"/>
          <a:chOff x="0" y="0"/>
          <a:chExt cx="0" cy="0"/>
        </a:xfrm>
      </p:grpSpPr>
      <p:grpSp>
        <p:nvGrpSpPr>
          <p:cNvPr id="2998" name="Google Shape;2998;p44"/>
          <p:cNvGrpSpPr/>
          <p:nvPr/>
        </p:nvGrpSpPr>
        <p:grpSpPr>
          <a:xfrm rot="-2250938" flipH="1">
            <a:off x="6844283" y="216041"/>
            <a:ext cx="678801" cy="1482742"/>
            <a:chOff x="2325375" y="2997525"/>
            <a:chExt cx="175300" cy="382925"/>
          </a:xfrm>
        </p:grpSpPr>
        <p:sp>
          <p:nvSpPr>
            <p:cNvPr id="2999" name="Google Shape;2999;p44"/>
            <p:cNvSpPr/>
            <p:nvPr/>
          </p:nvSpPr>
          <p:spPr>
            <a:xfrm>
              <a:off x="2325375" y="3035450"/>
              <a:ext cx="114800" cy="345000"/>
            </a:xfrm>
            <a:custGeom>
              <a:avLst/>
              <a:gdLst/>
              <a:ahLst/>
              <a:cxnLst/>
              <a:rect l="l" t="t" r="r" b="b"/>
              <a:pathLst>
                <a:path w="4592" h="13800" extrusionOk="0">
                  <a:moveTo>
                    <a:pt x="4465" y="1"/>
                  </a:moveTo>
                  <a:cubicBezTo>
                    <a:pt x="4366" y="627"/>
                    <a:pt x="4344" y="1265"/>
                    <a:pt x="4344" y="1898"/>
                  </a:cubicBezTo>
                  <a:cubicBezTo>
                    <a:pt x="4345" y="2215"/>
                    <a:pt x="4354" y="2531"/>
                    <a:pt x="4363" y="2847"/>
                  </a:cubicBezTo>
                  <a:cubicBezTo>
                    <a:pt x="4366" y="3005"/>
                    <a:pt x="4373" y="3161"/>
                    <a:pt x="4378" y="3319"/>
                  </a:cubicBezTo>
                  <a:cubicBezTo>
                    <a:pt x="4383" y="3479"/>
                    <a:pt x="4388" y="3635"/>
                    <a:pt x="4392" y="3792"/>
                  </a:cubicBezTo>
                  <a:cubicBezTo>
                    <a:pt x="4396" y="3950"/>
                    <a:pt x="4398" y="4107"/>
                    <a:pt x="4399" y="4264"/>
                  </a:cubicBezTo>
                  <a:lnTo>
                    <a:pt x="4402" y="4499"/>
                  </a:lnTo>
                  <a:lnTo>
                    <a:pt x="4402" y="4617"/>
                  </a:lnTo>
                  <a:lnTo>
                    <a:pt x="4400" y="4733"/>
                  </a:lnTo>
                  <a:cubicBezTo>
                    <a:pt x="4398" y="5046"/>
                    <a:pt x="4386" y="5358"/>
                    <a:pt x="4360" y="5667"/>
                  </a:cubicBezTo>
                  <a:lnTo>
                    <a:pt x="4339" y="5899"/>
                  </a:lnTo>
                  <a:cubicBezTo>
                    <a:pt x="4330" y="5976"/>
                    <a:pt x="4323" y="6053"/>
                    <a:pt x="4313" y="6130"/>
                  </a:cubicBezTo>
                  <a:cubicBezTo>
                    <a:pt x="4294" y="6283"/>
                    <a:pt x="4270" y="6437"/>
                    <a:pt x="4243" y="6588"/>
                  </a:cubicBezTo>
                  <a:cubicBezTo>
                    <a:pt x="4228" y="6664"/>
                    <a:pt x="4214" y="6739"/>
                    <a:pt x="4197" y="6815"/>
                  </a:cubicBezTo>
                  <a:lnTo>
                    <a:pt x="4171" y="6927"/>
                  </a:lnTo>
                  <a:cubicBezTo>
                    <a:pt x="4164" y="6965"/>
                    <a:pt x="4154" y="7002"/>
                    <a:pt x="4144" y="7040"/>
                  </a:cubicBezTo>
                  <a:lnTo>
                    <a:pt x="4115" y="7151"/>
                  </a:lnTo>
                  <a:cubicBezTo>
                    <a:pt x="4106" y="7188"/>
                    <a:pt x="4096" y="7225"/>
                    <a:pt x="4085" y="7262"/>
                  </a:cubicBezTo>
                  <a:lnTo>
                    <a:pt x="4018" y="7484"/>
                  </a:lnTo>
                  <a:cubicBezTo>
                    <a:pt x="3923" y="7777"/>
                    <a:pt x="3814" y="8066"/>
                    <a:pt x="3691" y="8350"/>
                  </a:cubicBezTo>
                  <a:cubicBezTo>
                    <a:pt x="3568" y="8635"/>
                    <a:pt x="3425" y="8911"/>
                    <a:pt x="3278" y="9185"/>
                  </a:cubicBezTo>
                  <a:cubicBezTo>
                    <a:pt x="2984" y="9734"/>
                    <a:pt x="2639" y="10257"/>
                    <a:pt x="2287" y="10777"/>
                  </a:cubicBezTo>
                  <a:cubicBezTo>
                    <a:pt x="1571" y="11811"/>
                    <a:pt x="803" y="12809"/>
                    <a:pt x="1" y="13786"/>
                  </a:cubicBezTo>
                  <a:lnTo>
                    <a:pt x="15" y="13799"/>
                  </a:lnTo>
                  <a:cubicBezTo>
                    <a:pt x="872" y="12870"/>
                    <a:pt x="1673" y="11891"/>
                    <a:pt x="2414" y="10868"/>
                  </a:cubicBezTo>
                  <a:cubicBezTo>
                    <a:pt x="2599" y="10612"/>
                    <a:pt x="2778" y="10352"/>
                    <a:pt x="2951" y="10087"/>
                  </a:cubicBezTo>
                  <a:lnTo>
                    <a:pt x="3015" y="9988"/>
                  </a:lnTo>
                  <a:cubicBezTo>
                    <a:pt x="3038" y="9954"/>
                    <a:pt x="3059" y="9921"/>
                    <a:pt x="3079" y="9888"/>
                  </a:cubicBezTo>
                  <a:lnTo>
                    <a:pt x="3205" y="9686"/>
                  </a:lnTo>
                  <a:lnTo>
                    <a:pt x="3325" y="9482"/>
                  </a:lnTo>
                  <a:lnTo>
                    <a:pt x="3355" y="9430"/>
                  </a:lnTo>
                  <a:lnTo>
                    <a:pt x="3385" y="9380"/>
                  </a:lnTo>
                  <a:lnTo>
                    <a:pt x="3443" y="9277"/>
                  </a:lnTo>
                  <a:lnTo>
                    <a:pt x="3500" y="9173"/>
                  </a:lnTo>
                  <a:lnTo>
                    <a:pt x="3556" y="9069"/>
                  </a:lnTo>
                  <a:lnTo>
                    <a:pt x="3612" y="8963"/>
                  </a:lnTo>
                  <a:lnTo>
                    <a:pt x="3640" y="8911"/>
                  </a:lnTo>
                  <a:lnTo>
                    <a:pt x="3666" y="8859"/>
                  </a:lnTo>
                  <a:lnTo>
                    <a:pt x="3771" y="8645"/>
                  </a:lnTo>
                  <a:lnTo>
                    <a:pt x="3869" y="8429"/>
                  </a:lnTo>
                  <a:cubicBezTo>
                    <a:pt x="3998" y="8140"/>
                    <a:pt x="4111" y="7845"/>
                    <a:pt x="4208" y="7544"/>
                  </a:cubicBezTo>
                  <a:lnTo>
                    <a:pt x="4276" y="7316"/>
                  </a:lnTo>
                  <a:cubicBezTo>
                    <a:pt x="4288" y="7278"/>
                    <a:pt x="4297" y="7240"/>
                    <a:pt x="4307" y="7201"/>
                  </a:cubicBezTo>
                  <a:lnTo>
                    <a:pt x="4336" y="7086"/>
                  </a:lnTo>
                  <a:cubicBezTo>
                    <a:pt x="4345" y="7047"/>
                    <a:pt x="4355" y="7010"/>
                    <a:pt x="4364" y="6971"/>
                  </a:cubicBezTo>
                  <a:lnTo>
                    <a:pt x="4388" y="6855"/>
                  </a:lnTo>
                  <a:cubicBezTo>
                    <a:pt x="4406" y="6778"/>
                    <a:pt x="4421" y="6699"/>
                    <a:pt x="4434" y="6621"/>
                  </a:cubicBezTo>
                  <a:cubicBezTo>
                    <a:pt x="4489" y="6310"/>
                    <a:pt x="4527" y="5996"/>
                    <a:pt x="4548" y="5680"/>
                  </a:cubicBezTo>
                  <a:cubicBezTo>
                    <a:pt x="4592" y="5049"/>
                    <a:pt x="4578" y="4416"/>
                    <a:pt x="4548" y="3786"/>
                  </a:cubicBezTo>
                  <a:cubicBezTo>
                    <a:pt x="4518" y="3155"/>
                    <a:pt x="4473" y="2525"/>
                    <a:pt x="4448" y="1894"/>
                  </a:cubicBezTo>
                  <a:cubicBezTo>
                    <a:pt x="4425" y="1264"/>
                    <a:pt x="4424" y="631"/>
                    <a:pt x="4485" y="3"/>
                  </a:cubicBezTo>
                  <a:lnTo>
                    <a:pt x="4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0" name="Google Shape;3000;p44"/>
            <p:cNvSpPr/>
            <p:nvPr/>
          </p:nvSpPr>
          <p:spPr>
            <a:xfrm>
              <a:off x="2375700" y="3128700"/>
              <a:ext cx="43550" cy="49250"/>
            </a:xfrm>
            <a:custGeom>
              <a:avLst/>
              <a:gdLst/>
              <a:ahLst/>
              <a:cxnLst/>
              <a:rect l="l" t="t" r="r" b="b"/>
              <a:pathLst>
                <a:path w="1742" h="1970" extrusionOk="0">
                  <a:moveTo>
                    <a:pt x="707" y="1"/>
                  </a:moveTo>
                  <a:cubicBezTo>
                    <a:pt x="651" y="1"/>
                    <a:pt x="595" y="22"/>
                    <a:pt x="545" y="48"/>
                  </a:cubicBezTo>
                  <a:cubicBezTo>
                    <a:pt x="382" y="131"/>
                    <a:pt x="247" y="261"/>
                    <a:pt x="131" y="406"/>
                  </a:cubicBezTo>
                  <a:cubicBezTo>
                    <a:pt x="71" y="483"/>
                    <a:pt x="13" y="568"/>
                    <a:pt x="7" y="670"/>
                  </a:cubicBezTo>
                  <a:cubicBezTo>
                    <a:pt x="0" y="765"/>
                    <a:pt x="41" y="860"/>
                    <a:pt x="89" y="946"/>
                  </a:cubicBezTo>
                  <a:cubicBezTo>
                    <a:pt x="277" y="1279"/>
                    <a:pt x="581" y="1526"/>
                    <a:pt x="878" y="1764"/>
                  </a:cubicBezTo>
                  <a:cubicBezTo>
                    <a:pt x="946" y="1820"/>
                    <a:pt x="1015" y="1876"/>
                    <a:pt x="1094" y="1912"/>
                  </a:cubicBezTo>
                  <a:cubicBezTo>
                    <a:pt x="1178" y="1953"/>
                    <a:pt x="1270" y="1969"/>
                    <a:pt x="1362" y="1969"/>
                  </a:cubicBezTo>
                  <a:cubicBezTo>
                    <a:pt x="1414" y="1969"/>
                    <a:pt x="1466" y="1964"/>
                    <a:pt x="1516" y="1955"/>
                  </a:cubicBezTo>
                  <a:cubicBezTo>
                    <a:pt x="1592" y="1941"/>
                    <a:pt x="1668" y="1925"/>
                    <a:pt x="1741" y="1903"/>
                  </a:cubicBezTo>
                  <a:cubicBezTo>
                    <a:pt x="1652" y="1901"/>
                    <a:pt x="1563" y="1897"/>
                    <a:pt x="1474" y="1890"/>
                  </a:cubicBezTo>
                  <a:cubicBezTo>
                    <a:pt x="1358" y="1882"/>
                    <a:pt x="1241" y="1870"/>
                    <a:pt x="1130" y="1823"/>
                  </a:cubicBezTo>
                  <a:cubicBezTo>
                    <a:pt x="972" y="1757"/>
                    <a:pt x="847" y="1626"/>
                    <a:pt x="728" y="1497"/>
                  </a:cubicBezTo>
                  <a:cubicBezTo>
                    <a:pt x="575" y="1334"/>
                    <a:pt x="424" y="1164"/>
                    <a:pt x="310" y="969"/>
                  </a:cubicBezTo>
                  <a:cubicBezTo>
                    <a:pt x="240" y="850"/>
                    <a:pt x="184" y="709"/>
                    <a:pt x="213" y="577"/>
                  </a:cubicBezTo>
                  <a:cubicBezTo>
                    <a:pt x="240" y="451"/>
                    <a:pt x="339" y="359"/>
                    <a:pt x="442" y="288"/>
                  </a:cubicBezTo>
                  <a:cubicBezTo>
                    <a:pt x="524" y="231"/>
                    <a:pt x="616" y="180"/>
                    <a:pt x="718" y="177"/>
                  </a:cubicBezTo>
                  <a:cubicBezTo>
                    <a:pt x="722" y="177"/>
                    <a:pt x="726" y="177"/>
                    <a:pt x="730" y="177"/>
                  </a:cubicBezTo>
                  <a:cubicBezTo>
                    <a:pt x="908" y="177"/>
                    <a:pt x="1066" y="317"/>
                    <a:pt x="1180" y="466"/>
                  </a:cubicBezTo>
                  <a:cubicBezTo>
                    <a:pt x="1254" y="562"/>
                    <a:pt x="1321" y="667"/>
                    <a:pt x="1398" y="759"/>
                  </a:cubicBezTo>
                  <a:cubicBezTo>
                    <a:pt x="1255" y="507"/>
                    <a:pt x="1107" y="260"/>
                    <a:pt x="887" y="81"/>
                  </a:cubicBezTo>
                  <a:cubicBezTo>
                    <a:pt x="849" y="50"/>
                    <a:pt x="807" y="20"/>
                    <a:pt x="760" y="8"/>
                  </a:cubicBezTo>
                  <a:cubicBezTo>
                    <a:pt x="742" y="3"/>
                    <a:pt x="725" y="1"/>
                    <a:pt x="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1" name="Google Shape;3001;p44"/>
            <p:cNvSpPr/>
            <p:nvPr/>
          </p:nvSpPr>
          <p:spPr>
            <a:xfrm>
              <a:off x="2380300" y="3133125"/>
              <a:ext cx="44375" cy="43200"/>
            </a:xfrm>
            <a:custGeom>
              <a:avLst/>
              <a:gdLst/>
              <a:ahLst/>
              <a:cxnLst/>
              <a:rect l="l" t="t" r="r" b="b"/>
              <a:pathLst>
                <a:path w="1775" h="1728" extrusionOk="0">
                  <a:moveTo>
                    <a:pt x="549" y="1"/>
                  </a:moveTo>
                  <a:cubicBezTo>
                    <a:pt x="544" y="1"/>
                    <a:pt x="539" y="1"/>
                    <a:pt x="535" y="1"/>
                  </a:cubicBezTo>
                  <a:cubicBezTo>
                    <a:pt x="432" y="4"/>
                    <a:pt x="341" y="54"/>
                    <a:pt x="258" y="112"/>
                  </a:cubicBezTo>
                  <a:cubicBezTo>
                    <a:pt x="155" y="183"/>
                    <a:pt x="57" y="276"/>
                    <a:pt x="30" y="401"/>
                  </a:cubicBezTo>
                  <a:cubicBezTo>
                    <a:pt x="1" y="533"/>
                    <a:pt x="57" y="674"/>
                    <a:pt x="126" y="793"/>
                  </a:cubicBezTo>
                  <a:cubicBezTo>
                    <a:pt x="240" y="988"/>
                    <a:pt x="391" y="1157"/>
                    <a:pt x="544" y="1321"/>
                  </a:cubicBezTo>
                  <a:cubicBezTo>
                    <a:pt x="663" y="1451"/>
                    <a:pt x="790" y="1581"/>
                    <a:pt x="947" y="1647"/>
                  </a:cubicBezTo>
                  <a:cubicBezTo>
                    <a:pt x="1057" y="1694"/>
                    <a:pt x="1174" y="1706"/>
                    <a:pt x="1290" y="1714"/>
                  </a:cubicBezTo>
                  <a:cubicBezTo>
                    <a:pt x="1380" y="1721"/>
                    <a:pt x="1469" y="1725"/>
                    <a:pt x="1557" y="1728"/>
                  </a:cubicBezTo>
                  <a:cubicBezTo>
                    <a:pt x="1669" y="1692"/>
                    <a:pt x="1774" y="1637"/>
                    <a:pt x="1771" y="1553"/>
                  </a:cubicBezTo>
                  <a:cubicBezTo>
                    <a:pt x="1764" y="1360"/>
                    <a:pt x="1572" y="1156"/>
                    <a:pt x="1468" y="1006"/>
                  </a:cubicBezTo>
                  <a:cubicBezTo>
                    <a:pt x="1377" y="870"/>
                    <a:pt x="1296" y="725"/>
                    <a:pt x="1214" y="582"/>
                  </a:cubicBezTo>
                  <a:cubicBezTo>
                    <a:pt x="1137" y="490"/>
                    <a:pt x="1070" y="385"/>
                    <a:pt x="996" y="289"/>
                  </a:cubicBezTo>
                  <a:cubicBezTo>
                    <a:pt x="883" y="141"/>
                    <a:pt x="726" y="1"/>
                    <a:pt x="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2" name="Google Shape;3002;p44"/>
            <p:cNvSpPr/>
            <p:nvPr/>
          </p:nvSpPr>
          <p:spPr>
            <a:xfrm>
              <a:off x="2391550" y="3143525"/>
              <a:ext cx="46725" cy="34950"/>
            </a:xfrm>
            <a:custGeom>
              <a:avLst/>
              <a:gdLst/>
              <a:ahLst/>
              <a:cxnLst/>
              <a:rect l="l" t="t" r="r" b="b"/>
              <a:pathLst>
                <a:path w="1869" h="1398" extrusionOk="0">
                  <a:moveTo>
                    <a:pt x="42" y="1"/>
                  </a:moveTo>
                  <a:cubicBezTo>
                    <a:pt x="21" y="1"/>
                    <a:pt x="1" y="23"/>
                    <a:pt x="17" y="48"/>
                  </a:cubicBezTo>
                  <a:cubicBezTo>
                    <a:pt x="615" y="1139"/>
                    <a:pt x="1820" y="1395"/>
                    <a:pt x="1832" y="1397"/>
                  </a:cubicBezTo>
                  <a:cubicBezTo>
                    <a:pt x="1835" y="1398"/>
                    <a:pt x="1837" y="1398"/>
                    <a:pt x="1840" y="1398"/>
                  </a:cubicBezTo>
                  <a:cubicBezTo>
                    <a:pt x="1844" y="1398"/>
                    <a:pt x="1848" y="1397"/>
                    <a:pt x="1851" y="1395"/>
                  </a:cubicBezTo>
                  <a:cubicBezTo>
                    <a:pt x="1859" y="1391"/>
                    <a:pt x="1865" y="1383"/>
                    <a:pt x="1866" y="1374"/>
                  </a:cubicBezTo>
                  <a:cubicBezTo>
                    <a:pt x="1868" y="1357"/>
                    <a:pt x="1858" y="1342"/>
                    <a:pt x="1841" y="1337"/>
                  </a:cubicBezTo>
                  <a:cubicBezTo>
                    <a:pt x="1829" y="1335"/>
                    <a:pt x="652" y="1085"/>
                    <a:pt x="68" y="20"/>
                  </a:cubicBezTo>
                  <a:cubicBezTo>
                    <a:pt x="63" y="6"/>
                    <a:pt x="52"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3" name="Google Shape;3003;p44"/>
            <p:cNvSpPr/>
            <p:nvPr/>
          </p:nvSpPr>
          <p:spPr>
            <a:xfrm>
              <a:off x="2453150" y="3139550"/>
              <a:ext cx="47525" cy="46650"/>
            </a:xfrm>
            <a:custGeom>
              <a:avLst/>
              <a:gdLst/>
              <a:ahLst/>
              <a:cxnLst/>
              <a:rect l="l" t="t" r="r" b="b"/>
              <a:pathLst>
                <a:path w="1901" h="1866" extrusionOk="0">
                  <a:moveTo>
                    <a:pt x="1264" y="1"/>
                  </a:moveTo>
                  <a:cubicBezTo>
                    <a:pt x="1256" y="1"/>
                    <a:pt x="1248" y="1"/>
                    <a:pt x="1241" y="2"/>
                  </a:cubicBezTo>
                  <a:cubicBezTo>
                    <a:pt x="1192" y="7"/>
                    <a:pt x="1147" y="30"/>
                    <a:pt x="1105" y="55"/>
                  </a:cubicBezTo>
                  <a:cubicBezTo>
                    <a:pt x="861" y="201"/>
                    <a:pt x="680" y="425"/>
                    <a:pt x="502" y="654"/>
                  </a:cubicBezTo>
                  <a:cubicBezTo>
                    <a:pt x="592" y="574"/>
                    <a:pt x="673" y="479"/>
                    <a:pt x="760" y="395"/>
                  </a:cubicBezTo>
                  <a:cubicBezTo>
                    <a:pt x="882" y="275"/>
                    <a:pt x="1038" y="168"/>
                    <a:pt x="1198" y="168"/>
                  </a:cubicBezTo>
                  <a:cubicBezTo>
                    <a:pt x="1218" y="168"/>
                    <a:pt x="1238" y="170"/>
                    <a:pt x="1259" y="173"/>
                  </a:cubicBezTo>
                  <a:cubicBezTo>
                    <a:pt x="1359" y="192"/>
                    <a:pt x="1442" y="255"/>
                    <a:pt x="1517" y="324"/>
                  </a:cubicBezTo>
                  <a:cubicBezTo>
                    <a:pt x="1608" y="408"/>
                    <a:pt x="1692" y="514"/>
                    <a:pt x="1701" y="642"/>
                  </a:cubicBezTo>
                  <a:cubicBezTo>
                    <a:pt x="1711" y="777"/>
                    <a:pt x="1636" y="908"/>
                    <a:pt x="1550" y="1018"/>
                  </a:cubicBezTo>
                  <a:cubicBezTo>
                    <a:pt x="1410" y="1195"/>
                    <a:pt x="1235" y="1340"/>
                    <a:pt x="1061" y="1482"/>
                  </a:cubicBezTo>
                  <a:cubicBezTo>
                    <a:pt x="925" y="1592"/>
                    <a:pt x="781" y="1703"/>
                    <a:pt x="616" y="1748"/>
                  </a:cubicBezTo>
                  <a:cubicBezTo>
                    <a:pt x="549" y="1765"/>
                    <a:pt x="481" y="1771"/>
                    <a:pt x="412" y="1771"/>
                  </a:cubicBezTo>
                  <a:cubicBezTo>
                    <a:pt x="364" y="1771"/>
                    <a:pt x="315" y="1768"/>
                    <a:pt x="266" y="1764"/>
                  </a:cubicBezTo>
                  <a:cubicBezTo>
                    <a:pt x="177" y="1759"/>
                    <a:pt x="89" y="1750"/>
                    <a:pt x="0" y="1739"/>
                  </a:cubicBezTo>
                  <a:lnTo>
                    <a:pt x="0" y="1739"/>
                  </a:lnTo>
                  <a:cubicBezTo>
                    <a:pt x="70" y="1771"/>
                    <a:pt x="142" y="1799"/>
                    <a:pt x="215" y="1822"/>
                  </a:cubicBezTo>
                  <a:cubicBezTo>
                    <a:pt x="295" y="1849"/>
                    <a:pt x="380" y="1866"/>
                    <a:pt x="465" y="1866"/>
                  </a:cubicBezTo>
                  <a:cubicBezTo>
                    <a:pt x="524" y="1866"/>
                    <a:pt x="583" y="1858"/>
                    <a:pt x="640" y="1840"/>
                  </a:cubicBezTo>
                  <a:cubicBezTo>
                    <a:pt x="723" y="1814"/>
                    <a:pt x="799" y="1770"/>
                    <a:pt x="875" y="1724"/>
                  </a:cubicBezTo>
                  <a:cubicBezTo>
                    <a:pt x="1202" y="1531"/>
                    <a:pt x="1538" y="1329"/>
                    <a:pt x="1773" y="1026"/>
                  </a:cubicBezTo>
                  <a:cubicBezTo>
                    <a:pt x="1832" y="948"/>
                    <a:pt x="1886" y="860"/>
                    <a:pt x="1893" y="764"/>
                  </a:cubicBezTo>
                  <a:cubicBezTo>
                    <a:pt x="1901" y="663"/>
                    <a:pt x="1855" y="569"/>
                    <a:pt x="1806" y="486"/>
                  </a:cubicBezTo>
                  <a:cubicBezTo>
                    <a:pt x="1713" y="326"/>
                    <a:pt x="1597" y="178"/>
                    <a:pt x="1447" y="72"/>
                  </a:cubicBezTo>
                  <a:cubicBezTo>
                    <a:pt x="1393" y="34"/>
                    <a:pt x="1330"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4" name="Google Shape;3004;p44"/>
            <p:cNvSpPr/>
            <p:nvPr/>
          </p:nvSpPr>
          <p:spPr>
            <a:xfrm>
              <a:off x="2448125" y="3143750"/>
              <a:ext cx="47825" cy="40075"/>
            </a:xfrm>
            <a:custGeom>
              <a:avLst/>
              <a:gdLst/>
              <a:ahLst/>
              <a:cxnLst/>
              <a:rect l="l" t="t" r="r" b="b"/>
              <a:pathLst>
                <a:path w="1913" h="1603" extrusionOk="0">
                  <a:moveTo>
                    <a:pt x="1399" y="0"/>
                  </a:moveTo>
                  <a:cubicBezTo>
                    <a:pt x="1239" y="0"/>
                    <a:pt x="1083" y="107"/>
                    <a:pt x="961" y="227"/>
                  </a:cubicBezTo>
                  <a:cubicBezTo>
                    <a:pt x="874" y="311"/>
                    <a:pt x="794" y="406"/>
                    <a:pt x="703" y="486"/>
                  </a:cubicBezTo>
                  <a:cubicBezTo>
                    <a:pt x="602" y="616"/>
                    <a:pt x="502" y="747"/>
                    <a:pt x="392" y="869"/>
                  </a:cubicBezTo>
                  <a:cubicBezTo>
                    <a:pt x="268" y="1003"/>
                    <a:pt x="49" y="1178"/>
                    <a:pt x="14" y="1367"/>
                  </a:cubicBezTo>
                  <a:cubicBezTo>
                    <a:pt x="0" y="1451"/>
                    <a:pt x="96" y="1521"/>
                    <a:pt x="201" y="1571"/>
                  </a:cubicBezTo>
                  <a:cubicBezTo>
                    <a:pt x="289" y="1581"/>
                    <a:pt x="378" y="1590"/>
                    <a:pt x="467" y="1596"/>
                  </a:cubicBezTo>
                  <a:cubicBezTo>
                    <a:pt x="514" y="1599"/>
                    <a:pt x="561" y="1602"/>
                    <a:pt x="609" y="1602"/>
                  </a:cubicBezTo>
                  <a:cubicBezTo>
                    <a:pt x="678" y="1602"/>
                    <a:pt x="748" y="1596"/>
                    <a:pt x="817" y="1578"/>
                  </a:cubicBezTo>
                  <a:cubicBezTo>
                    <a:pt x="982" y="1535"/>
                    <a:pt x="1126" y="1424"/>
                    <a:pt x="1262" y="1314"/>
                  </a:cubicBezTo>
                  <a:cubicBezTo>
                    <a:pt x="1436" y="1171"/>
                    <a:pt x="1610" y="1026"/>
                    <a:pt x="1750" y="849"/>
                  </a:cubicBezTo>
                  <a:cubicBezTo>
                    <a:pt x="1837" y="740"/>
                    <a:pt x="1912" y="609"/>
                    <a:pt x="1902" y="474"/>
                  </a:cubicBezTo>
                  <a:cubicBezTo>
                    <a:pt x="1892" y="345"/>
                    <a:pt x="1808" y="240"/>
                    <a:pt x="1717" y="156"/>
                  </a:cubicBezTo>
                  <a:cubicBezTo>
                    <a:pt x="1643" y="87"/>
                    <a:pt x="1560" y="23"/>
                    <a:pt x="1460" y="5"/>
                  </a:cubicBezTo>
                  <a:cubicBezTo>
                    <a:pt x="1439" y="2"/>
                    <a:pt x="1419" y="0"/>
                    <a:pt x="1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5" name="Google Shape;3005;p44"/>
            <p:cNvSpPr/>
            <p:nvPr/>
          </p:nvSpPr>
          <p:spPr>
            <a:xfrm>
              <a:off x="2434150" y="3154325"/>
              <a:ext cx="50975" cy="28250"/>
            </a:xfrm>
            <a:custGeom>
              <a:avLst/>
              <a:gdLst/>
              <a:ahLst/>
              <a:cxnLst/>
              <a:rect l="l" t="t" r="r" b="b"/>
              <a:pathLst>
                <a:path w="2039" h="1130" extrusionOk="0">
                  <a:moveTo>
                    <a:pt x="1996" y="1"/>
                  </a:moveTo>
                  <a:cubicBezTo>
                    <a:pt x="1987" y="1"/>
                    <a:pt x="1978" y="5"/>
                    <a:pt x="1972" y="15"/>
                  </a:cubicBezTo>
                  <a:cubicBezTo>
                    <a:pt x="1242" y="986"/>
                    <a:pt x="43" y="1068"/>
                    <a:pt x="31" y="1069"/>
                  </a:cubicBezTo>
                  <a:cubicBezTo>
                    <a:pt x="13" y="1070"/>
                    <a:pt x="1" y="1084"/>
                    <a:pt x="1" y="1101"/>
                  </a:cubicBezTo>
                  <a:cubicBezTo>
                    <a:pt x="1" y="1110"/>
                    <a:pt x="4" y="1119"/>
                    <a:pt x="12" y="1124"/>
                  </a:cubicBezTo>
                  <a:cubicBezTo>
                    <a:pt x="17" y="1128"/>
                    <a:pt x="24" y="1130"/>
                    <a:pt x="31" y="1130"/>
                  </a:cubicBezTo>
                  <a:cubicBezTo>
                    <a:pt x="43" y="1129"/>
                    <a:pt x="1271" y="1046"/>
                    <a:pt x="2019" y="51"/>
                  </a:cubicBezTo>
                  <a:cubicBezTo>
                    <a:pt x="2039" y="28"/>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6" name="Google Shape;3006;p44"/>
            <p:cNvSpPr/>
            <p:nvPr/>
          </p:nvSpPr>
          <p:spPr>
            <a:xfrm>
              <a:off x="2444325" y="3187125"/>
              <a:ext cx="47525" cy="46650"/>
            </a:xfrm>
            <a:custGeom>
              <a:avLst/>
              <a:gdLst/>
              <a:ahLst/>
              <a:cxnLst/>
              <a:rect l="l" t="t" r="r" b="b"/>
              <a:pathLst>
                <a:path w="1901" h="1866" extrusionOk="0">
                  <a:moveTo>
                    <a:pt x="1264" y="0"/>
                  </a:moveTo>
                  <a:cubicBezTo>
                    <a:pt x="1257" y="0"/>
                    <a:pt x="1249" y="1"/>
                    <a:pt x="1241" y="1"/>
                  </a:cubicBezTo>
                  <a:cubicBezTo>
                    <a:pt x="1193" y="7"/>
                    <a:pt x="1148" y="30"/>
                    <a:pt x="1105" y="56"/>
                  </a:cubicBezTo>
                  <a:cubicBezTo>
                    <a:pt x="863" y="202"/>
                    <a:pt x="682" y="425"/>
                    <a:pt x="504" y="653"/>
                  </a:cubicBezTo>
                  <a:cubicBezTo>
                    <a:pt x="594" y="574"/>
                    <a:pt x="674" y="479"/>
                    <a:pt x="761" y="394"/>
                  </a:cubicBezTo>
                  <a:cubicBezTo>
                    <a:pt x="882" y="276"/>
                    <a:pt x="1039" y="168"/>
                    <a:pt x="1197" y="168"/>
                  </a:cubicBezTo>
                  <a:cubicBezTo>
                    <a:pt x="1218" y="168"/>
                    <a:pt x="1238" y="170"/>
                    <a:pt x="1259" y="174"/>
                  </a:cubicBezTo>
                  <a:cubicBezTo>
                    <a:pt x="1359" y="192"/>
                    <a:pt x="1444" y="255"/>
                    <a:pt x="1517" y="323"/>
                  </a:cubicBezTo>
                  <a:cubicBezTo>
                    <a:pt x="1608" y="409"/>
                    <a:pt x="1693" y="513"/>
                    <a:pt x="1703" y="642"/>
                  </a:cubicBezTo>
                  <a:cubicBezTo>
                    <a:pt x="1712" y="777"/>
                    <a:pt x="1637" y="908"/>
                    <a:pt x="1550" y="1017"/>
                  </a:cubicBezTo>
                  <a:cubicBezTo>
                    <a:pt x="1410" y="1194"/>
                    <a:pt x="1237" y="1340"/>
                    <a:pt x="1062" y="1482"/>
                  </a:cubicBezTo>
                  <a:cubicBezTo>
                    <a:pt x="925" y="1592"/>
                    <a:pt x="783" y="1704"/>
                    <a:pt x="617" y="1747"/>
                  </a:cubicBezTo>
                  <a:cubicBezTo>
                    <a:pt x="549" y="1765"/>
                    <a:pt x="479" y="1770"/>
                    <a:pt x="409" y="1770"/>
                  </a:cubicBezTo>
                  <a:cubicBezTo>
                    <a:pt x="362" y="1770"/>
                    <a:pt x="314" y="1768"/>
                    <a:pt x="268" y="1765"/>
                  </a:cubicBezTo>
                  <a:cubicBezTo>
                    <a:pt x="179" y="1758"/>
                    <a:pt x="90" y="1749"/>
                    <a:pt x="1" y="1739"/>
                  </a:cubicBezTo>
                  <a:lnTo>
                    <a:pt x="1" y="1739"/>
                  </a:lnTo>
                  <a:cubicBezTo>
                    <a:pt x="71" y="1770"/>
                    <a:pt x="143" y="1798"/>
                    <a:pt x="217" y="1821"/>
                  </a:cubicBezTo>
                  <a:cubicBezTo>
                    <a:pt x="297" y="1849"/>
                    <a:pt x="382" y="1866"/>
                    <a:pt x="468" y="1866"/>
                  </a:cubicBezTo>
                  <a:cubicBezTo>
                    <a:pt x="526" y="1866"/>
                    <a:pt x="585" y="1858"/>
                    <a:pt x="642" y="1840"/>
                  </a:cubicBezTo>
                  <a:cubicBezTo>
                    <a:pt x="724" y="1815"/>
                    <a:pt x="801" y="1769"/>
                    <a:pt x="876" y="1725"/>
                  </a:cubicBezTo>
                  <a:cubicBezTo>
                    <a:pt x="1203" y="1530"/>
                    <a:pt x="1539" y="1329"/>
                    <a:pt x="1773" y="1025"/>
                  </a:cubicBezTo>
                  <a:cubicBezTo>
                    <a:pt x="1833" y="947"/>
                    <a:pt x="1886" y="859"/>
                    <a:pt x="1894" y="763"/>
                  </a:cubicBezTo>
                  <a:cubicBezTo>
                    <a:pt x="1901" y="663"/>
                    <a:pt x="1856" y="569"/>
                    <a:pt x="1806" y="485"/>
                  </a:cubicBezTo>
                  <a:cubicBezTo>
                    <a:pt x="1713" y="326"/>
                    <a:pt x="1598" y="177"/>
                    <a:pt x="1448" y="72"/>
                  </a:cubicBezTo>
                  <a:cubicBezTo>
                    <a:pt x="1393" y="34"/>
                    <a:pt x="1331"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7" name="Google Shape;3007;p44"/>
            <p:cNvSpPr/>
            <p:nvPr/>
          </p:nvSpPr>
          <p:spPr>
            <a:xfrm>
              <a:off x="2439300" y="3191325"/>
              <a:ext cx="47825" cy="40075"/>
            </a:xfrm>
            <a:custGeom>
              <a:avLst/>
              <a:gdLst/>
              <a:ahLst/>
              <a:cxnLst/>
              <a:rect l="l" t="t" r="r" b="b"/>
              <a:pathLst>
                <a:path w="1913" h="1603" extrusionOk="0">
                  <a:moveTo>
                    <a:pt x="1400" y="1"/>
                  </a:moveTo>
                  <a:cubicBezTo>
                    <a:pt x="1240" y="1"/>
                    <a:pt x="1083" y="108"/>
                    <a:pt x="962" y="227"/>
                  </a:cubicBezTo>
                  <a:cubicBezTo>
                    <a:pt x="875" y="312"/>
                    <a:pt x="795" y="406"/>
                    <a:pt x="705" y="486"/>
                  </a:cubicBezTo>
                  <a:cubicBezTo>
                    <a:pt x="602" y="617"/>
                    <a:pt x="502" y="748"/>
                    <a:pt x="392" y="869"/>
                  </a:cubicBezTo>
                  <a:cubicBezTo>
                    <a:pt x="270" y="1004"/>
                    <a:pt x="49" y="1178"/>
                    <a:pt x="16" y="1368"/>
                  </a:cubicBezTo>
                  <a:cubicBezTo>
                    <a:pt x="0" y="1451"/>
                    <a:pt x="96" y="1521"/>
                    <a:pt x="202" y="1571"/>
                  </a:cubicBezTo>
                  <a:cubicBezTo>
                    <a:pt x="291" y="1581"/>
                    <a:pt x="379" y="1590"/>
                    <a:pt x="468" y="1597"/>
                  </a:cubicBezTo>
                  <a:cubicBezTo>
                    <a:pt x="515" y="1600"/>
                    <a:pt x="562" y="1602"/>
                    <a:pt x="609" y="1602"/>
                  </a:cubicBezTo>
                  <a:cubicBezTo>
                    <a:pt x="679" y="1602"/>
                    <a:pt x="749" y="1597"/>
                    <a:pt x="817" y="1579"/>
                  </a:cubicBezTo>
                  <a:cubicBezTo>
                    <a:pt x="984" y="1536"/>
                    <a:pt x="1126" y="1424"/>
                    <a:pt x="1262" y="1314"/>
                  </a:cubicBezTo>
                  <a:cubicBezTo>
                    <a:pt x="1437" y="1172"/>
                    <a:pt x="1611" y="1026"/>
                    <a:pt x="1751" y="849"/>
                  </a:cubicBezTo>
                  <a:cubicBezTo>
                    <a:pt x="1837" y="740"/>
                    <a:pt x="1913" y="610"/>
                    <a:pt x="1903" y="474"/>
                  </a:cubicBezTo>
                  <a:cubicBezTo>
                    <a:pt x="1894" y="345"/>
                    <a:pt x="1809" y="241"/>
                    <a:pt x="1718" y="155"/>
                  </a:cubicBezTo>
                  <a:cubicBezTo>
                    <a:pt x="1644" y="87"/>
                    <a:pt x="1560" y="24"/>
                    <a:pt x="1460" y="6"/>
                  </a:cubicBezTo>
                  <a:cubicBezTo>
                    <a:pt x="1440" y="2"/>
                    <a:pt x="1420" y="1"/>
                    <a:pt x="1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8" name="Google Shape;3008;p44"/>
            <p:cNvSpPr/>
            <p:nvPr/>
          </p:nvSpPr>
          <p:spPr>
            <a:xfrm>
              <a:off x="2425325" y="3201925"/>
              <a:ext cx="50975" cy="28250"/>
            </a:xfrm>
            <a:custGeom>
              <a:avLst/>
              <a:gdLst/>
              <a:ahLst/>
              <a:cxnLst/>
              <a:rect l="l" t="t" r="r" b="b"/>
              <a:pathLst>
                <a:path w="2039" h="1130" extrusionOk="0">
                  <a:moveTo>
                    <a:pt x="1996" y="1"/>
                  </a:moveTo>
                  <a:cubicBezTo>
                    <a:pt x="1988" y="1"/>
                    <a:pt x="1980" y="5"/>
                    <a:pt x="1973" y="15"/>
                  </a:cubicBezTo>
                  <a:cubicBezTo>
                    <a:pt x="1244" y="986"/>
                    <a:pt x="43" y="1067"/>
                    <a:pt x="31" y="1068"/>
                  </a:cubicBezTo>
                  <a:cubicBezTo>
                    <a:pt x="14" y="1069"/>
                    <a:pt x="1" y="1084"/>
                    <a:pt x="1" y="1100"/>
                  </a:cubicBezTo>
                  <a:cubicBezTo>
                    <a:pt x="1" y="1109"/>
                    <a:pt x="5" y="1118"/>
                    <a:pt x="12" y="1124"/>
                  </a:cubicBezTo>
                  <a:cubicBezTo>
                    <a:pt x="18" y="1127"/>
                    <a:pt x="24" y="1129"/>
                    <a:pt x="31" y="1129"/>
                  </a:cubicBezTo>
                  <a:cubicBezTo>
                    <a:pt x="43" y="1128"/>
                    <a:pt x="1272" y="1046"/>
                    <a:pt x="2020" y="50"/>
                  </a:cubicBezTo>
                  <a:cubicBezTo>
                    <a:pt x="2038" y="27"/>
                    <a:pt x="2018" y="1"/>
                    <a:pt x="1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9" name="Google Shape;3009;p44"/>
            <p:cNvSpPr/>
            <p:nvPr/>
          </p:nvSpPr>
          <p:spPr>
            <a:xfrm>
              <a:off x="2427175" y="3239550"/>
              <a:ext cx="60250" cy="47025"/>
            </a:xfrm>
            <a:custGeom>
              <a:avLst/>
              <a:gdLst/>
              <a:ahLst/>
              <a:cxnLst/>
              <a:rect l="l" t="t" r="r" b="b"/>
              <a:pathLst>
                <a:path w="2410" h="1881" extrusionOk="0">
                  <a:moveTo>
                    <a:pt x="1760" y="1"/>
                  </a:moveTo>
                  <a:cubicBezTo>
                    <a:pt x="1720" y="1"/>
                    <a:pt x="1680" y="9"/>
                    <a:pt x="1641" y="19"/>
                  </a:cubicBezTo>
                  <a:cubicBezTo>
                    <a:pt x="1331" y="99"/>
                    <a:pt x="1073" y="289"/>
                    <a:pt x="819" y="485"/>
                  </a:cubicBezTo>
                  <a:cubicBezTo>
                    <a:pt x="939" y="426"/>
                    <a:pt x="1053" y="347"/>
                    <a:pt x="1171" y="282"/>
                  </a:cubicBezTo>
                  <a:cubicBezTo>
                    <a:pt x="1294" y="214"/>
                    <a:pt x="1437" y="159"/>
                    <a:pt x="1578" y="159"/>
                  </a:cubicBezTo>
                  <a:cubicBezTo>
                    <a:pt x="1650" y="159"/>
                    <a:pt x="1722" y="174"/>
                    <a:pt x="1789" y="208"/>
                  </a:cubicBezTo>
                  <a:cubicBezTo>
                    <a:pt x="1899" y="264"/>
                    <a:pt x="1981" y="366"/>
                    <a:pt x="2048" y="470"/>
                  </a:cubicBezTo>
                  <a:cubicBezTo>
                    <a:pt x="2134" y="599"/>
                    <a:pt x="2206" y="748"/>
                    <a:pt x="2187" y="897"/>
                  </a:cubicBezTo>
                  <a:cubicBezTo>
                    <a:pt x="2169" y="1054"/>
                    <a:pt x="2053" y="1175"/>
                    <a:pt x="1929" y="1269"/>
                  </a:cubicBezTo>
                  <a:cubicBezTo>
                    <a:pt x="1730" y="1420"/>
                    <a:pt x="1499" y="1525"/>
                    <a:pt x="1269" y="1622"/>
                  </a:cubicBezTo>
                  <a:cubicBezTo>
                    <a:pt x="1098" y="1695"/>
                    <a:pt x="922" y="1767"/>
                    <a:pt x="735" y="1767"/>
                  </a:cubicBezTo>
                  <a:cubicBezTo>
                    <a:pt x="724" y="1767"/>
                    <a:pt x="712" y="1767"/>
                    <a:pt x="700" y="1766"/>
                  </a:cubicBezTo>
                  <a:cubicBezTo>
                    <a:pt x="562" y="1759"/>
                    <a:pt x="429" y="1713"/>
                    <a:pt x="298" y="1661"/>
                  </a:cubicBezTo>
                  <a:cubicBezTo>
                    <a:pt x="198" y="1624"/>
                    <a:pt x="99" y="1581"/>
                    <a:pt x="0" y="1538"/>
                  </a:cubicBezTo>
                  <a:lnTo>
                    <a:pt x="0" y="1538"/>
                  </a:lnTo>
                  <a:cubicBezTo>
                    <a:pt x="73" y="1599"/>
                    <a:pt x="148" y="1656"/>
                    <a:pt x="226" y="1708"/>
                  </a:cubicBezTo>
                  <a:cubicBezTo>
                    <a:pt x="370" y="1808"/>
                    <a:pt x="537" y="1879"/>
                    <a:pt x="707" y="1881"/>
                  </a:cubicBezTo>
                  <a:cubicBezTo>
                    <a:pt x="807" y="1881"/>
                    <a:pt x="905" y="1856"/>
                    <a:pt x="1000" y="1833"/>
                  </a:cubicBezTo>
                  <a:cubicBezTo>
                    <a:pt x="1418" y="1728"/>
                    <a:pt x="1846" y="1618"/>
                    <a:pt x="2182" y="1357"/>
                  </a:cubicBezTo>
                  <a:cubicBezTo>
                    <a:pt x="2266" y="1290"/>
                    <a:pt x="2349" y="1209"/>
                    <a:pt x="2378" y="1103"/>
                  </a:cubicBezTo>
                  <a:cubicBezTo>
                    <a:pt x="2410" y="992"/>
                    <a:pt x="2379" y="869"/>
                    <a:pt x="2342" y="756"/>
                  </a:cubicBezTo>
                  <a:cubicBezTo>
                    <a:pt x="2271" y="541"/>
                    <a:pt x="2173" y="332"/>
                    <a:pt x="2026" y="158"/>
                  </a:cubicBezTo>
                  <a:cubicBezTo>
                    <a:pt x="1967" y="88"/>
                    <a:pt x="1895" y="22"/>
                    <a:pt x="1807" y="5"/>
                  </a:cubicBezTo>
                  <a:cubicBezTo>
                    <a:pt x="1791" y="2"/>
                    <a:pt x="1776"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0" name="Google Shape;3010;p44"/>
            <p:cNvSpPr/>
            <p:nvPr/>
          </p:nvSpPr>
          <p:spPr>
            <a:xfrm>
              <a:off x="2422125" y="3243525"/>
              <a:ext cx="60250" cy="40200"/>
            </a:xfrm>
            <a:custGeom>
              <a:avLst/>
              <a:gdLst/>
              <a:ahLst/>
              <a:cxnLst/>
              <a:rect l="l" t="t" r="r" b="b"/>
              <a:pathLst>
                <a:path w="2410" h="1608" extrusionOk="0">
                  <a:moveTo>
                    <a:pt x="1780" y="0"/>
                  </a:moveTo>
                  <a:cubicBezTo>
                    <a:pt x="1639" y="0"/>
                    <a:pt x="1496" y="55"/>
                    <a:pt x="1373" y="123"/>
                  </a:cubicBezTo>
                  <a:cubicBezTo>
                    <a:pt x="1255" y="188"/>
                    <a:pt x="1141" y="267"/>
                    <a:pt x="1021" y="326"/>
                  </a:cubicBezTo>
                  <a:cubicBezTo>
                    <a:pt x="875" y="438"/>
                    <a:pt x="732" y="552"/>
                    <a:pt x="578" y="650"/>
                  </a:cubicBezTo>
                  <a:cubicBezTo>
                    <a:pt x="408" y="759"/>
                    <a:pt x="118" y="879"/>
                    <a:pt x="37" y="1083"/>
                  </a:cubicBezTo>
                  <a:cubicBezTo>
                    <a:pt x="1" y="1173"/>
                    <a:pt x="94" y="1284"/>
                    <a:pt x="203" y="1379"/>
                  </a:cubicBezTo>
                  <a:cubicBezTo>
                    <a:pt x="301" y="1422"/>
                    <a:pt x="400" y="1463"/>
                    <a:pt x="500" y="1502"/>
                  </a:cubicBezTo>
                  <a:cubicBezTo>
                    <a:pt x="632" y="1554"/>
                    <a:pt x="765" y="1600"/>
                    <a:pt x="903" y="1607"/>
                  </a:cubicBezTo>
                  <a:cubicBezTo>
                    <a:pt x="914" y="1607"/>
                    <a:pt x="925" y="1608"/>
                    <a:pt x="935" y="1608"/>
                  </a:cubicBezTo>
                  <a:cubicBezTo>
                    <a:pt x="1123" y="1608"/>
                    <a:pt x="1300" y="1536"/>
                    <a:pt x="1471" y="1463"/>
                  </a:cubicBezTo>
                  <a:cubicBezTo>
                    <a:pt x="1702" y="1366"/>
                    <a:pt x="1933" y="1261"/>
                    <a:pt x="2132" y="1110"/>
                  </a:cubicBezTo>
                  <a:cubicBezTo>
                    <a:pt x="2256" y="1016"/>
                    <a:pt x="2372" y="895"/>
                    <a:pt x="2391" y="738"/>
                  </a:cubicBezTo>
                  <a:cubicBezTo>
                    <a:pt x="2409" y="589"/>
                    <a:pt x="2336" y="440"/>
                    <a:pt x="2252" y="311"/>
                  </a:cubicBezTo>
                  <a:cubicBezTo>
                    <a:pt x="2183" y="207"/>
                    <a:pt x="2101" y="105"/>
                    <a:pt x="1991" y="49"/>
                  </a:cubicBezTo>
                  <a:cubicBezTo>
                    <a:pt x="1924" y="15"/>
                    <a:pt x="1852"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1" name="Google Shape;3011;p44"/>
            <p:cNvSpPr/>
            <p:nvPr/>
          </p:nvSpPr>
          <p:spPr>
            <a:xfrm>
              <a:off x="2405750" y="3256450"/>
              <a:ext cx="64200" cy="16325"/>
            </a:xfrm>
            <a:custGeom>
              <a:avLst/>
              <a:gdLst/>
              <a:ahLst/>
              <a:cxnLst/>
              <a:rect l="l" t="t" r="r" b="b"/>
              <a:pathLst>
                <a:path w="2568" h="653" extrusionOk="0">
                  <a:moveTo>
                    <a:pt x="2517" y="0"/>
                  </a:moveTo>
                  <a:cubicBezTo>
                    <a:pt x="2510" y="0"/>
                    <a:pt x="2502" y="2"/>
                    <a:pt x="2495" y="7"/>
                  </a:cubicBezTo>
                  <a:cubicBezTo>
                    <a:pt x="1910" y="477"/>
                    <a:pt x="1221" y="582"/>
                    <a:pt x="723" y="582"/>
                  </a:cubicBezTo>
                  <a:cubicBezTo>
                    <a:pt x="326" y="582"/>
                    <a:pt x="50" y="515"/>
                    <a:pt x="44" y="514"/>
                  </a:cubicBezTo>
                  <a:cubicBezTo>
                    <a:pt x="41" y="513"/>
                    <a:pt x="38" y="512"/>
                    <a:pt x="35" y="512"/>
                  </a:cubicBezTo>
                  <a:cubicBezTo>
                    <a:pt x="19" y="512"/>
                    <a:pt x="6" y="523"/>
                    <a:pt x="2" y="539"/>
                  </a:cubicBezTo>
                  <a:cubicBezTo>
                    <a:pt x="1" y="550"/>
                    <a:pt x="3" y="561"/>
                    <a:pt x="10" y="570"/>
                  </a:cubicBezTo>
                  <a:cubicBezTo>
                    <a:pt x="15" y="576"/>
                    <a:pt x="22" y="580"/>
                    <a:pt x="30" y="583"/>
                  </a:cubicBezTo>
                  <a:cubicBezTo>
                    <a:pt x="36" y="584"/>
                    <a:pt x="319" y="652"/>
                    <a:pt x="726" y="652"/>
                  </a:cubicBezTo>
                  <a:cubicBezTo>
                    <a:pt x="1236" y="652"/>
                    <a:pt x="1941" y="545"/>
                    <a:pt x="2541" y="64"/>
                  </a:cubicBezTo>
                  <a:cubicBezTo>
                    <a:pt x="2567" y="39"/>
                    <a:pt x="2546" y="0"/>
                    <a:pt x="2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2" name="Google Shape;3012;p44"/>
            <p:cNvSpPr/>
            <p:nvPr/>
          </p:nvSpPr>
          <p:spPr>
            <a:xfrm>
              <a:off x="2364750" y="3166225"/>
              <a:ext cx="43850" cy="53025"/>
            </a:xfrm>
            <a:custGeom>
              <a:avLst/>
              <a:gdLst/>
              <a:ahLst/>
              <a:cxnLst/>
              <a:rect l="l" t="t" r="r" b="b"/>
              <a:pathLst>
                <a:path w="1754" h="2121" extrusionOk="0">
                  <a:moveTo>
                    <a:pt x="733" y="1"/>
                  </a:moveTo>
                  <a:cubicBezTo>
                    <a:pt x="692" y="1"/>
                    <a:pt x="651" y="9"/>
                    <a:pt x="614" y="20"/>
                  </a:cubicBezTo>
                  <a:cubicBezTo>
                    <a:pt x="439" y="71"/>
                    <a:pt x="289" y="174"/>
                    <a:pt x="161" y="296"/>
                  </a:cubicBezTo>
                  <a:cubicBezTo>
                    <a:pt x="92" y="359"/>
                    <a:pt x="26" y="434"/>
                    <a:pt x="14" y="533"/>
                  </a:cubicBezTo>
                  <a:cubicBezTo>
                    <a:pt x="1" y="627"/>
                    <a:pt x="39" y="731"/>
                    <a:pt x="83" y="825"/>
                  </a:cubicBezTo>
                  <a:cubicBezTo>
                    <a:pt x="261" y="1197"/>
                    <a:pt x="564" y="1504"/>
                    <a:pt x="859" y="1802"/>
                  </a:cubicBezTo>
                  <a:cubicBezTo>
                    <a:pt x="928" y="1870"/>
                    <a:pt x="997" y="1940"/>
                    <a:pt x="1076" y="1992"/>
                  </a:cubicBezTo>
                  <a:cubicBezTo>
                    <a:pt x="1211" y="2082"/>
                    <a:pt x="1368" y="2118"/>
                    <a:pt x="1515" y="2119"/>
                  </a:cubicBezTo>
                  <a:cubicBezTo>
                    <a:pt x="1540" y="2120"/>
                    <a:pt x="1564" y="2121"/>
                    <a:pt x="1589" y="2121"/>
                  </a:cubicBezTo>
                  <a:cubicBezTo>
                    <a:pt x="1644" y="2121"/>
                    <a:pt x="1699" y="2118"/>
                    <a:pt x="1753" y="2113"/>
                  </a:cubicBezTo>
                  <a:cubicBezTo>
                    <a:pt x="1660" y="2093"/>
                    <a:pt x="1567" y="2071"/>
                    <a:pt x="1475" y="2047"/>
                  </a:cubicBezTo>
                  <a:cubicBezTo>
                    <a:pt x="1354" y="2016"/>
                    <a:pt x="1231" y="1980"/>
                    <a:pt x="1120" y="1911"/>
                  </a:cubicBezTo>
                  <a:cubicBezTo>
                    <a:pt x="959" y="1813"/>
                    <a:pt x="835" y="1657"/>
                    <a:pt x="718" y="1505"/>
                  </a:cubicBezTo>
                  <a:cubicBezTo>
                    <a:pt x="568" y="1310"/>
                    <a:pt x="420" y="1111"/>
                    <a:pt x="312" y="893"/>
                  </a:cubicBezTo>
                  <a:cubicBezTo>
                    <a:pt x="247" y="760"/>
                    <a:pt x="197" y="608"/>
                    <a:pt x="234" y="481"/>
                  </a:cubicBezTo>
                  <a:cubicBezTo>
                    <a:pt x="270" y="361"/>
                    <a:pt x="379" y="290"/>
                    <a:pt x="490" y="239"/>
                  </a:cubicBezTo>
                  <a:cubicBezTo>
                    <a:pt x="563" y="206"/>
                    <a:pt x="641" y="179"/>
                    <a:pt x="726" y="179"/>
                  </a:cubicBezTo>
                  <a:cubicBezTo>
                    <a:pt x="745" y="179"/>
                    <a:pt x="765" y="180"/>
                    <a:pt x="785" y="183"/>
                  </a:cubicBezTo>
                  <a:cubicBezTo>
                    <a:pt x="977" y="212"/>
                    <a:pt x="1138" y="389"/>
                    <a:pt x="1250" y="565"/>
                  </a:cubicBezTo>
                  <a:cubicBezTo>
                    <a:pt x="1321" y="675"/>
                    <a:pt x="1385" y="794"/>
                    <a:pt x="1460" y="901"/>
                  </a:cubicBezTo>
                  <a:cubicBezTo>
                    <a:pt x="1326" y="620"/>
                    <a:pt x="1186" y="345"/>
                    <a:pt x="967" y="121"/>
                  </a:cubicBezTo>
                  <a:cubicBezTo>
                    <a:pt x="929" y="82"/>
                    <a:pt x="888" y="44"/>
                    <a:pt x="840" y="23"/>
                  </a:cubicBezTo>
                  <a:cubicBezTo>
                    <a:pt x="804" y="7"/>
                    <a:pt x="768" y="1"/>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3" name="Google Shape;3013;p44"/>
            <p:cNvSpPr/>
            <p:nvPr/>
          </p:nvSpPr>
          <p:spPr>
            <a:xfrm>
              <a:off x="2369650" y="3170650"/>
              <a:ext cx="44850" cy="48400"/>
            </a:xfrm>
            <a:custGeom>
              <a:avLst/>
              <a:gdLst/>
              <a:ahLst/>
              <a:cxnLst/>
              <a:rect l="l" t="t" r="r" b="b"/>
              <a:pathLst>
                <a:path w="1794" h="1936" extrusionOk="0">
                  <a:moveTo>
                    <a:pt x="531" y="1"/>
                  </a:moveTo>
                  <a:cubicBezTo>
                    <a:pt x="446" y="1"/>
                    <a:pt x="367" y="28"/>
                    <a:pt x="293" y="62"/>
                  </a:cubicBezTo>
                  <a:cubicBezTo>
                    <a:pt x="183" y="112"/>
                    <a:pt x="74" y="184"/>
                    <a:pt x="38" y="304"/>
                  </a:cubicBezTo>
                  <a:cubicBezTo>
                    <a:pt x="1" y="430"/>
                    <a:pt x="51" y="583"/>
                    <a:pt x="116" y="716"/>
                  </a:cubicBezTo>
                  <a:cubicBezTo>
                    <a:pt x="224" y="933"/>
                    <a:pt x="372" y="1132"/>
                    <a:pt x="521" y="1328"/>
                  </a:cubicBezTo>
                  <a:cubicBezTo>
                    <a:pt x="639" y="1480"/>
                    <a:pt x="763" y="1636"/>
                    <a:pt x="924" y="1734"/>
                  </a:cubicBezTo>
                  <a:cubicBezTo>
                    <a:pt x="1035" y="1802"/>
                    <a:pt x="1158" y="1839"/>
                    <a:pt x="1279" y="1870"/>
                  </a:cubicBezTo>
                  <a:cubicBezTo>
                    <a:pt x="1371" y="1894"/>
                    <a:pt x="1464" y="1916"/>
                    <a:pt x="1557" y="1935"/>
                  </a:cubicBezTo>
                  <a:cubicBezTo>
                    <a:pt x="1675" y="1923"/>
                    <a:pt x="1787" y="1890"/>
                    <a:pt x="1790" y="1804"/>
                  </a:cubicBezTo>
                  <a:cubicBezTo>
                    <a:pt x="1794" y="1611"/>
                    <a:pt x="1604" y="1368"/>
                    <a:pt x="1506" y="1197"/>
                  </a:cubicBezTo>
                  <a:cubicBezTo>
                    <a:pt x="1418" y="1044"/>
                    <a:pt x="1342" y="884"/>
                    <a:pt x="1264" y="724"/>
                  </a:cubicBezTo>
                  <a:cubicBezTo>
                    <a:pt x="1189" y="617"/>
                    <a:pt x="1125" y="499"/>
                    <a:pt x="1054" y="388"/>
                  </a:cubicBezTo>
                  <a:cubicBezTo>
                    <a:pt x="942" y="212"/>
                    <a:pt x="781" y="35"/>
                    <a:pt x="589" y="5"/>
                  </a:cubicBezTo>
                  <a:cubicBezTo>
                    <a:pt x="569" y="2"/>
                    <a:pt x="550"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4" name="Google Shape;3014;p44"/>
            <p:cNvSpPr/>
            <p:nvPr/>
          </p:nvSpPr>
          <p:spPr>
            <a:xfrm>
              <a:off x="2381725" y="3181000"/>
              <a:ext cx="46650" cy="43925"/>
            </a:xfrm>
            <a:custGeom>
              <a:avLst/>
              <a:gdLst/>
              <a:ahLst/>
              <a:cxnLst/>
              <a:rect l="l" t="t" r="r" b="b"/>
              <a:pathLst>
                <a:path w="1866" h="1757" extrusionOk="0">
                  <a:moveTo>
                    <a:pt x="31" y="1"/>
                  </a:moveTo>
                  <a:cubicBezTo>
                    <a:pt x="28" y="1"/>
                    <a:pt x="26" y="1"/>
                    <a:pt x="23" y="2"/>
                  </a:cubicBezTo>
                  <a:cubicBezTo>
                    <a:pt x="7" y="8"/>
                    <a:pt x="0" y="26"/>
                    <a:pt x="9" y="41"/>
                  </a:cubicBezTo>
                  <a:cubicBezTo>
                    <a:pt x="570" y="1252"/>
                    <a:pt x="1813" y="1748"/>
                    <a:pt x="1825" y="1754"/>
                  </a:cubicBezTo>
                  <a:cubicBezTo>
                    <a:pt x="1829" y="1755"/>
                    <a:pt x="1833" y="1756"/>
                    <a:pt x="1838" y="1756"/>
                  </a:cubicBezTo>
                  <a:cubicBezTo>
                    <a:pt x="1840" y="1756"/>
                    <a:pt x="1843" y="1756"/>
                    <a:pt x="1846" y="1755"/>
                  </a:cubicBezTo>
                  <a:cubicBezTo>
                    <a:pt x="1854" y="1753"/>
                    <a:pt x="1861" y="1745"/>
                    <a:pt x="1863" y="1737"/>
                  </a:cubicBezTo>
                  <a:cubicBezTo>
                    <a:pt x="1865" y="1719"/>
                    <a:pt x="1855" y="1702"/>
                    <a:pt x="1838" y="1695"/>
                  </a:cubicBezTo>
                  <a:cubicBezTo>
                    <a:pt x="1826" y="1690"/>
                    <a:pt x="612" y="1204"/>
                    <a:pt x="65" y="23"/>
                  </a:cubicBezTo>
                  <a:cubicBezTo>
                    <a:pt x="58" y="10"/>
                    <a:pt x="46"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5" name="Google Shape;3015;p44"/>
            <p:cNvSpPr/>
            <p:nvPr/>
          </p:nvSpPr>
          <p:spPr>
            <a:xfrm>
              <a:off x="2357075" y="3207825"/>
              <a:ext cx="35550" cy="49925"/>
            </a:xfrm>
            <a:custGeom>
              <a:avLst/>
              <a:gdLst/>
              <a:ahLst/>
              <a:cxnLst/>
              <a:rect l="l" t="t" r="r" b="b"/>
              <a:pathLst>
                <a:path w="1422" h="1997" extrusionOk="0">
                  <a:moveTo>
                    <a:pt x="826" y="1"/>
                  </a:moveTo>
                  <a:cubicBezTo>
                    <a:pt x="788" y="1"/>
                    <a:pt x="749" y="8"/>
                    <a:pt x="712" y="17"/>
                  </a:cubicBezTo>
                  <a:cubicBezTo>
                    <a:pt x="531" y="61"/>
                    <a:pt x="367" y="156"/>
                    <a:pt x="219" y="267"/>
                  </a:cubicBezTo>
                  <a:cubicBezTo>
                    <a:pt x="140" y="326"/>
                    <a:pt x="62" y="395"/>
                    <a:pt x="31" y="487"/>
                  </a:cubicBezTo>
                  <a:cubicBezTo>
                    <a:pt x="1" y="575"/>
                    <a:pt x="17" y="672"/>
                    <a:pt x="43" y="761"/>
                  </a:cubicBezTo>
                  <a:cubicBezTo>
                    <a:pt x="145" y="1111"/>
                    <a:pt x="381" y="1405"/>
                    <a:pt x="612" y="1688"/>
                  </a:cubicBezTo>
                  <a:cubicBezTo>
                    <a:pt x="665" y="1753"/>
                    <a:pt x="719" y="1819"/>
                    <a:pt x="786" y="1870"/>
                  </a:cubicBezTo>
                  <a:cubicBezTo>
                    <a:pt x="901" y="1955"/>
                    <a:pt x="1047" y="1990"/>
                    <a:pt x="1190" y="1995"/>
                  </a:cubicBezTo>
                  <a:cubicBezTo>
                    <a:pt x="1224" y="1996"/>
                    <a:pt x="1257" y="1997"/>
                    <a:pt x="1291" y="1997"/>
                  </a:cubicBezTo>
                  <a:cubicBezTo>
                    <a:pt x="1335" y="1997"/>
                    <a:pt x="1378" y="1996"/>
                    <a:pt x="1421" y="1993"/>
                  </a:cubicBezTo>
                  <a:cubicBezTo>
                    <a:pt x="1335" y="1972"/>
                    <a:pt x="1249" y="1951"/>
                    <a:pt x="1163" y="1927"/>
                  </a:cubicBezTo>
                  <a:cubicBezTo>
                    <a:pt x="1052" y="1896"/>
                    <a:pt x="940" y="1859"/>
                    <a:pt x="844" y="1793"/>
                  </a:cubicBezTo>
                  <a:cubicBezTo>
                    <a:pt x="706" y="1700"/>
                    <a:pt x="616" y="1552"/>
                    <a:pt x="531" y="1407"/>
                  </a:cubicBezTo>
                  <a:cubicBezTo>
                    <a:pt x="421" y="1223"/>
                    <a:pt x="316" y="1034"/>
                    <a:pt x="253" y="829"/>
                  </a:cubicBezTo>
                  <a:cubicBezTo>
                    <a:pt x="214" y="702"/>
                    <a:pt x="194" y="560"/>
                    <a:pt x="254" y="442"/>
                  </a:cubicBezTo>
                  <a:cubicBezTo>
                    <a:pt x="313" y="330"/>
                    <a:pt x="432" y="265"/>
                    <a:pt x="549" y="219"/>
                  </a:cubicBezTo>
                  <a:cubicBezTo>
                    <a:pt x="625" y="190"/>
                    <a:pt x="705" y="166"/>
                    <a:pt x="786" y="166"/>
                  </a:cubicBezTo>
                  <a:cubicBezTo>
                    <a:pt x="806" y="166"/>
                    <a:pt x="827" y="168"/>
                    <a:pt x="847" y="171"/>
                  </a:cubicBezTo>
                  <a:cubicBezTo>
                    <a:pt x="1028" y="202"/>
                    <a:pt x="1151" y="369"/>
                    <a:pt x="1227" y="536"/>
                  </a:cubicBezTo>
                  <a:cubicBezTo>
                    <a:pt x="1276" y="641"/>
                    <a:pt x="1315" y="753"/>
                    <a:pt x="1368" y="854"/>
                  </a:cubicBezTo>
                  <a:cubicBezTo>
                    <a:pt x="1290" y="590"/>
                    <a:pt x="1207" y="330"/>
                    <a:pt x="1035" y="117"/>
                  </a:cubicBezTo>
                  <a:cubicBezTo>
                    <a:pt x="1005" y="80"/>
                    <a:pt x="973" y="45"/>
                    <a:pt x="931" y="23"/>
                  </a:cubicBezTo>
                  <a:cubicBezTo>
                    <a:pt x="898" y="7"/>
                    <a:pt x="862" y="1"/>
                    <a:pt x="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6" name="Google Shape;3016;p44"/>
            <p:cNvSpPr/>
            <p:nvPr/>
          </p:nvSpPr>
          <p:spPr>
            <a:xfrm>
              <a:off x="2361900" y="3212000"/>
              <a:ext cx="38000" cy="45675"/>
            </a:xfrm>
            <a:custGeom>
              <a:avLst/>
              <a:gdLst/>
              <a:ahLst/>
              <a:cxnLst/>
              <a:rect l="l" t="t" r="r" b="b"/>
              <a:pathLst>
                <a:path w="1520" h="1827" extrusionOk="0">
                  <a:moveTo>
                    <a:pt x="592" y="0"/>
                  </a:moveTo>
                  <a:cubicBezTo>
                    <a:pt x="512" y="0"/>
                    <a:pt x="432" y="24"/>
                    <a:pt x="356" y="53"/>
                  </a:cubicBezTo>
                  <a:cubicBezTo>
                    <a:pt x="238" y="99"/>
                    <a:pt x="119" y="165"/>
                    <a:pt x="61" y="276"/>
                  </a:cubicBezTo>
                  <a:cubicBezTo>
                    <a:pt x="0" y="394"/>
                    <a:pt x="20" y="536"/>
                    <a:pt x="59" y="662"/>
                  </a:cubicBezTo>
                  <a:cubicBezTo>
                    <a:pt x="123" y="868"/>
                    <a:pt x="228" y="1057"/>
                    <a:pt x="337" y="1241"/>
                  </a:cubicBezTo>
                  <a:cubicBezTo>
                    <a:pt x="422" y="1386"/>
                    <a:pt x="513" y="1533"/>
                    <a:pt x="651" y="1627"/>
                  </a:cubicBezTo>
                  <a:cubicBezTo>
                    <a:pt x="747" y="1693"/>
                    <a:pt x="859" y="1729"/>
                    <a:pt x="970" y="1761"/>
                  </a:cubicBezTo>
                  <a:cubicBezTo>
                    <a:pt x="1055" y="1784"/>
                    <a:pt x="1142" y="1807"/>
                    <a:pt x="1228" y="1827"/>
                  </a:cubicBezTo>
                  <a:cubicBezTo>
                    <a:pt x="1345" y="1817"/>
                    <a:pt x="1461" y="1788"/>
                    <a:pt x="1480" y="1708"/>
                  </a:cubicBezTo>
                  <a:cubicBezTo>
                    <a:pt x="1520" y="1526"/>
                    <a:pt x="1382" y="1296"/>
                    <a:pt x="1319" y="1135"/>
                  </a:cubicBezTo>
                  <a:cubicBezTo>
                    <a:pt x="1263" y="990"/>
                    <a:pt x="1220" y="839"/>
                    <a:pt x="1175" y="687"/>
                  </a:cubicBezTo>
                  <a:cubicBezTo>
                    <a:pt x="1122" y="586"/>
                    <a:pt x="1083" y="475"/>
                    <a:pt x="1034" y="369"/>
                  </a:cubicBezTo>
                  <a:cubicBezTo>
                    <a:pt x="958" y="203"/>
                    <a:pt x="835" y="37"/>
                    <a:pt x="653" y="5"/>
                  </a:cubicBezTo>
                  <a:cubicBezTo>
                    <a:pt x="633" y="2"/>
                    <a:pt x="612" y="0"/>
                    <a:pt x="5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7" name="Google Shape;3017;p44"/>
            <p:cNvSpPr/>
            <p:nvPr/>
          </p:nvSpPr>
          <p:spPr>
            <a:xfrm>
              <a:off x="2373675" y="3221725"/>
              <a:ext cx="37300" cy="41725"/>
            </a:xfrm>
            <a:custGeom>
              <a:avLst/>
              <a:gdLst/>
              <a:ahLst/>
              <a:cxnLst/>
              <a:rect l="l" t="t" r="r" b="b"/>
              <a:pathLst>
                <a:path w="1492" h="1669" extrusionOk="0">
                  <a:moveTo>
                    <a:pt x="33" y="1"/>
                  </a:moveTo>
                  <a:cubicBezTo>
                    <a:pt x="17" y="1"/>
                    <a:pt x="1" y="14"/>
                    <a:pt x="3" y="35"/>
                  </a:cubicBezTo>
                  <a:cubicBezTo>
                    <a:pt x="319" y="1176"/>
                    <a:pt x="1433" y="1661"/>
                    <a:pt x="1444" y="1666"/>
                  </a:cubicBezTo>
                  <a:cubicBezTo>
                    <a:pt x="1448" y="1668"/>
                    <a:pt x="1452" y="1669"/>
                    <a:pt x="1457" y="1669"/>
                  </a:cubicBezTo>
                  <a:cubicBezTo>
                    <a:pt x="1459" y="1669"/>
                    <a:pt x="1461" y="1668"/>
                    <a:pt x="1464" y="1668"/>
                  </a:cubicBezTo>
                  <a:lnTo>
                    <a:pt x="1463" y="1667"/>
                  </a:lnTo>
                  <a:cubicBezTo>
                    <a:pt x="1489" y="1660"/>
                    <a:pt x="1492" y="1622"/>
                    <a:pt x="1467" y="1611"/>
                  </a:cubicBezTo>
                  <a:cubicBezTo>
                    <a:pt x="1456" y="1607"/>
                    <a:pt x="368" y="1133"/>
                    <a:pt x="60" y="19"/>
                  </a:cubicBezTo>
                  <a:cubicBezTo>
                    <a:pt x="55" y="6"/>
                    <a:pt x="44"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8" name="Google Shape;3018;p44"/>
            <p:cNvSpPr/>
            <p:nvPr/>
          </p:nvSpPr>
          <p:spPr>
            <a:xfrm>
              <a:off x="2346550" y="3248225"/>
              <a:ext cx="29725" cy="45875"/>
            </a:xfrm>
            <a:custGeom>
              <a:avLst/>
              <a:gdLst/>
              <a:ahLst/>
              <a:cxnLst/>
              <a:rect l="l" t="t" r="r" b="b"/>
              <a:pathLst>
                <a:path w="1189" h="1835" extrusionOk="0">
                  <a:moveTo>
                    <a:pt x="753" y="0"/>
                  </a:moveTo>
                  <a:cubicBezTo>
                    <a:pt x="731" y="0"/>
                    <a:pt x="710" y="2"/>
                    <a:pt x="689" y="5"/>
                  </a:cubicBezTo>
                  <a:cubicBezTo>
                    <a:pt x="523" y="27"/>
                    <a:pt x="367" y="94"/>
                    <a:pt x="225" y="178"/>
                  </a:cubicBezTo>
                  <a:cubicBezTo>
                    <a:pt x="149" y="223"/>
                    <a:pt x="72" y="275"/>
                    <a:pt x="36" y="355"/>
                  </a:cubicBezTo>
                  <a:cubicBezTo>
                    <a:pt x="0" y="430"/>
                    <a:pt x="6" y="518"/>
                    <a:pt x="19" y="600"/>
                  </a:cubicBezTo>
                  <a:cubicBezTo>
                    <a:pt x="75" y="922"/>
                    <a:pt x="255" y="1206"/>
                    <a:pt x="432" y="1481"/>
                  </a:cubicBezTo>
                  <a:cubicBezTo>
                    <a:pt x="473" y="1545"/>
                    <a:pt x="514" y="1609"/>
                    <a:pt x="569" y="1660"/>
                  </a:cubicBezTo>
                  <a:cubicBezTo>
                    <a:pt x="662" y="1749"/>
                    <a:pt x="788" y="1795"/>
                    <a:pt x="915" y="1814"/>
                  </a:cubicBezTo>
                  <a:cubicBezTo>
                    <a:pt x="984" y="1824"/>
                    <a:pt x="1053" y="1832"/>
                    <a:pt x="1122" y="1835"/>
                  </a:cubicBezTo>
                  <a:cubicBezTo>
                    <a:pt x="1046" y="1808"/>
                    <a:pt x="972" y="1780"/>
                    <a:pt x="899" y="1750"/>
                  </a:cubicBezTo>
                  <a:cubicBezTo>
                    <a:pt x="803" y="1712"/>
                    <a:pt x="707" y="1668"/>
                    <a:pt x="629" y="1600"/>
                  </a:cubicBezTo>
                  <a:cubicBezTo>
                    <a:pt x="515" y="1502"/>
                    <a:pt x="450" y="1361"/>
                    <a:pt x="388" y="1224"/>
                  </a:cubicBezTo>
                  <a:cubicBezTo>
                    <a:pt x="311" y="1050"/>
                    <a:pt x="235" y="870"/>
                    <a:pt x="199" y="681"/>
                  </a:cubicBezTo>
                  <a:cubicBezTo>
                    <a:pt x="178" y="566"/>
                    <a:pt x="174" y="437"/>
                    <a:pt x="239" y="339"/>
                  </a:cubicBezTo>
                  <a:cubicBezTo>
                    <a:pt x="302" y="244"/>
                    <a:pt x="415" y="199"/>
                    <a:pt x="524" y="170"/>
                  </a:cubicBezTo>
                  <a:cubicBezTo>
                    <a:pt x="580" y="155"/>
                    <a:pt x="637" y="144"/>
                    <a:pt x="694" y="144"/>
                  </a:cubicBezTo>
                  <a:cubicBezTo>
                    <a:pt x="728" y="144"/>
                    <a:pt x="762" y="148"/>
                    <a:pt x="794" y="157"/>
                  </a:cubicBezTo>
                  <a:cubicBezTo>
                    <a:pt x="951" y="203"/>
                    <a:pt x="1044" y="364"/>
                    <a:pt x="1095" y="519"/>
                  </a:cubicBezTo>
                  <a:cubicBezTo>
                    <a:pt x="1128" y="617"/>
                    <a:pt x="1152" y="720"/>
                    <a:pt x="1188" y="816"/>
                  </a:cubicBezTo>
                  <a:cubicBezTo>
                    <a:pt x="1146" y="573"/>
                    <a:pt x="1097" y="333"/>
                    <a:pt x="967" y="127"/>
                  </a:cubicBezTo>
                  <a:cubicBezTo>
                    <a:pt x="946" y="89"/>
                    <a:pt x="918" y="58"/>
                    <a:pt x="883" y="33"/>
                  </a:cubicBezTo>
                  <a:cubicBezTo>
                    <a:pt x="845" y="9"/>
                    <a:pt x="799"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9" name="Google Shape;3019;p44"/>
            <p:cNvSpPr/>
            <p:nvPr/>
          </p:nvSpPr>
          <p:spPr>
            <a:xfrm>
              <a:off x="2350900" y="3251800"/>
              <a:ext cx="30950" cy="42325"/>
            </a:xfrm>
            <a:custGeom>
              <a:avLst/>
              <a:gdLst/>
              <a:ahLst/>
              <a:cxnLst/>
              <a:rect l="l" t="t" r="r" b="b"/>
              <a:pathLst>
                <a:path w="1238" h="1693" extrusionOk="0">
                  <a:moveTo>
                    <a:pt x="520" y="1"/>
                  </a:moveTo>
                  <a:cubicBezTo>
                    <a:pt x="464" y="1"/>
                    <a:pt x="406" y="12"/>
                    <a:pt x="351" y="27"/>
                  </a:cubicBezTo>
                  <a:cubicBezTo>
                    <a:pt x="241" y="56"/>
                    <a:pt x="129" y="101"/>
                    <a:pt x="66" y="196"/>
                  </a:cubicBezTo>
                  <a:cubicBezTo>
                    <a:pt x="1" y="294"/>
                    <a:pt x="4" y="423"/>
                    <a:pt x="25" y="538"/>
                  </a:cubicBezTo>
                  <a:cubicBezTo>
                    <a:pt x="62" y="727"/>
                    <a:pt x="137" y="907"/>
                    <a:pt x="214" y="1081"/>
                  </a:cubicBezTo>
                  <a:cubicBezTo>
                    <a:pt x="276" y="1219"/>
                    <a:pt x="341" y="1359"/>
                    <a:pt x="455" y="1457"/>
                  </a:cubicBezTo>
                  <a:cubicBezTo>
                    <a:pt x="534" y="1525"/>
                    <a:pt x="629" y="1569"/>
                    <a:pt x="725" y="1607"/>
                  </a:cubicBezTo>
                  <a:cubicBezTo>
                    <a:pt x="798" y="1637"/>
                    <a:pt x="873" y="1665"/>
                    <a:pt x="948" y="1692"/>
                  </a:cubicBezTo>
                  <a:cubicBezTo>
                    <a:pt x="955" y="1692"/>
                    <a:pt x="961" y="1692"/>
                    <a:pt x="968" y="1692"/>
                  </a:cubicBezTo>
                  <a:cubicBezTo>
                    <a:pt x="1067" y="1692"/>
                    <a:pt x="1161" y="1676"/>
                    <a:pt x="1183" y="1611"/>
                  </a:cubicBezTo>
                  <a:cubicBezTo>
                    <a:pt x="1238" y="1454"/>
                    <a:pt x="1138" y="1236"/>
                    <a:pt x="1098" y="1086"/>
                  </a:cubicBezTo>
                  <a:cubicBezTo>
                    <a:pt x="1062" y="952"/>
                    <a:pt x="1040" y="812"/>
                    <a:pt x="1014" y="674"/>
                  </a:cubicBezTo>
                  <a:cubicBezTo>
                    <a:pt x="978" y="577"/>
                    <a:pt x="954" y="474"/>
                    <a:pt x="922" y="377"/>
                  </a:cubicBezTo>
                  <a:cubicBezTo>
                    <a:pt x="870" y="221"/>
                    <a:pt x="776" y="60"/>
                    <a:pt x="620" y="14"/>
                  </a:cubicBezTo>
                  <a:cubicBezTo>
                    <a:pt x="588" y="5"/>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0" name="Google Shape;3020;p44"/>
            <p:cNvSpPr/>
            <p:nvPr/>
          </p:nvSpPr>
          <p:spPr>
            <a:xfrm>
              <a:off x="2361300" y="3260250"/>
              <a:ext cx="29200" cy="40750"/>
            </a:xfrm>
            <a:custGeom>
              <a:avLst/>
              <a:gdLst/>
              <a:ahLst/>
              <a:cxnLst/>
              <a:rect l="l" t="t" r="r" b="b"/>
              <a:pathLst>
                <a:path w="1168" h="1630" extrusionOk="0">
                  <a:moveTo>
                    <a:pt x="29" y="1"/>
                  </a:moveTo>
                  <a:cubicBezTo>
                    <a:pt x="15" y="1"/>
                    <a:pt x="0" y="12"/>
                    <a:pt x="2" y="30"/>
                  </a:cubicBezTo>
                  <a:cubicBezTo>
                    <a:pt x="169" y="1078"/>
                    <a:pt x="1110" y="1621"/>
                    <a:pt x="1120" y="1627"/>
                  </a:cubicBezTo>
                  <a:cubicBezTo>
                    <a:pt x="1123" y="1628"/>
                    <a:pt x="1128" y="1629"/>
                    <a:pt x="1132" y="1629"/>
                  </a:cubicBezTo>
                  <a:cubicBezTo>
                    <a:pt x="1134" y="1629"/>
                    <a:pt x="1135" y="1629"/>
                    <a:pt x="1137" y="1629"/>
                  </a:cubicBezTo>
                  <a:cubicBezTo>
                    <a:pt x="1161" y="1625"/>
                    <a:pt x="1168" y="1592"/>
                    <a:pt x="1146" y="1580"/>
                  </a:cubicBezTo>
                  <a:cubicBezTo>
                    <a:pt x="1137" y="1574"/>
                    <a:pt x="217" y="1044"/>
                    <a:pt x="54" y="22"/>
                  </a:cubicBezTo>
                  <a:cubicBezTo>
                    <a:pt x="51" y="8"/>
                    <a:pt x="40"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1" name="Google Shape;3021;p44"/>
            <p:cNvSpPr/>
            <p:nvPr/>
          </p:nvSpPr>
          <p:spPr>
            <a:xfrm>
              <a:off x="2399475" y="3292025"/>
              <a:ext cx="47050" cy="29800"/>
            </a:xfrm>
            <a:custGeom>
              <a:avLst/>
              <a:gdLst/>
              <a:ahLst/>
              <a:cxnLst/>
              <a:rect l="l" t="t" r="r" b="b"/>
              <a:pathLst>
                <a:path w="1882" h="1192" extrusionOk="0">
                  <a:moveTo>
                    <a:pt x="1528" y="0"/>
                  </a:moveTo>
                  <a:cubicBezTo>
                    <a:pt x="1523" y="0"/>
                    <a:pt x="1518" y="0"/>
                    <a:pt x="1512" y="1"/>
                  </a:cubicBezTo>
                  <a:cubicBezTo>
                    <a:pt x="1269" y="5"/>
                    <a:pt x="1042" y="96"/>
                    <a:pt x="815" y="193"/>
                  </a:cubicBezTo>
                  <a:cubicBezTo>
                    <a:pt x="915" y="172"/>
                    <a:pt x="1015" y="135"/>
                    <a:pt x="1114" y="109"/>
                  </a:cubicBezTo>
                  <a:cubicBezTo>
                    <a:pt x="1181" y="91"/>
                    <a:pt x="1254" y="79"/>
                    <a:pt x="1325" y="79"/>
                  </a:cubicBezTo>
                  <a:cubicBezTo>
                    <a:pt x="1420" y="79"/>
                    <a:pt x="1511" y="101"/>
                    <a:pt x="1582" y="162"/>
                  </a:cubicBezTo>
                  <a:cubicBezTo>
                    <a:pt x="1652" y="221"/>
                    <a:pt x="1691" y="308"/>
                    <a:pt x="1720" y="394"/>
                  </a:cubicBezTo>
                  <a:cubicBezTo>
                    <a:pt x="1756" y="501"/>
                    <a:pt x="1779" y="621"/>
                    <a:pt x="1735" y="725"/>
                  </a:cubicBezTo>
                  <a:cubicBezTo>
                    <a:pt x="1688" y="834"/>
                    <a:pt x="1579" y="902"/>
                    <a:pt x="1470" y="947"/>
                  </a:cubicBezTo>
                  <a:cubicBezTo>
                    <a:pt x="1292" y="1022"/>
                    <a:pt x="1102" y="1056"/>
                    <a:pt x="913" y="1088"/>
                  </a:cubicBezTo>
                  <a:cubicBezTo>
                    <a:pt x="824" y="1101"/>
                    <a:pt x="735" y="1115"/>
                    <a:pt x="646" y="1115"/>
                  </a:cubicBezTo>
                  <a:cubicBezTo>
                    <a:pt x="585" y="1115"/>
                    <a:pt x="526" y="1109"/>
                    <a:pt x="468" y="1092"/>
                  </a:cubicBezTo>
                  <a:cubicBezTo>
                    <a:pt x="367" y="1064"/>
                    <a:pt x="278" y="1007"/>
                    <a:pt x="193" y="949"/>
                  </a:cubicBezTo>
                  <a:cubicBezTo>
                    <a:pt x="128" y="903"/>
                    <a:pt x="64" y="857"/>
                    <a:pt x="0" y="808"/>
                  </a:cubicBezTo>
                  <a:lnTo>
                    <a:pt x="0" y="808"/>
                  </a:lnTo>
                  <a:cubicBezTo>
                    <a:pt x="41" y="864"/>
                    <a:pt x="85" y="918"/>
                    <a:pt x="132" y="970"/>
                  </a:cubicBezTo>
                  <a:cubicBezTo>
                    <a:pt x="216" y="1065"/>
                    <a:pt x="324" y="1145"/>
                    <a:pt x="449" y="1175"/>
                  </a:cubicBezTo>
                  <a:cubicBezTo>
                    <a:pt x="504" y="1189"/>
                    <a:pt x="562" y="1192"/>
                    <a:pt x="619" y="1192"/>
                  </a:cubicBezTo>
                  <a:cubicBezTo>
                    <a:pt x="637" y="1192"/>
                    <a:pt x="655" y="1191"/>
                    <a:pt x="673" y="1191"/>
                  </a:cubicBezTo>
                  <a:cubicBezTo>
                    <a:pt x="1000" y="1189"/>
                    <a:pt x="1336" y="1183"/>
                    <a:pt x="1637" y="1053"/>
                  </a:cubicBezTo>
                  <a:cubicBezTo>
                    <a:pt x="1712" y="1021"/>
                    <a:pt x="1789" y="976"/>
                    <a:pt x="1833" y="905"/>
                  </a:cubicBezTo>
                  <a:cubicBezTo>
                    <a:pt x="1878" y="831"/>
                    <a:pt x="1881" y="738"/>
                    <a:pt x="1877" y="650"/>
                  </a:cubicBezTo>
                  <a:cubicBezTo>
                    <a:pt x="1869" y="485"/>
                    <a:pt x="1839" y="317"/>
                    <a:pt x="1767" y="168"/>
                  </a:cubicBezTo>
                  <a:cubicBezTo>
                    <a:pt x="1738" y="107"/>
                    <a:pt x="1699" y="47"/>
                    <a:pt x="1638" y="21"/>
                  </a:cubicBezTo>
                  <a:cubicBezTo>
                    <a:pt x="1603" y="7"/>
                    <a:pt x="1566" y="0"/>
                    <a:pt x="1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2" name="Google Shape;3022;p44"/>
            <p:cNvSpPr/>
            <p:nvPr/>
          </p:nvSpPr>
          <p:spPr>
            <a:xfrm>
              <a:off x="2396800" y="3293975"/>
              <a:ext cx="47150" cy="25925"/>
            </a:xfrm>
            <a:custGeom>
              <a:avLst/>
              <a:gdLst/>
              <a:ahLst/>
              <a:cxnLst/>
              <a:rect l="l" t="t" r="r" b="b"/>
              <a:pathLst>
                <a:path w="1886" h="1037" extrusionOk="0">
                  <a:moveTo>
                    <a:pt x="1431" y="0"/>
                  </a:moveTo>
                  <a:cubicBezTo>
                    <a:pt x="1361" y="0"/>
                    <a:pt x="1288" y="13"/>
                    <a:pt x="1221" y="31"/>
                  </a:cubicBezTo>
                  <a:cubicBezTo>
                    <a:pt x="1122" y="57"/>
                    <a:pt x="1022" y="94"/>
                    <a:pt x="922" y="115"/>
                  </a:cubicBezTo>
                  <a:cubicBezTo>
                    <a:pt x="793" y="171"/>
                    <a:pt x="664" y="227"/>
                    <a:pt x="531" y="272"/>
                  </a:cubicBezTo>
                  <a:cubicBezTo>
                    <a:pt x="384" y="321"/>
                    <a:pt x="146" y="357"/>
                    <a:pt x="45" y="489"/>
                  </a:cubicBezTo>
                  <a:cubicBezTo>
                    <a:pt x="0" y="547"/>
                    <a:pt x="46" y="644"/>
                    <a:pt x="106" y="730"/>
                  </a:cubicBezTo>
                  <a:cubicBezTo>
                    <a:pt x="170" y="778"/>
                    <a:pt x="234" y="825"/>
                    <a:pt x="300" y="869"/>
                  </a:cubicBezTo>
                  <a:cubicBezTo>
                    <a:pt x="384" y="928"/>
                    <a:pt x="473" y="985"/>
                    <a:pt x="573" y="1014"/>
                  </a:cubicBezTo>
                  <a:cubicBezTo>
                    <a:pt x="631" y="1031"/>
                    <a:pt x="691" y="1037"/>
                    <a:pt x="751" y="1037"/>
                  </a:cubicBezTo>
                  <a:cubicBezTo>
                    <a:pt x="840" y="1037"/>
                    <a:pt x="930" y="1023"/>
                    <a:pt x="1018" y="1008"/>
                  </a:cubicBezTo>
                  <a:cubicBezTo>
                    <a:pt x="1208" y="978"/>
                    <a:pt x="1399" y="943"/>
                    <a:pt x="1576" y="869"/>
                  </a:cubicBezTo>
                  <a:cubicBezTo>
                    <a:pt x="1685" y="824"/>
                    <a:pt x="1795" y="756"/>
                    <a:pt x="1841" y="647"/>
                  </a:cubicBezTo>
                  <a:cubicBezTo>
                    <a:pt x="1885" y="542"/>
                    <a:pt x="1862" y="423"/>
                    <a:pt x="1826" y="316"/>
                  </a:cubicBezTo>
                  <a:cubicBezTo>
                    <a:pt x="1797" y="230"/>
                    <a:pt x="1758" y="143"/>
                    <a:pt x="1689" y="84"/>
                  </a:cubicBezTo>
                  <a:cubicBezTo>
                    <a:pt x="1618" y="23"/>
                    <a:pt x="1527" y="0"/>
                    <a:pt x="1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3" name="Google Shape;3023;p44"/>
            <p:cNvSpPr/>
            <p:nvPr/>
          </p:nvSpPr>
          <p:spPr>
            <a:xfrm>
              <a:off x="2385300" y="3302375"/>
              <a:ext cx="49800" cy="7300"/>
            </a:xfrm>
            <a:custGeom>
              <a:avLst/>
              <a:gdLst/>
              <a:ahLst/>
              <a:cxnLst/>
              <a:rect l="l" t="t" r="r" b="b"/>
              <a:pathLst>
                <a:path w="1992" h="292" extrusionOk="0">
                  <a:moveTo>
                    <a:pt x="29" y="1"/>
                  </a:moveTo>
                  <a:cubicBezTo>
                    <a:pt x="19" y="1"/>
                    <a:pt x="10" y="6"/>
                    <a:pt x="5" y="15"/>
                  </a:cubicBezTo>
                  <a:cubicBezTo>
                    <a:pt x="1" y="23"/>
                    <a:pt x="1" y="32"/>
                    <a:pt x="4" y="38"/>
                  </a:cubicBezTo>
                  <a:cubicBezTo>
                    <a:pt x="8" y="44"/>
                    <a:pt x="11" y="48"/>
                    <a:pt x="17" y="52"/>
                  </a:cubicBezTo>
                  <a:cubicBezTo>
                    <a:pt x="24" y="55"/>
                    <a:pt x="491" y="291"/>
                    <a:pt x="1099" y="291"/>
                  </a:cubicBezTo>
                  <a:cubicBezTo>
                    <a:pt x="1369" y="291"/>
                    <a:pt x="1666" y="245"/>
                    <a:pt x="1963" y="111"/>
                  </a:cubicBezTo>
                  <a:cubicBezTo>
                    <a:pt x="1992" y="98"/>
                    <a:pt x="1979" y="60"/>
                    <a:pt x="1954" y="60"/>
                  </a:cubicBezTo>
                  <a:cubicBezTo>
                    <a:pt x="1950" y="60"/>
                    <a:pt x="1946" y="61"/>
                    <a:pt x="1942" y="63"/>
                  </a:cubicBezTo>
                  <a:cubicBezTo>
                    <a:pt x="1653" y="193"/>
                    <a:pt x="1363" y="238"/>
                    <a:pt x="1100" y="238"/>
                  </a:cubicBezTo>
                  <a:cubicBezTo>
                    <a:pt x="505" y="238"/>
                    <a:pt x="48" y="8"/>
                    <a:pt x="41" y="4"/>
                  </a:cubicBezTo>
                  <a:cubicBezTo>
                    <a:pt x="37"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4" name="Google Shape;3024;p44"/>
            <p:cNvSpPr/>
            <p:nvPr/>
          </p:nvSpPr>
          <p:spPr>
            <a:xfrm>
              <a:off x="2335450" y="3284350"/>
              <a:ext cx="23325" cy="39150"/>
            </a:xfrm>
            <a:custGeom>
              <a:avLst/>
              <a:gdLst/>
              <a:ahLst/>
              <a:cxnLst/>
              <a:rect l="l" t="t" r="r" b="b"/>
              <a:pathLst>
                <a:path w="933" h="1566" extrusionOk="0">
                  <a:moveTo>
                    <a:pt x="604" y="0"/>
                  </a:moveTo>
                  <a:cubicBezTo>
                    <a:pt x="475" y="0"/>
                    <a:pt x="348" y="33"/>
                    <a:pt x="227" y="78"/>
                  </a:cubicBezTo>
                  <a:cubicBezTo>
                    <a:pt x="158" y="105"/>
                    <a:pt x="89" y="139"/>
                    <a:pt x="47" y="199"/>
                  </a:cubicBezTo>
                  <a:cubicBezTo>
                    <a:pt x="8" y="255"/>
                    <a:pt x="0" y="328"/>
                    <a:pt x="0" y="398"/>
                  </a:cubicBezTo>
                  <a:cubicBezTo>
                    <a:pt x="1" y="670"/>
                    <a:pt x="110" y="930"/>
                    <a:pt x="218" y="1180"/>
                  </a:cubicBezTo>
                  <a:cubicBezTo>
                    <a:pt x="243" y="1238"/>
                    <a:pt x="268" y="1297"/>
                    <a:pt x="306" y="1347"/>
                  </a:cubicBezTo>
                  <a:cubicBezTo>
                    <a:pt x="371" y="1432"/>
                    <a:pt x="469" y="1488"/>
                    <a:pt x="571" y="1520"/>
                  </a:cubicBezTo>
                  <a:cubicBezTo>
                    <a:pt x="626" y="1538"/>
                    <a:pt x="681" y="1554"/>
                    <a:pt x="738" y="1566"/>
                  </a:cubicBezTo>
                  <a:cubicBezTo>
                    <a:pt x="679" y="1534"/>
                    <a:pt x="622" y="1500"/>
                    <a:pt x="565" y="1466"/>
                  </a:cubicBezTo>
                  <a:cubicBezTo>
                    <a:pt x="492" y="1420"/>
                    <a:pt x="420" y="1371"/>
                    <a:pt x="364" y="1304"/>
                  </a:cubicBezTo>
                  <a:cubicBezTo>
                    <a:pt x="284" y="1209"/>
                    <a:pt x="249" y="1084"/>
                    <a:pt x="217" y="963"/>
                  </a:cubicBezTo>
                  <a:cubicBezTo>
                    <a:pt x="177" y="808"/>
                    <a:pt x="140" y="650"/>
                    <a:pt x="137" y="490"/>
                  </a:cubicBezTo>
                  <a:cubicBezTo>
                    <a:pt x="135" y="391"/>
                    <a:pt x="150" y="284"/>
                    <a:pt x="218" y="213"/>
                  </a:cubicBezTo>
                  <a:cubicBezTo>
                    <a:pt x="283" y="144"/>
                    <a:pt x="382" y="122"/>
                    <a:pt x="475" y="113"/>
                  </a:cubicBezTo>
                  <a:cubicBezTo>
                    <a:pt x="499" y="111"/>
                    <a:pt x="522" y="109"/>
                    <a:pt x="546" y="109"/>
                  </a:cubicBezTo>
                  <a:cubicBezTo>
                    <a:pt x="599" y="109"/>
                    <a:pt x="651" y="117"/>
                    <a:pt x="699" y="140"/>
                  </a:cubicBezTo>
                  <a:cubicBezTo>
                    <a:pt x="822" y="199"/>
                    <a:pt x="877" y="344"/>
                    <a:pt x="897" y="480"/>
                  </a:cubicBezTo>
                  <a:cubicBezTo>
                    <a:pt x="910" y="565"/>
                    <a:pt x="916" y="654"/>
                    <a:pt x="933" y="737"/>
                  </a:cubicBezTo>
                  <a:cubicBezTo>
                    <a:pt x="931" y="531"/>
                    <a:pt x="925" y="327"/>
                    <a:pt x="846" y="140"/>
                  </a:cubicBezTo>
                  <a:cubicBezTo>
                    <a:pt x="834" y="105"/>
                    <a:pt x="815" y="75"/>
                    <a:pt x="789" y="50"/>
                  </a:cubicBezTo>
                  <a:cubicBezTo>
                    <a:pt x="748" y="12"/>
                    <a:pt x="689" y="2"/>
                    <a:pt x="633" y="1"/>
                  </a:cubicBezTo>
                  <a:cubicBezTo>
                    <a:pt x="623" y="0"/>
                    <a:pt x="61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5" name="Google Shape;3025;p44"/>
            <p:cNvSpPr/>
            <p:nvPr/>
          </p:nvSpPr>
          <p:spPr>
            <a:xfrm>
              <a:off x="2338800" y="3287100"/>
              <a:ext cx="21900" cy="36700"/>
            </a:xfrm>
            <a:custGeom>
              <a:avLst/>
              <a:gdLst/>
              <a:ahLst/>
              <a:cxnLst/>
              <a:rect l="l" t="t" r="r" b="b"/>
              <a:pathLst>
                <a:path w="876" h="1468" extrusionOk="0">
                  <a:moveTo>
                    <a:pt x="412" y="1"/>
                  </a:moveTo>
                  <a:cubicBezTo>
                    <a:pt x="388" y="1"/>
                    <a:pt x="365" y="2"/>
                    <a:pt x="341" y="4"/>
                  </a:cubicBezTo>
                  <a:cubicBezTo>
                    <a:pt x="248" y="13"/>
                    <a:pt x="149" y="35"/>
                    <a:pt x="84" y="103"/>
                  </a:cubicBezTo>
                  <a:cubicBezTo>
                    <a:pt x="16" y="175"/>
                    <a:pt x="1" y="282"/>
                    <a:pt x="3" y="381"/>
                  </a:cubicBezTo>
                  <a:cubicBezTo>
                    <a:pt x="6" y="540"/>
                    <a:pt x="43" y="698"/>
                    <a:pt x="83" y="854"/>
                  </a:cubicBezTo>
                  <a:cubicBezTo>
                    <a:pt x="115" y="974"/>
                    <a:pt x="150" y="1099"/>
                    <a:pt x="230" y="1196"/>
                  </a:cubicBezTo>
                  <a:cubicBezTo>
                    <a:pt x="285" y="1262"/>
                    <a:pt x="358" y="1311"/>
                    <a:pt x="431" y="1357"/>
                  </a:cubicBezTo>
                  <a:cubicBezTo>
                    <a:pt x="488" y="1391"/>
                    <a:pt x="545" y="1425"/>
                    <a:pt x="604" y="1457"/>
                  </a:cubicBezTo>
                  <a:cubicBezTo>
                    <a:pt x="637" y="1463"/>
                    <a:pt x="670" y="1468"/>
                    <a:pt x="700" y="1468"/>
                  </a:cubicBezTo>
                  <a:cubicBezTo>
                    <a:pt x="749" y="1468"/>
                    <a:pt x="790" y="1456"/>
                    <a:pt x="809" y="1423"/>
                  </a:cubicBezTo>
                  <a:cubicBezTo>
                    <a:pt x="875" y="1300"/>
                    <a:pt x="823" y="1107"/>
                    <a:pt x="811" y="978"/>
                  </a:cubicBezTo>
                  <a:cubicBezTo>
                    <a:pt x="800" y="862"/>
                    <a:pt x="801" y="745"/>
                    <a:pt x="799" y="627"/>
                  </a:cubicBezTo>
                  <a:cubicBezTo>
                    <a:pt x="782" y="544"/>
                    <a:pt x="776" y="455"/>
                    <a:pt x="763" y="370"/>
                  </a:cubicBezTo>
                  <a:cubicBezTo>
                    <a:pt x="743" y="234"/>
                    <a:pt x="688" y="89"/>
                    <a:pt x="565" y="31"/>
                  </a:cubicBezTo>
                  <a:cubicBezTo>
                    <a:pt x="517" y="8"/>
                    <a:pt x="465" y="1"/>
                    <a:pt x="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6" name="Google Shape;3026;p44"/>
            <p:cNvSpPr/>
            <p:nvPr/>
          </p:nvSpPr>
          <p:spPr>
            <a:xfrm>
              <a:off x="2347350" y="3293825"/>
              <a:ext cx="18825" cy="37450"/>
            </a:xfrm>
            <a:custGeom>
              <a:avLst/>
              <a:gdLst/>
              <a:ahLst/>
              <a:cxnLst/>
              <a:rect l="l" t="t" r="r" b="b"/>
              <a:pathLst>
                <a:path w="753" h="1498" extrusionOk="0">
                  <a:moveTo>
                    <a:pt x="30" y="0"/>
                  </a:moveTo>
                  <a:cubicBezTo>
                    <a:pt x="18" y="0"/>
                    <a:pt x="7" y="8"/>
                    <a:pt x="8" y="24"/>
                  </a:cubicBezTo>
                  <a:cubicBezTo>
                    <a:pt x="0" y="910"/>
                    <a:pt x="700" y="1486"/>
                    <a:pt x="708" y="1493"/>
                  </a:cubicBezTo>
                  <a:cubicBezTo>
                    <a:pt x="711" y="1495"/>
                    <a:pt x="717" y="1497"/>
                    <a:pt x="721" y="1497"/>
                  </a:cubicBezTo>
                  <a:lnTo>
                    <a:pt x="721" y="1496"/>
                  </a:lnTo>
                  <a:cubicBezTo>
                    <a:pt x="742" y="1496"/>
                    <a:pt x="752" y="1471"/>
                    <a:pt x="736" y="1457"/>
                  </a:cubicBezTo>
                  <a:cubicBezTo>
                    <a:pt x="729" y="1452"/>
                    <a:pt x="45" y="888"/>
                    <a:pt x="53" y="24"/>
                  </a:cubicBezTo>
                  <a:cubicBezTo>
                    <a:pt x="54" y="8"/>
                    <a:pt x="4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7" name="Google Shape;3027;p44"/>
            <p:cNvSpPr/>
            <p:nvPr/>
          </p:nvSpPr>
          <p:spPr>
            <a:xfrm>
              <a:off x="2372250" y="3322100"/>
              <a:ext cx="38675" cy="28175"/>
            </a:xfrm>
            <a:custGeom>
              <a:avLst/>
              <a:gdLst/>
              <a:ahLst/>
              <a:cxnLst/>
              <a:rect l="l" t="t" r="r" b="b"/>
              <a:pathLst>
                <a:path w="1547" h="1127" extrusionOk="0">
                  <a:moveTo>
                    <a:pt x="1187" y="0"/>
                  </a:moveTo>
                  <a:cubicBezTo>
                    <a:pt x="1167" y="0"/>
                    <a:pt x="1147" y="3"/>
                    <a:pt x="1127" y="8"/>
                  </a:cubicBezTo>
                  <a:cubicBezTo>
                    <a:pt x="927" y="46"/>
                    <a:pt x="753" y="154"/>
                    <a:pt x="581" y="266"/>
                  </a:cubicBezTo>
                  <a:cubicBezTo>
                    <a:pt x="661" y="235"/>
                    <a:pt x="737" y="189"/>
                    <a:pt x="816" y="154"/>
                  </a:cubicBezTo>
                  <a:cubicBezTo>
                    <a:pt x="891" y="119"/>
                    <a:pt x="976" y="92"/>
                    <a:pt x="1058" y="92"/>
                  </a:cubicBezTo>
                  <a:cubicBezTo>
                    <a:pt x="1111" y="92"/>
                    <a:pt x="1162" y="103"/>
                    <a:pt x="1208" y="130"/>
                  </a:cubicBezTo>
                  <a:cubicBezTo>
                    <a:pt x="1274" y="169"/>
                    <a:pt x="1318" y="235"/>
                    <a:pt x="1354" y="302"/>
                  </a:cubicBezTo>
                  <a:cubicBezTo>
                    <a:pt x="1400" y="385"/>
                    <a:pt x="1435" y="480"/>
                    <a:pt x="1414" y="571"/>
                  </a:cubicBezTo>
                  <a:cubicBezTo>
                    <a:pt x="1392" y="668"/>
                    <a:pt x="1312" y="738"/>
                    <a:pt x="1228" y="791"/>
                  </a:cubicBezTo>
                  <a:cubicBezTo>
                    <a:pt x="1093" y="878"/>
                    <a:pt x="941" y="934"/>
                    <a:pt x="790" y="986"/>
                  </a:cubicBezTo>
                  <a:cubicBezTo>
                    <a:pt x="687" y="1023"/>
                    <a:pt x="580" y="1057"/>
                    <a:pt x="471" y="1057"/>
                  </a:cubicBezTo>
                  <a:cubicBezTo>
                    <a:pt x="456" y="1057"/>
                    <a:pt x="440" y="1056"/>
                    <a:pt x="424" y="1055"/>
                  </a:cubicBezTo>
                  <a:cubicBezTo>
                    <a:pt x="338" y="1046"/>
                    <a:pt x="257" y="1012"/>
                    <a:pt x="178" y="976"/>
                  </a:cubicBezTo>
                  <a:cubicBezTo>
                    <a:pt x="118" y="948"/>
                    <a:pt x="58" y="919"/>
                    <a:pt x="0" y="888"/>
                  </a:cubicBezTo>
                  <a:lnTo>
                    <a:pt x="0" y="888"/>
                  </a:lnTo>
                  <a:cubicBezTo>
                    <a:pt x="41" y="929"/>
                    <a:pt x="85" y="967"/>
                    <a:pt x="130" y="1002"/>
                  </a:cubicBezTo>
                  <a:cubicBezTo>
                    <a:pt x="214" y="1069"/>
                    <a:pt x="314" y="1119"/>
                    <a:pt x="422" y="1126"/>
                  </a:cubicBezTo>
                  <a:cubicBezTo>
                    <a:pt x="429" y="1127"/>
                    <a:pt x="437" y="1127"/>
                    <a:pt x="445" y="1127"/>
                  </a:cubicBezTo>
                  <a:cubicBezTo>
                    <a:pt x="499" y="1127"/>
                    <a:pt x="554" y="1117"/>
                    <a:pt x="609" y="1106"/>
                  </a:cubicBezTo>
                  <a:cubicBezTo>
                    <a:pt x="877" y="1057"/>
                    <a:pt x="1153" y="1005"/>
                    <a:pt x="1381" y="855"/>
                  </a:cubicBezTo>
                  <a:cubicBezTo>
                    <a:pt x="1439" y="816"/>
                    <a:pt x="1494" y="769"/>
                    <a:pt x="1520" y="704"/>
                  </a:cubicBezTo>
                  <a:cubicBezTo>
                    <a:pt x="1546" y="637"/>
                    <a:pt x="1535" y="560"/>
                    <a:pt x="1520" y="489"/>
                  </a:cubicBezTo>
                  <a:cubicBezTo>
                    <a:pt x="1489" y="353"/>
                    <a:pt x="1441" y="219"/>
                    <a:pt x="1360" y="107"/>
                  </a:cubicBezTo>
                  <a:cubicBezTo>
                    <a:pt x="1327" y="61"/>
                    <a:pt x="1286" y="18"/>
                    <a:pt x="1233" y="5"/>
                  </a:cubicBezTo>
                  <a:cubicBezTo>
                    <a:pt x="1218" y="2"/>
                    <a:pt x="1202" y="0"/>
                    <a:pt x="1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8" name="Google Shape;3028;p44"/>
            <p:cNvSpPr/>
            <p:nvPr/>
          </p:nvSpPr>
          <p:spPr>
            <a:xfrm>
              <a:off x="2369400" y="3324375"/>
              <a:ext cx="38750" cy="24175"/>
            </a:xfrm>
            <a:custGeom>
              <a:avLst/>
              <a:gdLst/>
              <a:ahLst/>
              <a:cxnLst/>
              <a:rect l="l" t="t" r="r" b="b"/>
              <a:pathLst>
                <a:path w="1550" h="967" extrusionOk="0">
                  <a:moveTo>
                    <a:pt x="1172" y="1"/>
                  </a:moveTo>
                  <a:cubicBezTo>
                    <a:pt x="1090" y="1"/>
                    <a:pt x="1005" y="28"/>
                    <a:pt x="930" y="63"/>
                  </a:cubicBezTo>
                  <a:cubicBezTo>
                    <a:pt x="851" y="98"/>
                    <a:pt x="775" y="144"/>
                    <a:pt x="695" y="175"/>
                  </a:cubicBezTo>
                  <a:cubicBezTo>
                    <a:pt x="597" y="240"/>
                    <a:pt x="499" y="305"/>
                    <a:pt x="397" y="360"/>
                  </a:cubicBezTo>
                  <a:cubicBezTo>
                    <a:pt x="282" y="422"/>
                    <a:pt x="93" y="486"/>
                    <a:pt x="28" y="609"/>
                  </a:cubicBezTo>
                  <a:cubicBezTo>
                    <a:pt x="1" y="664"/>
                    <a:pt x="52" y="736"/>
                    <a:pt x="114" y="798"/>
                  </a:cubicBezTo>
                  <a:cubicBezTo>
                    <a:pt x="172" y="828"/>
                    <a:pt x="232" y="857"/>
                    <a:pt x="292" y="885"/>
                  </a:cubicBezTo>
                  <a:cubicBezTo>
                    <a:pt x="371" y="922"/>
                    <a:pt x="452" y="955"/>
                    <a:pt x="538" y="964"/>
                  </a:cubicBezTo>
                  <a:cubicBezTo>
                    <a:pt x="555" y="966"/>
                    <a:pt x="571" y="967"/>
                    <a:pt x="588" y="967"/>
                  </a:cubicBezTo>
                  <a:cubicBezTo>
                    <a:pt x="696" y="967"/>
                    <a:pt x="802" y="932"/>
                    <a:pt x="904" y="896"/>
                  </a:cubicBezTo>
                  <a:cubicBezTo>
                    <a:pt x="1055" y="844"/>
                    <a:pt x="1207" y="787"/>
                    <a:pt x="1342" y="701"/>
                  </a:cubicBezTo>
                  <a:cubicBezTo>
                    <a:pt x="1426" y="648"/>
                    <a:pt x="1506" y="577"/>
                    <a:pt x="1528" y="481"/>
                  </a:cubicBezTo>
                  <a:cubicBezTo>
                    <a:pt x="1549" y="389"/>
                    <a:pt x="1514" y="294"/>
                    <a:pt x="1468" y="211"/>
                  </a:cubicBezTo>
                  <a:cubicBezTo>
                    <a:pt x="1431" y="144"/>
                    <a:pt x="1388" y="78"/>
                    <a:pt x="1322" y="39"/>
                  </a:cubicBezTo>
                  <a:cubicBezTo>
                    <a:pt x="1276" y="12"/>
                    <a:pt x="1225" y="1"/>
                    <a:pt x="1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9" name="Google Shape;3029;p44"/>
            <p:cNvSpPr/>
            <p:nvPr/>
          </p:nvSpPr>
          <p:spPr>
            <a:xfrm>
              <a:off x="2359150" y="3332450"/>
              <a:ext cx="41300" cy="8625"/>
            </a:xfrm>
            <a:custGeom>
              <a:avLst/>
              <a:gdLst/>
              <a:ahLst/>
              <a:cxnLst/>
              <a:rect l="l" t="t" r="r" b="b"/>
              <a:pathLst>
                <a:path w="1652" h="345" extrusionOk="0">
                  <a:moveTo>
                    <a:pt x="1619" y="0"/>
                  </a:moveTo>
                  <a:cubicBezTo>
                    <a:pt x="1615" y="0"/>
                    <a:pt x="1611" y="2"/>
                    <a:pt x="1607" y="5"/>
                  </a:cubicBezTo>
                  <a:cubicBezTo>
                    <a:pt x="1261" y="240"/>
                    <a:pt x="883" y="300"/>
                    <a:pt x="585" y="300"/>
                  </a:cubicBezTo>
                  <a:cubicBezTo>
                    <a:pt x="267" y="300"/>
                    <a:pt x="40" y="232"/>
                    <a:pt x="36" y="230"/>
                  </a:cubicBezTo>
                  <a:cubicBezTo>
                    <a:pt x="34" y="230"/>
                    <a:pt x="31" y="230"/>
                    <a:pt x="29" y="230"/>
                  </a:cubicBezTo>
                  <a:cubicBezTo>
                    <a:pt x="12" y="230"/>
                    <a:pt x="0" y="249"/>
                    <a:pt x="10" y="264"/>
                  </a:cubicBezTo>
                  <a:cubicBezTo>
                    <a:pt x="13" y="268"/>
                    <a:pt x="17" y="272"/>
                    <a:pt x="22" y="273"/>
                  </a:cubicBezTo>
                  <a:cubicBezTo>
                    <a:pt x="26" y="274"/>
                    <a:pt x="259" y="344"/>
                    <a:pt x="585" y="344"/>
                  </a:cubicBezTo>
                  <a:cubicBezTo>
                    <a:pt x="890" y="344"/>
                    <a:pt x="1277" y="282"/>
                    <a:pt x="1632" y="41"/>
                  </a:cubicBezTo>
                  <a:cubicBezTo>
                    <a:pt x="1651" y="28"/>
                    <a:pt x="1638" y="0"/>
                    <a:pt x="1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0" name="Google Shape;3030;p44"/>
            <p:cNvSpPr/>
            <p:nvPr/>
          </p:nvSpPr>
          <p:spPr>
            <a:xfrm>
              <a:off x="2382275" y="3092900"/>
              <a:ext cx="39375" cy="41900"/>
            </a:xfrm>
            <a:custGeom>
              <a:avLst/>
              <a:gdLst/>
              <a:ahLst/>
              <a:cxnLst/>
              <a:rect l="l" t="t" r="r" b="b"/>
              <a:pathLst>
                <a:path w="1575" h="1676" extrusionOk="0">
                  <a:moveTo>
                    <a:pt x="585" y="0"/>
                  </a:moveTo>
                  <a:cubicBezTo>
                    <a:pt x="532" y="0"/>
                    <a:pt x="481" y="23"/>
                    <a:pt x="435" y="50"/>
                  </a:cubicBezTo>
                  <a:cubicBezTo>
                    <a:pt x="298" y="131"/>
                    <a:pt x="188" y="253"/>
                    <a:pt x="95" y="384"/>
                  </a:cubicBezTo>
                  <a:cubicBezTo>
                    <a:pt x="47" y="454"/>
                    <a:pt x="1" y="532"/>
                    <a:pt x="1" y="620"/>
                  </a:cubicBezTo>
                  <a:cubicBezTo>
                    <a:pt x="1" y="703"/>
                    <a:pt x="42" y="783"/>
                    <a:pt x="88" y="855"/>
                  </a:cubicBezTo>
                  <a:cubicBezTo>
                    <a:pt x="270" y="1134"/>
                    <a:pt x="547" y="1332"/>
                    <a:pt x="817" y="1523"/>
                  </a:cubicBezTo>
                  <a:cubicBezTo>
                    <a:pt x="880" y="1567"/>
                    <a:pt x="943" y="1612"/>
                    <a:pt x="1013" y="1640"/>
                  </a:cubicBezTo>
                  <a:cubicBezTo>
                    <a:pt x="1076" y="1665"/>
                    <a:pt x="1142" y="1676"/>
                    <a:pt x="1208" y="1676"/>
                  </a:cubicBezTo>
                  <a:cubicBezTo>
                    <a:pt x="1267" y="1676"/>
                    <a:pt x="1326" y="1668"/>
                    <a:pt x="1382" y="1653"/>
                  </a:cubicBezTo>
                  <a:cubicBezTo>
                    <a:pt x="1448" y="1639"/>
                    <a:pt x="1512" y="1620"/>
                    <a:pt x="1575" y="1597"/>
                  </a:cubicBezTo>
                  <a:lnTo>
                    <a:pt x="1575" y="1597"/>
                  </a:lnTo>
                  <a:cubicBezTo>
                    <a:pt x="1497" y="1600"/>
                    <a:pt x="1419" y="1601"/>
                    <a:pt x="1342" y="1601"/>
                  </a:cubicBezTo>
                  <a:cubicBezTo>
                    <a:pt x="1241" y="1600"/>
                    <a:pt x="1138" y="1596"/>
                    <a:pt x="1041" y="1561"/>
                  </a:cubicBezTo>
                  <a:cubicBezTo>
                    <a:pt x="900" y="1512"/>
                    <a:pt x="783" y="1405"/>
                    <a:pt x="673" y="1301"/>
                  </a:cubicBezTo>
                  <a:cubicBezTo>
                    <a:pt x="531" y="1166"/>
                    <a:pt x="390" y="1027"/>
                    <a:pt x="281" y="863"/>
                  </a:cubicBezTo>
                  <a:cubicBezTo>
                    <a:pt x="213" y="763"/>
                    <a:pt x="158" y="644"/>
                    <a:pt x="175" y="529"/>
                  </a:cubicBezTo>
                  <a:cubicBezTo>
                    <a:pt x="192" y="418"/>
                    <a:pt x="272" y="333"/>
                    <a:pt x="358" y="265"/>
                  </a:cubicBezTo>
                  <a:cubicBezTo>
                    <a:pt x="426" y="210"/>
                    <a:pt x="504" y="161"/>
                    <a:pt x="591" y="153"/>
                  </a:cubicBezTo>
                  <a:cubicBezTo>
                    <a:pt x="601" y="152"/>
                    <a:pt x="611" y="151"/>
                    <a:pt x="620" y="151"/>
                  </a:cubicBezTo>
                  <a:cubicBezTo>
                    <a:pt x="767" y="151"/>
                    <a:pt x="905" y="260"/>
                    <a:pt x="1009" y="380"/>
                  </a:cubicBezTo>
                  <a:cubicBezTo>
                    <a:pt x="1078" y="459"/>
                    <a:pt x="1141" y="546"/>
                    <a:pt x="1213" y="622"/>
                  </a:cubicBezTo>
                  <a:cubicBezTo>
                    <a:pt x="1075" y="411"/>
                    <a:pt x="933" y="205"/>
                    <a:pt x="733" y="60"/>
                  </a:cubicBezTo>
                  <a:cubicBezTo>
                    <a:pt x="699" y="34"/>
                    <a:pt x="660" y="15"/>
                    <a:pt x="618" y="4"/>
                  </a:cubicBezTo>
                  <a:cubicBezTo>
                    <a:pt x="607" y="1"/>
                    <a:pt x="596"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1" name="Google Shape;3031;p44"/>
            <p:cNvSpPr/>
            <p:nvPr/>
          </p:nvSpPr>
          <p:spPr>
            <a:xfrm>
              <a:off x="2386175" y="3096675"/>
              <a:ext cx="40050" cy="36275"/>
            </a:xfrm>
            <a:custGeom>
              <a:avLst/>
              <a:gdLst/>
              <a:ahLst/>
              <a:cxnLst/>
              <a:rect l="l" t="t" r="r" b="b"/>
              <a:pathLst>
                <a:path w="1602" h="1451" extrusionOk="0">
                  <a:moveTo>
                    <a:pt x="463" y="0"/>
                  </a:moveTo>
                  <a:cubicBezTo>
                    <a:pt x="454" y="0"/>
                    <a:pt x="444" y="1"/>
                    <a:pt x="434" y="2"/>
                  </a:cubicBezTo>
                  <a:cubicBezTo>
                    <a:pt x="346" y="10"/>
                    <a:pt x="270" y="59"/>
                    <a:pt x="201" y="114"/>
                  </a:cubicBezTo>
                  <a:cubicBezTo>
                    <a:pt x="116" y="182"/>
                    <a:pt x="35" y="266"/>
                    <a:pt x="18" y="378"/>
                  </a:cubicBezTo>
                  <a:cubicBezTo>
                    <a:pt x="0" y="493"/>
                    <a:pt x="57" y="612"/>
                    <a:pt x="125" y="712"/>
                  </a:cubicBezTo>
                  <a:cubicBezTo>
                    <a:pt x="234" y="876"/>
                    <a:pt x="374" y="1015"/>
                    <a:pt x="517" y="1150"/>
                  </a:cubicBezTo>
                  <a:cubicBezTo>
                    <a:pt x="627" y="1254"/>
                    <a:pt x="744" y="1361"/>
                    <a:pt x="884" y="1410"/>
                  </a:cubicBezTo>
                  <a:cubicBezTo>
                    <a:pt x="982" y="1445"/>
                    <a:pt x="1085" y="1449"/>
                    <a:pt x="1186" y="1450"/>
                  </a:cubicBezTo>
                  <a:cubicBezTo>
                    <a:pt x="1263" y="1450"/>
                    <a:pt x="1341" y="1449"/>
                    <a:pt x="1418" y="1446"/>
                  </a:cubicBezTo>
                  <a:cubicBezTo>
                    <a:pt x="1513" y="1410"/>
                    <a:pt x="1601" y="1357"/>
                    <a:pt x="1594" y="1283"/>
                  </a:cubicBezTo>
                  <a:cubicBezTo>
                    <a:pt x="1578" y="1116"/>
                    <a:pt x="1399" y="949"/>
                    <a:pt x="1302" y="824"/>
                  </a:cubicBezTo>
                  <a:cubicBezTo>
                    <a:pt x="1214" y="711"/>
                    <a:pt x="1136" y="590"/>
                    <a:pt x="1057" y="471"/>
                  </a:cubicBezTo>
                  <a:cubicBezTo>
                    <a:pt x="985" y="395"/>
                    <a:pt x="922" y="308"/>
                    <a:pt x="853" y="229"/>
                  </a:cubicBezTo>
                  <a:cubicBezTo>
                    <a:pt x="749" y="109"/>
                    <a:pt x="611" y="0"/>
                    <a:pt x="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2" name="Google Shape;3032;p44"/>
            <p:cNvSpPr/>
            <p:nvPr/>
          </p:nvSpPr>
          <p:spPr>
            <a:xfrm>
              <a:off x="2395900" y="3105850"/>
              <a:ext cx="42325" cy="27875"/>
            </a:xfrm>
            <a:custGeom>
              <a:avLst/>
              <a:gdLst/>
              <a:ahLst/>
              <a:cxnLst/>
              <a:rect l="l" t="t" r="r" b="b"/>
              <a:pathLst>
                <a:path w="1693" h="1115" extrusionOk="0">
                  <a:moveTo>
                    <a:pt x="36" y="1"/>
                  </a:moveTo>
                  <a:cubicBezTo>
                    <a:pt x="18" y="1"/>
                    <a:pt x="1" y="20"/>
                    <a:pt x="14" y="41"/>
                  </a:cubicBezTo>
                  <a:cubicBezTo>
                    <a:pt x="594" y="956"/>
                    <a:pt x="1653" y="1112"/>
                    <a:pt x="1664" y="1114"/>
                  </a:cubicBezTo>
                  <a:cubicBezTo>
                    <a:pt x="1670" y="1114"/>
                    <a:pt x="1675" y="1113"/>
                    <a:pt x="1681" y="1111"/>
                  </a:cubicBezTo>
                  <a:cubicBezTo>
                    <a:pt x="1687" y="1106"/>
                    <a:pt x="1691" y="1099"/>
                    <a:pt x="1692" y="1091"/>
                  </a:cubicBezTo>
                  <a:cubicBezTo>
                    <a:pt x="1693" y="1075"/>
                    <a:pt x="1682" y="1063"/>
                    <a:pt x="1667" y="1061"/>
                  </a:cubicBezTo>
                  <a:cubicBezTo>
                    <a:pt x="1657" y="1059"/>
                    <a:pt x="623" y="905"/>
                    <a:pt x="56" y="13"/>
                  </a:cubicBezTo>
                  <a:cubicBezTo>
                    <a:pt x="51" y="4"/>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3" name="Google Shape;3033;p44"/>
            <p:cNvSpPr/>
            <p:nvPr/>
          </p:nvSpPr>
          <p:spPr>
            <a:xfrm>
              <a:off x="2453200" y="3101325"/>
              <a:ext cx="36100" cy="43750"/>
            </a:xfrm>
            <a:custGeom>
              <a:avLst/>
              <a:gdLst/>
              <a:ahLst/>
              <a:cxnLst/>
              <a:rect l="l" t="t" r="r" b="b"/>
              <a:pathLst>
                <a:path w="1444" h="1750" extrusionOk="0">
                  <a:moveTo>
                    <a:pt x="797" y="0"/>
                  </a:moveTo>
                  <a:cubicBezTo>
                    <a:pt x="778" y="0"/>
                    <a:pt x="758" y="3"/>
                    <a:pt x="739" y="9"/>
                  </a:cubicBezTo>
                  <a:cubicBezTo>
                    <a:pt x="699" y="26"/>
                    <a:pt x="664" y="50"/>
                    <a:pt x="634" y="81"/>
                  </a:cubicBezTo>
                  <a:cubicBezTo>
                    <a:pt x="453" y="251"/>
                    <a:pt x="340" y="473"/>
                    <a:pt x="231" y="700"/>
                  </a:cubicBezTo>
                  <a:cubicBezTo>
                    <a:pt x="293" y="615"/>
                    <a:pt x="344" y="521"/>
                    <a:pt x="402" y="433"/>
                  </a:cubicBezTo>
                  <a:cubicBezTo>
                    <a:pt x="495" y="294"/>
                    <a:pt x="627" y="159"/>
                    <a:pt x="786" y="154"/>
                  </a:cubicBezTo>
                  <a:cubicBezTo>
                    <a:pt x="789" y="154"/>
                    <a:pt x="791" y="154"/>
                    <a:pt x="794" y="154"/>
                  </a:cubicBezTo>
                  <a:cubicBezTo>
                    <a:pt x="880" y="154"/>
                    <a:pt x="959" y="191"/>
                    <a:pt x="1032" y="234"/>
                  </a:cubicBezTo>
                  <a:cubicBezTo>
                    <a:pt x="1125" y="290"/>
                    <a:pt x="1217" y="364"/>
                    <a:pt x="1248" y="471"/>
                  </a:cubicBezTo>
                  <a:cubicBezTo>
                    <a:pt x="1281" y="583"/>
                    <a:pt x="1240" y="709"/>
                    <a:pt x="1187" y="817"/>
                  </a:cubicBezTo>
                  <a:cubicBezTo>
                    <a:pt x="1100" y="994"/>
                    <a:pt x="978" y="1149"/>
                    <a:pt x="856" y="1302"/>
                  </a:cubicBezTo>
                  <a:cubicBezTo>
                    <a:pt x="760" y="1420"/>
                    <a:pt x="659" y="1541"/>
                    <a:pt x="526" y="1609"/>
                  </a:cubicBezTo>
                  <a:cubicBezTo>
                    <a:pt x="433" y="1656"/>
                    <a:pt x="332" y="1673"/>
                    <a:pt x="232" y="1687"/>
                  </a:cubicBezTo>
                  <a:cubicBezTo>
                    <a:pt x="155" y="1698"/>
                    <a:pt x="77" y="1707"/>
                    <a:pt x="1" y="1714"/>
                  </a:cubicBezTo>
                  <a:cubicBezTo>
                    <a:pt x="66" y="1728"/>
                    <a:pt x="132" y="1738"/>
                    <a:pt x="199" y="1745"/>
                  </a:cubicBezTo>
                  <a:cubicBezTo>
                    <a:pt x="228" y="1748"/>
                    <a:pt x="257" y="1750"/>
                    <a:pt x="287" y="1750"/>
                  </a:cubicBezTo>
                  <a:cubicBezTo>
                    <a:pt x="382" y="1750"/>
                    <a:pt x="478" y="1731"/>
                    <a:pt x="564" y="1683"/>
                  </a:cubicBezTo>
                  <a:cubicBezTo>
                    <a:pt x="629" y="1647"/>
                    <a:pt x="686" y="1593"/>
                    <a:pt x="742" y="1542"/>
                  </a:cubicBezTo>
                  <a:cubicBezTo>
                    <a:pt x="984" y="1317"/>
                    <a:pt x="1233" y="1085"/>
                    <a:pt x="1377" y="783"/>
                  </a:cubicBezTo>
                  <a:cubicBezTo>
                    <a:pt x="1413" y="707"/>
                    <a:pt x="1444" y="622"/>
                    <a:pt x="1432" y="539"/>
                  </a:cubicBezTo>
                  <a:cubicBezTo>
                    <a:pt x="1421" y="452"/>
                    <a:pt x="1366" y="381"/>
                    <a:pt x="1308" y="318"/>
                  </a:cubicBezTo>
                  <a:cubicBezTo>
                    <a:pt x="1199" y="199"/>
                    <a:pt x="1074" y="95"/>
                    <a:pt x="927" y="31"/>
                  </a:cubicBezTo>
                  <a:cubicBezTo>
                    <a:pt x="886" y="14"/>
                    <a:pt x="841"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4" name="Google Shape;3034;p44"/>
            <p:cNvSpPr/>
            <p:nvPr/>
          </p:nvSpPr>
          <p:spPr>
            <a:xfrm>
              <a:off x="2448175" y="3105175"/>
              <a:ext cx="37025" cy="39025"/>
            </a:xfrm>
            <a:custGeom>
              <a:avLst/>
              <a:gdLst/>
              <a:ahLst/>
              <a:cxnLst/>
              <a:rect l="l" t="t" r="r" b="b"/>
              <a:pathLst>
                <a:path w="1481" h="1561" extrusionOk="0">
                  <a:moveTo>
                    <a:pt x="998" y="1"/>
                  </a:moveTo>
                  <a:cubicBezTo>
                    <a:pt x="994" y="1"/>
                    <a:pt x="991" y="1"/>
                    <a:pt x="987" y="1"/>
                  </a:cubicBezTo>
                  <a:cubicBezTo>
                    <a:pt x="828" y="5"/>
                    <a:pt x="696" y="140"/>
                    <a:pt x="603" y="279"/>
                  </a:cubicBezTo>
                  <a:cubicBezTo>
                    <a:pt x="545" y="367"/>
                    <a:pt x="493" y="461"/>
                    <a:pt x="431" y="546"/>
                  </a:cubicBezTo>
                  <a:cubicBezTo>
                    <a:pt x="368" y="675"/>
                    <a:pt x="307" y="806"/>
                    <a:pt x="236" y="929"/>
                  </a:cubicBezTo>
                  <a:cubicBezTo>
                    <a:pt x="156" y="1066"/>
                    <a:pt x="0" y="1255"/>
                    <a:pt x="6" y="1422"/>
                  </a:cubicBezTo>
                  <a:cubicBezTo>
                    <a:pt x="8" y="1496"/>
                    <a:pt x="103" y="1537"/>
                    <a:pt x="202" y="1561"/>
                  </a:cubicBezTo>
                  <a:cubicBezTo>
                    <a:pt x="278" y="1554"/>
                    <a:pt x="355" y="1545"/>
                    <a:pt x="432" y="1534"/>
                  </a:cubicBezTo>
                  <a:cubicBezTo>
                    <a:pt x="532" y="1521"/>
                    <a:pt x="634" y="1503"/>
                    <a:pt x="727" y="1456"/>
                  </a:cubicBezTo>
                  <a:cubicBezTo>
                    <a:pt x="859" y="1388"/>
                    <a:pt x="961" y="1267"/>
                    <a:pt x="1057" y="1149"/>
                  </a:cubicBezTo>
                  <a:cubicBezTo>
                    <a:pt x="1179" y="995"/>
                    <a:pt x="1301" y="841"/>
                    <a:pt x="1388" y="664"/>
                  </a:cubicBezTo>
                  <a:cubicBezTo>
                    <a:pt x="1441" y="556"/>
                    <a:pt x="1481" y="430"/>
                    <a:pt x="1449" y="318"/>
                  </a:cubicBezTo>
                  <a:cubicBezTo>
                    <a:pt x="1418" y="210"/>
                    <a:pt x="1326" y="137"/>
                    <a:pt x="1233" y="81"/>
                  </a:cubicBezTo>
                  <a:cubicBezTo>
                    <a:pt x="1161" y="38"/>
                    <a:pt x="1082" y="1"/>
                    <a:pt x="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5" name="Google Shape;3035;p44"/>
            <p:cNvSpPr/>
            <p:nvPr/>
          </p:nvSpPr>
          <p:spPr>
            <a:xfrm>
              <a:off x="2436775" y="3114150"/>
              <a:ext cx="38525" cy="33025"/>
            </a:xfrm>
            <a:custGeom>
              <a:avLst/>
              <a:gdLst/>
              <a:ahLst/>
              <a:cxnLst/>
              <a:rect l="l" t="t" r="r" b="b"/>
              <a:pathLst>
                <a:path w="1541" h="1321" extrusionOk="0">
                  <a:moveTo>
                    <a:pt x="1505" y="0"/>
                  </a:moveTo>
                  <a:cubicBezTo>
                    <a:pt x="1496" y="0"/>
                    <a:pt x="1487" y="5"/>
                    <a:pt x="1482" y="17"/>
                  </a:cubicBezTo>
                  <a:cubicBezTo>
                    <a:pt x="1038" y="977"/>
                    <a:pt x="33" y="1265"/>
                    <a:pt x="22" y="1267"/>
                  </a:cubicBezTo>
                  <a:cubicBezTo>
                    <a:pt x="8" y="1272"/>
                    <a:pt x="0" y="1286"/>
                    <a:pt x="3" y="1301"/>
                  </a:cubicBezTo>
                  <a:cubicBezTo>
                    <a:pt x="5" y="1308"/>
                    <a:pt x="10" y="1315"/>
                    <a:pt x="17" y="1318"/>
                  </a:cubicBezTo>
                  <a:cubicBezTo>
                    <a:pt x="20" y="1320"/>
                    <a:pt x="23" y="1320"/>
                    <a:pt x="27" y="1320"/>
                  </a:cubicBezTo>
                  <a:cubicBezTo>
                    <a:pt x="29" y="1320"/>
                    <a:pt x="31" y="1320"/>
                    <a:pt x="33" y="1320"/>
                  </a:cubicBezTo>
                  <a:cubicBezTo>
                    <a:pt x="45" y="1316"/>
                    <a:pt x="1074" y="1023"/>
                    <a:pt x="1529" y="39"/>
                  </a:cubicBezTo>
                  <a:cubicBezTo>
                    <a:pt x="1540" y="18"/>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6" name="Google Shape;3036;p44"/>
            <p:cNvSpPr/>
            <p:nvPr/>
          </p:nvSpPr>
          <p:spPr>
            <a:xfrm>
              <a:off x="2386675" y="3052650"/>
              <a:ext cx="33850" cy="41875"/>
            </a:xfrm>
            <a:custGeom>
              <a:avLst/>
              <a:gdLst/>
              <a:ahLst/>
              <a:cxnLst/>
              <a:rect l="l" t="t" r="r" b="b"/>
              <a:pathLst>
                <a:path w="1354" h="1675" extrusionOk="0">
                  <a:moveTo>
                    <a:pt x="651" y="0"/>
                  </a:moveTo>
                  <a:cubicBezTo>
                    <a:pt x="610" y="0"/>
                    <a:pt x="568" y="13"/>
                    <a:pt x="529" y="28"/>
                  </a:cubicBezTo>
                  <a:cubicBezTo>
                    <a:pt x="383" y="84"/>
                    <a:pt x="257" y="182"/>
                    <a:pt x="146" y="292"/>
                  </a:cubicBezTo>
                  <a:cubicBezTo>
                    <a:pt x="87" y="350"/>
                    <a:pt x="31" y="416"/>
                    <a:pt x="15" y="499"/>
                  </a:cubicBezTo>
                  <a:cubicBezTo>
                    <a:pt x="1" y="578"/>
                    <a:pt x="25" y="659"/>
                    <a:pt x="57" y="732"/>
                  </a:cubicBezTo>
                  <a:cubicBezTo>
                    <a:pt x="184" y="1022"/>
                    <a:pt x="415" y="1248"/>
                    <a:pt x="640" y="1467"/>
                  </a:cubicBezTo>
                  <a:cubicBezTo>
                    <a:pt x="692" y="1517"/>
                    <a:pt x="746" y="1568"/>
                    <a:pt x="807" y="1605"/>
                  </a:cubicBezTo>
                  <a:cubicBezTo>
                    <a:pt x="892" y="1655"/>
                    <a:pt x="991" y="1675"/>
                    <a:pt x="1089" y="1675"/>
                  </a:cubicBezTo>
                  <a:cubicBezTo>
                    <a:pt x="1113" y="1675"/>
                    <a:pt x="1136" y="1674"/>
                    <a:pt x="1160" y="1671"/>
                  </a:cubicBezTo>
                  <a:cubicBezTo>
                    <a:pt x="1224" y="1666"/>
                    <a:pt x="1289" y="1658"/>
                    <a:pt x="1353" y="1646"/>
                  </a:cubicBezTo>
                  <a:cubicBezTo>
                    <a:pt x="1278" y="1637"/>
                    <a:pt x="1204" y="1627"/>
                    <a:pt x="1130" y="1616"/>
                  </a:cubicBezTo>
                  <a:cubicBezTo>
                    <a:pt x="1033" y="1600"/>
                    <a:pt x="935" y="1580"/>
                    <a:pt x="847" y="1535"/>
                  </a:cubicBezTo>
                  <a:cubicBezTo>
                    <a:pt x="721" y="1468"/>
                    <a:pt x="628" y="1350"/>
                    <a:pt x="540" y="1235"/>
                  </a:cubicBezTo>
                  <a:cubicBezTo>
                    <a:pt x="428" y="1088"/>
                    <a:pt x="318" y="938"/>
                    <a:pt x="241" y="769"/>
                  </a:cubicBezTo>
                  <a:cubicBezTo>
                    <a:pt x="194" y="665"/>
                    <a:pt x="160" y="544"/>
                    <a:pt x="197" y="438"/>
                  </a:cubicBezTo>
                  <a:cubicBezTo>
                    <a:pt x="232" y="336"/>
                    <a:pt x="324" y="269"/>
                    <a:pt x="418" y="217"/>
                  </a:cubicBezTo>
                  <a:cubicBezTo>
                    <a:pt x="488" y="179"/>
                    <a:pt x="565" y="146"/>
                    <a:pt x="645" y="146"/>
                  </a:cubicBezTo>
                  <a:cubicBezTo>
                    <a:pt x="650" y="146"/>
                    <a:pt x="655" y="146"/>
                    <a:pt x="660" y="146"/>
                  </a:cubicBezTo>
                  <a:cubicBezTo>
                    <a:pt x="815" y="155"/>
                    <a:pt x="937" y="285"/>
                    <a:pt x="1021" y="420"/>
                  </a:cubicBezTo>
                  <a:cubicBezTo>
                    <a:pt x="1073" y="504"/>
                    <a:pt x="1119" y="596"/>
                    <a:pt x="1175" y="677"/>
                  </a:cubicBezTo>
                  <a:cubicBezTo>
                    <a:pt x="1080" y="459"/>
                    <a:pt x="978" y="245"/>
                    <a:pt x="812" y="80"/>
                  </a:cubicBezTo>
                  <a:cubicBezTo>
                    <a:pt x="784" y="50"/>
                    <a:pt x="750" y="27"/>
                    <a:pt x="713" y="10"/>
                  </a:cubicBezTo>
                  <a:cubicBezTo>
                    <a:pt x="693" y="3"/>
                    <a:pt x="672"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7" name="Google Shape;3037;p44"/>
            <p:cNvSpPr/>
            <p:nvPr/>
          </p:nvSpPr>
          <p:spPr>
            <a:xfrm>
              <a:off x="2390650" y="3056275"/>
              <a:ext cx="35100" cy="37525"/>
            </a:xfrm>
            <a:custGeom>
              <a:avLst/>
              <a:gdLst/>
              <a:ahLst/>
              <a:cxnLst/>
              <a:rect l="l" t="t" r="r" b="b"/>
              <a:pathLst>
                <a:path w="1404" h="1501" extrusionOk="0">
                  <a:moveTo>
                    <a:pt x="486" y="1"/>
                  </a:moveTo>
                  <a:cubicBezTo>
                    <a:pt x="406" y="1"/>
                    <a:pt x="329" y="34"/>
                    <a:pt x="259" y="72"/>
                  </a:cubicBezTo>
                  <a:cubicBezTo>
                    <a:pt x="165" y="124"/>
                    <a:pt x="73" y="191"/>
                    <a:pt x="38" y="293"/>
                  </a:cubicBezTo>
                  <a:cubicBezTo>
                    <a:pt x="1" y="399"/>
                    <a:pt x="35" y="520"/>
                    <a:pt x="82" y="624"/>
                  </a:cubicBezTo>
                  <a:cubicBezTo>
                    <a:pt x="159" y="793"/>
                    <a:pt x="269" y="943"/>
                    <a:pt x="381" y="1090"/>
                  </a:cubicBezTo>
                  <a:cubicBezTo>
                    <a:pt x="469" y="1205"/>
                    <a:pt x="562" y="1323"/>
                    <a:pt x="688" y="1390"/>
                  </a:cubicBezTo>
                  <a:cubicBezTo>
                    <a:pt x="776" y="1435"/>
                    <a:pt x="874" y="1455"/>
                    <a:pt x="971" y="1471"/>
                  </a:cubicBezTo>
                  <a:cubicBezTo>
                    <a:pt x="1045" y="1482"/>
                    <a:pt x="1120" y="1492"/>
                    <a:pt x="1194" y="1501"/>
                  </a:cubicBezTo>
                  <a:cubicBezTo>
                    <a:pt x="1291" y="1481"/>
                    <a:pt x="1385" y="1443"/>
                    <a:pt x="1390" y="1373"/>
                  </a:cubicBezTo>
                  <a:cubicBezTo>
                    <a:pt x="1403" y="1214"/>
                    <a:pt x="1261" y="1031"/>
                    <a:pt x="1189" y="900"/>
                  </a:cubicBezTo>
                  <a:cubicBezTo>
                    <a:pt x="1125" y="782"/>
                    <a:pt x="1072" y="656"/>
                    <a:pt x="1016" y="532"/>
                  </a:cubicBezTo>
                  <a:cubicBezTo>
                    <a:pt x="960" y="451"/>
                    <a:pt x="914" y="359"/>
                    <a:pt x="862" y="275"/>
                  </a:cubicBezTo>
                  <a:cubicBezTo>
                    <a:pt x="778" y="140"/>
                    <a:pt x="656" y="10"/>
                    <a:pt x="501" y="1"/>
                  </a:cubicBezTo>
                  <a:cubicBezTo>
                    <a:pt x="496" y="1"/>
                    <a:pt x="491" y="1"/>
                    <a:pt x="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8" name="Google Shape;3038;p44"/>
            <p:cNvSpPr/>
            <p:nvPr/>
          </p:nvSpPr>
          <p:spPr>
            <a:xfrm>
              <a:off x="2400450" y="3064825"/>
              <a:ext cx="35925" cy="32150"/>
            </a:xfrm>
            <a:custGeom>
              <a:avLst/>
              <a:gdLst/>
              <a:ahLst/>
              <a:cxnLst/>
              <a:rect l="l" t="t" r="r" b="b"/>
              <a:pathLst>
                <a:path w="1437" h="1286" extrusionOk="0">
                  <a:moveTo>
                    <a:pt x="32" y="1"/>
                  </a:moveTo>
                  <a:cubicBezTo>
                    <a:pt x="16" y="1"/>
                    <a:pt x="0" y="16"/>
                    <a:pt x="8" y="35"/>
                  </a:cubicBezTo>
                  <a:cubicBezTo>
                    <a:pt x="405" y="980"/>
                    <a:pt x="1393" y="1281"/>
                    <a:pt x="1403" y="1284"/>
                  </a:cubicBezTo>
                  <a:cubicBezTo>
                    <a:pt x="1405" y="1285"/>
                    <a:pt x="1407" y="1285"/>
                    <a:pt x="1409" y="1285"/>
                  </a:cubicBezTo>
                  <a:cubicBezTo>
                    <a:pt x="1413" y="1285"/>
                    <a:pt x="1416" y="1285"/>
                    <a:pt x="1419" y="1283"/>
                  </a:cubicBezTo>
                  <a:cubicBezTo>
                    <a:pt x="1426" y="1280"/>
                    <a:pt x="1431" y="1274"/>
                    <a:pt x="1433" y="1267"/>
                  </a:cubicBezTo>
                  <a:cubicBezTo>
                    <a:pt x="1436" y="1253"/>
                    <a:pt x="1429" y="1239"/>
                    <a:pt x="1415" y="1236"/>
                  </a:cubicBezTo>
                  <a:cubicBezTo>
                    <a:pt x="1406" y="1232"/>
                    <a:pt x="442" y="937"/>
                    <a:pt x="54" y="16"/>
                  </a:cubicBezTo>
                  <a:cubicBezTo>
                    <a:pt x="49" y="5"/>
                    <a:pt x="41"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9" name="Google Shape;3039;p44"/>
            <p:cNvSpPr/>
            <p:nvPr/>
          </p:nvSpPr>
          <p:spPr>
            <a:xfrm>
              <a:off x="2451650" y="3062875"/>
              <a:ext cx="35950" cy="40875"/>
            </a:xfrm>
            <a:custGeom>
              <a:avLst/>
              <a:gdLst/>
              <a:ahLst/>
              <a:cxnLst/>
              <a:rect l="l" t="t" r="r" b="b"/>
              <a:pathLst>
                <a:path w="1438" h="1635" extrusionOk="0">
                  <a:moveTo>
                    <a:pt x="821" y="1"/>
                  </a:moveTo>
                  <a:cubicBezTo>
                    <a:pt x="806" y="1"/>
                    <a:pt x="791" y="3"/>
                    <a:pt x="776" y="6"/>
                  </a:cubicBezTo>
                  <a:cubicBezTo>
                    <a:pt x="738" y="19"/>
                    <a:pt x="701" y="40"/>
                    <a:pt x="671" y="68"/>
                  </a:cubicBezTo>
                  <a:cubicBezTo>
                    <a:pt x="491" y="218"/>
                    <a:pt x="373" y="422"/>
                    <a:pt x="258" y="632"/>
                  </a:cubicBezTo>
                  <a:cubicBezTo>
                    <a:pt x="322" y="555"/>
                    <a:pt x="375" y="468"/>
                    <a:pt x="434" y="388"/>
                  </a:cubicBezTo>
                  <a:cubicBezTo>
                    <a:pt x="527" y="263"/>
                    <a:pt x="657" y="145"/>
                    <a:pt x="809" y="145"/>
                  </a:cubicBezTo>
                  <a:cubicBezTo>
                    <a:pt x="811" y="145"/>
                    <a:pt x="814" y="145"/>
                    <a:pt x="817" y="145"/>
                  </a:cubicBezTo>
                  <a:cubicBezTo>
                    <a:pt x="903" y="149"/>
                    <a:pt x="982" y="190"/>
                    <a:pt x="1053" y="237"/>
                  </a:cubicBezTo>
                  <a:cubicBezTo>
                    <a:pt x="1142" y="296"/>
                    <a:pt x="1227" y="371"/>
                    <a:pt x="1254" y="476"/>
                  </a:cubicBezTo>
                  <a:cubicBezTo>
                    <a:pt x="1282" y="585"/>
                    <a:pt x="1239" y="702"/>
                    <a:pt x="1183" y="801"/>
                  </a:cubicBezTo>
                  <a:cubicBezTo>
                    <a:pt x="1092" y="963"/>
                    <a:pt x="969" y="1104"/>
                    <a:pt x="845" y="1241"/>
                  </a:cubicBezTo>
                  <a:cubicBezTo>
                    <a:pt x="748" y="1348"/>
                    <a:pt x="644" y="1457"/>
                    <a:pt x="513" y="1513"/>
                  </a:cubicBezTo>
                  <a:cubicBezTo>
                    <a:pt x="422" y="1552"/>
                    <a:pt x="323" y="1563"/>
                    <a:pt x="225" y="1571"/>
                  </a:cubicBezTo>
                  <a:cubicBezTo>
                    <a:pt x="150" y="1576"/>
                    <a:pt x="76" y="1579"/>
                    <a:pt x="0" y="1582"/>
                  </a:cubicBezTo>
                  <a:cubicBezTo>
                    <a:pt x="64" y="1599"/>
                    <a:pt x="127" y="1613"/>
                    <a:pt x="192" y="1623"/>
                  </a:cubicBezTo>
                  <a:cubicBezTo>
                    <a:pt x="234" y="1630"/>
                    <a:pt x="277" y="1635"/>
                    <a:pt x="320" y="1635"/>
                  </a:cubicBezTo>
                  <a:cubicBezTo>
                    <a:pt x="398" y="1635"/>
                    <a:pt x="476" y="1621"/>
                    <a:pt x="548" y="1586"/>
                  </a:cubicBezTo>
                  <a:cubicBezTo>
                    <a:pt x="612" y="1555"/>
                    <a:pt x="669" y="1509"/>
                    <a:pt x="726" y="1463"/>
                  </a:cubicBezTo>
                  <a:cubicBezTo>
                    <a:pt x="968" y="1265"/>
                    <a:pt x="1218" y="1058"/>
                    <a:pt x="1369" y="781"/>
                  </a:cubicBezTo>
                  <a:cubicBezTo>
                    <a:pt x="1406" y="709"/>
                    <a:pt x="1438" y="630"/>
                    <a:pt x="1431" y="551"/>
                  </a:cubicBezTo>
                  <a:cubicBezTo>
                    <a:pt x="1422" y="468"/>
                    <a:pt x="1371" y="397"/>
                    <a:pt x="1317" y="335"/>
                  </a:cubicBezTo>
                  <a:cubicBezTo>
                    <a:pt x="1216" y="214"/>
                    <a:pt x="1098" y="108"/>
                    <a:pt x="958" y="39"/>
                  </a:cubicBezTo>
                  <a:cubicBezTo>
                    <a:pt x="915" y="18"/>
                    <a:pt x="868"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0" name="Google Shape;3040;p44"/>
            <p:cNvSpPr/>
            <p:nvPr/>
          </p:nvSpPr>
          <p:spPr>
            <a:xfrm>
              <a:off x="2447025" y="3066500"/>
              <a:ext cx="36675" cy="35925"/>
            </a:xfrm>
            <a:custGeom>
              <a:avLst/>
              <a:gdLst/>
              <a:ahLst/>
              <a:cxnLst/>
              <a:rect l="l" t="t" r="r" b="b"/>
              <a:pathLst>
                <a:path w="1467" h="1437" extrusionOk="0">
                  <a:moveTo>
                    <a:pt x="994" y="0"/>
                  </a:moveTo>
                  <a:cubicBezTo>
                    <a:pt x="842" y="0"/>
                    <a:pt x="712" y="118"/>
                    <a:pt x="619" y="243"/>
                  </a:cubicBezTo>
                  <a:cubicBezTo>
                    <a:pt x="560" y="323"/>
                    <a:pt x="507" y="410"/>
                    <a:pt x="443" y="487"/>
                  </a:cubicBezTo>
                  <a:cubicBezTo>
                    <a:pt x="379" y="606"/>
                    <a:pt x="314" y="726"/>
                    <a:pt x="241" y="838"/>
                  </a:cubicBezTo>
                  <a:cubicBezTo>
                    <a:pt x="159" y="964"/>
                    <a:pt x="1" y="1134"/>
                    <a:pt x="1" y="1293"/>
                  </a:cubicBezTo>
                  <a:cubicBezTo>
                    <a:pt x="1" y="1363"/>
                    <a:pt x="90" y="1409"/>
                    <a:pt x="185" y="1437"/>
                  </a:cubicBezTo>
                  <a:cubicBezTo>
                    <a:pt x="260" y="1434"/>
                    <a:pt x="335" y="1431"/>
                    <a:pt x="410" y="1426"/>
                  </a:cubicBezTo>
                  <a:cubicBezTo>
                    <a:pt x="508" y="1418"/>
                    <a:pt x="607" y="1407"/>
                    <a:pt x="698" y="1368"/>
                  </a:cubicBezTo>
                  <a:cubicBezTo>
                    <a:pt x="829" y="1312"/>
                    <a:pt x="933" y="1203"/>
                    <a:pt x="1030" y="1096"/>
                  </a:cubicBezTo>
                  <a:cubicBezTo>
                    <a:pt x="1154" y="959"/>
                    <a:pt x="1277" y="818"/>
                    <a:pt x="1367" y="656"/>
                  </a:cubicBezTo>
                  <a:cubicBezTo>
                    <a:pt x="1422" y="557"/>
                    <a:pt x="1467" y="440"/>
                    <a:pt x="1439" y="331"/>
                  </a:cubicBezTo>
                  <a:cubicBezTo>
                    <a:pt x="1412" y="226"/>
                    <a:pt x="1326" y="151"/>
                    <a:pt x="1238" y="92"/>
                  </a:cubicBezTo>
                  <a:cubicBezTo>
                    <a:pt x="1167" y="45"/>
                    <a:pt x="1088" y="4"/>
                    <a:pt x="1002" y="0"/>
                  </a:cubicBezTo>
                  <a:cubicBezTo>
                    <a:pt x="999" y="0"/>
                    <a:pt x="996" y="0"/>
                    <a:pt x="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1" name="Google Shape;3041;p44"/>
            <p:cNvSpPr/>
            <p:nvPr/>
          </p:nvSpPr>
          <p:spPr>
            <a:xfrm>
              <a:off x="2435625" y="3075150"/>
              <a:ext cx="38500" cy="29150"/>
            </a:xfrm>
            <a:custGeom>
              <a:avLst/>
              <a:gdLst/>
              <a:ahLst/>
              <a:cxnLst/>
              <a:rect l="l" t="t" r="r" b="b"/>
              <a:pathLst>
                <a:path w="1540" h="1166" extrusionOk="0">
                  <a:moveTo>
                    <a:pt x="1505" y="0"/>
                  </a:moveTo>
                  <a:cubicBezTo>
                    <a:pt x="1496" y="0"/>
                    <a:pt x="1487" y="5"/>
                    <a:pt x="1482" y="16"/>
                  </a:cubicBezTo>
                  <a:cubicBezTo>
                    <a:pt x="1018" y="900"/>
                    <a:pt x="33" y="1114"/>
                    <a:pt x="24" y="1116"/>
                  </a:cubicBezTo>
                  <a:cubicBezTo>
                    <a:pt x="9" y="1118"/>
                    <a:pt x="0" y="1132"/>
                    <a:pt x="3" y="1146"/>
                  </a:cubicBezTo>
                  <a:cubicBezTo>
                    <a:pt x="5" y="1153"/>
                    <a:pt x="9" y="1160"/>
                    <a:pt x="16" y="1163"/>
                  </a:cubicBezTo>
                  <a:cubicBezTo>
                    <a:pt x="19" y="1165"/>
                    <a:pt x="24" y="1166"/>
                    <a:pt x="28" y="1166"/>
                  </a:cubicBezTo>
                  <a:cubicBezTo>
                    <a:pt x="30" y="1166"/>
                    <a:pt x="31" y="1165"/>
                    <a:pt x="33" y="1165"/>
                  </a:cubicBezTo>
                  <a:cubicBezTo>
                    <a:pt x="43" y="1163"/>
                    <a:pt x="1052" y="946"/>
                    <a:pt x="1527" y="39"/>
                  </a:cubicBezTo>
                  <a:cubicBezTo>
                    <a:pt x="1539" y="19"/>
                    <a:pt x="1522"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2" name="Google Shape;3042;p44"/>
            <p:cNvSpPr/>
            <p:nvPr/>
          </p:nvSpPr>
          <p:spPr>
            <a:xfrm>
              <a:off x="2406250" y="3015700"/>
              <a:ext cx="23225" cy="40150"/>
            </a:xfrm>
            <a:custGeom>
              <a:avLst/>
              <a:gdLst/>
              <a:ahLst/>
              <a:cxnLst/>
              <a:rect l="l" t="t" r="r" b="b"/>
              <a:pathLst>
                <a:path w="929" h="1606" extrusionOk="0">
                  <a:moveTo>
                    <a:pt x="599" y="0"/>
                  </a:moveTo>
                  <a:cubicBezTo>
                    <a:pt x="480" y="0"/>
                    <a:pt x="361" y="28"/>
                    <a:pt x="248" y="68"/>
                  </a:cubicBezTo>
                  <a:cubicBezTo>
                    <a:pt x="179" y="92"/>
                    <a:pt x="108" y="123"/>
                    <a:pt x="64" y="182"/>
                  </a:cubicBezTo>
                  <a:cubicBezTo>
                    <a:pt x="23" y="240"/>
                    <a:pt x="12" y="314"/>
                    <a:pt x="10" y="385"/>
                  </a:cubicBezTo>
                  <a:cubicBezTo>
                    <a:pt x="1" y="663"/>
                    <a:pt x="99" y="931"/>
                    <a:pt x="195" y="1191"/>
                  </a:cubicBezTo>
                  <a:cubicBezTo>
                    <a:pt x="218" y="1251"/>
                    <a:pt x="240" y="1313"/>
                    <a:pt x="275" y="1365"/>
                  </a:cubicBezTo>
                  <a:cubicBezTo>
                    <a:pt x="337" y="1454"/>
                    <a:pt x="431" y="1515"/>
                    <a:pt x="531" y="1552"/>
                  </a:cubicBezTo>
                  <a:cubicBezTo>
                    <a:pt x="585" y="1573"/>
                    <a:pt x="639" y="1591"/>
                    <a:pt x="695" y="1605"/>
                  </a:cubicBezTo>
                  <a:cubicBezTo>
                    <a:pt x="638" y="1571"/>
                    <a:pt x="583" y="1534"/>
                    <a:pt x="528" y="1496"/>
                  </a:cubicBezTo>
                  <a:cubicBezTo>
                    <a:pt x="457" y="1447"/>
                    <a:pt x="386" y="1394"/>
                    <a:pt x="334" y="1324"/>
                  </a:cubicBezTo>
                  <a:cubicBezTo>
                    <a:pt x="259" y="1223"/>
                    <a:pt x="229" y="1095"/>
                    <a:pt x="203" y="969"/>
                  </a:cubicBezTo>
                  <a:cubicBezTo>
                    <a:pt x="169" y="809"/>
                    <a:pt x="138" y="646"/>
                    <a:pt x="141" y="483"/>
                  </a:cubicBezTo>
                  <a:cubicBezTo>
                    <a:pt x="143" y="381"/>
                    <a:pt x="163" y="274"/>
                    <a:pt x="232" y="202"/>
                  </a:cubicBezTo>
                  <a:cubicBezTo>
                    <a:pt x="299" y="136"/>
                    <a:pt x="398" y="116"/>
                    <a:pt x="491" y="110"/>
                  </a:cubicBezTo>
                  <a:cubicBezTo>
                    <a:pt x="505" y="109"/>
                    <a:pt x="519" y="109"/>
                    <a:pt x="533" y="109"/>
                  </a:cubicBezTo>
                  <a:cubicBezTo>
                    <a:pt x="596" y="109"/>
                    <a:pt x="658" y="117"/>
                    <a:pt x="713" y="146"/>
                  </a:cubicBezTo>
                  <a:cubicBezTo>
                    <a:pt x="833" y="211"/>
                    <a:pt x="881" y="361"/>
                    <a:pt x="896" y="501"/>
                  </a:cubicBezTo>
                  <a:cubicBezTo>
                    <a:pt x="905" y="588"/>
                    <a:pt x="907" y="679"/>
                    <a:pt x="922" y="765"/>
                  </a:cubicBezTo>
                  <a:cubicBezTo>
                    <a:pt x="927" y="554"/>
                    <a:pt x="929" y="346"/>
                    <a:pt x="858" y="151"/>
                  </a:cubicBezTo>
                  <a:cubicBezTo>
                    <a:pt x="847" y="117"/>
                    <a:pt x="830" y="86"/>
                    <a:pt x="806" y="59"/>
                  </a:cubicBezTo>
                  <a:cubicBezTo>
                    <a:pt x="766" y="19"/>
                    <a:pt x="708" y="7"/>
                    <a:pt x="653" y="2"/>
                  </a:cubicBezTo>
                  <a:cubicBezTo>
                    <a:pt x="635" y="1"/>
                    <a:pt x="617"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3" name="Google Shape;3043;p44"/>
            <p:cNvSpPr/>
            <p:nvPr/>
          </p:nvSpPr>
          <p:spPr>
            <a:xfrm>
              <a:off x="2409675" y="3018375"/>
              <a:ext cx="20850" cy="37825"/>
            </a:xfrm>
            <a:custGeom>
              <a:avLst/>
              <a:gdLst/>
              <a:ahLst/>
              <a:cxnLst/>
              <a:rect l="l" t="t" r="r" b="b"/>
              <a:pathLst>
                <a:path w="834" h="1513" extrusionOk="0">
                  <a:moveTo>
                    <a:pt x="396" y="1"/>
                  </a:moveTo>
                  <a:cubicBezTo>
                    <a:pt x="382" y="1"/>
                    <a:pt x="368" y="1"/>
                    <a:pt x="354" y="2"/>
                  </a:cubicBezTo>
                  <a:cubicBezTo>
                    <a:pt x="261" y="7"/>
                    <a:pt x="162" y="26"/>
                    <a:pt x="95" y="94"/>
                  </a:cubicBezTo>
                  <a:cubicBezTo>
                    <a:pt x="25" y="165"/>
                    <a:pt x="6" y="273"/>
                    <a:pt x="4" y="375"/>
                  </a:cubicBezTo>
                  <a:cubicBezTo>
                    <a:pt x="1" y="538"/>
                    <a:pt x="32" y="701"/>
                    <a:pt x="65" y="861"/>
                  </a:cubicBezTo>
                  <a:cubicBezTo>
                    <a:pt x="92" y="986"/>
                    <a:pt x="122" y="1114"/>
                    <a:pt x="196" y="1216"/>
                  </a:cubicBezTo>
                  <a:cubicBezTo>
                    <a:pt x="249" y="1286"/>
                    <a:pt x="320" y="1339"/>
                    <a:pt x="391" y="1388"/>
                  </a:cubicBezTo>
                  <a:cubicBezTo>
                    <a:pt x="446" y="1426"/>
                    <a:pt x="501" y="1463"/>
                    <a:pt x="558" y="1497"/>
                  </a:cubicBezTo>
                  <a:cubicBezTo>
                    <a:pt x="594" y="1506"/>
                    <a:pt x="631" y="1512"/>
                    <a:pt x="664" y="1512"/>
                  </a:cubicBezTo>
                  <a:cubicBezTo>
                    <a:pt x="708" y="1512"/>
                    <a:pt x="745" y="1501"/>
                    <a:pt x="763" y="1470"/>
                  </a:cubicBezTo>
                  <a:cubicBezTo>
                    <a:pt x="834" y="1348"/>
                    <a:pt x="789" y="1149"/>
                    <a:pt x="783" y="1017"/>
                  </a:cubicBezTo>
                  <a:cubicBezTo>
                    <a:pt x="776" y="897"/>
                    <a:pt x="782" y="777"/>
                    <a:pt x="785" y="657"/>
                  </a:cubicBezTo>
                  <a:cubicBezTo>
                    <a:pt x="770" y="572"/>
                    <a:pt x="768" y="480"/>
                    <a:pt x="759" y="394"/>
                  </a:cubicBezTo>
                  <a:cubicBezTo>
                    <a:pt x="744" y="256"/>
                    <a:pt x="696" y="104"/>
                    <a:pt x="575" y="38"/>
                  </a:cubicBezTo>
                  <a:cubicBezTo>
                    <a:pt x="520" y="8"/>
                    <a:pt x="45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4" name="Google Shape;3044;p44"/>
            <p:cNvSpPr/>
            <p:nvPr/>
          </p:nvSpPr>
          <p:spPr>
            <a:xfrm>
              <a:off x="2417400" y="3025300"/>
              <a:ext cx="17975" cy="38875"/>
            </a:xfrm>
            <a:custGeom>
              <a:avLst/>
              <a:gdLst/>
              <a:ahLst/>
              <a:cxnLst/>
              <a:rect l="l" t="t" r="r" b="b"/>
              <a:pathLst>
                <a:path w="719" h="1555" extrusionOk="0">
                  <a:moveTo>
                    <a:pt x="64" y="1"/>
                  </a:moveTo>
                  <a:cubicBezTo>
                    <a:pt x="53" y="1"/>
                    <a:pt x="42" y="8"/>
                    <a:pt x="42" y="23"/>
                  </a:cubicBezTo>
                  <a:cubicBezTo>
                    <a:pt x="1" y="928"/>
                    <a:pt x="673" y="1543"/>
                    <a:pt x="679" y="1549"/>
                  </a:cubicBezTo>
                  <a:cubicBezTo>
                    <a:pt x="683" y="1553"/>
                    <a:pt x="688" y="1555"/>
                    <a:pt x="694" y="1555"/>
                  </a:cubicBezTo>
                  <a:cubicBezTo>
                    <a:pt x="699" y="1555"/>
                    <a:pt x="706" y="1552"/>
                    <a:pt x="711" y="1547"/>
                  </a:cubicBezTo>
                  <a:cubicBezTo>
                    <a:pt x="718" y="1537"/>
                    <a:pt x="717" y="1524"/>
                    <a:pt x="708" y="1515"/>
                  </a:cubicBezTo>
                  <a:cubicBezTo>
                    <a:pt x="702" y="1509"/>
                    <a:pt x="45" y="907"/>
                    <a:pt x="86" y="25"/>
                  </a:cubicBezTo>
                  <a:cubicBezTo>
                    <a:pt x="88" y="9"/>
                    <a:pt x="76"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5" name="Google Shape;3045;p44"/>
            <p:cNvSpPr/>
            <p:nvPr/>
          </p:nvSpPr>
          <p:spPr>
            <a:xfrm>
              <a:off x="2448550" y="3027525"/>
              <a:ext cx="27200" cy="37975"/>
            </a:xfrm>
            <a:custGeom>
              <a:avLst/>
              <a:gdLst/>
              <a:ahLst/>
              <a:cxnLst/>
              <a:rect l="l" t="t" r="r" b="b"/>
              <a:pathLst>
                <a:path w="1088" h="1519" extrusionOk="0">
                  <a:moveTo>
                    <a:pt x="481" y="1"/>
                  </a:moveTo>
                  <a:cubicBezTo>
                    <a:pt x="456" y="1"/>
                    <a:pt x="431" y="5"/>
                    <a:pt x="408" y="16"/>
                  </a:cubicBezTo>
                  <a:cubicBezTo>
                    <a:pt x="377" y="34"/>
                    <a:pt x="349" y="59"/>
                    <a:pt x="328" y="88"/>
                  </a:cubicBezTo>
                  <a:cubicBezTo>
                    <a:pt x="197" y="248"/>
                    <a:pt x="129" y="446"/>
                    <a:pt x="65" y="646"/>
                  </a:cubicBezTo>
                  <a:cubicBezTo>
                    <a:pt x="106" y="569"/>
                    <a:pt x="139" y="484"/>
                    <a:pt x="177" y="405"/>
                  </a:cubicBezTo>
                  <a:cubicBezTo>
                    <a:pt x="237" y="280"/>
                    <a:pt x="332" y="152"/>
                    <a:pt x="467" y="131"/>
                  </a:cubicBezTo>
                  <a:cubicBezTo>
                    <a:pt x="481" y="129"/>
                    <a:pt x="496" y="128"/>
                    <a:pt x="510" y="128"/>
                  </a:cubicBezTo>
                  <a:cubicBezTo>
                    <a:pt x="570" y="128"/>
                    <a:pt x="631" y="147"/>
                    <a:pt x="687" y="170"/>
                  </a:cubicBezTo>
                  <a:cubicBezTo>
                    <a:pt x="774" y="206"/>
                    <a:pt x="861" y="257"/>
                    <a:pt x="902" y="343"/>
                  </a:cubicBezTo>
                  <a:cubicBezTo>
                    <a:pt x="944" y="434"/>
                    <a:pt x="926" y="541"/>
                    <a:pt x="894" y="637"/>
                  </a:cubicBezTo>
                  <a:cubicBezTo>
                    <a:pt x="843" y="793"/>
                    <a:pt x="761" y="936"/>
                    <a:pt x="676" y="1075"/>
                  </a:cubicBezTo>
                  <a:cubicBezTo>
                    <a:pt x="609" y="1185"/>
                    <a:pt x="539" y="1297"/>
                    <a:pt x="435" y="1368"/>
                  </a:cubicBezTo>
                  <a:cubicBezTo>
                    <a:pt x="362" y="1417"/>
                    <a:pt x="278" y="1443"/>
                    <a:pt x="194" y="1465"/>
                  </a:cubicBezTo>
                  <a:cubicBezTo>
                    <a:pt x="130" y="1483"/>
                    <a:pt x="65" y="1498"/>
                    <a:pt x="1" y="1513"/>
                  </a:cubicBezTo>
                  <a:cubicBezTo>
                    <a:pt x="43" y="1516"/>
                    <a:pt x="86" y="1518"/>
                    <a:pt x="127" y="1518"/>
                  </a:cubicBezTo>
                  <a:cubicBezTo>
                    <a:pt x="143" y="1518"/>
                    <a:pt x="158" y="1518"/>
                    <a:pt x="173" y="1517"/>
                  </a:cubicBezTo>
                  <a:cubicBezTo>
                    <a:pt x="280" y="1515"/>
                    <a:pt x="389" y="1489"/>
                    <a:pt x="476" y="1425"/>
                  </a:cubicBezTo>
                  <a:cubicBezTo>
                    <a:pt x="527" y="1387"/>
                    <a:pt x="569" y="1337"/>
                    <a:pt x="609" y="1288"/>
                  </a:cubicBezTo>
                  <a:cubicBezTo>
                    <a:pt x="787" y="1074"/>
                    <a:pt x="969" y="854"/>
                    <a:pt x="1052" y="588"/>
                  </a:cubicBezTo>
                  <a:cubicBezTo>
                    <a:pt x="1073" y="520"/>
                    <a:pt x="1088" y="447"/>
                    <a:pt x="1068" y="379"/>
                  </a:cubicBezTo>
                  <a:cubicBezTo>
                    <a:pt x="1045" y="308"/>
                    <a:pt x="990" y="256"/>
                    <a:pt x="933" y="210"/>
                  </a:cubicBezTo>
                  <a:cubicBezTo>
                    <a:pt x="824" y="123"/>
                    <a:pt x="704" y="50"/>
                    <a:pt x="572" y="14"/>
                  </a:cubicBezTo>
                  <a:cubicBezTo>
                    <a:pt x="542" y="7"/>
                    <a:pt x="511" y="1"/>
                    <a:pt x="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44"/>
            <p:cNvSpPr/>
            <p:nvPr/>
          </p:nvSpPr>
          <p:spPr>
            <a:xfrm>
              <a:off x="2443300" y="3030700"/>
              <a:ext cx="28875" cy="34650"/>
            </a:xfrm>
            <a:custGeom>
              <a:avLst/>
              <a:gdLst/>
              <a:ahLst/>
              <a:cxnLst/>
              <a:rect l="l" t="t" r="r" b="b"/>
              <a:pathLst>
                <a:path w="1155" h="1386" extrusionOk="0">
                  <a:moveTo>
                    <a:pt x="721" y="1"/>
                  </a:moveTo>
                  <a:cubicBezTo>
                    <a:pt x="706" y="1"/>
                    <a:pt x="691" y="2"/>
                    <a:pt x="677" y="4"/>
                  </a:cubicBezTo>
                  <a:cubicBezTo>
                    <a:pt x="542" y="25"/>
                    <a:pt x="447" y="152"/>
                    <a:pt x="387" y="278"/>
                  </a:cubicBezTo>
                  <a:cubicBezTo>
                    <a:pt x="349" y="357"/>
                    <a:pt x="318" y="442"/>
                    <a:pt x="275" y="519"/>
                  </a:cubicBezTo>
                  <a:cubicBezTo>
                    <a:pt x="239" y="633"/>
                    <a:pt x="204" y="748"/>
                    <a:pt x="159" y="858"/>
                  </a:cubicBezTo>
                  <a:cubicBezTo>
                    <a:pt x="108" y="981"/>
                    <a:pt x="1" y="1154"/>
                    <a:pt x="27" y="1293"/>
                  </a:cubicBezTo>
                  <a:cubicBezTo>
                    <a:pt x="39" y="1355"/>
                    <a:pt x="124" y="1378"/>
                    <a:pt x="212" y="1386"/>
                  </a:cubicBezTo>
                  <a:cubicBezTo>
                    <a:pt x="276" y="1372"/>
                    <a:pt x="341" y="1356"/>
                    <a:pt x="404" y="1339"/>
                  </a:cubicBezTo>
                  <a:cubicBezTo>
                    <a:pt x="488" y="1316"/>
                    <a:pt x="572" y="1289"/>
                    <a:pt x="645" y="1241"/>
                  </a:cubicBezTo>
                  <a:cubicBezTo>
                    <a:pt x="749" y="1170"/>
                    <a:pt x="820" y="1059"/>
                    <a:pt x="886" y="950"/>
                  </a:cubicBezTo>
                  <a:cubicBezTo>
                    <a:pt x="971" y="809"/>
                    <a:pt x="1054" y="666"/>
                    <a:pt x="1105" y="510"/>
                  </a:cubicBezTo>
                  <a:cubicBezTo>
                    <a:pt x="1136" y="414"/>
                    <a:pt x="1154" y="307"/>
                    <a:pt x="1112" y="216"/>
                  </a:cubicBezTo>
                  <a:cubicBezTo>
                    <a:pt x="1071" y="130"/>
                    <a:pt x="984" y="79"/>
                    <a:pt x="897" y="43"/>
                  </a:cubicBezTo>
                  <a:cubicBezTo>
                    <a:pt x="842" y="20"/>
                    <a:pt x="781"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7" name="Google Shape;3047;p44"/>
            <p:cNvSpPr/>
            <p:nvPr/>
          </p:nvSpPr>
          <p:spPr>
            <a:xfrm>
              <a:off x="2434850" y="3038175"/>
              <a:ext cx="28625" cy="31425"/>
            </a:xfrm>
            <a:custGeom>
              <a:avLst/>
              <a:gdLst/>
              <a:ahLst/>
              <a:cxnLst/>
              <a:rect l="l" t="t" r="r" b="b"/>
              <a:pathLst>
                <a:path w="1145" h="1257" extrusionOk="0">
                  <a:moveTo>
                    <a:pt x="1114" y="0"/>
                  </a:moveTo>
                  <a:cubicBezTo>
                    <a:pt x="1106" y="0"/>
                    <a:pt x="1099" y="4"/>
                    <a:pt x="1097" y="13"/>
                  </a:cubicBezTo>
                  <a:cubicBezTo>
                    <a:pt x="845" y="859"/>
                    <a:pt x="26" y="1209"/>
                    <a:pt x="17" y="1212"/>
                  </a:cubicBezTo>
                  <a:cubicBezTo>
                    <a:pt x="6" y="1218"/>
                    <a:pt x="0" y="1230"/>
                    <a:pt x="5" y="1242"/>
                  </a:cubicBezTo>
                  <a:cubicBezTo>
                    <a:pt x="7" y="1248"/>
                    <a:pt x="13" y="1254"/>
                    <a:pt x="19" y="1256"/>
                  </a:cubicBezTo>
                  <a:cubicBezTo>
                    <a:pt x="21" y="1256"/>
                    <a:pt x="22" y="1256"/>
                    <a:pt x="23" y="1256"/>
                  </a:cubicBezTo>
                  <a:cubicBezTo>
                    <a:pt x="26" y="1256"/>
                    <a:pt x="29" y="1255"/>
                    <a:pt x="33" y="1255"/>
                  </a:cubicBezTo>
                  <a:cubicBezTo>
                    <a:pt x="42" y="1251"/>
                    <a:pt x="879" y="893"/>
                    <a:pt x="1138" y="25"/>
                  </a:cubicBezTo>
                  <a:cubicBezTo>
                    <a:pt x="1145" y="11"/>
                    <a:pt x="112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8" name="Google Shape;3048;p44"/>
            <p:cNvSpPr/>
            <p:nvPr/>
          </p:nvSpPr>
          <p:spPr>
            <a:xfrm>
              <a:off x="2432125" y="2997525"/>
              <a:ext cx="34450" cy="34950"/>
            </a:xfrm>
            <a:custGeom>
              <a:avLst/>
              <a:gdLst/>
              <a:ahLst/>
              <a:cxnLst/>
              <a:rect l="l" t="t" r="r" b="b"/>
              <a:pathLst>
                <a:path w="1378" h="1398" extrusionOk="0">
                  <a:moveTo>
                    <a:pt x="814" y="0"/>
                  </a:moveTo>
                  <a:cubicBezTo>
                    <a:pt x="810" y="0"/>
                    <a:pt x="806" y="0"/>
                    <a:pt x="801" y="0"/>
                  </a:cubicBezTo>
                  <a:cubicBezTo>
                    <a:pt x="731" y="5"/>
                    <a:pt x="667" y="45"/>
                    <a:pt x="611" y="88"/>
                  </a:cubicBezTo>
                  <a:cubicBezTo>
                    <a:pt x="391" y="260"/>
                    <a:pt x="248" y="508"/>
                    <a:pt x="110" y="748"/>
                  </a:cubicBezTo>
                  <a:cubicBezTo>
                    <a:pt x="79" y="805"/>
                    <a:pt x="47" y="860"/>
                    <a:pt x="29" y="922"/>
                  </a:cubicBezTo>
                  <a:cubicBezTo>
                    <a:pt x="0" y="1026"/>
                    <a:pt x="14" y="1137"/>
                    <a:pt x="50" y="1238"/>
                  </a:cubicBezTo>
                  <a:cubicBezTo>
                    <a:pt x="68" y="1292"/>
                    <a:pt x="89" y="1345"/>
                    <a:pt x="114" y="1398"/>
                  </a:cubicBezTo>
                  <a:cubicBezTo>
                    <a:pt x="105" y="1332"/>
                    <a:pt x="97" y="1266"/>
                    <a:pt x="92" y="1200"/>
                  </a:cubicBezTo>
                  <a:cubicBezTo>
                    <a:pt x="83" y="1114"/>
                    <a:pt x="78" y="1026"/>
                    <a:pt x="98" y="940"/>
                  </a:cubicBezTo>
                  <a:cubicBezTo>
                    <a:pt x="128" y="818"/>
                    <a:pt x="207" y="712"/>
                    <a:pt x="286" y="612"/>
                  </a:cubicBezTo>
                  <a:cubicBezTo>
                    <a:pt x="387" y="483"/>
                    <a:pt x="492" y="356"/>
                    <a:pt x="620" y="253"/>
                  </a:cubicBezTo>
                  <a:cubicBezTo>
                    <a:pt x="693" y="195"/>
                    <a:pt x="780" y="143"/>
                    <a:pt x="872" y="143"/>
                  </a:cubicBezTo>
                  <a:cubicBezTo>
                    <a:pt x="879" y="143"/>
                    <a:pt x="887" y="143"/>
                    <a:pt x="894" y="144"/>
                  </a:cubicBezTo>
                  <a:cubicBezTo>
                    <a:pt x="987" y="151"/>
                    <a:pt x="1066" y="215"/>
                    <a:pt x="1130" y="283"/>
                  </a:cubicBezTo>
                  <a:cubicBezTo>
                    <a:pt x="1182" y="339"/>
                    <a:pt x="1229" y="401"/>
                    <a:pt x="1244" y="475"/>
                  </a:cubicBezTo>
                  <a:cubicBezTo>
                    <a:pt x="1271" y="609"/>
                    <a:pt x="1186" y="744"/>
                    <a:pt x="1089" y="844"/>
                  </a:cubicBezTo>
                  <a:cubicBezTo>
                    <a:pt x="1028" y="908"/>
                    <a:pt x="960" y="966"/>
                    <a:pt x="903" y="1033"/>
                  </a:cubicBezTo>
                  <a:cubicBezTo>
                    <a:pt x="1068" y="903"/>
                    <a:pt x="1230" y="770"/>
                    <a:pt x="1334" y="590"/>
                  </a:cubicBezTo>
                  <a:cubicBezTo>
                    <a:pt x="1354" y="560"/>
                    <a:pt x="1368" y="526"/>
                    <a:pt x="1373" y="490"/>
                  </a:cubicBezTo>
                  <a:cubicBezTo>
                    <a:pt x="1378" y="434"/>
                    <a:pt x="1350" y="382"/>
                    <a:pt x="1318" y="336"/>
                  </a:cubicBezTo>
                  <a:cubicBezTo>
                    <a:pt x="1237" y="225"/>
                    <a:pt x="1126" y="138"/>
                    <a:pt x="1008" y="67"/>
                  </a:cubicBezTo>
                  <a:cubicBezTo>
                    <a:pt x="949" y="33"/>
                    <a:pt x="884"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9" name="Google Shape;3049;p44"/>
            <p:cNvSpPr/>
            <p:nvPr/>
          </p:nvSpPr>
          <p:spPr>
            <a:xfrm>
              <a:off x="2434050" y="3001075"/>
              <a:ext cx="29875" cy="34925"/>
            </a:xfrm>
            <a:custGeom>
              <a:avLst/>
              <a:gdLst/>
              <a:ahLst/>
              <a:cxnLst/>
              <a:rect l="l" t="t" r="r" b="b"/>
              <a:pathLst>
                <a:path w="1195" h="1397" extrusionOk="0">
                  <a:moveTo>
                    <a:pt x="794" y="1"/>
                  </a:moveTo>
                  <a:cubicBezTo>
                    <a:pt x="703" y="1"/>
                    <a:pt x="615" y="53"/>
                    <a:pt x="543" y="111"/>
                  </a:cubicBezTo>
                  <a:cubicBezTo>
                    <a:pt x="415" y="214"/>
                    <a:pt x="310" y="342"/>
                    <a:pt x="209" y="470"/>
                  </a:cubicBezTo>
                  <a:cubicBezTo>
                    <a:pt x="130" y="570"/>
                    <a:pt x="50" y="676"/>
                    <a:pt x="21" y="798"/>
                  </a:cubicBezTo>
                  <a:cubicBezTo>
                    <a:pt x="0" y="884"/>
                    <a:pt x="6" y="972"/>
                    <a:pt x="13" y="1058"/>
                  </a:cubicBezTo>
                  <a:cubicBezTo>
                    <a:pt x="19" y="1124"/>
                    <a:pt x="27" y="1190"/>
                    <a:pt x="37" y="1256"/>
                  </a:cubicBezTo>
                  <a:cubicBezTo>
                    <a:pt x="72" y="1330"/>
                    <a:pt x="120" y="1397"/>
                    <a:pt x="177" y="1397"/>
                  </a:cubicBezTo>
                  <a:cubicBezTo>
                    <a:pt x="180" y="1397"/>
                    <a:pt x="184" y="1397"/>
                    <a:pt x="188" y="1396"/>
                  </a:cubicBezTo>
                  <a:cubicBezTo>
                    <a:pt x="327" y="1371"/>
                    <a:pt x="453" y="1210"/>
                    <a:pt x="550" y="1120"/>
                  </a:cubicBezTo>
                  <a:cubicBezTo>
                    <a:pt x="636" y="1039"/>
                    <a:pt x="732" y="965"/>
                    <a:pt x="827" y="891"/>
                  </a:cubicBezTo>
                  <a:cubicBezTo>
                    <a:pt x="883" y="825"/>
                    <a:pt x="952" y="765"/>
                    <a:pt x="1012" y="702"/>
                  </a:cubicBezTo>
                  <a:cubicBezTo>
                    <a:pt x="1109" y="602"/>
                    <a:pt x="1195" y="467"/>
                    <a:pt x="1166" y="333"/>
                  </a:cubicBezTo>
                  <a:cubicBezTo>
                    <a:pt x="1152" y="259"/>
                    <a:pt x="1104" y="197"/>
                    <a:pt x="1053" y="141"/>
                  </a:cubicBezTo>
                  <a:cubicBezTo>
                    <a:pt x="989" y="73"/>
                    <a:pt x="910" y="10"/>
                    <a:pt x="816" y="2"/>
                  </a:cubicBezTo>
                  <a:cubicBezTo>
                    <a:pt x="808" y="1"/>
                    <a:pt x="801" y="1"/>
                    <a:pt x="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0" name="Google Shape;3050;p44"/>
            <p:cNvSpPr/>
            <p:nvPr/>
          </p:nvSpPr>
          <p:spPr>
            <a:xfrm>
              <a:off x="2435575" y="3009200"/>
              <a:ext cx="20200" cy="37350"/>
            </a:xfrm>
            <a:custGeom>
              <a:avLst/>
              <a:gdLst/>
              <a:ahLst/>
              <a:cxnLst/>
              <a:rect l="l" t="t" r="r" b="b"/>
              <a:pathLst>
                <a:path w="808" h="1494" extrusionOk="0">
                  <a:moveTo>
                    <a:pt x="776" y="0"/>
                  </a:moveTo>
                  <a:cubicBezTo>
                    <a:pt x="772" y="0"/>
                    <a:pt x="767" y="2"/>
                    <a:pt x="762" y="5"/>
                  </a:cubicBezTo>
                  <a:cubicBezTo>
                    <a:pt x="43" y="552"/>
                    <a:pt x="0" y="1462"/>
                    <a:pt x="0" y="1473"/>
                  </a:cubicBezTo>
                  <a:cubicBezTo>
                    <a:pt x="0" y="1477"/>
                    <a:pt x="1" y="1483"/>
                    <a:pt x="5" y="1486"/>
                  </a:cubicBezTo>
                  <a:cubicBezTo>
                    <a:pt x="9" y="1491"/>
                    <a:pt x="16" y="1494"/>
                    <a:pt x="23" y="1494"/>
                  </a:cubicBezTo>
                  <a:cubicBezTo>
                    <a:pt x="35" y="1494"/>
                    <a:pt x="45" y="1485"/>
                    <a:pt x="45" y="1473"/>
                  </a:cubicBezTo>
                  <a:cubicBezTo>
                    <a:pt x="46" y="1464"/>
                    <a:pt x="86" y="574"/>
                    <a:pt x="789" y="40"/>
                  </a:cubicBezTo>
                  <a:cubicBezTo>
                    <a:pt x="808" y="25"/>
                    <a:pt x="79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052" name="Google Shape;3052;p44"/>
          <p:cNvSpPr txBox="1">
            <a:spLocks noGrp="1"/>
          </p:cNvSpPr>
          <p:nvPr>
            <p:ph type="subTitle" idx="1"/>
          </p:nvPr>
        </p:nvSpPr>
        <p:spPr>
          <a:xfrm>
            <a:off x="693330" y="2086010"/>
            <a:ext cx="5563941" cy="1766799"/>
          </a:xfrm>
          <a:prstGeom prst="rect">
            <a:avLst/>
          </a:prstGeom>
        </p:spPr>
        <p:txBody>
          <a:bodyPr spcFirstLastPara="1" wrap="square" lIns="91425" tIns="91425" rIns="91425" bIns="91425" anchor="t" anchorCtr="0">
            <a:noAutofit/>
          </a:bodyPr>
          <a:lstStyle/>
          <a:p>
            <a:pPr marL="0" indent="0" algn="just">
              <a:lnSpc>
                <a:spcPct val="150000"/>
              </a:lnSpc>
              <a:buNone/>
            </a:pPr>
            <a:r>
              <a:rPr lang="en-US" sz="2000" b="1" dirty="0" err="1">
                <a:effectLst/>
                <a:latin typeface="Calibri" panose="020F0502020204030204" pitchFamily="34" charset="0"/>
                <a:ea typeface="Calibri" panose="020F0502020204030204" pitchFamily="34" charset="0"/>
                <a:cs typeface="Calibri" panose="020F0502020204030204" pitchFamily="34" charset="0"/>
              </a:rPr>
              <a:t>Câu</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smtClean="0">
                <a:effectLst/>
                <a:latin typeface="Calibri" panose="020F0502020204030204" pitchFamily="34" charset="0"/>
                <a:ea typeface="Calibri" panose="020F0502020204030204" pitchFamily="34" charset="0"/>
                <a:cs typeface="Calibri" panose="020F0502020204030204" pitchFamily="34" charset="0"/>
              </a:rPr>
              <a:t>1</a:t>
            </a:r>
            <a:r>
              <a:rPr lang="vi-VN" sz="2000" b="1" dirty="0" smtClean="0">
                <a:latin typeface="Calibri" panose="020F0502020204030204" pitchFamily="34" charset="0"/>
                <a:ea typeface="Calibri" panose="020F0502020204030204" pitchFamily="34" charset="0"/>
                <a:cs typeface="Calibri" panose="020F0502020204030204" pitchFamily="34" charset="0"/>
              </a:rPr>
              <a:t>: Bài </a:t>
            </a:r>
            <a:r>
              <a:rPr lang="vi-VN" sz="2000" b="1" dirty="0">
                <a:latin typeface="Calibri" panose="020F0502020204030204" pitchFamily="34" charset="0"/>
                <a:ea typeface="Calibri" panose="020F0502020204030204" pitchFamily="34" charset="0"/>
                <a:cs typeface="Calibri" panose="020F0502020204030204" pitchFamily="34" charset="0"/>
              </a:rPr>
              <a:t>phát biểu viết ra nhằm </a:t>
            </a:r>
            <a:r>
              <a:rPr lang="vi-VN" sz="2000" b="1" dirty="0" smtClean="0">
                <a:latin typeface="Calibri" panose="020F0502020204030204" pitchFamily="34" charset="0"/>
                <a:ea typeface="Calibri" panose="020F0502020204030204" pitchFamily="34" charset="0"/>
                <a:cs typeface="Calibri" panose="020F0502020204030204" pitchFamily="34" charset="0"/>
              </a:rPr>
              <a:t>mục đích gì? Để đạt được mục đích đó, tác giả đã đưa ra luận điểm, lí lẽ và bằng chứng như thế nào?</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053" name="Google Shape;3053;p44"/>
          <p:cNvGrpSpPr/>
          <p:nvPr/>
        </p:nvGrpSpPr>
        <p:grpSpPr>
          <a:xfrm>
            <a:off x="6212950" y="2507895"/>
            <a:ext cx="1837972" cy="2214457"/>
            <a:chOff x="5762700" y="2268725"/>
            <a:chExt cx="687375" cy="828175"/>
          </a:xfrm>
        </p:grpSpPr>
        <p:sp>
          <p:nvSpPr>
            <p:cNvPr id="3054" name="Google Shape;3054;p44"/>
            <p:cNvSpPr/>
            <p:nvPr/>
          </p:nvSpPr>
          <p:spPr>
            <a:xfrm>
              <a:off x="6121775" y="2289900"/>
              <a:ext cx="10750" cy="27350"/>
            </a:xfrm>
            <a:custGeom>
              <a:avLst/>
              <a:gdLst/>
              <a:ahLst/>
              <a:cxnLst/>
              <a:rect l="l" t="t" r="r" b="b"/>
              <a:pathLst>
                <a:path w="430" h="1094" extrusionOk="0">
                  <a:moveTo>
                    <a:pt x="241" y="0"/>
                  </a:moveTo>
                  <a:cubicBezTo>
                    <a:pt x="194" y="217"/>
                    <a:pt x="0" y="768"/>
                    <a:pt x="126" y="978"/>
                  </a:cubicBezTo>
                  <a:cubicBezTo>
                    <a:pt x="177" y="1064"/>
                    <a:pt x="275" y="1093"/>
                    <a:pt x="382" y="1093"/>
                  </a:cubicBezTo>
                  <a:cubicBezTo>
                    <a:pt x="398" y="1093"/>
                    <a:pt x="414" y="1093"/>
                    <a:pt x="430" y="1092"/>
                  </a:cubicBezTo>
                  <a:cubicBezTo>
                    <a:pt x="430" y="719"/>
                    <a:pt x="366" y="349"/>
                    <a:pt x="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5" name="Google Shape;3055;p44"/>
            <p:cNvSpPr/>
            <p:nvPr/>
          </p:nvSpPr>
          <p:spPr>
            <a:xfrm>
              <a:off x="6285450" y="2662400"/>
              <a:ext cx="36125" cy="19425"/>
            </a:xfrm>
            <a:custGeom>
              <a:avLst/>
              <a:gdLst/>
              <a:ahLst/>
              <a:cxnLst/>
              <a:rect l="l" t="t" r="r" b="b"/>
              <a:pathLst>
                <a:path w="1445" h="777" extrusionOk="0">
                  <a:moveTo>
                    <a:pt x="187" y="1"/>
                  </a:moveTo>
                  <a:cubicBezTo>
                    <a:pt x="126" y="260"/>
                    <a:pt x="64" y="518"/>
                    <a:pt x="0" y="776"/>
                  </a:cubicBezTo>
                  <a:lnTo>
                    <a:pt x="1444" y="457"/>
                  </a:lnTo>
                  <a:cubicBezTo>
                    <a:pt x="1025" y="305"/>
                    <a:pt x="606" y="153"/>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6" name="Google Shape;3056;p44"/>
            <p:cNvSpPr/>
            <p:nvPr/>
          </p:nvSpPr>
          <p:spPr>
            <a:xfrm>
              <a:off x="6304600" y="2574025"/>
              <a:ext cx="19150" cy="16350"/>
            </a:xfrm>
            <a:custGeom>
              <a:avLst/>
              <a:gdLst/>
              <a:ahLst/>
              <a:cxnLst/>
              <a:rect l="l" t="t" r="r" b="b"/>
              <a:pathLst>
                <a:path w="766" h="654" extrusionOk="0">
                  <a:moveTo>
                    <a:pt x="85" y="0"/>
                  </a:moveTo>
                  <a:cubicBezTo>
                    <a:pt x="60" y="207"/>
                    <a:pt x="32" y="413"/>
                    <a:pt x="1" y="620"/>
                  </a:cubicBezTo>
                  <a:cubicBezTo>
                    <a:pt x="187" y="642"/>
                    <a:pt x="375" y="653"/>
                    <a:pt x="562" y="653"/>
                  </a:cubicBezTo>
                  <a:cubicBezTo>
                    <a:pt x="630" y="653"/>
                    <a:pt x="698" y="652"/>
                    <a:pt x="765" y="649"/>
                  </a:cubicBezTo>
                  <a:cubicBezTo>
                    <a:pt x="538" y="432"/>
                    <a:pt x="311" y="217"/>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7" name="Google Shape;3057;p44"/>
            <p:cNvSpPr/>
            <p:nvPr/>
          </p:nvSpPr>
          <p:spPr>
            <a:xfrm>
              <a:off x="6341575" y="2506325"/>
              <a:ext cx="15625" cy="16900"/>
            </a:xfrm>
            <a:custGeom>
              <a:avLst/>
              <a:gdLst/>
              <a:ahLst/>
              <a:cxnLst/>
              <a:rect l="l" t="t" r="r" b="b"/>
              <a:pathLst>
                <a:path w="625" h="676" extrusionOk="0">
                  <a:moveTo>
                    <a:pt x="624" y="1"/>
                  </a:moveTo>
                  <a:lnTo>
                    <a:pt x="624" y="1"/>
                  </a:lnTo>
                  <a:cubicBezTo>
                    <a:pt x="412" y="57"/>
                    <a:pt x="202" y="103"/>
                    <a:pt x="0" y="139"/>
                  </a:cubicBezTo>
                  <a:cubicBezTo>
                    <a:pt x="107" y="325"/>
                    <a:pt x="227" y="505"/>
                    <a:pt x="359" y="676"/>
                  </a:cubicBezTo>
                  <a:cubicBezTo>
                    <a:pt x="462" y="457"/>
                    <a:pt x="551" y="23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8" name="Google Shape;3058;p44"/>
            <p:cNvSpPr/>
            <p:nvPr/>
          </p:nvSpPr>
          <p:spPr>
            <a:xfrm>
              <a:off x="6422525" y="2441325"/>
              <a:ext cx="21625" cy="18375"/>
            </a:xfrm>
            <a:custGeom>
              <a:avLst/>
              <a:gdLst/>
              <a:ahLst/>
              <a:cxnLst/>
              <a:rect l="l" t="t" r="r" b="b"/>
              <a:pathLst>
                <a:path w="865" h="735" extrusionOk="0">
                  <a:moveTo>
                    <a:pt x="354" y="1"/>
                  </a:moveTo>
                  <a:cubicBezTo>
                    <a:pt x="260" y="253"/>
                    <a:pt x="142" y="497"/>
                    <a:pt x="1" y="727"/>
                  </a:cubicBezTo>
                  <a:cubicBezTo>
                    <a:pt x="64" y="732"/>
                    <a:pt x="127" y="734"/>
                    <a:pt x="189" y="734"/>
                  </a:cubicBezTo>
                  <a:cubicBezTo>
                    <a:pt x="417" y="734"/>
                    <a:pt x="644" y="704"/>
                    <a:pt x="864" y="645"/>
                  </a:cubicBezTo>
                  <a:cubicBezTo>
                    <a:pt x="695" y="431"/>
                    <a:pt x="524" y="215"/>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9" name="Google Shape;3059;p44"/>
            <p:cNvSpPr/>
            <p:nvPr/>
          </p:nvSpPr>
          <p:spPr>
            <a:xfrm>
              <a:off x="6431925" y="2369275"/>
              <a:ext cx="18150" cy="10425"/>
            </a:xfrm>
            <a:custGeom>
              <a:avLst/>
              <a:gdLst/>
              <a:ahLst/>
              <a:cxnLst/>
              <a:rect l="l" t="t" r="r" b="b"/>
              <a:pathLst>
                <a:path w="726" h="417" extrusionOk="0">
                  <a:moveTo>
                    <a:pt x="41" y="1"/>
                  </a:moveTo>
                  <a:cubicBezTo>
                    <a:pt x="27" y="1"/>
                    <a:pt x="14" y="1"/>
                    <a:pt x="1" y="1"/>
                  </a:cubicBezTo>
                  <a:cubicBezTo>
                    <a:pt x="43" y="143"/>
                    <a:pt x="81" y="281"/>
                    <a:pt x="111" y="416"/>
                  </a:cubicBezTo>
                  <a:cubicBezTo>
                    <a:pt x="307" y="297"/>
                    <a:pt x="513" y="195"/>
                    <a:pt x="725" y="109"/>
                  </a:cubicBezTo>
                  <a:cubicBezTo>
                    <a:pt x="504" y="38"/>
                    <a:pt x="273" y="1"/>
                    <a:pt x="41"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0" name="Google Shape;3060;p44"/>
            <p:cNvSpPr/>
            <p:nvPr/>
          </p:nvSpPr>
          <p:spPr>
            <a:xfrm>
              <a:off x="5925750" y="2676175"/>
              <a:ext cx="22925" cy="15850"/>
            </a:xfrm>
            <a:custGeom>
              <a:avLst/>
              <a:gdLst/>
              <a:ahLst/>
              <a:cxnLst/>
              <a:rect l="l" t="t" r="r" b="b"/>
              <a:pathLst>
                <a:path w="917" h="634" extrusionOk="0">
                  <a:moveTo>
                    <a:pt x="724" y="1"/>
                  </a:moveTo>
                  <a:cubicBezTo>
                    <a:pt x="482" y="91"/>
                    <a:pt x="242" y="180"/>
                    <a:pt x="0" y="270"/>
                  </a:cubicBezTo>
                  <a:cubicBezTo>
                    <a:pt x="300" y="407"/>
                    <a:pt x="605" y="528"/>
                    <a:pt x="916" y="634"/>
                  </a:cubicBezTo>
                  <a:cubicBezTo>
                    <a:pt x="848" y="423"/>
                    <a:pt x="784" y="213"/>
                    <a:pt x="7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1" name="Google Shape;3061;p44"/>
            <p:cNvSpPr/>
            <p:nvPr/>
          </p:nvSpPr>
          <p:spPr>
            <a:xfrm>
              <a:off x="5906375" y="2567150"/>
              <a:ext cx="19150" cy="12925"/>
            </a:xfrm>
            <a:custGeom>
              <a:avLst/>
              <a:gdLst/>
              <a:ahLst/>
              <a:cxnLst/>
              <a:rect l="l" t="t" r="r" b="b"/>
              <a:pathLst>
                <a:path w="766" h="517" extrusionOk="0">
                  <a:moveTo>
                    <a:pt x="721" y="1"/>
                  </a:moveTo>
                  <a:lnTo>
                    <a:pt x="0" y="310"/>
                  </a:lnTo>
                  <a:cubicBezTo>
                    <a:pt x="259" y="361"/>
                    <a:pt x="515" y="430"/>
                    <a:pt x="765" y="517"/>
                  </a:cubicBezTo>
                  <a:cubicBezTo>
                    <a:pt x="748" y="344"/>
                    <a:pt x="733" y="173"/>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2" name="Google Shape;3062;p44"/>
            <p:cNvSpPr/>
            <p:nvPr/>
          </p:nvSpPr>
          <p:spPr>
            <a:xfrm>
              <a:off x="5845450" y="2502850"/>
              <a:ext cx="18600" cy="23575"/>
            </a:xfrm>
            <a:custGeom>
              <a:avLst/>
              <a:gdLst/>
              <a:ahLst/>
              <a:cxnLst/>
              <a:rect l="l" t="t" r="r" b="b"/>
              <a:pathLst>
                <a:path w="744" h="943" extrusionOk="0">
                  <a:moveTo>
                    <a:pt x="1" y="1"/>
                  </a:moveTo>
                  <a:cubicBezTo>
                    <a:pt x="4" y="314"/>
                    <a:pt x="7" y="629"/>
                    <a:pt x="11" y="943"/>
                  </a:cubicBezTo>
                  <a:cubicBezTo>
                    <a:pt x="255" y="707"/>
                    <a:pt x="500" y="472"/>
                    <a:pt x="744" y="236"/>
                  </a:cubicBezTo>
                  <a:cubicBezTo>
                    <a:pt x="491" y="176"/>
                    <a:pt x="242" y="9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3" name="Google Shape;3063;p44"/>
            <p:cNvSpPr/>
            <p:nvPr/>
          </p:nvSpPr>
          <p:spPr>
            <a:xfrm>
              <a:off x="5762700" y="2431650"/>
              <a:ext cx="24725" cy="14300"/>
            </a:xfrm>
            <a:custGeom>
              <a:avLst/>
              <a:gdLst/>
              <a:ahLst/>
              <a:cxnLst/>
              <a:rect l="l" t="t" r="r" b="b"/>
              <a:pathLst>
                <a:path w="989" h="572" extrusionOk="0">
                  <a:moveTo>
                    <a:pt x="845" y="1"/>
                  </a:moveTo>
                  <a:lnTo>
                    <a:pt x="110" y="339"/>
                  </a:lnTo>
                  <a:cubicBezTo>
                    <a:pt x="60" y="362"/>
                    <a:pt x="1" y="417"/>
                    <a:pt x="34" y="460"/>
                  </a:cubicBezTo>
                  <a:cubicBezTo>
                    <a:pt x="353" y="497"/>
                    <a:pt x="671" y="533"/>
                    <a:pt x="989" y="571"/>
                  </a:cubicBezTo>
                  <a:cubicBezTo>
                    <a:pt x="949" y="461"/>
                    <a:pt x="917" y="349"/>
                    <a:pt x="890" y="235"/>
                  </a:cubicBezTo>
                  <a:cubicBezTo>
                    <a:pt x="872" y="157"/>
                    <a:pt x="858" y="80"/>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4" name="Google Shape;3064;p44"/>
            <p:cNvSpPr/>
            <p:nvPr/>
          </p:nvSpPr>
          <p:spPr>
            <a:xfrm>
              <a:off x="5850950" y="2427425"/>
              <a:ext cx="32575" cy="11900"/>
            </a:xfrm>
            <a:custGeom>
              <a:avLst/>
              <a:gdLst/>
              <a:ahLst/>
              <a:cxnLst/>
              <a:rect l="l" t="t" r="r" b="b"/>
              <a:pathLst>
                <a:path w="1303" h="476" extrusionOk="0">
                  <a:moveTo>
                    <a:pt x="1260" y="0"/>
                  </a:moveTo>
                  <a:cubicBezTo>
                    <a:pt x="861" y="163"/>
                    <a:pt x="438" y="263"/>
                    <a:pt x="8" y="295"/>
                  </a:cubicBezTo>
                  <a:cubicBezTo>
                    <a:pt x="5" y="296"/>
                    <a:pt x="3" y="297"/>
                    <a:pt x="1" y="299"/>
                  </a:cubicBezTo>
                  <a:cubicBezTo>
                    <a:pt x="423" y="341"/>
                    <a:pt x="842" y="400"/>
                    <a:pt x="1259" y="475"/>
                  </a:cubicBezTo>
                  <a:cubicBezTo>
                    <a:pt x="1256" y="474"/>
                    <a:pt x="1303" y="210"/>
                    <a:pt x="1260"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5" name="Google Shape;3065;p44"/>
            <p:cNvSpPr/>
            <p:nvPr/>
          </p:nvSpPr>
          <p:spPr>
            <a:xfrm>
              <a:off x="5821025" y="2330550"/>
              <a:ext cx="26675" cy="26350"/>
            </a:xfrm>
            <a:custGeom>
              <a:avLst/>
              <a:gdLst/>
              <a:ahLst/>
              <a:cxnLst/>
              <a:rect l="l" t="t" r="r" b="b"/>
              <a:pathLst>
                <a:path w="1067" h="1054" extrusionOk="0">
                  <a:moveTo>
                    <a:pt x="1" y="1"/>
                  </a:moveTo>
                  <a:cubicBezTo>
                    <a:pt x="253" y="342"/>
                    <a:pt x="490" y="693"/>
                    <a:pt x="713" y="1053"/>
                  </a:cubicBezTo>
                  <a:cubicBezTo>
                    <a:pt x="713" y="1050"/>
                    <a:pt x="940" y="907"/>
                    <a:pt x="1067" y="736"/>
                  </a:cubicBezTo>
                  <a:cubicBezTo>
                    <a:pt x="678" y="548"/>
                    <a:pt x="321" y="301"/>
                    <a:pt x="9" y="3"/>
                  </a:cubicBezTo>
                  <a:cubicBezTo>
                    <a:pt x="6" y="3"/>
                    <a:pt x="4" y="2"/>
                    <a:pt x="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6" name="Google Shape;3066;p44"/>
            <p:cNvSpPr/>
            <p:nvPr/>
          </p:nvSpPr>
          <p:spPr>
            <a:xfrm>
              <a:off x="5905175" y="2337650"/>
              <a:ext cx="11800" cy="31975"/>
            </a:xfrm>
            <a:custGeom>
              <a:avLst/>
              <a:gdLst/>
              <a:ahLst/>
              <a:cxnLst/>
              <a:rect l="l" t="t" r="r" b="b"/>
              <a:pathLst>
                <a:path w="472" h="1279" extrusionOk="0">
                  <a:moveTo>
                    <a:pt x="5" y="0"/>
                  </a:moveTo>
                  <a:lnTo>
                    <a:pt x="5" y="0"/>
                  </a:lnTo>
                  <a:cubicBezTo>
                    <a:pt x="21" y="424"/>
                    <a:pt x="20" y="848"/>
                    <a:pt x="0" y="1271"/>
                  </a:cubicBezTo>
                  <a:cubicBezTo>
                    <a:pt x="0" y="1269"/>
                    <a:pt x="269" y="1279"/>
                    <a:pt x="472" y="1207"/>
                  </a:cubicBezTo>
                  <a:cubicBezTo>
                    <a:pt x="256" y="834"/>
                    <a:pt x="100" y="429"/>
                    <a:pt x="9" y="7"/>
                  </a:cubicBezTo>
                  <a:cubicBezTo>
                    <a:pt x="8" y="5"/>
                    <a:pt x="6" y="3"/>
                    <a:pt x="5"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7" name="Google Shape;3067;p44"/>
            <p:cNvSpPr/>
            <p:nvPr/>
          </p:nvSpPr>
          <p:spPr>
            <a:xfrm>
              <a:off x="5993300" y="2342625"/>
              <a:ext cx="20675" cy="27275"/>
            </a:xfrm>
            <a:custGeom>
              <a:avLst/>
              <a:gdLst/>
              <a:ahLst/>
              <a:cxnLst/>
              <a:rect l="l" t="t" r="r" b="b"/>
              <a:pathLst>
                <a:path w="827" h="1091" extrusionOk="0">
                  <a:moveTo>
                    <a:pt x="1" y="0"/>
                  </a:moveTo>
                  <a:lnTo>
                    <a:pt x="1" y="0"/>
                  </a:lnTo>
                  <a:cubicBezTo>
                    <a:pt x="95" y="252"/>
                    <a:pt x="273" y="928"/>
                    <a:pt x="507" y="1063"/>
                  </a:cubicBezTo>
                  <a:cubicBezTo>
                    <a:pt x="540" y="1082"/>
                    <a:pt x="574" y="1091"/>
                    <a:pt x="608" y="1091"/>
                  </a:cubicBezTo>
                  <a:cubicBezTo>
                    <a:pt x="684" y="1091"/>
                    <a:pt x="758" y="1047"/>
                    <a:pt x="826" y="987"/>
                  </a:cubicBezTo>
                  <a:cubicBezTo>
                    <a:pt x="604" y="618"/>
                    <a:pt x="326" y="284"/>
                    <a:pt x="1"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8" name="Google Shape;3068;p44"/>
            <p:cNvSpPr/>
            <p:nvPr/>
          </p:nvSpPr>
          <p:spPr>
            <a:xfrm>
              <a:off x="5963825" y="2539725"/>
              <a:ext cx="30375" cy="16475"/>
            </a:xfrm>
            <a:custGeom>
              <a:avLst/>
              <a:gdLst/>
              <a:ahLst/>
              <a:cxnLst/>
              <a:rect l="l" t="t" r="r" b="b"/>
              <a:pathLst>
                <a:path w="1215" h="659" extrusionOk="0">
                  <a:moveTo>
                    <a:pt x="0" y="1"/>
                  </a:moveTo>
                  <a:lnTo>
                    <a:pt x="0" y="1"/>
                  </a:lnTo>
                  <a:cubicBezTo>
                    <a:pt x="209" y="167"/>
                    <a:pt x="705" y="658"/>
                    <a:pt x="974" y="658"/>
                  </a:cubicBezTo>
                  <a:cubicBezTo>
                    <a:pt x="975" y="658"/>
                    <a:pt x="976" y="658"/>
                    <a:pt x="977" y="658"/>
                  </a:cubicBezTo>
                  <a:cubicBezTo>
                    <a:pt x="1103" y="656"/>
                    <a:pt x="1174" y="556"/>
                    <a:pt x="1214" y="430"/>
                  </a:cubicBezTo>
                  <a:cubicBezTo>
                    <a:pt x="835" y="225"/>
                    <a:pt x="425" y="8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9" name="Google Shape;3069;p44"/>
            <p:cNvSpPr/>
            <p:nvPr/>
          </p:nvSpPr>
          <p:spPr>
            <a:xfrm>
              <a:off x="6032900" y="2434175"/>
              <a:ext cx="17200" cy="29075"/>
            </a:xfrm>
            <a:custGeom>
              <a:avLst/>
              <a:gdLst/>
              <a:ahLst/>
              <a:cxnLst/>
              <a:rect l="l" t="t" r="r" b="b"/>
              <a:pathLst>
                <a:path w="688" h="1163" extrusionOk="0">
                  <a:moveTo>
                    <a:pt x="1" y="1"/>
                  </a:moveTo>
                  <a:lnTo>
                    <a:pt x="1" y="1"/>
                  </a:lnTo>
                  <a:cubicBezTo>
                    <a:pt x="61" y="261"/>
                    <a:pt x="147" y="956"/>
                    <a:pt x="360" y="1120"/>
                  </a:cubicBezTo>
                  <a:cubicBezTo>
                    <a:pt x="400" y="1150"/>
                    <a:pt x="442" y="1163"/>
                    <a:pt x="485" y="1163"/>
                  </a:cubicBezTo>
                  <a:cubicBezTo>
                    <a:pt x="552" y="1163"/>
                    <a:pt x="621" y="1133"/>
                    <a:pt x="687" y="1089"/>
                  </a:cubicBezTo>
                  <a:cubicBezTo>
                    <a:pt x="516" y="693"/>
                    <a:pt x="285" y="325"/>
                    <a:pt x="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0" name="Google Shape;3070;p44"/>
            <p:cNvSpPr/>
            <p:nvPr/>
          </p:nvSpPr>
          <p:spPr>
            <a:xfrm>
              <a:off x="6131725" y="2498650"/>
              <a:ext cx="11850" cy="31800"/>
            </a:xfrm>
            <a:custGeom>
              <a:avLst/>
              <a:gdLst/>
              <a:ahLst/>
              <a:cxnLst/>
              <a:rect l="l" t="t" r="r" b="b"/>
              <a:pathLst>
                <a:path w="474" h="1272" extrusionOk="0">
                  <a:moveTo>
                    <a:pt x="473" y="1270"/>
                  </a:moveTo>
                  <a:cubicBezTo>
                    <a:pt x="473" y="1270"/>
                    <a:pt x="473" y="1270"/>
                    <a:pt x="473" y="1270"/>
                  </a:cubicBezTo>
                  <a:cubicBezTo>
                    <a:pt x="473" y="1270"/>
                    <a:pt x="473" y="1270"/>
                    <a:pt x="473" y="1270"/>
                  </a:cubicBezTo>
                  <a:close/>
                  <a:moveTo>
                    <a:pt x="423" y="1"/>
                  </a:moveTo>
                  <a:cubicBezTo>
                    <a:pt x="422" y="3"/>
                    <a:pt x="421" y="5"/>
                    <a:pt x="420" y="6"/>
                  </a:cubicBezTo>
                  <a:cubicBezTo>
                    <a:pt x="344" y="431"/>
                    <a:pt x="203" y="842"/>
                    <a:pt x="1" y="1223"/>
                  </a:cubicBezTo>
                  <a:cubicBezTo>
                    <a:pt x="132" y="1265"/>
                    <a:pt x="289" y="1271"/>
                    <a:pt x="385" y="1271"/>
                  </a:cubicBezTo>
                  <a:cubicBezTo>
                    <a:pt x="430" y="1271"/>
                    <a:pt x="462" y="1270"/>
                    <a:pt x="471" y="1270"/>
                  </a:cubicBezTo>
                  <a:cubicBezTo>
                    <a:pt x="472" y="1270"/>
                    <a:pt x="473" y="1270"/>
                    <a:pt x="473" y="1270"/>
                  </a:cubicBezTo>
                  <a:lnTo>
                    <a:pt x="473" y="1270"/>
                  </a:lnTo>
                  <a:cubicBezTo>
                    <a:pt x="440" y="848"/>
                    <a:pt x="423" y="424"/>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1" name="Google Shape;3071;p44"/>
            <p:cNvSpPr/>
            <p:nvPr/>
          </p:nvSpPr>
          <p:spPr>
            <a:xfrm>
              <a:off x="6035300" y="2652500"/>
              <a:ext cx="30350" cy="16450"/>
            </a:xfrm>
            <a:custGeom>
              <a:avLst/>
              <a:gdLst/>
              <a:ahLst/>
              <a:cxnLst/>
              <a:rect l="l" t="t" r="r" b="b"/>
              <a:pathLst>
                <a:path w="1214" h="658" extrusionOk="0">
                  <a:moveTo>
                    <a:pt x="1" y="1"/>
                  </a:moveTo>
                  <a:cubicBezTo>
                    <a:pt x="208" y="167"/>
                    <a:pt x="704" y="657"/>
                    <a:pt x="973" y="657"/>
                  </a:cubicBezTo>
                  <a:cubicBezTo>
                    <a:pt x="974" y="657"/>
                    <a:pt x="975" y="657"/>
                    <a:pt x="976" y="657"/>
                  </a:cubicBezTo>
                  <a:cubicBezTo>
                    <a:pt x="1102" y="656"/>
                    <a:pt x="1173" y="555"/>
                    <a:pt x="1213" y="430"/>
                  </a:cubicBezTo>
                  <a:cubicBezTo>
                    <a:pt x="834" y="225"/>
                    <a:pt x="424" y="8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2" name="Google Shape;3072;p44"/>
            <p:cNvSpPr/>
            <p:nvPr/>
          </p:nvSpPr>
          <p:spPr>
            <a:xfrm>
              <a:off x="6162575" y="2630925"/>
              <a:ext cx="11850" cy="31800"/>
            </a:xfrm>
            <a:custGeom>
              <a:avLst/>
              <a:gdLst/>
              <a:ahLst/>
              <a:cxnLst/>
              <a:rect l="l" t="t" r="r" b="b"/>
              <a:pathLst>
                <a:path w="474" h="1272" extrusionOk="0">
                  <a:moveTo>
                    <a:pt x="473" y="1271"/>
                  </a:moveTo>
                  <a:cubicBezTo>
                    <a:pt x="473" y="1271"/>
                    <a:pt x="473" y="1271"/>
                    <a:pt x="473" y="1271"/>
                  </a:cubicBezTo>
                  <a:cubicBezTo>
                    <a:pt x="473" y="1271"/>
                    <a:pt x="473" y="1271"/>
                    <a:pt x="473" y="1271"/>
                  </a:cubicBezTo>
                  <a:close/>
                  <a:moveTo>
                    <a:pt x="423" y="1"/>
                  </a:moveTo>
                  <a:lnTo>
                    <a:pt x="423" y="1"/>
                  </a:lnTo>
                  <a:cubicBezTo>
                    <a:pt x="422" y="3"/>
                    <a:pt x="421" y="5"/>
                    <a:pt x="419" y="7"/>
                  </a:cubicBezTo>
                  <a:cubicBezTo>
                    <a:pt x="344" y="432"/>
                    <a:pt x="203" y="843"/>
                    <a:pt x="0" y="1223"/>
                  </a:cubicBezTo>
                  <a:cubicBezTo>
                    <a:pt x="134" y="1266"/>
                    <a:pt x="296" y="1272"/>
                    <a:pt x="392" y="1272"/>
                  </a:cubicBezTo>
                  <a:cubicBezTo>
                    <a:pt x="428" y="1272"/>
                    <a:pt x="455" y="1271"/>
                    <a:pt x="467" y="1271"/>
                  </a:cubicBezTo>
                  <a:cubicBezTo>
                    <a:pt x="471" y="1271"/>
                    <a:pt x="473" y="1271"/>
                    <a:pt x="473" y="1271"/>
                  </a:cubicBezTo>
                  <a:lnTo>
                    <a:pt x="473" y="1271"/>
                  </a:lnTo>
                  <a:cubicBezTo>
                    <a:pt x="439" y="848"/>
                    <a:pt x="422" y="426"/>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3" name="Google Shape;3073;p44"/>
            <p:cNvSpPr/>
            <p:nvPr/>
          </p:nvSpPr>
          <p:spPr>
            <a:xfrm>
              <a:off x="6248325" y="2593975"/>
              <a:ext cx="26625" cy="26325"/>
            </a:xfrm>
            <a:custGeom>
              <a:avLst/>
              <a:gdLst/>
              <a:ahLst/>
              <a:cxnLst/>
              <a:rect l="l" t="t" r="r" b="b"/>
              <a:pathLst>
                <a:path w="1065" h="1053" extrusionOk="0">
                  <a:moveTo>
                    <a:pt x="1065" y="0"/>
                  </a:moveTo>
                  <a:cubicBezTo>
                    <a:pt x="1063" y="1"/>
                    <a:pt x="1059" y="1"/>
                    <a:pt x="1057" y="2"/>
                  </a:cubicBezTo>
                  <a:cubicBezTo>
                    <a:pt x="744" y="299"/>
                    <a:pt x="388" y="547"/>
                    <a:pt x="0" y="734"/>
                  </a:cubicBezTo>
                  <a:cubicBezTo>
                    <a:pt x="127" y="907"/>
                    <a:pt x="353" y="1049"/>
                    <a:pt x="353" y="1053"/>
                  </a:cubicBezTo>
                  <a:cubicBezTo>
                    <a:pt x="575" y="692"/>
                    <a:pt x="812" y="342"/>
                    <a:pt x="10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4" name="Google Shape;3074;p44"/>
            <p:cNvSpPr/>
            <p:nvPr/>
          </p:nvSpPr>
          <p:spPr>
            <a:xfrm>
              <a:off x="6216825" y="2516175"/>
              <a:ext cx="32175" cy="14600"/>
            </a:xfrm>
            <a:custGeom>
              <a:avLst/>
              <a:gdLst/>
              <a:ahLst/>
              <a:cxnLst/>
              <a:rect l="l" t="t" r="r" b="b"/>
              <a:pathLst>
                <a:path w="1287" h="584" extrusionOk="0">
                  <a:moveTo>
                    <a:pt x="1278" y="0"/>
                  </a:moveTo>
                  <a:cubicBezTo>
                    <a:pt x="928" y="93"/>
                    <a:pt x="568" y="140"/>
                    <a:pt x="206" y="140"/>
                  </a:cubicBezTo>
                  <a:cubicBezTo>
                    <a:pt x="138" y="140"/>
                    <a:pt x="69" y="138"/>
                    <a:pt x="1" y="135"/>
                  </a:cubicBezTo>
                  <a:lnTo>
                    <a:pt x="1" y="135"/>
                  </a:lnTo>
                  <a:cubicBezTo>
                    <a:pt x="29" y="344"/>
                    <a:pt x="158" y="577"/>
                    <a:pt x="158" y="583"/>
                  </a:cubicBezTo>
                  <a:cubicBezTo>
                    <a:pt x="526" y="374"/>
                    <a:pt x="902" y="181"/>
                    <a:pt x="1287" y="2"/>
                  </a:cubicBezTo>
                  <a:cubicBezTo>
                    <a:pt x="1285" y="2"/>
                    <a:pt x="1281" y="0"/>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5" name="Google Shape;3075;p44"/>
            <p:cNvSpPr/>
            <p:nvPr/>
          </p:nvSpPr>
          <p:spPr>
            <a:xfrm>
              <a:off x="6178425" y="2370525"/>
              <a:ext cx="10975" cy="28800"/>
            </a:xfrm>
            <a:custGeom>
              <a:avLst/>
              <a:gdLst/>
              <a:ahLst/>
              <a:cxnLst/>
              <a:rect l="l" t="t" r="r" b="b"/>
              <a:pathLst>
                <a:path w="439" h="1152" extrusionOk="0">
                  <a:moveTo>
                    <a:pt x="221" y="0"/>
                  </a:moveTo>
                  <a:cubicBezTo>
                    <a:pt x="220" y="1"/>
                    <a:pt x="219" y="3"/>
                    <a:pt x="217" y="5"/>
                  </a:cubicBezTo>
                  <a:cubicBezTo>
                    <a:pt x="207" y="376"/>
                    <a:pt x="134" y="743"/>
                    <a:pt x="0" y="1091"/>
                  </a:cubicBezTo>
                  <a:cubicBezTo>
                    <a:pt x="195" y="1152"/>
                    <a:pt x="438" y="1138"/>
                    <a:pt x="439" y="1142"/>
                  </a:cubicBezTo>
                  <a:cubicBezTo>
                    <a:pt x="350" y="761"/>
                    <a:pt x="277" y="381"/>
                    <a:pt x="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6" name="Google Shape;3076;p44"/>
            <p:cNvSpPr/>
            <p:nvPr/>
          </p:nvSpPr>
          <p:spPr>
            <a:xfrm>
              <a:off x="6250875" y="2411475"/>
              <a:ext cx="26650" cy="26325"/>
            </a:xfrm>
            <a:custGeom>
              <a:avLst/>
              <a:gdLst/>
              <a:ahLst/>
              <a:cxnLst/>
              <a:rect l="l" t="t" r="r" b="b"/>
              <a:pathLst>
                <a:path w="1066" h="1053" extrusionOk="0">
                  <a:moveTo>
                    <a:pt x="1065" y="1"/>
                  </a:moveTo>
                  <a:lnTo>
                    <a:pt x="1065" y="1"/>
                  </a:lnTo>
                  <a:cubicBezTo>
                    <a:pt x="1064" y="1"/>
                    <a:pt x="1062" y="2"/>
                    <a:pt x="1060" y="2"/>
                  </a:cubicBezTo>
                  <a:cubicBezTo>
                    <a:pt x="747" y="300"/>
                    <a:pt x="390" y="547"/>
                    <a:pt x="1" y="735"/>
                  </a:cubicBezTo>
                  <a:cubicBezTo>
                    <a:pt x="127" y="907"/>
                    <a:pt x="354" y="1049"/>
                    <a:pt x="354" y="1052"/>
                  </a:cubicBezTo>
                  <a:cubicBezTo>
                    <a:pt x="577" y="693"/>
                    <a:pt x="814" y="34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7" name="Google Shape;3077;p44"/>
            <p:cNvSpPr/>
            <p:nvPr/>
          </p:nvSpPr>
          <p:spPr>
            <a:xfrm>
              <a:off x="6344375" y="2421100"/>
              <a:ext cx="31325" cy="13725"/>
            </a:xfrm>
            <a:custGeom>
              <a:avLst/>
              <a:gdLst/>
              <a:ahLst/>
              <a:cxnLst/>
              <a:rect l="l" t="t" r="r" b="b"/>
              <a:pathLst>
                <a:path w="1253" h="549" extrusionOk="0">
                  <a:moveTo>
                    <a:pt x="242" y="0"/>
                  </a:moveTo>
                  <a:cubicBezTo>
                    <a:pt x="231" y="0"/>
                    <a:pt x="221" y="1"/>
                    <a:pt x="211" y="2"/>
                  </a:cubicBezTo>
                  <a:cubicBezTo>
                    <a:pt x="86" y="18"/>
                    <a:pt x="27" y="126"/>
                    <a:pt x="1" y="253"/>
                  </a:cubicBezTo>
                  <a:cubicBezTo>
                    <a:pt x="400" y="416"/>
                    <a:pt x="823" y="516"/>
                    <a:pt x="1252" y="548"/>
                  </a:cubicBezTo>
                  <a:cubicBezTo>
                    <a:pt x="1035" y="409"/>
                    <a:pt x="518"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8" name="Google Shape;3078;p44"/>
            <p:cNvSpPr/>
            <p:nvPr/>
          </p:nvSpPr>
          <p:spPr>
            <a:xfrm>
              <a:off x="6309850" y="2337650"/>
              <a:ext cx="11800" cy="31975"/>
            </a:xfrm>
            <a:custGeom>
              <a:avLst/>
              <a:gdLst/>
              <a:ahLst/>
              <a:cxnLst/>
              <a:rect l="l" t="t" r="r" b="b"/>
              <a:pathLst>
                <a:path w="472" h="1279" extrusionOk="0">
                  <a:moveTo>
                    <a:pt x="467" y="0"/>
                  </a:moveTo>
                  <a:cubicBezTo>
                    <a:pt x="466" y="3"/>
                    <a:pt x="464" y="5"/>
                    <a:pt x="463" y="7"/>
                  </a:cubicBezTo>
                  <a:cubicBezTo>
                    <a:pt x="372" y="429"/>
                    <a:pt x="216" y="834"/>
                    <a:pt x="0" y="1207"/>
                  </a:cubicBezTo>
                  <a:cubicBezTo>
                    <a:pt x="202" y="1279"/>
                    <a:pt x="472" y="1269"/>
                    <a:pt x="472" y="1271"/>
                  </a:cubicBezTo>
                  <a:cubicBezTo>
                    <a:pt x="453" y="848"/>
                    <a:pt x="452" y="424"/>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9" name="Google Shape;3079;p44"/>
            <p:cNvSpPr/>
            <p:nvPr/>
          </p:nvSpPr>
          <p:spPr>
            <a:xfrm>
              <a:off x="6379150" y="2330550"/>
              <a:ext cx="26675" cy="26350"/>
            </a:xfrm>
            <a:custGeom>
              <a:avLst/>
              <a:gdLst/>
              <a:ahLst/>
              <a:cxnLst/>
              <a:rect l="l" t="t" r="r" b="b"/>
              <a:pathLst>
                <a:path w="1067" h="1054" extrusionOk="0">
                  <a:moveTo>
                    <a:pt x="1066" y="1"/>
                  </a:moveTo>
                  <a:cubicBezTo>
                    <a:pt x="1063" y="2"/>
                    <a:pt x="1061" y="3"/>
                    <a:pt x="1058" y="3"/>
                  </a:cubicBezTo>
                  <a:cubicBezTo>
                    <a:pt x="746" y="301"/>
                    <a:pt x="389" y="548"/>
                    <a:pt x="0" y="736"/>
                  </a:cubicBezTo>
                  <a:cubicBezTo>
                    <a:pt x="127" y="907"/>
                    <a:pt x="354" y="1050"/>
                    <a:pt x="354" y="1053"/>
                  </a:cubicBezTo>
                  <a:cubicBezTo>
                    <a:pt x="577" y="693"/>
                    <a:pt x="814" y="342"/>
                    <a:pt x="1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0" name="Google Shape;3080;p44"/>
            <p:cNvSpPr/>
            <p:nvPr/>
          </p:nvSpPr>
          <p:spPr>
            <a:xfrm>
              <a:off x="5851125" y="2421100"/>
              <a:ext cx="31350" cy="13725"/>
            </a:xfrm>
            <a:custGeom>
              <a:avLst/>
              <a:gdLst/>
              <a:ahLst/>
              <a:cxnLst/>
              <a:rect l="l" t="t" r="r" b="b"/>
              <a:pathLst>
                <a:path w="1254" h="549" extrusionOk="0">
                  <a:moveTo>
                    <a:pt x="1012" y="0"/>
                  </a:moveTo>
                  <a:cubicBezTo>
                    <a:pt x="735" y="0"/>
                    <a:pt x="219" y="409"/>
                    <a:pt x="1" y="548"/>
                  </a:cubicBezTo>
                  <a:cubicBezTo>
                    <a:pt x="431" y="516"/>
                    <a:pt x="854" y="416"/>
                    <a:pt x="1253" y="253"/>
                  </a:cubicBezTo>
                  <a:cubicBezTo>
                    <a:pt x="1227" y="126"/>
                    <a:pt x="1168" y="18"/>
                    <a:pt x="1043" y="2"/>
                  </a:cubicBezTo>
                  <a:cubicBezTo>
                    <a:pt x="1033" y="1"/>
                    <a:pt x="1023" y="0"/>
                    <a:pt x="1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1" name="Google Shape;3081;p44"/>
            <p:cNvSpPr/>
            <p:nvPr/>
          </p:nvSpPr>
          <p:spPr>
            <a:xfrm>
              <a:off x="6304300" y="2337800"/>
              <a:ext cx="17125" cy="30050"/>
            </a:xfrm>
            <a:custGeom>
              <a:avLst/>
              <a:gdLst/>
              <a:ahLst/>
              <a:cxnLst/>
              <a:rect l="l" t="t" r="r" b="b"/>
              <a:pathLst>
                <a:path w="685" h="1202" extrusionOk="0">
                  <a:moveTo>
                    <a:pt x="685" y="1"/>
                  </a:moveTo>
                  <a:lnTo>
                    <a:pt x="685" y="1"/>
                  </a:lnTo>
                  <a:cubicBezTo>
                    <a:pt x="511" y="206"/>
                    <a:pt x="6" y="690"/>
                    <a:pt x="3" y="959"/>
                  </a:cubicBezTo>
                  <a:cubicBezTo>
                    <a:pt x="1" y="1085"/>
                    <a:pt x="100" y="1158"/>
                    <a:pt x="223" y="1201"/>
                  </a:cubicBezTo>
                  <a:cubicBezTo>
                    <a:pt x="439" y="828"/>
                    <a:pt x="595" y="423"/>
                    <a:pt x="6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2" name="Google Shape;3082;p44"/>
            <p:cNvSpPr/>
            <p:nvPr/>
          </p:nvSpPr>
          <p:spPr>
            <a:xfrm>
              <a:off x="6376200" y="2330600"/>
              <a:ext cx="29425" cy="18350"/>
            </a:xfrm>
            <a:custGeom>
              <a:avLst/>
              <a:gdLst/>
              <a:ahLst/>
              <a:cxnLst/>
              <a:rect l="l" t="t" r="r" b="b"/>
              <a:pathLst>
                <a:path w="1177" h="734" extrusionOk="0">
                  <a:moveTo>
                    <a:pt x="1176" y="1"/>
                  </a:moveTo>
                  <a:cubicBezTo>
                    <a:pt x="918" y="73"/>
                    <a:pt x="227" y="189"/>
                    <a:pt x="73" y="409"/>
                  </a:cubicBezTo>
                  <a:cubicBezTo>
                    <a:pt x="0" y="511"/>
                    <a:pt x="40" y="628"/>
                    <a:pt x="118" y="734"/>
                  </a:cubicBezTo>
                  <a:cubicBezTo>
                    <a:pt x="507" y="546"/>
                    <a:pt x="864" y="299"/>
                    <a:pt x="1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3" name="Google Shape;3083;p44"/>
            <p:cNvSpPr/>
            <p:nvPr/>
          </p:nvSpPr>
          <p:spPr>
            <a:xfrm>
              <a:off x="6245350" y="2594025"/>
              <a:ext cx="29425" cy="18325"/>
            </a:xfrm>
            <a:custGeom>
              <a:avLst/>
              <a:gdLst/>
              <a:ahLst/>
              <a:cxnLst/>
              <a:rect l="l" t="t" r="r" b="b"/>
              <a:pathLst>
                <a:path w="1177" h="733" extrusionOk="0">
                  <a:moveTo>
                    <a:pt x="1176" y="0"/>
                  </a:moveTo>
                  <a:lnTo>
                    <a:pt x="1176" y="0"/>
                  </a:lnTo>
                  <a:cubicBezTo>
                    <a:pt x="918" y="72"/>
                    <a:pt x="227" y="187"/>
                    <a:pt x="72" y="407"/>
                  </a:cubicBezTo>
                  <a:cubicBezTo>
                    <a:pt x="0" y="511"/>
                    <a:pt x="41" y="628"/>
                    <a:pt x="119" y="732"/>
                  </a:cubicBezTo>
                  <a:cubicBezTo>
                    <a:pt x="507" y="545"/>
                    <a:pt x="863" y="297"/>
                    <a:pt x="1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4" name="Google Shape;3084;p44"/>
            <p:cNvSpPr/>
            <p:nvPr/>
          </p:nvSpPr>
          <p:spPr>
            <a:xfrm>
              <a:off x="6106753" y="2631615"/>
              <a:ext cx="16350" cy="30425"/>
            </a:xfrm>
            <a:custGeom>
              <a:avLst/>
              <a:gdLst/>
              <a:ahLst/>
              <a:cxnLst/>
              <a:rect l="l" t="t" r="r" b="b"/>
              <a:pathLst>
                <a:path w="654" h="1217" extrusionOk="0">
                  <a:moveTo>
                    <a:pt x="654" y="0"/>
                  </a:moveTo>
                  <a:cubicBezTo>
                    <a:pt x="489" y="211"/>
                    <a:pt x="1" y="713"/>
                    <a:pt x="6" y="983"/>
                  </a:cubicBezTo>
                  <a:cubicBezTo>
                    <a:pt x="10" y="1107"/>
                    <a:pt x="110" y="1177"/>
                    <a:pt x="235" y="1216"/>
                  </a:cubicBezTo>
                  <a:cubicBezTo>
                    <a:pt x="438" y="836"/>
                    <a:pt x="579" y="425"/>
                    <a:pt x="6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5" name="Google Shape;3085;p44"/>
            <p:cNvSpPr/>
            <p:nvPr/>
          </p:nvSpPr>
          <p:spPr>
            <a:xfrm>
              <a:off x="6035150" y="2651450"/>
              <a:ext cx="32125" cy="11825"/>
            </a:xfrm>
            <a:custGeom>
              <a:avLst/>
              <a:gdLst/>
              <a:ahLst/>
              <a:cxnLst/>
              <a:rect l="l" t="t" r="r" b="b"/>
              <a:pathLst>
                <a:path w="1285" h="473" extrusionOk="0">
                  <a:moveTo>
                    <a:pt x="1270" y="1"/>
                  </a:moveTo>
                  <a:cubicBezTo>
                    <a:pt x="1270" y="1"/>
                    <a:pt x="1270" y="1"/>
                    <a:pt x="1270" y="1"/>
                  </a:cubicBezTo>
                  <a:lnTo>
                    <a:pt x="1270" y="1"/>
                  </a:lnTo>
                  <a:cubicBezTo>
                    <a:pt x="1270" y="1"/>
                    <a:pt x="1270" y="1"/>
                    <a:pt x="1270" y="1"/>
                  </a:cubicBezTo>
                  <a:close/>
                  <a:moveTo>
                    <a:pt x="1270" y="1"/>
                  </a:moveTo>
                  <a:cubicBezTo>
                    <a:pt x="901" y="26"/>
                    <a:pt x="531" y="39"/>
                    <a:pt x="161" y="39"/>
                  </a:cubicBezTo>
                  <a:cubicBezTo>
                    <a:pt x="108" y="39"/>
                    <a:pt x="54" y="39"/>
                    <a:pt x="1" y="38"/>
                  </a:cubicBezTo>
                  <a:lnTo>
                    <a:pt x="1" y="38"/>
                  </a:lnTo>
                  <a:cubicBezTo>
                    <a:pt x="2" y="40"/>
                    <a:pt x="4" y="42"/>
                    <a:pt x="7" y="43"/>
                  </a:cubicBezTo>
                  <a:cubicBezTo>
                    <a:pt x="430" y="122"/>
                    <a:pt x="840" y="267"/>
                    <a:pt x="1219" y="472"/>
                  </a:cubicBezTo>
                  <a:cubicBezTo>
                    <a:pt x="1285" y="269"/>
                    <a:pt x="1267" y="1"/>
                    <a:pt x="1270"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6" name="Google Shape;3086;p44"/>
            <p:cNvSpPr/>
            <p:nvPr/>
          </p:nvSpPr>
          <p:spPr>
            <a:xfrm>
              <a:off x="5963700" y="2538700"/>
              <a:ext cx="32125" cy="11825"/>
            </a:xfrm>
            <a:custGeom>
              <a:avLst/>
              <a:gdLst/>
              <a:ahLst/>
              <a:cxnLst/>
              <a:rect l="l" t="t" r="r" b="b"/>
              <a:pathLst>
                <a:path w="1285" h="473" extrusionOk="0">
                  <a:moveTo>
                    <a:pt x="1270" y="1"/>
                  </a:moveTo>
                  <a:lnTo>
                    <a:pt x="1270" y="1"/>
                  </a:lnTo>
                  <a:cubicBezTo>
                    <a:pt x="1270" y="1"/>
                    <a:pt x="1270" y="1"/>
                    <a:pt x="1270" y="1"/>
                  </a:cubicBezTo>
                  <a:lnTo>
                    <a:pt x="1270" y="1"/>
                  </a:lnTo>
                  <a:cubicBezTo>
                    <a:pt x="1270" y="1"/>
                    <a:pt x="1270" y="1"/>
                    <a:pt x="1270" y="1"/>
                  </a:cubicBezTo>
                  <a:close/>
                  <a:moveTo>
                    <a:pt x="1270" y="1"/>
                  </a:moveTo>
                  <a:lnTo>
                    <a:pt x="1270" y="1"/>
                  </a:lnTo>
                  <a:cubicBezTo>
                    <a:pt x="904" y="26"/>
                    <a:pt x="538" y="38"/>
                    <a:pt x="170" y="38"/>
                  </a:cubicBezTo>
                  <a:cubicBezTo>
                    <a:pt x="114" y="38"/>
                    <a:pt x="58" y="38"/>
                    <a:pt x="1" y="37"/>
                  </a:cubicBezTo>
                  <a:lnTo>
                    <a:pt x="1" y="37"/>
                  </a:lnTo>
                  <a:cubicBezTo>
                    <a:pt x="2" y="38"/>
                    <a:pt x="4" y="41"/>
                    <a:pt x="5" y="42"/>
                  </a:cubicBezTo>
                  <a:cubicBezTo>
                    <a:pt x="430" y="122"/>
                    <a:pt x="840" y="266"/>
                    <a:pt x="1219" y="472"/>
                  </a:cubicBezTo>
                  <a:cubicBezTo>
                    <a:pt x="1285" y="268"/>
                    <a:pt x="1267" y="1"/>
                    <a:pt x="1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7" name="Google Shape;3087;p44"/>
            <p:cNvSpPr/>
            <p:nvPr/>
          </p:nvSpPr>
          <p:spPr>
            <a:xfrm>
              <a:off x="6032850" y="2434000"/>
              <a:ext cx="25525" cy="27400"/>
            </a:xfrm>
            <a:custGeom>
              <a:avLst/>
              <a:gdLst/>
              <a:ahLst/>
              <a:cxnLst/>
              <a:rect l="l" t="t" r="r" b="b"/>
              <a:pathLst>
                <a:path w="1021" h="1096" extrusionOk="0">
                  <a:moveTo>
                    <a:pt x="1" y="0"/>
                  </a:moveTo>
                  <a:cubicBezTo>
                    <a:pt x="1" y="2"/>
                    <a:pt x="2" y="4"/>
                    <a:pt x="3" y="8"/>
                  </a:cubicBezTo>
                  <a:cubicBezTo>
                    <a:pt x="287" y="332"/>
                    <a:pt x="518" y="700"/>
                    <a:pt x="688" y="1096"/>
                  </a:cubicBezTo>
                  <a:cubicBezTo>
                    <a:pt x="866" y="976"/>
                    <a:pt x="1017" y="755"/>
                    <a:pt x="1021" y="755"/>
                  </a:cubicBezTo>
                  <a:cubicBezTo>
                    <a:pt x="670" y="518"/>
                    <a:pt x="330" y="26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8" name="Google Shape;3088;p44"/>
            <p:cNvSpPr/>
            <p:nvPr/>
          </p:nvSpPr>
          <p:spPr>
            <a:xfrm>
              <a:off x="6125850" y="2498800"/>
              <a:ext cx="16375" cy="30450"/>
            </a:xfrm>
            <a:custGeom>
              <a:avLst/>
              <a:gdLst/>
              <a:ahLst/>
              <a:cxnLst/>
              <a:rect l="l" t="t" r="r" b="b"/>
              <a:pathLst>
                <a:path w="655" h="1218" extrusionOk="0">
                  <a:moveTo>
                    <a:pt x="655" y="0"/>
                  </a:moveTo>
                  <a:lnTo>
                    <a:pt x="655" y="0"/>
                  </a:lnTo>
                  <a:cubicBezTo>
                    <a:pt x="489" y="210"/>
                    <a:pt x="1" y="713"/>
                    <a:pt x="6" y="984"/>
                  </a:cubicBezTo>
                  <a:cubicBezTo>
                    <a:pt x="10" y="1108"/>
                    <a:pt x="111" y="1178"/>
                    <a:pt x="236" y="1217"/>
                  </a:cubicBezTo>
                  <a:cubicBezTo>
                    <a:pt x="438" y="836"/>
                    <a:pt x="579" y="425"/>
                    <a:pt x="6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9" name="Google Shape;3089;p44"/>
            <p:cNvSpPr/>
            <p:nvPr/>
          </p:nvSpPr>
          <p:spPr>
            <a:xfrm>
              <a:off x="6216400" y="2511025"/>
              <a:ext cx="32375" cy="8675"/>
            </a:xfrm>
            <a:custGeom>
              <a:avLst/>
              <a:gdLst/>
              <a:ahLst/>
              <a:cxnLst/>
              <a:rect l="l" t="t" r="r" b="b"/>
              <a:pathLst>
                <a:path w="1295" h="347" extrusionOk="0">
                  <a:moveTo>
                    <a:pt x="322" y="0"/>
                  </a:moveTo>
                  <a:cubicBezTo>
                    <a:pt x="247" y="0"/>
                    <a:pt x="182" y="10"/>
                    <a:pt x="134" y="34"/>
                  </a:cubicBezTo>
                  <a:cubicBezTo>
                    <a:pt x="20" y="90"/>
                    <a:pt x="0" y="211"/>
                    <a:pt x="18" y="341"/>
                  </a:cubicBezTo>
                  <a:cubicBezTo>
                    <a:pt x="86" y="344"/>
                    <a:pt x="155" y="346"/>
                    <a:pt x="223" y="346"/>
                  </a:cubicBezTo>
                  <a:cubicBezTo>
                    <a:pt x="585" y="346"/>
                    <a:pt x="945" y="299"/>
                    <a:pt x="1295" y="206"/>
                  </a:cubicBezTo>
                  <a:cubicBezTo>
                    <a:pt x="1086" y="157"/>
                    <a:pt x="62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0" name="Google Shape;3090;p44"/>
            <p:cNvSpPr/>
            <p:nvPr/>
          </p:nvSpPr>
          <p:spPr>
            <a:xfrm>
              <a:off x="6247925" y="2411525"/>
              <a:ext cx="29450" cy="18350"/>
            </a:xfrm>
            <a:custGeom>
              <a:avLst/>
              <a:gdLst/>
              <a:ahLst/>
              <a:cxnLst/>
              <a:rect l="l" t="t" r="r" b="b"/>
              <a:pathLst>
                <a:path w="1178" h="734" extrusionOk="0">
                  <a:moveTo>
                    <a:pt x="1178" y="0"/>
                  </a:moveTo>
                  <a:cubicBezTo>
                    <a:pt x="921" y="72"/>
                    <a:pt x="228" y="187"/>
                    <a:pt x="73" y="408"/>
                  </a:cubicBezTo>
                  <a:cubicBezTo>
                    <a:pt x="1" y="511"/>
                    <a:pt x="42" y="629"/>
                    <a:pt x="120" y="733"/>
                  </a:cubicBezTo>
                  <a:cubicBezTo>
                    <a:pt x="508" y="545"/>
                    <a:pt x="865" y="298"/>
                    <a:pt x="1178" y="0"/>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1" name="Google Shape;3091;p44"/>
            <p:cNvSpPr/>
            <p:nvPr/>
          </p:nvSpPr>
          <p:spPr>
            <a:xfrm>
              <a:off x="6171325" y="2370625"/>
              <a:ext cx="12550" cy="27175"/>
            </a:xfrm>
            <a:custGeom>
              <a:avLst/>
              <a:gdLst/>
              <a:ahLst/>
              <a:cxnLst/>
              <a:rect l="l" t="t" r="r" b="b"/>
              <a:pathLst>
                <a:path w="502" h="1087" extrusionOk="0">
                  <a:moveTo>
                    <a:pt x="501" y="1"/>
                  </a:moveTo>
                  <a:lnTo>
                    <a:pt x="501" y="1"/>
                  </a:lnTo>
                  <a:cubicBezTo>
                    <a:pt x="380" y="187"/>
                    <a:pt x="1" y="628"/>
                    <a:pt x="42" y="871"/>
                  </a:cubicBezTo>
                  <a:cubicBezTo>
                    <a:pt x="62" y="984"/>
                    <a:pt x="164" y="1049"/>
                    <a:pt x="284" y="1087"/>
                  </a:cubicBezTo>
                  <a:cubicBezTo>
                    <a:pt x="418" y="739"/>
                    <a:pt x="491" y="372"/>
                    <a:pt x="501" y="1"/>
                  </a:cubicBezTo>
                  <a:close/>
                </a:path>
              </a:pathLst>
            </a:custGeom>
            <a:solidFill>
              <a:srgbClr val="F9F7F6">
                <a:alpha val="86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2" name="Google Shape;3092;p44"/>
            <p:cNvSpPr/>
            <p:nvPr/>
          </p:nvSpPr>
          <p:spPr>
            <a:xfrm>
              <a:off x="5905400" y="2337800"/>
              <a:ext cx="17150" cy="30050"/>
            </a:xfrm>
            <a:custGeom>
              <a:avLst/>
              <a:gdLst/>
              <a:ahLst/>
              <a:cxnLst/>
              <a:rect l="l" t="t" r="r" b="b"/>
              <a:pathLst>
                <a:path w="686" h="1202" extrusionOk="0">
                  <a:moveTo>
                    <a:pt x="0" y="1"/>
                  </a:moveTo>
                  <a:lnTo>
                    <a:pt x="0" y="1"/>
                  </a:lnTo>
                  <a:cubicBezTo>
                    <a:pt x="91" y="423"/>
                    <a:pt x="247" y="828"/>
                    <a:pt x="463" y="1201"/>
                  </a:cubicBezTo>
                  <a:cubicBezTo>
                    <a:pt x="586" y="1158"/>
                    <a:pt x="685" y="1085"/>
                    <a:pt x="684" y="959"/>
                  </a:cubicBezTo>
                  <a:cubicBezTo>
                    <a:pt x="680" y="690"/>
                    <a:pt x="174" y="20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3" name="Google Shape;3093;p44"/>
            <p:cNvSpPr/>
            <p:nvPr/>
          </p:nvSpPr>
          <p:spPr>
            <a:xfrm>
              <a:off x="5821225" y="2330600"/>
              <a:ext cx="29425" cy="18350"/>
            </a:xfrm>
            <a:custGeom>
              <a:avLst/>
              <a:gdLst/>
              <a:ahLst/>
              <a:cxnLst/>
              <a:rect l="l" t="t" r="r" b="b"/>
              <a:pathLst>
                <a:path w="1177" h="734" extrusionOk="0">
                  <a:moveTo>
                    <a:pt x="1" y="1"/>
                  </a:moveTo>
                  <a:lnTo>
                    <a:pt x="1" y="1"/>
                  </a:lnTo>
                  <a:cubicBezTo>
                    <a:pt x="313" y="299"/>
                    <a:pt x="670" y="546"/>
                    <a:pt x="1059" y="734"/>
                  </a:cubicBezTo>
                  <a:cubicBezTo>
                    <a:pt x="1137" y="628"/>
                    <a:pt x="1177" y="511"/>
                    <a:pt x="1104" y="409"/>
                  </a:cubicBezTo>
                  <a:cubicBezTo>
                    <a:pt x="950" y="189"/>
                    <a:pt x="260" y="7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4" name="Google Shape;3094;p44"/>
            <p:cNvSpPr/>
            <p:nvPr/>
          </p:nvSpPr>
          <p:spPr>
            <a:xfrm>
              <a:off x="5773525" y="2339725"/>
              <a:ext cx="21950" cy="16250"/>
            </a:xfrm>
            <a:custGeom>
              <a:avLst/>
              <a:gdLst/>
              <a:ahLst/>
              <a:cxnLst/>
              <a:rect l="l" t="t" r="r" b="b"/>
              <a:pathLst>
                <a:path w="878" h="650" extrusionOk="0">
                  <a:moveTo>
                    <a:pt x="664" y="0"/>
                  </a:moveTo>
                  <a:cubicBezTo>
                    <a:pt x="442" y="0"/>
                    <a:pt x="220" y="20"/>
                    <a:pt x="1" y="60"/>
                  </a:cubicBezTo>
                  <a:cubicBezTo>
                    <a:pt x="231" y="231"/>
                    <a:pt x="440" y="429"/>
                    <a:pt x="625" y="649"/>
                  </a:cubicBezTo>
                  <a:cubicBezTo>
                    <a:pt x="688" y="435"/>
                    <a:pt x="769" y="227"/>
                    <a:pt x="867" y="25"/>
                  </a:cubicBezTo>
                  <a:cubicBezTo>
                    <a:pt x="871" y="19"/>
                    <a:pt x="874" y="12"/>
                    <a:pt x="877" y="6"/>
                  </a:cubicBezTo>
                  <a:cubicBezTo>
                    <a:pt x="806" y="2"/>
                    <a:pt x="735" y="0"/>
                    <a:pt x="664"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5" name="Google Shape;3095;p44"/>
            <p:cNvSpPr/>
            <p:nvPr/>
          </p:nvSpPr>
          <p:spPr>
            <a:xfrm>
              <a:off x="5852550" y="2268725"/>
              <a:ext cx="16525" cy="23900"/>
            </a:xfrm>
            <a:custGeom>
              <a:avLst/>
              <a:gdLst/>
              <a:ahLst/>
              <a:cxnLst/>
              <a:rect l="l" t="t" r="r" b="b"/>
              <a:pathLst>
                <a:path w="661" h="956" extrusionOk="0">
                  <a:moveTo>
                    <a:pt x="336" y="1"/>
                  </a:moveTo>
                  <a:cubicBezTo>
                    <a:pt x="225" y="320"/>
                    <a:pt x="113" y="638"/>
                    <a:pt x="0" y="955"/>
                  </a:cubicBezTo>
                  <a:cubicBezTo>
                    <a:pt x="215" y="891"/>
                    <a:pt x="436" y="846"/>
                    <a:pt x="660" y="822"/>
                  </a:cubicBezTo>
                  <a:cubicBezTo>
                    <a:pt x="633" y="522"/>
                    <a:pt x="521" y="238"/>
                    <a:pt x="336"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6" name="Google Shape;3096;p44"/>
            <p:cNvSpPr/>
            <p:nvPr/>
          </p:nvSpPr>
          <p:spPr>
            <a:xfrm>
              <a:off x="5924425" y="2286675"/>
              <a:ext cx="22025" cy="27125"/>
            </a:xfrm>
            <a:custGeom>
              <a:avLst/>
              <a:gdLst/>
              <a:ahLst/>
              <a:cxnLst/>
              <a:rect l="l" t="t" r="r" b="b"/>
              <a:pathLst>
                <a:path w="881" h="1085" extrusionOk="0">
                  <a:moveTo>
                    <a:pt x="803" y="0"/>
                  </a:moveTo>
                  <a:cubicBezTo>
                    <a:pt x="541" y="209"/>
                    <a:pt x="273" y="411"/>
                    <a:pt x="0" y="603"/>
                  </a:cubicBezTo>
                  <a:cubicBezTo>
                    <a:pt x="233" y="741"/>
                    <a:pt x="451" y="902"/>
                    <a:pt x="649" y="1085"/>
                  </a:cubicBezTo>
                  <a:cubicBezTo>
                    <a:pt x="759" y="797"/>
                    <a:pt x="833" y="497"/>
                    <a:pt x="871" y="191"/>
                  </a:cubicBezTo>
                  <a:cubicBezTo>
                    <a:pt x="880" y="118"/>
                    <a:pt x="873" y="23"/>
                    <a:pt x="803"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7" name="Google Shape;3097;p44"/>
            <p:cNvSpPr/>
            <p:nvPr/>
          </p:nvSpPr>
          <p:spPr>
            <a:xfrm>
              <a:off x="5993250" y="2342425"/>
              <a:ext cx="27800" cy="24900"/>
            </a:xfrm>
            <a:custGeom>
              <a:avLst/>
              <a:gdLst/>
              <a:ahLst/>
              <a:cxnLst/>
              <a:rect l="l" t="t" r="r" b="b"/>
              <a:pathLst>
                <a:path w="1112" h="996" extrusionOk="0">
                  <a:moveTo>
                    <a:pt x="0" y="1"/>
                  </a:moveTo>
                  <a:cubicBezTo>
                    <a:pt x="0" y="3"/>
                    <a:pt x="3" y="5"/>
                    <a:pt x="3" y="7"/>
                  </a:cubicBezTo>
                  <a:cubicBezTo>
                    <a:pt x="328" y="292"/>
                    <a:pt x="606" y="625"/>
                    <a:pt x="828" y="995"/>
                  </a:cubicBezTo>
                  <a:cubicBezTo>
                    <a:pt x="988" y="853"/>
                    <a:pt x="1109" y="615"/>
                    <a:pt x="1112" y="615"/>
                  </a:cubicBezTo>
                  <a:cubicBezTo>
                    <a:pt x="734" y="426"/>
                    <a:pt x="363" y="2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8" name="Google Shape;3098;p44"/>
            <p:cNvSpPr/>
            <p:nvPr/>
          </p:nvSpPr>
          <p:spPr>
            <a:xfrm>
              <a:off x="6127775" y="2289725"/>
              <a:ext cx="15475" cy="27475"/>
            </a:xfrm>
            <a:custGeom>
              <a:avLst/>
              <a:gdLst/>
              <a:ahLst/>
              <a:cxnLst/>
              <a:rect l="l" t="t" r="r" b="b"/>
              <a:pathLst>
                <a:path w="619" h="1099" extrusionOk="0">
                  <a:moveTo>
                    <a:pt x="2" y="0"/>
                  </a:moveTo>
                  <a:cubicBezTo>
                    <a:pt x="2" y="3"/>
                    <a:pt x="2" y="5"/>
                    <a:pt x="1" y="7"/>
                  </a:cubicBezTo>
                  <a:cubicBezTo>
                    <a:pt x="126" y="356"/>
                    <a:pt x="190" y="726"/>
                    <a:pt x="190" y="1099"/>
                  </a:cubicBezTo>
                  <a:cubicBezTo>
                    <a:pt x="392" y="1084"/>
                    <a:pt x="611" y="987"/>
                    <a:pt x="618" y="987"/>
                  </a:cubicBezTo>
                  <a:cubicBezTo>
                    <a:pt x="398" y="665"/>
                    <a:pt x="193" y="335"/>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9" name="Google Shape;3099;p44"/>
            <p:cNvSpPr/>
            <p:nvPr/>
          </p:nvSpPr>
          <p:spPr>
            <a:xfrm>
              <a:off x="6340825" y="2275000"/>
              <a:ext cx="13575" cy="15725"/>
            </a:xfrm>
            <a:custGeom>
              <a:avLst/>
              <a:gdLst/>
              <a:ahLst/>
              <a:cxnLst/>
              <a:rect l="l" t="t" r="r" b="b"/>
              <a:pathLst>
                <a:path w="543" h="629" extrusionOk="0">
                  <a:moveTo>
                    <a:pt x="478" y="1"/>
                  </a:moveTo>
                  <a:cubicBezTo>
                    <a:pt x="306" y="176"/>
                    <a:pt x="147" y="361"/>
                    <a:pt x="0" y="557"/>
                  </a:cubicBezTo>
                  <a:cubicBezTo>
                    <a:pt x="182" y="566"/>
                    <a:pt x="363" y="589"/>
                    <a:pt x="541" y="628"/>
                  </a:cubicBezTo>
                  <a:cubicBezTo>
                    <a:pt x="542" y="417"/>
                    <a:pt x="521" y="207"/>
                    <a:pt x="478"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0" name="Google Shape;3100;p44"/>
            <p:cNvSpPr/>
            <p:nvPr/>
          </p:nvSpPr>
          <p:spPr>
            <a:xfrm>
              <a:off x="6269425" y="2301775"/>
              <a:ext cx="13825" cy="13925"/>
            </a:xfrm>
            <a:custGeom>
              <a:avLst/>
              <a:gdLst/>
              <a:ahLst/>
              <a:cxnLst/>
              <a:rect l="l" t="t" r="r" b="b"/>
              <a:pathLst>
                <a:path w="553" h="557" extrusionOk="0">
                  <a:moveTo>
                    <a:pt x="1" y="0"/>
                  </a:moveTo>
                  <a:lnTo>
                    <a:pt x="1" y="0"/>
                  </a:lnTo>
                  <a:cubicBezTo>
                    <a:pt x="53" y="182"/>
                    <a:pt x="90" y="368"/>
                    <a:pt x="112" y="556"/>
                  </a:cubicBezTo>
                  <a:cubicBezTo>
                    <a:pt x="249" y="423"/>
                    <a:pt x="395" y="299"/>
                    <a:pt x="552" y="188"/>
                  </a:cubicBezTo>
                  <a:cubicBezTo>
                    <a:pt x="373" y="113"/>
                    <a:pt x="189" y="49"/>
                    <a:pt x="1"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1" name="Google Shape;3101;p44"/>
            <p:cNvSpPr/>
            <p:nvPr/>
          </p:nvSpPr>
          <p:spPr>
            <a:xfrm>
              <a:off x="6168475" y="2274350"/>
              <a:ext cx="12375" cy="18575"/>
            </a:xfrm>
            <a:custGeom>
              <a:avLst/>
              <a:gdLst/>
              <a:ahLst/>
              <a:cxnLst/>
              <a:rect l="l" t="t" r="r" b="b"/>
              <a:pathLst>
                <a:path w="495" h="743" extrusionOk="0">
                  <a:moveTo>
                    <a:pt x="494" y="0"/>
                  </a:moveTo>
                  <a:lnTo>
                    <a:pt x="494" y="0"/>
                  </a:lnTo>
                  <a:cubicBezTo>
                    <a:pt x="329" y="202"/>
                    <a:pt x="165" y="404"/>
                    <a:pt x="0" y="608"/>
                  </a:cubicBezTo>
                  <a:cubicBezTo>
                    <a:pt x="143" y="647"/>
                    <a:pt x="284" y="691"/>
                    <a:pt x="423" y="742"/>
                  </a:cubicBezTo>
                  <a:cubicBezTo>
                    <a:pt x="447" y="494"/>
                    <a:pt x="471" y="247"/>
                    <a:pt x="494" y="0"/>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2" name="Google Shape;3102;p44"/>
            <p:cNvSpPr/>
            <p:nvPr/>
          </p:nvSpPr>
          <p:spPr>
            <a:xfrm>
              <a:off x="6059450" y="2274975"/>
              <a:ext cx="9875" cy="12850"/>
            </a:xfrm>
            <a:custGeom>
              <a:avLst/>
              <a:gdLst/>
              <a:ahLst/>
              <a:cxnLst/>
              <a:rect l="l" t="t" r="r" b="b"/>
              <a:pathLst>
                <a:path w="395" h="514" extrusionOk="0">
                  <a:moveTo>
                    <a:pt x="66" y="1"/>
                  </a:moveTo>
                  <a:cubicBezTo>
                    <a:pt x="75" y="174"/>
                    <a:pt x="52" y="348"/>
                    <a:pt x="0" y="514"/>
                  </a:cubicBezTo>
                  <a:cubicBezTo>
                    <a:pt x="131" y="493"/>
                    <a:pt x="263" y="474"/>
                    <a:pt x="394" y="458"/>
                  </a:cubicBezTo>
                  <a:cubicBezTo>
                    <a:pt x="305" y="292"/>
                    <a:pt x="194" y="139"/>
                    <a:pt x="66" y="1"/>
                  </a:cubicBezTo>
                  <a:close/>
                </a:path>
              </a:pathLst>
            </a:custGeom>
            <a:solidFill>
              <a:srgbClr val="C8DBBE">
                <a:alpha val="61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3" name="Google Shape;3103;p44"/>
            <p:cNvSpPr/>
            <p:nvPr/>
          </p:nvSpPr>
          <p:spPr>
            <a:xfrm>
              <a:off x="5782375" y="2326525"/>
              <a:ext cx="142500" cy="186725"/>
            </a:xfrm>
            <a:custGeom>
              <a:avLst/>
              <a:gdLst/>
              <a:ahLst/>
              <a:cxnLst/>
              <a:rect l="l" t="t" r="r" b="b"/>
              <a:pathLst>
                <a:path w="5700" h="7469" extrusionOk="0">
                  <a:moveTo>
                    <a:pt x="854" y="0"/>
                  </a:moveTo>
                  <a:lnTo>
                    <a:pt x="854" y="0"/>
                  </a:lnTo>
                  <a:cubicBezTo>
                    <a:pt x="728" y="167"/>
                    <a:pt x="617" y="346"/>
                    <a:pt x="523" y="533"/>
                  </a:cubicBezTo>
                  <a:cubicBezTo>
                    <a:pt x="520" y="539"/>
                    <a:pt x="517" y="545"/>
                    <a:pt x="513" y="552"/>
                  </a:cubicBezTo>
                  <a:cubicBezTo>
                    <a:pt x="415" y="753"/>
                    <a:pt x="334" y="963"/>
                    <a:pt x="271" y="1176"/>
                  </a:cubicBezTo>
                  <a:cubicBezTo>
                    <a:pt x="84" y="1796"/>
                    <a:pt x="27" y="2458"/>
                    <a:pt x="11" y="3110"/>
                  </a:cubicBezTo>
                  <a:cubicBezTo>
                    <a:pt x="1" y="3476"/>
                    <a:pt x="3" y="3844"/>
                    <a:pt x="58" y="4204"/>
                  </a:cubicBezTo>
                  <a:cubicBezTo>
                    <a:pt x="71" y="4283"/>
                    <a:pt x="85" y="4361"/>
                    <a:pt x="103" y="4439"/>
                  </a:cubicBezTo>
                  <a:cubicBezTo>
                    <a:pt x="130" y="4553"/>
                    <a:pt x="162" y="4665"/>
                    <a:pt x="202" y="4775"/>
                  </a:cubicBezTo>
                  <a:cubicBezTo>
                    <a:pt x="551" y="5763"/>
                    <a:pt x="1387" y="6552"/>
                    <a:pt x="2351" y="6980"/>
                  </a:cubicBezTo>
                  <a:cubicBezTo>
                    <a:pt x="2408" y="7006"/>
                    <a:pt x="2466" y="7030"/>
                    <a:pt x="2524" y="7052"/>
                  </a:cubicBezTo>
                  <a:cubicBezTo>
                    <a:pt x="2765" y="7150"/>
                    <a:pt x="3013" y="7228"/>
                    <a:pt x="3267" y="7288"/>
                  </a:cubicBezTo>
                  <a:cubicBezTo>
                    <a:pt x="3796" y="7416"/>
                    <a:pt x="4344" y="7468"/>
                    <a:pt x="4893" y="7468"/>
                  </a:cubicBezTo>
                  <a:cubicBezTo>
                    <a:pt x="5140" y="7468"/>
                    <a:pt x="5387" y="7458"/>
                    <a:pt x="5633" y="7438"/>
                  </a:cubicBezTo>
                  <a:cubicBezTo>
                    <a:pt x="5644" y="7040"/>
                    <a:pt x="5666" y="6642"/>
                    <a:pt x="5700" y="6246"/>
                  </a:cubicBezTo>
                  <a:cubicBezTo>
                    <a:pt x="4106" y="5919"/>
                    <a:pt x="2586" y="5088"/>
                    <a:pt x="1647" y="3765"/>
                  </a:cubicBezTo>
                  <a:cubicBezTo>
                    <a:pt x="884" y="2689"/>
                    <a:pt x="568" y="1271"/>
                    <a:pt x="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4" name="Google Shape;3104;p44"/>
            <p:cNvSpPr/>
            <p:nvPr/>
          </p:nvSpPr>
          <p:spPr>
            <a:xfrm>
              <a:off x="5922625" y="2283450"/>
              <a:ext cx="361600" cy="420650"/>
            </a:xfrm>
            <a:custGeom>
              <a:avLst/>
              <a:gdLst/>
              <a:ahLst/>
              <a:cxnLst/>
              <a:rect l="l" t="t" r="r" b="b"/>
              <a:pathLst>
                <a:path w="14464" h="16826" extrusionOk="0">
                  <a:moveTo>
                    <a:pt x="8208" y="251"/>
                  </a:moveTo>
                  <a:cubicBezTo>
                    <a:pt x="8398" y="586"/>
                    <a:pt x="8604" y="916"/>
                    <a:pt x="8824" y="1238"/>
                  </a:cubicBezTo>
                  <a:cubicBezTo>
                    <a:pt x="8817" y="1238"/>
                    <a:pt x="8598" y="1335"/>
                    <a:pt x="8396" y="1350"/>
                  </a:cubicBezTo>
                  <a:cubicBezTo>
                    <a:pt x="8380" y="1351"/>
                    <a:pt x="8364" y="1351"/>
                    <a:pt x="8348" y="1351"/>
                  </a:cubicBezTo>
                  <a:cubicBezTo>
                    <a:pt x="8241" y="1351"/>
                    <a:pt x="8143" y="1322"/>
                    <a:pt x="8092" y="1236"/>
                  </a:cubicBezTo>
                  <a:cubicBezTo>
                    <a:pt x="7966" y="1026"/>
                    <a:pt x="8160" y="476"/>
                    <a:pt x="8207" y="258"/>
                  </a:cubicBezTo>
                  <a:cubicBezTo>
                    <a:pt x="8208" y="256"/>
                    <a:pt x="8208" y="254"/>
                    <a:pt x="8208" y="251"/>
                  </a:cubicBezTo>
                  <a:close/>
                  <a:moveTo>
                    <a:pt x="2825" y="2360"/>
                  </a:moveTo>
                  <a:lnTo>
                    <a:pt x="2825" y="2360"/>
                  </a:lnTo>
                  <a:cubicBezTo>
                    <a:pt x="3188" y="2580"/>
                    <a:pt x="3559" y="2785"/>
                    <a:pt x="3937" y="2974"/>
                  </a:cubicBezTo>
                  <a:cubicBezTo>
                    <a:pt x="3934" y="2974"/>
                    <a:pt x="3813" y="3212"/>
                    <a:pt x="3653" y="3354"/>
                  </a:cubicBezTo>
                  <a:cubicBezTo>
                    <a:pt x="3586" y="3414"/>
                    <a:pt x="3511" y="3457"/>
                    <a:pt x="3436" y="3457"/>
                  </a:cubicBezTo>
                  <a:cubicBezTo>
                    <a:pt x="3402" y="3457"/>
                    <a:pt x="3368" y="3448"/>
                    <a:pt x="3334" y="3429"/>
                  </a:cubicBezTo>
                  <a:cubicBezTo>
                    <a:pt x="3100" y="3295"/>
                    <a:pt x="2922" y="2618"/>
                    <a:pt x="2829" y="2366"/>
                  </a:cubicBezTo>
                  <a:cubicBezTo>
                    <a:pt x="2828" y="2364"/>
                    <a:pt x="2825" y="2362"/>
                    <a:pt x="2825" y="2360"/>
                  </a:cubicBezTo>
                  <a:close/>
                  <a:moveTo>
                    <a:pt x="2913" y="10211"/>
                  </a:moveTo>
                  <a:lnTo>
                    <a:pt x="2913" y="10211"/>
                  </a:lnTo>
                  <a:cubicBezTo>
                    <a:pt x="2911" y="10211"/>
                    <a:pt x="2928" y="10478"/>
                    <a:pt x="2862" y="10681"/>
                  </a:cubicBezTo>
                  <a:cubicBezTo>
                    <a:pt x="2822" y="10807"/>
                    <a:pt x="2751" y="10907"/>
                    <a:pt x="2625" y="10909"/>
                  </a:cubicBezTo>
                  <a:cubicBezTo>
                    <a:pt x="2624" y="10909"/>
                    <a:pt x="2623" y="10909"/>
                    <a:pt x="2622" y="10909"/>
                  </a:cubicBezTo>
                  <a:cubicBezTo>
                    <a:pt x="2353" y="10909"/>
                    <a:pt x="1857" y="10418"/>
                    <a:pt x="1648" y="10252"/>
                  </a:cubicBezTo>
                  <a:cubicBezTo>
                    <a:pt x="1647" y="10251"/>
                    <a:pt x="1645" y="10248"/>
                    <a:pt x="1644" y="10247"/>
                  </a:cubicBezTo>
                  <a:lnTo>
                    <a:pt x="1644" y="10247"/>
                  </a:lnTo>
                  <a:cubicBezTo>
                    <a:pt x="1701" y="10248"/>
                    <a:pt x="1757" y="10248"/>
                    <a:pt x="1813" y="10248"/>
                  </a:cubicBezTo>
                  <a:cubicBezTo>
                    <a:pt x="2181" y="10248"/>
                    <a:pt x="2547" y="10236"/>
                    <a:pt x="2913" y="10211"/>
                  </a:cubicBezTo>
                  <a:close/>
                  <a:moveTo>
                    <a:pt x="7791" y="0"/>
                  </a:moveTo>
                  <a:cubicBezTo>
                    <a:pt x="7492" y="0"/>
                    <a:pt x="7192" y="11"/>
                    <a:pt x="6894" y="28"/>
                  </a:cubicBezTo>
                  <a:cubicBezTo>
                    <a:pt x="6556" y="47"/>
                    <a:pt x="6211" y="76"/>
                    <a:pt x="5867" y="119"/>
                  </a:cubicBezTo>
                  <a:cubicBezTo>
                    <a:pt x="5736" y="135"/>
                    <a:pt x="5604" y="154"/>
                    <a:pt x="5473" y="175"/>
                  </a:cubicBezTo>
                  <a:cubicBezTo>
                    <a:pt x="4006" y="409"/>
                    <a:pt x="2591" y="939"/>
                    <a:pt x="1709" y="2094"/>
                  </a:cubicBezTo>
                  <a:cubicBezTo>
                    <a:pt x="1652" y="2167"/>
                    <a:pt x="1598" y="2243"/>
                    <a:pt x="1547" y="2321"/>
                  </a:cubicBezTo>
                  <a:cubicBezTo>
                    <a:pt x="1419" y="2517"/>
                    <a:pt x="1306" y="2722"/>
                    <a:pt x="1207" y="2935"/>
                  </a:cubicBezTo>
                  <a:cubicBezTo>
                    <a:pt x="982" y="3418"/>
                    <a:pt x="825" y="3937"/>
                    <a:pt x="691" y="4453"/>
                  </a:cubicBezTo>
                  <a:cubicBezTo>
                    <a:pt x="390" y="5606"/>
                    <a:pt x="190" y="6782"/>
                    <a:pt x="90" y="7969"/>
                  </a:cubicBezTo>
                  <a:cubicBezTo>
                    <a:pt x="56" y="8366"/>
                    <a:pt x="34" y="8764"/>
                    <a:pt x="22" y="9163"/>
                  </a:cubicBezTo>
                  <a:cubicBezTo>
                    <a:pt x="1" y="9892"/>
                    <a:pt x="18" y="10622"/>
                    <a:pt x="71" y="11350"/>
                  </a:cubicBezTo>
                  <a:cubicBezTo>
                    <a:pt x="83" y="11521"/>
                    <a:pt x="98" y="11694"/>
                    <a:pt x="114" y="11865"/>
                  </a:cubicBezTo>
                  <a:cubicBezTo>
                    <a:pt x="241" y="13166"/>
                    <a:pt x="486" y="14454"/>
                    <a:pt x="847" y="15710"/>
                  </a:cubicBezTo>
                  <a:cubicBezTo>
                    <a:pt x="909" y="15922"/>
                    <a:pt x="973" y="16132"/>
                    <a:pt x="1041" y="16343"/>
                  </a:cubicBezTo>
                  <a:cubicBezTo>
                    <a:pt x="1093" y="16505"/>
                    <a:pt x="1148" y="16665"/>
                    <a:pt x="1203" y="16825"/>
                  </a:cubicBezTo>
                  <a:lnTo>
                    <a:pt x="4706" y="16825"/>
                  </a:lnTo>
                  <a:cubicBezTo>
                    <a:pt x="4178" y="14826"/>
                    <a:pt x="3712" y="12810"/>
                    <a:pt x="3368" y="10771"/>
                  </a:cubicBezTo>
                  <a:cubicBezTo>
                    <a:pt x="3166" y="9563"/>
                    <a:pt x="3006" y="8336"/>
                    <a:pt x="3106" y="7114"/>
                  </a:cubicBezTo>
                  <a:cubicBezTo>
                    <a:pt x="3206" y="5892"/>
                    <a:pt x="3585" y="4667"/>
                    <a:pt x="4360" y="3716"/>
                  </a:cubicBezTo>
                  <a:cubicBezTo>
                    <a:pt x="5393" y="2450"/>
                    <a:pt x="7050" y="1816"/>
                    <a:pt x="8694" y="1816"/>
                  </a:cubicBezTo>
                  <a:cubicBezTo>
                    <a:pt x="9009" y="1816"/>
                    <a:pt x="9324" y="1839"/>
                    <a:pt x="9634" y="1886"/>
                  </a:cubicBezTo>
                  <a:cubicBezTo>
                    <a:pt x="11463" y="2162"/>
                    <a:pt x="13118" y="3157"/>
                    <a:pt x="14463" y="4431"/>
                  </a:cubicBezTo>
                  <a:cubicBezTo>
                    <a:pt x="14212" y="3909"/>
                    <a:pt x="13913" y="3411"/>
                    <a:pt x="13570" y="2944"/>
                  </a:cubicBezTo>
                  <a:cubicBezTo>
                    <a:pt x="13443" y="2771"/>
                    <a:pt x="13311" y="2604"/>
                    <a:pt x="13172" y="2444"/>
                  </a:cubicBezTo>
                  <a:cubicBezTo>
                    <a:pt x="12376" y="1516"/>
                    <a:pt x="11394" y="783"/>
                    <a:pt x="10257" y="378"/>
                  </a:cubicBezTo>
                  <a:cubicBezTo>
                    <a:pt x="10118" y="328"/>
                    <a:pt x="9977" y="284"/>
                    <a:pt x="9834" y="245"/>
                  </a:cubicBezTo>
                  <a:cubicBezTo>
                    <a:pt x="9723" y="213"/>
                    <a:pt x="9609" y="186"/>
                    <a:pt x="9496" y="161"/>
                  </a:cubicBezTo>
                  <a:cubicBezTo>
                    <a:pt x="8936" y="41"/>
                    <a:pt x="8364" y="0"/>
                    <a:pt x="7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5" name="Google Shape;3105;p44"/>
            <p:cNvSpPr/>
            <p:nvPr/>
          </p:nvSpPr>
          <p:spPr>
            <a:xfrm>
              <a:off x="6308800" y="2337175"/>
              <a:ext cx="139300" cy="174925"/>
            </a:xfrm>
            <a:custGeom>
              <a:avLst/>
              <a:gdLst/>
              <a:ahLst/>
              <a:cxnLst/>
              <a:rect l="l" t="t" r="r" b="b"/>
              <a:pathLst>
                <a:path w="5572" h="6997" extrusionOk="0">
                  <a:moveTo>
                    <a:pt x="4362" y="0"/>
                  </a:moveTo>
                  <a:lnTo>
                    <a:pt x="4362" y="0"/>
                  </a:lnTo>
                  <a:cubicBezTo>
                    <a:pt x="5571" y="3872"/>
                    <a:pt x="1573" y="5592"/>
                    <a:pt x="1" y="5870"/>
                  </a:cubicBezTo>
                  <a:cubicBezTo>
                    <a:pt x="36" y="6239"/>
                    <a:pt x="56" y="6609"/>
                    <a:pt x="63" y="6979"/>
                  </a:cubicBezTo>
                  <a:cubicBezTo>
                    <a:pt x="147" y="6991"/>
                    <a:pt x="249" y="6996"/>
                    <a:pt x="366" y="6996"/>
                  </a:cubicBezTo>
                  <a:cubicBezTo>
                    <a:pt x="624" y="6996"/>
                    <a:pt x="952" y="6967"/>
                    <a:pt x="1311" y="6905"/>
                  </a:cubicBezTo>
                  <a:cubicBezTo>
                    <a:pt x="1513" y="6869"/>
                    <a:pt x="1723" y="6824"/>
                    <a:pt x="1935" y="6767"/>
                  </a:cubicBezTo>
                  <a:cubicBezTo>
                    <a:pt x="2159" y="6708"/>
                    <a:pt x="2380" y="6636"/>
                    <a:pt x="2596" y="6555"/>
                  </a:cubicBezTo>
                  <a:cubicBezTo>
                    <a:pt x="3308" y="6284"/>
                    <a:pt x="4049" y="5709"/>
                    <a:pt x="4550" y="4893"/>
                  </a:cubicBezTo>
                  <a:cubicBezTo>
                    <a:pt x="4691" y="4663"/>
                    <a:pt x="4809" y="4419"/>
                    <a:pt x="4903" y="4167"/>
                  </a:cubicBezTo>
                  <a:cubicBezTo>
                    <a:pt x="5162" y="3460"/>
                    <a:pt x="5245" y="2630"/>
                    <a:pt x="5036" y="1700"/>
                  </a:cubicBezTo>
                  <a:cubicBezTo>
                    <a:pt x="5006" y="1565"/>
                    <a:pt x="4968" y="1427"/>
                    <a:pt x="4926" y="1285"/>
                  </a:cubicBezTo>
                  <a:cubicBezTo>
                    <a:pt x="4799" y="884"/>
                    <a:pt x="4634" y="497"/>
                    <a:pt x="4433" y="127"/>
                  </a:cubicBezTo>
                  <a:cubicBezTo>
                    <a:pt x="4410" y="85"/>
                    <a:pt x="4386" y="43"/>
                    <a:pt x="4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6" name="Google Shape;3106;p44"/>
            <p:cNvSpPr/>
            <p:nvPr/>
          </p:nvSpPr>
          <p:spPr>
            <a:xfrm>
              <a:off x="6251900" y="2288775"/>
              <a:ext cx="142550" cy="68250"/>
            </a:xfrm>
            <a:custGeom>
              <a:avLst/>
              <a:gdLst/>
              <a:ahLst/>
              <a:cxnLst/>
              <a:rect l="l" t="t" r="r" b="b"/>
              <a:pathLst>
                <a:path w="5702" h="2730" extrusionOk="0">
                  <a:moveTo>
                    <a:pt x="3395" y="1"/>
                  </a:moveTo>
                  <a:cubicBezTo>
                    <a:pt x="3367" y="1"/>
                    <a:pt x="3340" y="1"/>
                    <a:pt x="3313" y="2"/>
                  </a:cubicBezTo>
                  <a:cubicBezTo>
                    <a:pt x="2575" y="18"/>
                    <a:pt x="1852" y="278"/>
                    <a:pt x="1252" y="708"/>
                  </a:cubicBezTo>
                  <a:cubicBezTo>
                    <a:pt x="1096" y="819"/>
                    <a:pt x="950" y="942"/>
                    <a:pt x="812" y="1075"/>
                  </a:cubicBezTo>
                  <a:cubicBezTo>
                    <a:pt x="475" y="1401"/>
                    <a:pt x="203" y="1790"/>
                    <a:pt x="15" y="2219"/>
                  </a:cubicBezTo>
                  <a:lnTo>
                    <a:pt x="1" y="2230"/>
                  </a:lnTo>
                  <a:cubicBezTo>
                    <a:pt x="140" y="2391"/>
                    <a:pt x="272" y="2558"/>
                    <a:pt x="399" y="2730"/>
                  </a:cubicBezTo>
                  <a:cubicBezTo>
                    <a:pt x="794" y="2263"/>
                    <a:pt x="2374" y="556"/>
                    <a:pt x="4326" y="556"/>
                  </a:cubicBezTo>
                  <a:cubicBezTo>
                    <a:pt x="4768" y="556"/>
                    <a:pt x="5230" y="644"/>
                    <a:pt x="5701" y="854"/>
                  </a:cubicBezTo>
                  <a:cubicBezTo>
                    <a:pt x="5233" y="473"/>
                    <a:pt x="4682" y="201"/>
                    <a:pt x="4098" y="77"/>
                  </a:cubicBezTo>
                  <a:cubicBezTo>
                    <a:pt x="3920" y="38"/>
                    <a:pt x="3739" y="14"/>
                    <a:pt x="3557" y="5"/>
                  </a:cubicBezTo>
                  <a:cubicBezTo>
                    <a:pt x="3503" y="2"/>
                    <a:pt x="3449" y="1"/>
                    <a:pt x="3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7" name="Google Shape;3107;p44"/>
            <p:cNvSpPr/>
            <p:nvPr/>
          </p:nvSpPr>
          <p:spPr>
            <a:xfrm>
              <a:off x="5819425" y="2288775"/>
              <a:ext cx="141900" cy="68050"/>
            </a:xfrm>
            <a:custGeom>
              <a:avLst/>
              <a:gdLst/>
              <a:ahLst/>
              <a:cxnLst/>
              <a:rect l="l" t="t" r="r" b="b"/>
              <a:pathLst>
                <a:path w="5676" h="2722" extrusionOk="0">
                  <a:moveTo>
                    <a:pt x="2347" y="1"/>
                  </a:moveTo>
                  <a:cubicBezTo>
                    <a:pt x="2226" y="1"/>
                    <a:pt x="2106" y="7"/>
                    <a:pt x="1985" y="20"/>
                  </a:cubicBezTo>
                  <a:cubicBezTo>
                    <a:pt x="1761" y="44"/>
                    <a:pt x="1540" y="89"/>
                    <a:pt x="1325" y="153"/>
                  </a:cubicBezTo>
                  <a:cubicBezTo>
                    <a:pt x="841" y="299"/>
                    <a:pt x="392" y="538"/>
                    <a:pt x="0" y="858"/>
                  </a:cubicBezTo>
                  <a:lnTo>
                    <a:pt x="8" y="867"/>
                  </a:lnTo>
                  <a:cubicBezTo>
                    <a:pt x="490" y="647"/>
                    <a:pt x="962" y="556"/>
                    <a:pt x="1415" y="556"/>
                  </a:cubicBezTo>
                  <a:cubicBezTo>
                    <a:pt x="3356" y="556"/>
                    <a:pt x="4929" y="2244"/>
                    <a:pt x="5335" y="2722"/>
                  </a:cubicBezTo>
                  <a:cubicBezTo>
                    <a:pt x="5434" y="2509"/>
                    <a:pt x="5547" y="2304"/>
                    <a:pt x="5675" y="2108"/>
                  </a:cubicBezTo>
                  <a:cubicBezTo>
                    <a:pt x="5474" y="1689"/>
                    <a:pt x="5193" y="1313"/>
                    <a:pt x="4850" y="1001"/>
                  </a:cubicBezTo>
                  <a:cubicBezTo>
                    <a:pt x="4651" y="818"/>
                    <a:pt x="4433" y="657"/>
                    <a:pt x="4200" y="519"/>
                  </a:cubicBezTo>
                  <a:cubicBezTo>
                    <a:pt x="3664" y="203"/>
                    <a:pt x="3052" y="15"/>
                    <a:pt x="2429" y="2"/>
                  </a:cubicBezTo>
                  <a:cubicBezTo>
                    <a:pt x="2402" y="1"/>
                    <a:pt x="2374" y="1"/>
                    <a:pt x="2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8" name="Google Shape;3108;p44"/>
            <p:cNvSpPr/>
            <p:nvPr/>
          </p:nvSpPr>
          <p:spPr>
            <a:xfrm>
              <a:off x="5796600" y="2302675"/>
              <a:ext cx="156225" cy="180025"/>
            </a:xfrm>
            <a:custGeom>
              <a:avLst/>
              <a:gdLst/>
              <a:ahLst/>
              <a:cxnLst/>
              <a:rect l="l" t="t" r="r" b="b"/>
              <a:pathLst>
                <a:path w="6249" h="7201" extrusionOk="0">
                  <a:moveTo>
                    <a:pt x="979" y="1117"/>
                  </a:moveTo>
                  <a:lnTo>
                    <a:pt x="979" y="1117"/>
                  </a:lnTo>
                  <a:cubicBezTo>
                    <a:pt x="981" y="1117"/>
                    <a:pt x="983" y="1119"/>
                    <a:pt x="986" y="1119"/>
                  </a:cubicBezTo>
                  <a:cubicBezTo>
                    <a:pt x="1245" y="1190"/>
                    <a:pt x="1935" y="1306"/>
                    <a:pt x="2090" y="1526"/>
                  </a:cubicBezTo>
                  <a:cubicBezTo>
                    <a:pt x="2163" y="1630"/>
                    <a:pt x="2122" y="1746"/>
                    <a:pt x="2044" y="1851"/>
                  </a:cubicBezTo>
                  <a:cubicBezTo>
                    <a:pt x="1917" y="2023"/>
                    <a:pt x="1691" y="2165"/>
                    <a:pt x="1691" y="2168"/>
                  </a:cubicBezTo>
                  <a:cubicBezTo>
                    <a:pt x="1467" y="1808"/>
                    <a:pt x="1230" y="1457"/>
                    <a:pt x="979" y="1117"/>
                  </a:cubicBezTo>
                  <a:close/>
                  <a:moveTo>
                    <a:pt x="4348" y="1399"/>
                  </a:moveTo>
                  <a:cubicBezTo>
                    <a:pt x="4349" y="1402"/>
                    <a:pt x="4351" y="1404"/>
                    <a:pt x="4352" y="1406"/>
                  </a:cubicBezTo>
                  <a:cubicBezTo>
                    <a:pt x="4526" y="1611"/>
                    <a:pt x="5032" y="2095"/>
                    <a:pt x="5036" y="2364"/>
                  </a:cubicBezTo>
                  <a:cubicBezTo>
                    <a:pt x="5037" y="2490"/>
                    <a:pt x="4938" y="2563"/>
                    <a:pt x="4815" y="2606"/>
                  </a:cubicBezTo>
                  <a:cubicBezTo>
                    <a:pt x="4612" y="2678"/>
                    <a:pt x="4343" y="2668"/>
                    <a:pt x="4343" y="2670"/>
                  </a:cubicBezTo>
                  <a:cubicBezTo>
                    <a:pt x="4363" y="2247"/>
                    <a:pt x="4364" y="1823"/>
                    <a:pt x="4348" y="1399"/>
                  </a:cubicBezTo>
                  <a:close/>
                  <a:moveTo>
                    <a:pt x="3193" y="4737"/>
                  </a:moveTo>
                  <a:cubicBezTo>
                    <a:pt x="3204" y="4737"/>
                    <a:pt x="3214" y="4738"/>
                    <a:pt x="3224" y="4739"/>
                  </a:cubicBezTo>
                  <a:cubicBezTo>
                    <a:pt x="3349" y="4755"/>
                    <a:pt x="3408" y="4863"/>
                    <a:pt x="3434" y="4990"/>
                  </a:cubicBezTo>
                  <a:cubicBezTo>
                    <a:pt x="3477" y="5200"/>
                    <a:pt x="3430" y="5464"/>
                    <a:pt x="3433" y="5465"/>
                  </a:cubicBezTo>
                  <a:cubicBezTo>
                    <a:pt x="3016" y="5390"/>
                    <a:pt x="2597" y="5331"/>
                    <a:pt x="2175" y="5289"/>
                  </a:cubicBezTo>
                  <a:cubicBezTo>
                    <a:pt x="2177" y="5287"/>
                    <a:pt x="2179" y="5286"/>
                    <a:pt x="2182" y="5285"/>
                  </a:cubicBezTo>
                  <a:cubicBezTo>
                    <a:pt x="2400" y="5146"/>
                    <a:pt x="2917" y="4737"/>
                    <a:pt x="3193" y="4737"/>
                  </a:cubicBezTo>
                  <a:close/>
                  <a:moveTo>
                    <a:pt x="2327" y="0"/>
                  </a:moveTo>
                  <a:cubicBezTo>
                    <a:pt x="1875" y="0"/>
                    <a:pt x="1403" y="92"/>
                    <a:pt x="921" y="311"/>
                  </a:cubicBezTo>
                  <a:lnTo>
                    <a:pt x="913" y="302"/>
                  </a:lnTo>
                  <a:cubicBezTo>
                    <a:pt x="679" y="494"/>
                    <a:pt x="467" y="712"/>
                    <a:pt x="285" y="954"/>
                  </a:cubicBezTo>
                  <a:lnTo>
                    <a:pt x="285" y="955"/>
                  </a:lnTo>
                  <a:cubicBezTo>
                    <a:pt x="0" y="2226"/>
                    <a:pt x="315" y="3644"/>
                    <a:pt x="1078" y="4720"/>
                  </a:cubicBezTo>
                  <a:cubicBezTo>
                    <a:pt x="2017" y="6043"/>
                    <a:pt x="3537" y="6874"/>
                    <a:pt x="5131" y="7201"/>
                  </a:cubicBezTo>
                  <a:cubicBezTo>
                    <a:pt x="5231" y="6014"/>
                    <a:pt x="5431" y="4838"/>
                    <a:pt x="5732" y="3685"/>
                  </a:cubicBezTo>
                  <a:cubicBezTo>
                    <a:pt x="5866" y="3168"/>
                    <a:pt x="6023" y="2649"/>
                    <a:pt x="6249" y="2167"/>
                  </a:cubicBezTo>
                  <a:cubicBezTo>
                    <a:pt x="5842" y="1688"/>
                    <a:pt x="4268" y="0"/>
                    <a:pt x="2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9" name="Google Shape;3109;p44"/>
            <p:cNvSpPr/>
            <p:nvPr/>
          </p:nvSpPr>
          <p:spPr>
            <a:xfrm>
              <a:off x="6261850" y="2302700"/>
              <a:ext cx="186250" cy="181275"/>
            </a:xfrm>
            <a:custGeom>
              <a:avLst/>
              <a:gdLst/>
              <a:ahLst/>
              <a:cxnLst/>
              <a:rect l="l" t="t" r="r" b="b"/>
              <a:pathLst>
                <a:path w="7450" h="7251" extrusionOk="0">
                  <a:moveTo>
                    <a:pt x="5758" y="1116"/>
                  </a:moveTo>
                  <a:cubicBezTo>
                    <a:pt x="5506" y="1457"/>
                    <a:pt x="5269" y="1808"/>
                    <a:pt x="5046" y="2167"/>
                  </a:cubicBezTo>
                  <a:cubicBezTo>
                    <a:pt x="5046" y="2164"/>
                    <a:pt x="4819" y="2021"/>
                    <a:pt x="4692" y="1850"/>
                  </a:cubicBezTo>
                  <a:cubicBezTo>
                    <a:pt x="4614" y="1745"/>
                    <a:pt x="4574" y="1629"/>
                    <a:pt x="4647" y="1525"/>
                  </a:cubicBezTo>
                  <a:cubicBezTo>
                    <a:pt x="4801" y="1305"/>
                    <a:pt x="5492" y="1189"/>
                    <a:pt x="5750" y="1118"/>
                  </a:cubicBezTo>
                  <a:cubicBezTo>
                    <a:pt x="5753" y="1117"/>
                    <a:pt x="5755" y="1116"/>
                    <a:pt x="5758" y="1116"/>
                  </a:cubicBezTo>
                  <a:close/>
                  <a:moveTo>
                    <a:pt x="2387" y="1399"/>
                  </a:moveTo>
                  <a:lnTo>
                    <a:pt x="2387" y="1399"/>
                  </a:lnTo>
                  <a:cubicBezTo>
                    <a:pt x="2372" y="1823"/>
                    <a:pt x="2373" y="2247"/>
                    <a:pt x="2392" y="2670"/>
                  </a:cubicBezTo>
                  <a:cubicBezTo>
                    <a:pt x="2392" y="2668"/>
                    <a:pt x="2124" y="2678"/>
                    <a:pt x="1921" y="2606"/>
                  </a:cubicBezTo>
                  <a:cubicBezTo>
                    <a:pt x="1798" y="2563"/>
                    <a:pt x="1699" y="2489"/>
                    <a:pt x="1701" y="2364"/>
                  </a:cubicBezTo>
                  <a:lnTo>
                    <a:pt x="1701" y="2363"/>
                  </a:lnTo>
                  <a:cubicBezTo>
                    <a:pt x="1704" y="2094"/>
                    <a:pt x="2209" y="1610"/>
                    <a:pt x="2383" y="1406"/>
                  </a:cubicBezTo>
                  <a:cubicBezTo>
                    <a:pt x="2384" y="1404"/>
                    <a:pt x="2386" y="1402"/>
                    <a:pt x="2387" y="1399"/>
                  </a:cubicBezTo>
                  <a:close/>
                  <a:moveTo>
                    <a:pt x="3542" y="4736"/>
                  </a:moveTo>
                  <a:cubicBezTo>
                    <a:pt x="3818" y="4736"/>
                    <a:pt x="4335" y="5146"/>
                    <a:pt x="4553" y="5284"/>
                  </a:cubicBezTo>
                  <a:cubicBezTo>
                    <a:pt x="4557" y="5285"/>
                    <a:pt x="4559" y="5288"/>
                    <a:pt x="4560" y="5289"/>
                  </a:cubicBezTo>
                  <a:cubicBezTo>
                    <a:pt x="4139" y="5330"/>
                    <a:pt x="3719" y="5389"/>
                    <a:pt x="3303" y="5464"/>
                  </a:cubicBezTo>
                  <a:cubicBezTo>
                    <a:pt x="3305" y="5463"/>
                    <a:pt x="3258" y="5199"/>
                    <a:pt x="3302" y="4989"/>
                  </a:cubicBezTo>
                  <a:cubicBezTo>
                    <a:pt x="3328" y="4862"/>
                    <a:pt x="3387" y="4754"/>
                    <a:pt x="3512" y="4738"/>
                  </a:cubicBezTo>
                  <a:cubicBezTo>
                    <a:pt x="3521" y="4737"/>
                    <a:pt x="3531" y="4736"/>
                    <a:pt x="3542" y="4736"/>
                  </a:cubicBezTo>
                  <a:close/>
                  <a:moveTo>
                    <a:pt x="3928" y="0"/>
                  </a:moveTo>
                  <a:cubicBezTo>
                    <a:pt x="1976" y="0"/>
                    <a:pt x="396" y="1707"/>
                    <a:pt x="1" y="2174"/>
                  </a:cubicBezTo>
                  <a:cubicBezTo>
                    <a:pt x="344" y="2641"/>
                    <a:pt x="643" y="3139"/>
                    <a:pt x="895" y="3662"/>
                  </a:cubicBezTo>
                  <a:cubicBezTo>
                    <a:pt x="1328" y="4560"/>
                    <a:pt x="1629" y="5516"/>
                    <a:pt x="1784" y="6499"/>
                  </a:cubicBezTo>
                  <a:cubicBezTo>
                    <a:pt x="1823" y="6749"/>
                    <a:pt x="1854" y="7000"/>
                    <a:pt x="1879" y="7250"/>
                  </a:cubicBezTo>
                  <a:cubicBezTo>
                    <a:pt x="3451" y="6972"/>
                    <a:pt x="7449" y="5252"/>
                    <a:pt x="6240" y="1381"/>
                  </a:cubicBezTo>
                  <a:cubicBezTo>
                    <a:pt x="5995" y="967"/>
                    <a:pt x="5678" y="600"/>
                    <a:pt x="5303" y="298"/>
                  </a:cubicBezTo>
                  <a:cubicBezTo>
                    <a:pt x="4832" y="88"/>
                    <a:pt x="4370" y="0"/>
                    <a:pt x="3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0" name="Google Shape;3110;p44"/>
            <p:cNvSpPr/>
            <p:nvPr/>
          </p:nvSpPr>
          <p:spPr>
            <a:xfrm>
              <a:off x="6252350" y="2430000"/>
              <a:ext cx="58375" cy="274100"/>
            </a:xfrm>
            <a:custGeom>
              <a:avLst/>
              <a:gdLst/>
              <a:ahLst/>
              <a:cxnLst/>
              <a:rect l="l" t="t" r="r" b="b"/>
              <a:pathLst>
                <a:path w="2335" h="10964" extrusionOk="0">
                  <a:moveTo>
                    <a:pt x="1838" y="1"/>
                  </a:moveTo>
                  <a:lnTo>
                    <a:pt x="1838" y="1"/>
                  </a:lnTo>
                  <a:cubicBezTo>
                    <a:pt x="1872" y="2351"/>
                    <a:pt x="1481" y="4699"/>
                    <a:pt x="1093" y="7023"/>
                  </a:cubicBezTo>
                  <a:cubicBezTo>
                    <a:pt x="867" y="8372"/>
                    <a:pt x="629" y="9755"/>
                    <a:pt x="0" y="10963"/>
                  </a:cubicBezTo>
                  <a:lnTo>
                    <a:pt x="1104" y="10963"/>
                  </a:lnTo>
                  <a:cubicBezTo>
                    <a:pt x="1178" y="10666"/>
                    <a:pt x="1252" y="10369"/>
                    <a:pt x="1325" y="10072"/>
                  </a:cubicBezTo>
                  <a:cubicBezTo>
                    <a:pt x="1388" y="9814"/>
                    <a:pt x="1450" y="9556"/>
                    <a:pt x="1511" y="9297"/>
                  </a:cubicBezTo>
                  <a:cubicBezTo>
                    <a:pt x="1738" y="8331"/>
                    <a:pt x="1943" y="7358"/>
                    <a:pt x="2091" y="6381"/>
                  </a:cubicBezTo>
                  <a:cubicBezTo>
                    <a:pt x="2122" y="6175"/>
                    <a:pt x="2150" y="5968"/>
                    <a:pt x="2175" y="5761"/>
                  </a:cubicBezTo>
                  <a:cubicBezTo>
                    <a:pt x="2279" y="4930"/>
                    <a:pt x="2334" y="4098"/>
                    <a:pt x="2321" y="3266"/>
                  </a:cubicBezTo>
                  <a:cubicBezTo>
                    <a:pt x="2316" y="2896"/>
                    <a:pt x="2296" y="2526"/>
                    <a:pt x="2259" y="2157"/>
                  </a:cubicBezTo>
                  <a:cubicBezTo>
                    <a:pt x="2234" y="1907"/>
                    <a:pt x="2203" y="1656"/>
                    <a:pt x="2164" y="1406"/>
                  </a:cubicBezTo>
                  <a:cubicBezTo>
                    <a:pt x="2090" y="931"/>
                    <a:pt x="1981" y="460"/>
                    <a:pt x="1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1" name="Google Shape;3111;p44"/>
            <p:cNvSpPr/>
            <p:nvPr/>
          </p:nvSpPr>
          <p:spPr>
            <a:xfrm>
              <a:off x="5997750" y="2328800"/>
              <a:ext cx="301400" cy="375300"/>
            </a:xfrm>
            <a:custGeom>
              <a:avLst/>
              <a:gdLst/>
              <a:ahLst/>
              <a:cxnLst/>
              <a:rect l="l" t="t" r="r" b="b"/>
              <a:pathLst>
                <a:path w="12056" h="15012" extrusionOk="0">
                  <a:moveTo>
                    <a:pt x="7448" y="1668"/>
                  </a:moveTo>
                  <a:cubicBezTo>
                    <a:pt x="7504" y="2050"/>
                    <a:pt x="7577" y="2430"/>
                    <a:pt x="7666" y="2810"/>
                  </a:cubicBezTo>
                  <a:cubicBezTo>
                    <a:pt x="7666" y="2809"/>
                    <a:pt x="7662" y="2809"/>
                    <a:pt x="7655" y="2809"/>
                  </a:cubicBezTo>
                  <a:cubicBezTo>
                    <a:pt x="7650" y="2809"/>
                    <a:pt x="7643" y="2809"/>
                    <a:pt x="7635" y="2809"/>
                  </a:cubicBezTo>
                  <a:cubicBezTo>
                    <a:pt x="7564" y="2809"/>
                    <a:pt x="7381" y="2807"/>
                    <a:pt x="7227" y="2760"/>
                  </a:cubicBezTo>
                  <a:cubicBezTo>
                    <a:pt x="7107" y="2721"/>
                    <a:pt x="7005" y="2657"/>
                    <a:pt x="6985" y="2544"/>
                  </a:cubicBezTo>
                  <a:cubicBezTo>
                    <a:pt x="6944" y="2301"/>
                    <a:pt x="7323" y="1860"/>
                    <a:pt x="7444" y="1674"/>
                  </a:cubicBezTo>
                  <a:cubicBezTo>
                    <a:pt x="7446" y="1672"/>
                    <a:pt x="7448" y="1670"/>
                    <a:pt x="7448" y="1668"/>
                  </a:cubicBezTo>
                  <a:close/>
                  <a:moveTo>
                    <a:pt x="11190" y="3308"/>
                  </a:moveTo>
                  <a:lnTo>
                    <a:pt x="11190" y="3308"/>
                  </a:lnTo>
                  <a:cubicBezTo>
                    <a:pt x="10939" y="3648"/>
                    <a:pt x="10702" y="4000"/>
                    <a:pt x="10479" y="4359"/>
                  </a:cubicBezTo>
                  <a:cubicBezTo>
                    <a:pt x="10479" y="4356"/>
                    <a:pt x="10252" y="4214"/>
                    <a:pt x="10127" y="4042"/>
                  </a:cubicBezTo>
                  <a:cubicBezTo>
                    <a:pt x="10049" y="3937"/>
                    <a:pt x="10008" y="3820"/>
                    <a:pt x="10080" y="3717"/>
                  </a:cubicBezTo>
                  <a:cubicBezTo>
                    <a:pt x="10236" y="3496"/>
                    <a:pt x="10928" y="3381"/>
                    <a:pt x="11185" y="3309"/>
                  </a:cubicBezTo>
                  <a:cubicBezTo>
                    <a:pt x="11187" y="3309"/>
                    <a:pt x="11189" y="3308"/>
                    <a:pt x="11190" y="3308"/>
                  </a:cubicBezTo>
                  <a:close/>
                  <a:moveTo>
                    <a:pt x="1405" y="4208"/>
                  </a:moveTo>
                  <a:lnTo>
                    <a:pt x="1405" y="4208"/>
                  </a:lnTo>
                  <a:cubicBezTo>
                    <a:pt x="1735" y="4474"/>
                    <a:pt x="2074" y="4726"/>
                    <a:pt x="2426" y="4963"/>
                  </a:cubicBezTo>
                  <a:cubicBezTo>
                    <a:pt x="2423" y="4963"/>
                    <a:pt x="2270" y="5184"/>
                    <a:pt x="2093" y="5304"/>
                  </a:cubicBezTo>
                  <a:cubicBezTo>
                    <a:pt x="2027" y="5348"/>
                    <a:pt x="1958" y="5378"/>
                    <a:pt x="1891" y="5378"/>
                  </a:cubicBezTo>
                  <a:cubicBezTo>
                    <a:pt x="1848" y="5378"/>
                    <a:pt x="1806" y="5365"/>
                    <a:pt x="1766" y="5335"/>
                  </a:cubicBezTo>
                  <a:cubicBezTo>
                    <a:pt x="1553" y="5171"/>
                    <a:pt x="1467" y="4476"/>
                    <a:pt x="1407" y="4216"/>
                  </a:cubicBezTo>
                  <a:cubicBezTo>
                    <a:pt x="1406" y="4212"/>
                    <a:pt x="1406" y="4210"/>
                    <a:pt x="1405" y="4208"/>
                  </a:cubicBezTo>
                  <a:close/>
                  <a:moveTo>
                    <a:pt x="5782" y="6795"/>
                  </a:moveTo>
                  <a:cubicBezTo>
                    <a:pt x="5782" y="7218"/>
                    <a:pt x="5799" y="7642"/>
                    <a:pt x="5832" y="8064"/>
                  </a:cubicBezTo>
                  <a:lnTo>
                    <a:pt x="5832" y="8064"/>
                  </a:lnTo>
                  <a:cubicBezTo>
                    <a:pt x="5832" y="8064"/>
                    <a:pt x="5831" y="8064"/>
                    <a:pt x="5830" y="8064"/>
                  </a:cubicBezTo>
                  <a:cubicBezTo>
                    <a:pt x="5821" y="8064"/>
                    <a:pt x="5789" y="8065"/>
                    <a:pt x="5744" y="8065"/>
                  </a:cubicBezTo>
                  <a:cubicBezTo>
                    <a:pt x="5648" y="8065"/>
                    <a:pt x="5491" y="8059"/>
                    <a:pt x="5360" y="8017"/>
                  </a:cubicBezTo>
                  <a:cubicBezTo>
                    <a:pt x="5235" y="7978"/>
                    <a:pt x="5134" y="7908"/>
                    <a:pt x="5130" y="7784"/>
                  </a:cubicBezTo>
                  <a:cubicBezTo>
                    <a:pt x="5125" y="7513"/>
                    <a:pt x="5613" y="7010"/>
                    <a:pt x="5779" y="6800"/>
                  </a:cubicBezTo>
                  <a:cubicBezTo>
                    <a:pt x="5780" y="6799"/>
                    <a:pt x="5781" y="6797"/>
                    <a:pt x="5782" y="6795"/>
                  </a:cubicBezTo>
                  <a:close/>
                  <a:moveTo>
                    <a:pt x="9069" y="7289"/>
                  </a:moveTo>
                  <a:cubicBezTo>
                    <a:pt x="9369" y="7289"/>
                    <a:pt x="9832" y="7445"/>
                    <a:pt x="10041" y="7495"/>
                  </a:cubicBezTo>
                  <a:cubicBezTo>
                    <a:pt x="10044" y="7495"/>
                    <a:pt x="10048" y="7497"/>
                    <a:pt x="10050" y="7497"/>
                  </a:cubicBezTo>
                  <a:cubicBezTo>
                    <a:pt x="9665" y="7676"/>
                    <a:pt x="9289" y="7869"/>
                    <a:pt x="8921" y="8078"/>
                  </a:cubicBezTo>
                  <a:cubicBezTo>
                    <a:pt x="8921" y="8072"/>
                    <a:pt x="8792" y="7840"/>
                    <a:pt x="8764" y="7630"/>
                  </a:cubicBezTo>
                  <a:cubicBezTo>
                    <a:pt x="8746" y="7500"/>
                    <a:pt x="8766" y="7379"/>
                    <a:pt x="8880" y="7323"/>
                  </a:cubicBezTo>
                  <a:cubicBezTo>
                    <a:pt x="8928" y="7299"/>
                    <a:pt x="8993" y="7289"/>
                    <a:pt x="9069" y="7289"/>
                  </a:cubicBezTo>
                  <a:close/>
                  <a:moveTo>
                    <a:pt x="11088" y="10607"/>
                  </a:moveTo>
                  <a:cubicBezTo>
                    <a:pt x="10835" y="10949"/>
                    <a:pt x="10598" y="11299"/>
                    <a:pt x="10376" y="11660"/>
                  </a:cubicBezTo>
                  <a:cubicBezTo>
                    <a:pt x="10376" y="11656"/>
                    <a:pt x="10150" y="11514"/>
                    <a:pt x="10023" y="11341"/>
                  </a:cubicBezTo>
                  <a:cubicBezTo>
                    <a:pt x="9945" y="11237"/>
                    <a:pt x="9904" y="11120"/>
                    <a:pt x="9976" y="11016"/>
                  </a:cubicBezTo>
                  <a:cubicBezTo>
                    <a:pt x="10131" y="10796"/>
                    <a:pt x="10822" y="10681"/>
                    <a:pt x="11080" y="10609"/>
                  </a:cubicBezTo>
                  <a:cubicBezTo>
                    <a:pt x="11082" y="10608"/>
                    <a:pt x="11086" y="10608"/>
                    <a:pt x="11088" y="10607"/>
                  </a:cubicBezTo>
                  <a:close/>
                  <a:moveTo>
                    <a:pt x="7017" y="12087"/>
                  </a:moveTo>
                  <a:lnTo>
                    <a:pt x="7017" y="12087"/>
                  </a:lnTo>
                  <a:cubicBezTo>
                    <a:pt x="7016" y="12511"/>
                    <a:pt x="7033" y="12934"/>
                    <a:pt x="7066" y="13356"/>
                  </a:cubicBezTo>
                  <a:lnTo>
                    <a:pt x="7066" y="13356"/>
                  </a:lnTo>
                  <a:cubicBezTo>
                    <a:pt x="7066" y="13356"/>
                    <a:pt x="7064" y="13356"/>
                    <a:pt x="7060" y="13356"/>
                  </a:cubicBezTo>
                  <a:cubicBezTo>
                    <a:pt x="7048" y="13356"/>
                    <a:pt x="7020" y="13357"/>
                    <a:pt x="6983" y="13357"/>
                  </a:cubicBezTo>
                  <a:cubicBezTo>
                    <a:pt x="6887" y="13357"/>
                    <a:pt x="6726" y="13351"/>
                    <a:pt x="6593" y="13309"/>
                  </a:cubicBezTo>
                  <a:cubicBezTo>
                    <a:pt x="6468" y="13269"/>
                    <a:pt x="6368" y="13200"/>
                    <a:pt x="6364" y="13075"/>
                  </a:cubicBezTo>
                  <a:cubicBezTo>
                    <a:pt x="6359" y="12805"/>
                    <a:pt x="6847" y="12303"/>
                    <a:pt x="7012" y="12092"/>
                  </a:cubicBezTo>
                  <a:cubicBezTo>
                    <a:pt x="7014" y="12091"/>
                    <a:pt x="7016" y="12089"/>
                    <a:pt x="7017" y="12087"/>
                  </a:cubicBezTo>
                  <a:close/>
                  <a:moveTo>
                    <a:pt x="2765" y="12907"/>
                  </a:moveTo>
                  <a:cubicBezTo>
                    <a:pt x="2763" y="12907"/>
                    <a:pt x="2780" y="13175"/>
                    <a:pt x="2714" y="13378"/>
                  </a:cubicBezTo>
                  <a:cubicBezTo>
                    <a:pt x="2675" y="13503"/>
                    <a:pt x="2603" y="13604"/>
                    <a:pt x="2478" y="13605"/>
                  </a:cubicBezTo>
                  <a:cubicBezTo>
                    <a:pt x="2477" y="13605"/>
                    <a:pt x="2476" y="13605"/>
                    <a:pt x="2475" y="13605"/>
                  </a:cubicBezTo>
                  <a:cubicBezTo>
                    <a:pt x="2206" y="13605"/>
                    <a:pt x="1710" y="13115"/>
                    <a:pt x="1503" y="12949"/>
                  </a:cubicBezTo>
                  <a:cubicBezTo>
                    <a:pt x="1500" y="12948"/>
                    <a:pt x="1498" y="12946"/>
                    <a:pt x="1496" y="12944"/>
                  </a:cubicBezTo>
                  <a:lnTo>
                    <a:pt x="1496" y="12944"/>
                  </a:lnTo>
                  <a:cubicBezTo>
                    <a:pt x="1549" y="12945"/>
                    <a:pt x="1603" y="12945"/>
                    <a:pt x="1656" y="12945"/>
                  </a:cubicBezTo>
                  <a:cubicBezTo>
                    <a:pt x="2026" y="12945"/>
                    <a:pt x="2396" y="12932"/>
                    <a:pt x="2765" y="12907"/>
                  </a:cubicBezTo>
                  <a:close/>
                  <a:moveTo>
                    <a:pt x="5691" y="1"/>
                  </a:moveTo>
                  <a:cubicBezTo>
                    <a:pt x="4047" y="1"/>
                    <a:pt x="2388" y="635"/>
                    <a:pt x="1355" y="1902"/>
                  </a:cubicBezTo>
                  <a:cubicBezTo>
                    <a:pt x="580" y="2852"/>
                    <a:pt x="201" y="4079"/>
                    <a:pt x="101" y="5299"/>
                  </a:cubicBezTo>
                  <a:cubicBezTo>
                    <a:pt x="1" y="6521"/>
                    <a:pt x="161" y="7749"/>
                    <a:pt x="363" y="8957"/>
                  </a:cubicBezTo>
                  <a:cubicBezTo>
                    <a:pt x="707" y="10995"/>
                    <a:pt x="1172" y="13011"/>
                    <a:pt x="1701" y="15011"/>
                  </a:cubicBezTo>
                  <a:lnTo>
                    <a:pt x="2733" y="15011"/>
                  </a:lnTo>
                  <a:lnTo>
                    <a:pt x="2733" y="15010"/>
                  </a:lnTo>
                  <a:lnTo>
                    <a:pt x="10184" y="15010"/>
                  </a:lnTo>
                  <a:cubicBezTo>
                    <a:pt x="10813" y="13803"/>
                    <a:pt x="11050" y="12420"/>
                    <a:pt x="11276" y="11071"/>
                  </a:cubicBezTo>
                  <a:cubicBezTo>
                    <a:pt x="11665" y="8747"/>
                    <a:pt x="12056" y="6399"/>
                    <a:pt x="12022" y="4049"/>
                  </a:cubicBezTo>
                  <a:cubicBezTo>
                    <a:pt x="11871" y="3558"/>
                    <a:pt x="11683" y="3079"/>
                    <a:pt x="11459" y="2617"/>
                  </a:cubicBezTo>
                  <a:cubicBezTo>
                    <a:pt x="10113" y="1342"/>
                    <a:pt x="8458" y="347"/>
                    <a:pt x="6629" y="71"/>
                  </a:cubicBezTo>
                  <a:cubicBezTo>
                    <a:pt x="6320" y="24"/>
                    <a:pt x="6006" y="1"/>
                    <a:pt x="5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2" name="Google Shape;3112;p44"/>
            <p:cNvSpPr/>
            <p:nvPr/>
          </p:nvSpPr>
          <p:spPr>
            <a:xfrm>
              <a:off x="6034050" y="2704075"/>
              <a:ext cx="32025" cy="136300"/>
            </a:xfrm>
            <a:custGeom>
              <a:avLst/>
              <a:gdLst/>
              <a:ahLst/>
              <a:cxnLst/>
              <a:rect l="l" t="t" r="r" b="b"/>
              <a:pathLst>
                <a:path w="1281" h="5452" extrusionOk="0">
                  <a:moveTo>
                    <a:pt x="0" y="0"/>
                  </a:moveTo>
                  <a:lnTo>
                    <a:pt x="0" y="5452"/>
                  </a:lnTo>
                  <a:lnTo>
                    <a:pt x="1281" y="5452"/>
                  </a:lnTo>
                  <a:lnTo>
                    <a:pt x="1281"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3" name="Google Shape;3113;p44"/>
            <p:cNvSpPr/>
            <p:nvPr/>
          </p:nvSpPr>
          <p:spPr>
            <a:xfrm>
              <a:off x="6175400" y="2704075"/>
              <a:ext cx="149875" cy="136300"/>
            </a:xfrm>
            <a:custGeom>
              <a:avLst/>
              <a:gdLst/>
              <a:ahLst/>
              <a:cxnLst/>
              <a:rect l="l" t="t" r="r" b="b"/>
              <a:pathLst>
                <a:path w="5995" h="5452" extrusionOk="0">
                  <a:moveTo>
                    <a:pt x="0" y="0"/>
                  </a:moveTo>
                  <a:lnTo>
                    <a:pt x="0" y="5452"/>
                  </a:lnTo>
                  <a:lnTo>
                    <a:pt x="5146" y="5452"/>
                  </a:lnTo>
                  <a:cubicBezTo>
                    <a:pt x="5614" y="5451"/>
                    <a:pt x="5994" y="5071"/>
                    <a:pt x="5994" y="4602"/>
                  </a:cubicBezTo>
                  <a:lnTo>
                    <a:pt x="5994" y="849"/>
                  </a:lnTo>
                  <a:cubicBezTo>
                    <a:pt x="5994" y="380"/>
                    <a:pt x="5614" y="0"/>
                    <a:pt x="5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4" name="Google Shape;3114;p44"/>
            <p:cNvSpPr/>
            <p:nvPr/>
          </p:nvSpPr>
          <p:spPr>
            <a:xfrm>
              <a:off x="5919050" y="2704050"/>
              <a:ext cx="46525" cy="136300"/>
            </a:xfrm>
            <a:custGeom>
              <a:avLst/>
              <a:gdLst/>
              <a:ahLst/>
              <a:cxnLst/>
              <a:rect l="l" t="t" r="r" b="b"/>
              <a:pathLst>
                <a:path w="1861" h="5452" extrusionOk="0">
                  <a:moveTo>
                    <a:pt x="1860" y="0"/>
                  </a:moveTo>
                  <a:lnTo>
                    <a:pt x="1346" y="1"/>
                  </a:lnTo>
                  <a:lnTo>
                    <a:pt x="850" y="1"/>
                  </a:lnTo>
                  <a:cubicBezTo>
                    <a:pt x="850" y="1"/>
                    <a:pt x="849" y="1"/>
                    <a:pt x="848" y="1"/>
                  </a:cubicBezTo>
                  <a:cubicBezTo>
                    <a:pt x="380" y="1"/>
                    <a:pt x="0" y="382"/>
                    <a:pt x="1" y="849"/>
                  </a:cubicBezTo>
                  <a:lnTo>
                    <a:pt x="1" y="4603"/>
                  </a:lnTo>
                  <a:cubicBezTo>
                    <a:pt x="1" y="5071"/>
                    <a:pt x="381" y="5452"/>
                    <a:pt x="850" y="5452"/>
                  </a:cubicBezTo>
                  <a:lnTo>
                    <a:pt x="1860" y="5452"/>
                  </a:lnTo>
                  <a:lnTo>
                    <a:pt x="18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5" name="Google Shape;3115;p44"/>
            <p:cNvSpPr/>
            <p:nvPr/>
          </p:nvSpPr>
          <p:spPr>
            <a:xfrm>
              <a:off x="5937775" y="2840200"/>
              <a:ext cx="368775" cy="12700"/>
            </a:xfrm>
            <a:custGeom>
              <a:avLst/>
              <a:gdLst/>
              <a:ahLst/>
              <a:cxnLst/>
              <a:rect l="l" t="t" r="r" b="b"/>
              <a:pathLst>
                <a:path w="14751" h="508" extrusionOk="0">
                  <a:moveTo>
                    <a:pt x="1" y="0"/>
                  </a:moveTo>
                  <a:lnTo>
                    <a:pt x="0" y="7"/>
                  </a:lnTo>
                  <a:lnTo>
                    <a:pt x="0" y="507"/>
                  </a:lnTo>
                  <a:lnTo>
                    <a:pt x="14751" y="507"/>
                  </a:lnTo>
                  <a:lnTo>
                    <a:pt x="14751" y="7"/>
                  </a:lnTo>
                  <a:lnTo>
                    <a:pt x="14750" y="0"/>
                  </a:lnTo>
                  <a:cubicBezTo>
                    <a:pt x="14716" y="4"/>
                    <a:pt x="14683" y="6"/>
                    <a:pt x="14649" y="7"/>
                  </a:cubicBezTo>
                  <a:lnTo>
                    <a:pt x="101" y="7"/>
                  </a:lnTo>
                  <a:cubicBezTo>
                    <a:pt x="68" y="6"/>
                    <a:pt x="35" y="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6" name="Google Shape;3116;p44"/>
            <p:cNvSpPr/>
            <p:nvPr/>
          </p:nvSpPr>
          <p:spPr>
            <a:xfrm>
              <a:off x="5937775" y="2852875"/>
              <a:ext cx="368750" cy="244025"/>
            </a:xfrm>
            <a:custGeom>
              <a:avLst/>
              <a:gdLst/>
              <a:ahLst/>
              <a:cxnLst/>
              <a:rect l="l" t="t" r="r" b="b"/>
              <a:pathLst>
                <a:path w="14750" h="9761" extrusionOk="0">
                  <a:moveTo>
                    <a:pt x="0" y="0"/>
                  </a:moveTo>
                  <a:lnTo>
                    <a:pt x="0" y="8862"/>
                  </a:lnTo>
                  <a:cubicBezTo>
                    <a:pt x="0" y="9359"/>
                    <a:pt x="402" y="9760"/>
                    <a:pt x="898" y="9760"/>
                  </a:cubicBezTo>
                  <a:lnTo>
                    <a:pt x="13853" y="9760"/>
                  </a:lnTo>
                  <a:cubicBezTo>
                    <a:pt x="6860" y="9760"/>
                    <a:pt x="4074" y="8770"/>
                    <a:pt x="2964" y="7990"/>
                  </a:cubicBezTo>
                  <a:cubicBezTo>
                    <a:pt x="2503" y="7665"/>
                    <a:pt x="2229" y="7137"/>
                    <a:pt x="2229" y="6574"/>
                  </a:cubicBezTo>
                  <a:lnTo>
                    <a:pt x="2229" y="1012"/>
                  </a:lnTo>
                  <a:lnTo>
                    <a:pt x="14750" y="356"/>
                  </a:lnTo>
                  <a:lnTo>
                    <a:pt x="14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7" name="Google Shape;3117;p44"/>
            <p:cNvSpPr/>
            <p:nvPr/>
          </p:nvSpPr>
          <p:spPr>
            <a:xfrm>
              <a:off x="5993500" y="2861750"/>
              <a:ext cx="313050" cy="235150"/>
            </a:xfrm>
            <a:custGeom>
              <a:avLst/>
              <a:gdLst/>
              <a:ahLst/>
              <a:cxnLst/>
              <a:rect l="l" t="t" r="r" b="b"/>
              <a:pathLst>
                <a:path w="12522" h="9406" extrusionOk="0">
                  <a:moveTo>
                    <a:pt x="12522" y="0"/>
                  </a:moveTo>
                  <a:lnTo>
                    <a:pt x="2" y="655"/>
                  </a:lnTo>
                  <a:lnTo>
                    <a:pt x="2" y="6218"/>
                  </a:lnTo>
                  <a:cubicBezTo>
                    <a:pt x="0" y="6782"/>
                    <a:pt x="274" y="7310"/>
                    <a:pt x="736" y="7634"/>
                  </a:cubicBezTo>
                  <a:cubicBezTo>
                    <a:pt x="1845" y="8415"/>
                    <a:pt x="4631" y="9405"/>
                    <a:pt x="11624" y="9405"/>
                  </a:cubicBezTo>
                  <a:cubicBezTo>
                    <a:pt x="12120" y="9405"/>
                    <a:pt x="12522" y="9003"/>
                    <a:pt x="12522" y="8507"/>
                  </a:cubicBezTo>
                  <a:lnTo>
                    <a:pt x="12522"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8" name="Google Shape;3118;p44"/>
            <p:cNvSpPr/>
            <p:nvPr/>
          </p:nvSpPr>
          <p:spPr>
            <a:xfrm>
              <a:off x="5965575" y="2704075"/>
              <a:ext cx="40875" cy="136300"/>
            </a:xfrm>
            <a:custGeom>
              <a:avLst/>
              <a:gdLst/>
              <a:ahLst/>
              <a:cxnLst/>
              <a:rect l="l" t="t" r="r" b="b"/>
              <a:pathLst>
                <a:path w="1635" h="5452" extrusionOk="0">
                  <a:moveTo>
                    <a:pt x="1" y="0"/>
                  </a:moveTo>
                  <a:lnTo>
                    <a:pt x="1" y="5452"/>
                  </a:lnTo>
                  <a:lnTo>
                    <a:pt x="1635" y="5452"/>
                  </a:lnTo>
                  <a:lnTo>
                    <a:pt x="1635"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9" name="Google Shape;3119;p44"/>
            <p:cNvSpPr/>
            <p:nvPr/>
          </p:nvSpPr>
          <p:spPr>
            <a:xfrm>
              <a:off x="6105800" y="2704075"/>
              <a:ext cx="69600" cy="136300"/>
            </a:xfrm>
            <a:custGeom>
              <a:avLst/>
              <a:gdLst/>
              <a:ahLst/>
              <a:cxnLst/>
              <a:rect l="l" t="t" r="r" b="b"/>
              <a:pathLst>
                <a:path w="2784" h="5452" extrusionOk="0">
                  <a:moveTo>
                    <a:pt x="1" y="0"/>
                  </a:moveTo>
                  <a:lnTo>
                    <a:pt x="1" y="5452"/>
                  </a:lnTo>
                  <a:lnTo>
                    <a:pt x="2783" y="5452"/>
                  </a:lnTo>
                  <a:lnTo>
                    <a:pt x="2783" y="0"/>
                  </a:lnTo>
                  <a:close/>
                </a:path>
              </a:pathLst>
            </a:custGeom>
            <a:solidFill>
              <a:srgbClr val="815B5B">
                <a:alpha val="69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0" name="Google Shape;3120;p44"/>
            <p:cNvSpPr/>
            <p:nvPr/>
          </p:nvSpPr>
          <p:spPr>
            <a:xfrm>
              <a:off x="6006425" y="2704075"/>
              <a:ext cx="27650" cy="136300"/>
            </a:xfrm>
            <a:custGeom>
              <a:avLst/>
              <a:gdLst/>
              <a:ahLst/>
              <a:cxnLst/>
              <a:rect l="l" t="t" r="r" b="b"/>
              <a:pathLst>
                <a:path w="1106" h="5452" extrusionOk="0">
                  <a:moveTo>
                    <a:pt x="1" y="0"/>
                  </a:moveTo>
                  <a:lnTo>
                    <a:pt x="1" y="5452"/>
                  </a:lnTo>
                  <a:lnTo>
                    <a:pt x="1105" y="5452"/>
                  </a:lnTo>
                  <a:lnTo>
                    <a:pt x="1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1" name="Google Shape;3121;p44"/>
            <p:cNvSpPr/>
            <p:nvPr/>
          </p:nvSpPr>
          <p:spPr>
            <a:xfrm>
              <a:off x="6066050" y="2704075"/>
              <a:ext cx="39775" cy="136300"/>
            </a:xfrm>
            <a:custGeom>
              <a:avLst/>
              <a:gdLst/>
              <a:ahLst/>
              <a:cxnLst/>
              <a:rect l="l" t="t" r="r" b="b"/>
              <a:pathLst>
                <a:path w="1591" h="5452" extrusionOk="0">
                  <a:moveTo>
                    <a:pt x="1" y="0"/>
                  </a:moveTo>
                  <a:lnTo>
                    <a:pt x="1" y="5452"/>
                  </a:lnTo>
                  <a:lnTo>
                    <a:pt x="1591" y="5452"/>
                  </a:lnTo>
                  <a:lnTo>
                    <a:pt x="1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22" name="Google Shape;3122;p44"/>
          <p:cNvGrpSpPr/>
          <p:nvPr/>
        </p:nvGrpSpPr>
        <p:grpSpPr>
          <a:xfrm rot="287805" flipH="1">
            <a:off x="6803450" y="2276690"/>
            <a:ext cx="326418" cy="253712"/>
            <a:chOff x="3719725" y="-973000"/>
            <a:chExt cx="113025" cy="87850"/>
          </a:xfrm>
        </p:grpSpPr>
        <p:sp>
          <p:nvSpPr>
            <p:cNvPr id="3123" name="Google Shape;3123;p44"/>
            <p:cNvSpPr/>
            <p:nvPr/>
          </p:nvSpPr>
          <p:spPr>
            <a:xfrm>
              <a:off x="3721800" y="-942175"/>
              <a:ext cx="105250" cy="57025"/>
            </a:xfrm>
            <a:custGeom>
              <a:avLst/>
              <a:gdLst/>
              <a:ahLst/>
              <a:cxnLst/>
              <a:rect l="l" t="t" r="r" b="b"/>
              <a:pathLst>
                <a:path w="4210" h="2281" extrusionOk="0">
                  <a:moveTo>
                    <a:pt x="1909" y="1"/>
                  </a:moveTo>
                  <a:cubicBezTo>
                    <a:pt x="1675" y="2"/>
                    <a:pt x="1443" y="34"/>
                    <a:pt x="1219" y="98"/>
                  </a:cubicBezTo>
                  <a:cubicBezTo>
                    <a:pt x="774" y="221"/>
                    <a:pt x="368" y="435"/>
                    <a:pt x="0" y="692"/>
                  </a:cubicBezTo>
                  <a:cubicBezTo>
                    <a:pt x="416" y="521"/>
                    <a:pt x="833" y="362"/>
                    <a:pt x="1262" y="279"/>
                  </a:cubicBezTo>
                  <a:cubicBezTo>
                    <a:pt x="1440" y="244"/>
                    <a:pt x="1620" y="224"/>
                    <a:pt x="1798" y="224"/>
                  </a:cubicBezTo>
                  <a:cubicBezTo>
                    <a:pt x="2047" y="224"/>
                    <a:pt x="2291" y="263"/>
                    <a:pt x="2518" y="357"/>
                  </a:cubicBezTo>
                  <a:cubicBezTo>
                    <a:pt x="2909" y="508"/>
                    <a:pt x="3231" y="810"/>
                    <a:pt x="3495" y="1154"/>
                  </a:cubicBezTo>
                  <a:cubicBezTo>
                    <a:pt x="3761" y="1501"/>
                    <a:pt x="3978" y="1893"/>
                    <a:pt x="4210" y="2280"/>
                  </a:cubicBezTo>
                  <a:cubicBezTo>
                    <a:pt x="4070" y="1853"/>
                    <a:pt x="3898" y="1433"/>
                    <a:pt x="3648" y="1046"/>
                  </a:cubicBezTo>
                  <a:cubicBezTo>
                    <a:pt x="3522" y="851"/>
                    <a:pt x="3373" y="672"/>
                    <a:pt x="3203" y="514"/>
                  </a:cubicBezTo>
                  <a:cubicBezTo>
                    <a:pt x="3027" y="352"/>
                    <a:pt x="2825" y="224"/>
                    <a:pt x="2604" y="134"/>
                  </a:cubicBezTo>
                  <a:cubicBezTo>
                    <a:pt x="2383" y="47"/>
                    <a:pt x="2147" y="3"/>
                    <a:pt x="1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4" name="Google Shape;3124;p44"/>
            <p:cNvSpPr/>
            <p:nvPr/>
          </p:nvSpPr>
          <p:spPr>
            <a:xfrm>
              <a:off x="3719725" y="-973000"/>
              <a:ext cx="113025" cy="49425"/>
            </a:xfrm>
            <a:custGeom>
              <a:avLst/>
              <a:gdLst/>
              <a:ahLst/>
              <a:cxnLst/>
              <a:rect l="l" t="t" r="r" b="b"/>
              <a:pathLst>
                <a:path w="4521" h="1977" extrusionOk="0">
                  <a:moveTo>
                    <a:pt x="2196" y="0"/>
                  </a:moveTo>
                  <a:cubicBezTo>
                    <a:pt x="1873" y="0"/>
                    <a:pt x="1552" y="53"/>
                    <a:pt x="1248" y="148"/>
                  </a:cubicBezTo>
                  <a:cubicBezTo>
                    <a:pt x="797" y="289"/>
                    <a:pt x="376" y="508"/>
                    <a:pt x="1" y="797"/>
                  </a:cubicBezTo>
                  <a:cubicBezTo>
                    <a:pt x="423" y="597"/>
                    <a:pt x="854" y="427"/>
                    <a:pt x="1296" y="328"/>
                  </a:cubicBezTo>
                  <a:cubicBezTo>
                    <a:pt x="1568" y="267"/>
                    <a:pt x="1845" y="232"/>
                    <a:pt x="2120" y="232"/>
                  </a:cubicBezTo>
                  <a:cubicBezTo>
                    <a:pt x="2292" y="232"/>
                    <a:pt x="2463" y="245"/>
                    <a:pt x="2631" y="276"/>
                  </a:cubicBezTo>
                  <a:cubicBezTo>
                    <a:pt x="3065" y="349"/>
                    <a:pt x="3481" y="548"/>
                    <a:pt x="3819" y="838"/>
                  </a:cubicBezTo>
                  <a:cubicBezTo>
                    <a:pt x="4156" y="1127"/>
                    <a:pt x="4418" y="1519"/>
                    <a:pt x="4512" y="1977"/>
                  </a:cubicBezTo>
                  <a:cubicBezTo>
                    <a:pt x="4521" y="1505"/>
                    <a:pt x="4288" y="1038"/>
                    <a:pt x="3946" y="701"/>
                  </a:cubicBezTo>
                  <a:cubicBezTo>
                    <a:pt x="3597" y="356"/>
                    <a:pt x="3154" y="126"/>
                    <a:pt x="2672" y="40"/>
                  </a:cubicBezTo>
                  <a:cubicBezTo>
                    <a:pt x="2514" y="13"/>
                    <a:pt x="2355"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 name="TextBox 4"/>
          <p:cNvSpPr txBox="1"/>
          <p:nvPr/>
        </p:nvSpPr>
        <p:spPr>
          <a:xfrm>
            <a:off x="365092" y="195035"/>
            <a:ext cx="6087141" cy="1754326"/>
          </a:xfrm>
          <a:prstGeom prst="rect">
            <a:avLst/>
          </a:prstGeom>
          <a:noFill/>
        </p:spPr>
        <p:txBody>
          <a:bodyPr wrap="square">
            <a:spAutoFit/>
          </a:bodyPr>
          <a:lstStyle/>
          <a:p>
            <a:pPr marL="0" marR="0" algn="just">
              <a:lnSpc>
                <a:spcPct val="150000"/>
              </a:lnSpc>
              <a:spcBef>
                <a:spcPts val="0"/>
              </a:spcBef>
              <a:spcAft>
                <a:spcPts val="0"/>
              </a:spcAft>
            </a:pP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II. </a:t>
            </a:r>
            <a:r>
              <a:rPr lang="vi-VN" sz="24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Ngữ liệu </a:t>
            </a:r>
            <a:r>
              <a:rPr lang="en-US" sz="2400" b="1"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tham</a:t>
            </a:r>
            <a:r>
              <a:rPr lang="en-US" sz="24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khảo</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vi-VN" sz="2400" b="1" dirty="0" smtClean="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rPr>
              <a:t>Bài phát biểu hưởng ứng Tết trồng cây năm Quý Mão 2023</a:t>
            </a:r>
            <a:endParaRPr lang="en-US" sz="2400" b="1" dirty="0">
              <a:solidFill>
                <a:schemeClr val="accent5">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52">
                                            <p:txEl>
                                              <p:pRg st="0" end="0"/>
                                            </p:txEl>
                                          </p:spTgt>
                                        </p:tgtEl>
                                        <p:attrNameLst>
                                          <p:attrName>style.visibility</p:attrName>
                                        </p:attrNameLst>
                                      </p:cBhvr>
                                      <p:to>
                                        <p:strVal val="visible"/>
                                      </p:to>
                                    </p:set>
                                    <p:animEffect transition="in" filter="fade">
                                      <p:cBhvr>
                                        <p:cTn id="7" dur="1000"/>
                                        <p:tgtEl>
                                          <p:spTgt spid="3052">
                                            <p:txEl>
                                              <p:pRg st="0" end="0"/>
                                            </p:txEl>
                                          </p:spTgt>
                                        </p:tgtEl>
                                      </p:cBhvr>
                                    </p:animEffect>
                                    <p:anim calcmode="lin" valueType="num">
                                      <p:cBhvr>
                                        <p:cTn id="8" dur="1000" fill="hold"/>
                                        <p:tgtEl>
                                          <p:spTgt spid="305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5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2" grpId="0" build="p"/>
    </p:bldLst>
  </p:timing>
</p:sld>
</file>

<file path=ppt/theme/theme1.xml><?xml version="1.0" encoding="utf-8"?>
<a:theme xmlns:a="http://schemas.openxmlformats.org/drawingml/2006/main" name="Creative Writing and Narrative Techniques - Language Arts - 10th Grade by Slidesgo">
  <a:themeElements>
    <a:clrScheme name="Simple Light">
      <a:dk1>
        <a:srgbClr val="815B5B"/>
      </a:dk1>
      <a:lt1>
        <a:srgbClr val="F9F7F6"/>
      </a:lt1>
      <a:dk2>
        <a:srgbClr val="647BCE"/>
      </a:dk2>
      <a:lt2>
        <a:srgbClr val="C8DBBE"/>
      </a:lt2>
      <a:accent1>
        <a:srgbClr val="94AF9F"/>
      </a:accent1>
      <a:accent2>
        <a:srgbClr val="F1C232"/>
      </a:accent2>
      <a:accent3>
        <a:srgbClr val="DD950C"/>
      </a:accent3>
      <a:accent4>
        <a:srgbClr val="F6B26B"/>
      </a:accent4>
      <a:accent5>
        <a:srgbClr val="6CB0F4"/>
      </a:accent5>
      <a:accent6>
        <a:srgbClr val="A0CFFB"/>
      </a:accent6>
      <a:hlink>
        <a:srgbClr val="815B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18959</Words>
  <Application>WPS Presentation</Application>
  <PresentationFormat>On-screen Show (16:9)</PresentationFormat>
  <Paragraphs>409</Paragraphs>
  <Slides>34</Slides>
  <Notes>16</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34</vt:i4>
      </vt:variant>
    </vt:vector>
  </HeadingPairs>
  <TitlesOfParts>
    <vt:vector size="52" baseType="lpstr">
      <vt:lpstr>Arial</vt:lpstr>
      <vt:lpstr>SimSun</vt:lpstr>
      <vt:lpstr>Wingdings</vt:lpstr>
      <vt:lpstr>Arial</vt:lpstr>
      <vt:lpstr>Merriweather Sans</vt:lpstr>
      <vt:lpstr>Montserrat</vt:lpstr>
      <vt:lpstr>Nunito Light</vt:lpstr>
      <vt:lpstr>DM Sans</vt:lpstr>
      <vt:lpstr>Lucida Handwriting</vt:lpstr>
      <vt:lpstr>Calibri</vt:lpstr>
      <vt:lpstr>Microsoft YaHei</vt:lpstr>
      <vt:lpstr>Arial Unicode MS</vt:lpstr>
      <vt:lpstr>Times New Roman</vt:lpstr>
      <vt:lpstr>MS Mincho</vt:lpstr>
      <vt:lpstr>UTM Scriptina KT</vt:lpstr>
      <vt:lpstr>Tex Gyre Pagella Bold</vt:lpstr>
      <vt:lpstr>Symbol</vt:lpstr>
      <vt:lpstr>Creative Writing and Narrative Techniques - Language Arts - 10th Grade by Slidesgo</vt:lpstr>
      <vt:lpstr>VIẾT BÀI PHÁT BIỂU TRONG LỄ PHÁT ĐỘNG MỘT PHONG TRÀO HAY MỘT HOẠT ĐỘNG XÃ HỘI</vt:lpstr>
      <vt:lpstr>KHỞI ĐỘNG</vt:lpstr>
      <vt:lpstr>03</vt:lpstr>
      <vt:lpstr>I</vt:lpstr>
      <vt:lpstr>PowerPoint 演示文稿</vt:lpstr>
      <vt:lpstr>PowerPoint 演示文稿</vt:lpstr>
      <vt:lpstr>PowerPoint 演示文稿</vt:lpstr>
      <vt:lpstr>II</vt:lpstr>
      <vt:lpstr>PowerPoint 演示文稿</vt:lpstr>
      <vt:lpstr>PowerPoint 演示文稿</vt:lpstr>
      <vt:lpstr>PowerPoint 演示文稿</vt:lpstr>
      <vt:lpstr>PowerPoint 演示文稿</vt:lpstr>
      <vt:lpstr>PowerPoint 演示文稿</vt:lpstr>
      <vt:lpstr>PowerPoint 演示文稿</vt:lpstr>
      <vt:lpstr>III</vt:lpstr>
      <vt:lpstr>Các bước thực hiện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BÀI THAM KHẢO 1: Kính thưa các vị quan khách, các thầy cô giáo và các bạn học sinh thân mến! Hôm nay, nhân ngày môi trường thế giới, chúng ta cùng nhau tập trung tại đây để long trọng tổ chức Lễ phát động "Trồng cây gây rừng" năm 2026. Đây là một hoạt động thiết thực, ý nghĩa nhằm góp phần bảo vệ môi trường sống, xây dựng cảnh quan xanh - sạch - đẹp cho địa phương. Từ bao đời nay, cây xanh đã trở thành người bạn thân thiết của con người. Cây xanh mang lại cho chúng ta vô vàn lợi ích: Cung cấp oxy, điều hòa khí hậu, ngăn chặn lũ lụt, sạt lở đất, bảo vệ nguồn nước, tạo cảnh quan môi trường xanh - sạch - đẹp. Bên cạnh đó, cây xanh còn là biểu tượng của sức sống, sự trường tồn và là nguồn cảm hứng cho thi ca, nhạc họa. Tuy nhiên, do nhiều nguyên nhân, diện tích rừng nước ta đang ngày càng thu hẹp, dẫn đến nhiều hậu quả nghiêm trọng như: Biến đổi khí hậu, lũ lụt, sạt lở đất, ô nhiễm môi trường. Do vậy, việc trồng cây gây rừng là nhiệm vụ cấp bách, thiết thực của toàn xã hội. Thực hiện lời dạy của Bác Hồ kính yêu: "Mùa xuân là Tết trồng cây, làm cho đất nước càng ngày càng xuân", mỗi chúng ta cần ý thức được trách nhiệm của bản thân trong việc bảo vệ môi trường, tích cực tham gia trồng cây gây rừng. Mỗi cây xanh được trồng là một hành động thiết thực góp phần bảo vệ môi trường sống, xây dựng quê hương ngày càng xanh - sạch - đẹp. Với tinh thần "Mỗi người trồng một cây, Trái đất sẽ xanh", là một mầm non của đất nước ta, em hi vọng mỗi cá nhân, mỗi gia đình hãy tích cực tham gia trồng cây gây rừng. Hãy chung tay góp sức để bảo vệ môi trường sống, xây dựng quê hương ngày càng xanh - sạch - đẹp. Em xin kính chúc cho Lễ phát động "Trồng cây gây rừng" năm 2026 thành công tốt đẹp! Chúc cho mỗi cá nhân, mỗi gia đình luôn dồi dào sức khỏe, hạnh phúc! Xin trân trọng cảm ơn!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VĂN BẢN NGHỊ LUẬN  VỀ MỘT TÁC PHẨM VĂN HỌC (BÀI THƠ) HOẶC  TÁC PHẨM NGHỆ THUẬT (BỨC TRANH, PHO TƯỢNG)</dc:title>
  <dc:creator/>
  <cp:lastModifiedBy>Windows</cp:lastModifiedBy>
  <cp:revision>13</cp:revision>
  <dcterms:created xsi:type="dcterms:W3CDTF">2024-08-02T12:41:33Z</dcterms:created>
  <dcterms:modified xsi:type="dcterms:W3CDTF">2024-08-02T12:55:00Z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EF218B3161454FF88E48430B8B09BF9C_12</vt:lpwstr>
  </property>
  <property fmtid="{D5CDD505-2E9C-101B-9397-08002B2CF9AE}" pid="3" name="KSOProductBuildVer">
    <vt:lpwstr>1033-12.2.0.17153</vt:lpwstr>
  </property>
</Properties>
</file>