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61" r:id="rId2"/>
    <p:sldMasterId id="2147483689" r:id="rId3"/>
    <p:sldMasterId id="2147483691" r:id="rId4"/>
  </p:sldMasterIdLst>
  <p:notesMasterIdLst>
    <p:notesMasterId r:id="rId19"/>
  </p:notesMasterIdLst>
  <p:sldIdLst>
    <p:sldId id="263" r:id="rId5"/>
    <p:sldId id="264" r:id="rId6"/>
    <p:sldId id="265" r:id="rId7"/>
    <p:sldId id="271" r:id="rId8"/>
    <p:sldId id="272" r:id="rId9"/>
    <p:sldId id="267" r:id="rId10"/>
    <p:sldId id="277" r:id="rId11"/>
    <p:sldId id="283" r:id="rId12"/>
    <p:sldId id="280" r:id="rId13"/>
    <p:sldId id="278" r:id="rId14"/>
    <p:sldId id="268" r:id="rId15"/>
    <p:sldId id="269" r:id="rId16"/>
    <p:sldId id="270" r:id="rId17"/>
    <p:sldId id="284"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6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66" d="100"/>
          <a:sy n="66" d="100"/>
        </p:scale>
        <p:origin x="1282"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61180A1-E819-42C8-978C-FEBB3E9F8C4F}" type="doc">
      <dgm:prSet loTypeId="urn:microsoft.com/office/officeart/2005/8/layout/hProcess9#8" loCatId="process" qsTypeId="urn:microsoft.com/office/officeart/2005/8/quickstyle/simple1#8" qsCatId="simple" csTypeId="urn:microsoft.com/office/officeart/2005/8/colors/accent1_2#8" csCatId="accent1" phldr="1"/>
      <dgm:spPr/>
    </dgm:pt>
    <dgm:pt modelId="{8417492E-55F8-49B3-AFC3-F4266041E702}">
      <dgm:prSet phldrT="[Text]" custT="1"/>
      <dgm:spPr>
        <a:xfrm>
          <a:off x="6326404" y="1605812"/>
          <a:ext cx="2664813" cy="2141083"/>
        </a:xfrm>
        <a:prstGeom prst="roundRect">
          <a:avLst/>
        </a:prstGeom>
        <a:solidFill>
          <a:srgbClr val="92D050">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vi-VN" sz="2800">
              <a:solidFill>
                <a:sysClr val="window" lastClr="FFFFFF"/>
              </a:solidFill>
              <a:latin typeface="Times New Roman" panose="02020603050405020304" pitchFamily="18" charset="0"/>
              <a:ea typeface="+mn-ea"/>
              <a:cs typeface="Times New Roman" panose="02020603050405020304" pitchFamily="18" charset="0"/>
            </a:rPr>
            <a:t>Tác giả miêu tả không khí ngày Tết với những chi tiết cụ thể</a:t>
          </a:r>
          <a:endParaRPr lang="en-US" sz="2800">
            <a:solidFill>
              <a:sysClr val="window" lastClr="FFFFFF"/>
            </a:solidFill>
            <a:latin typeface="Times New Roman" panose="02020603050405020304" pitchFamily="18" charset="0"/>
            <a:ea typeface="+mn-ea"/>
            <a:cs typeface="Times New Roman" panose="02020603050405020304" pitchFamily="18" charset="0"/>
          </a:endParaRPr>
        </a:p>
      </dgm:t>
    </dgm:pt>
    <dgm:pt modelId="{8EA7CA40-E817-45F9-8B17-173E5D8414CD}" type="parTrans" cxnId="{55F08F84-99B6-415A-8ACC-C60F4A7BED54}">
      <dgm:prSet/>
      <dgm:spPr/>
      <dgm:t>
        <a:bodyPr/>
        <a:lstStyle/>
        <a:p>
          <a:endParaRPr lang="en-US"/>
        </a:p>
      </dgm:t>
    </dgm:pt>
    <dgm:pt modelId="{7EC01307-FB11-469A-B070-0400967B52A3}" type="sibTrans" cxnId="{55F08F84-99B6-415A-8ACC-C60F4A7BED54}">
      <dgm:prSet/>
      <dgm:spPr/>
      <dgm:t>
        <a:bodyPr/>
        <a:lstStyle/>
        <a:p>
          <a:endParaRPr lang="en-US"/>
        </a:p>
      </dgm:t>
    </dgm:pt>
    <dgm:pt modelId="{EC954E20-D2C2-4827-899A-DF94B2E4BB8E}">
      <dgm:prSet phldrT="[Text]" custT="1"/>
      <dgm:spPr>
        <a:xfrm>
          <a:off x="9388633" y="1605812"/>
          <a:ext cx="2558354" cy="2141083"/>
        </a:xfrm>
        <a:prstGeom prst="roundRect">
          <a:avLst/>
        </a:prstGeom>
        <a:solidFill>
          <a:srgbClr val="92D050">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vi-VN" sz="2800">
              <a:solidFill>
                <a:sysClr val="window" lastClr="FFFFFF"/>
              </a:solidFill>
              <a:latin typeface="Times New Roman" panose="02020603050405020304" pitchFamily="18" charset="0"/>
              <a:ea typeface="+mn-ea"/>
              <a:cs typeface="Times New Roman" panose="02020603050405020304" pitchFamily="18" charset="0"/>
            </a:rPr>
            <a:t>Một khung cảnh ấm áp, sum vầy</a:t>
          </a:r>
          <a:endParaRPr lang="en-US" sz="2800">
            <a:solidFill>
              <a:sysClr val="window" lastClr="FFFFFF"/>
            </a:solidFill>
            <a:latin typeface="Times New Roman" panose="02020603050405020304" pitchFamily="18" charset="0"/>
            <a:ea typeface="+mn-ea"/>
            <a:cs typeface="Times New Roman" panose="02020603050405020304" pitchFamily="18" charset="0"/>
          </a:endParaRPr>
        </a:p>
      </dgm:t>
    </dgm:pt>
    <dgm:pt modelId="{9616B0A6-1044-427B-8803-95CC2FE2F4BB}" type="parTrans" cxnId="{0A8BCD38-572C-4B8B-A473-037D78CC9AC5}">
      <dgm:prSet/>
      <dgm:spPr/>
      <dgm:t>
        <a:bodyPr/>
        <a:lstStyle/>
        <a:p>
          <a:endParaRPr lang="en-US"/>
        </a:p>
      </dgm:t>
    </dgm:pt>
    <dgm:pt modelId="{79712CBD-7AEE-4E4B-87A4-B3EA2ADB378E}" type="sibTrans" cxnId="{0A8BCD38-572C-4B8B-A473-037D78CC9AC5}">
      <dgm:prSet/>
      <dgm:spPr/>
      <dgm:t>
        <a:bodyPr/>
        <a:lstStyle/>
        <a:p>
          <a:endParaRPr lang="en-US"/>
        </a:p>
      </dgm:t>
    </dgm:pt>
    <dgm:pt modelId="{62B62D60-2525-4272-8DBA-6A8DD374C70C}" type="pres">
      <dgm:prSet presAssocID="{861180A1-E819-42C8-978C-FEBB3E9F8C4F}" presName="CompostProcess" presStyleCnt="0">
        <dgm:presLayoutVars>
          <dgm:dir/>
          <dgm:resizeHandles val="exact"/>
        </dgm:presLayoutVars>
      </dgm:prSet>
      <dgm:spPr/>
    </dgm:pt>
    <dgm:pt modelId="{FC837C7B-4CF4-4405-A783-0C874977AD8A}" type="pres">
      <dgm:prSet presAssocID="{861180A1-E819-42C8-978C-FEBB3E9F8C4F}" presName="arrow" presStyleLbl="bgShp" presStyleIdx="0" presStyleCnt="1"/>
      <dgm:spPr>
        <a:xfrm>
          <a:off x="896450" y="0"/>
          <a:ext cx="10159771" cy="5352708"/>
        </a:xfrm>
        <a:prstGeom prst="rightArrow">
          <a:avLst/>
        </a:prstGeom>
        <a:solidFill>
          <a:srgbClr val="6CADB8"/>
        </a:solidFill>
        <a:ln>
          <a:noFill/>
        </a:ln>
        <a:effectLst/>
      </dgm:spPr>
    </dgm:pt>
    <dgm:pt modelId="{33C8F86C-F957-4CE2-8A83-58B61BF378B6}" type="pres">
      <dgm:prSet presAssocID="{861180A1-E819-42C8-978C-FEBB3E9F8C4F}" presName="linearProcess" presStyleCnt="0"/>
      <dgm:spPr/>
    </dgm:pt>
    <dgm:pt modelId="{613C7091-305A-4686-9883-8540063CB16E}" type="pres">
      <dgm:prSet presAssocID="{8417492E-55F8-49B3-AFC3-F4266041E702}" presName="textNode" presStyleLbl="node1" presStyleIdx="0" presStyleCnt="2" custScaleX="49490" custLinFactNeighborX="-36797">
        <dgm:presLayoutVars>
          <dgm:bulletEnabled val="1"/>
        </dgm:presLayoutVars>
      </dgm:prSet>
      <dgm:spPr/>
    </dgm:pt>
    <dgm:pt modelId="{94BE1547-3321-427C-BB4F-605DEED993E9}" type="pres">
      <dgm:prSet presAssocID="{7EC01307-FB11-469A-B070-0400967B52A3}" presName="sibTrans" presStyleCnt="0"/>
      <dgm:spPr/>
    </dgm:pt>
    <dgm:pt modelId="{793BACB5-B5D9-4BF8-9796-70C9C5D58B23}" type="pres">
      <dgm:prSet presAssocID="{EC954E20-D2C2-4827-899A-DF94B2E4BB8E}" presName="textNode" presStyleLbl="node1" presStyleIdx="1" presStyleCnt="2" custScaleX="33097">
        <dgm:presLayoutVars>
          <dgm:bulletEnabled val="1"/>
        </dgm:presLayoutVars>
      </dgm:prSet>
      <dgm:spPr/>
    </dgm:pt>
  </dgm:ptLst>
  <dgm:cxnLst>
    <dgm:cxn modelId="{0A8BCD38-572C-4B8B-A473-037D78CC9AC5}" srcId="{861180A1-E819-42C8-978C-FEBB3E9F8C4F}" destId="{EC954E20-D2C2-4827-899A-DF94B2E4BB8E}" srcOrd="1" destOrd="0" parTransId="{9616B0A6-1044-427B-8803-95CC2FE2F4BB}" sibTransId="{79712CBD-7AEE-4E4B-87A4-B3EA2ADB378E}"/>
    <dgm:cxn modelId="{E1C87168-15A0-4923-A3AB-D22C647E066C}" type="presOf" srcId="{861180A1-E819-42C8-978C-FEBB3E9F8C4F}" destId="{62B62D60-2525-4272-8DBA-6A8DD374C70C}" srcOrd="0" destOrd="0" presId="urn:microsoft.com/office/officeart/2005/8/layout/hProcess9#8"/>
    <dgm:cxn modelId="{80B64981-D979-4A86-B8C8-7C1CE5028F78}" type="presOf" srcId="{8417492E-55F8-49B3-AFC3-F4266041E702}" destId="{613C7091-305A-4686-9883-8540063CB16E}" srcOrd="0" destOrd="0" presId="urn:microsoft.com/office/officeart/2005/8/layout/hProcess9#8"/>
    <dgm:cxn modelId="{55F08F84-99B6-415A-8ACC-C60F4A7BED54}" srcId="{861180A1-E819-42C8-978C-FEBB3E9F8C4F}" destId="{8417492E-55F8-49B3-AFC3-F4266041E702}" srcOrd="0" destOrd="0" parTransId="{8EA7CA40-E817-45F9-8B17-173E5D8414CD}" sibTransId="{7EC01307-FB11-469A-B070-0400967B52A3}"/>
    <dgm:cxn modelId="{AB14C9CF-2BB4-4423-B73B-D6578F925E36}" type="presOf" srcId="{EC954E20-D2C2-4827-899A-DF94B2E4BB8E}" destId="{793BACB5-B5D9-4BF8-9796-70C9C5D58B23}" srcOrd="0" destOrd="0" presId="urn:microsoft.com/office/officeart/2005/8/layout/hProcess9#8"/>
    <dgm:cxn modelId="{2391DBE2-A2D3-4534-A906-92923D815648}" type="presParOf" srcId="{62B62D60-2525-4272-8DBA-6A8DD374C70C}" destId="{FC837C7B-4CF4-4405-A783-0C874977AD8A}" srcOrd="0" destOrd="0" presId="urn:microsoft.com/office/officeart/2005/8/layout/hProcess9#8"/>
    <dgm:cxn modelId="{B4D006C2-6EBE-4932-835C-97C287B43A39}" type="presParOf" srcId="{62B62D60-2525-4272-8DBA-6A8DD374C70C}" destId="{33C8F86C-F957-4CE2-8A83-58B61BF378B6}" srcOrd="1" destOrd="0" presId="urn:microsoft.com/office/officeart/2005/8/layout/hProcess9#8"/>
    <dgm:cxn modelId="{EE694FF9-AF1B-49C8-AF0C-E060ABD175CB}" type="presParOf" srcId="{33C8F86C-F957-4CE2-8A83-58B61BF378B6}" destId="{613C7091-305A-4686-9883-8540063CB16E}" srcOrd="0" destOrd="0" presId="urn:microsoft.com/office/officeart/2005/8/layout/hProcess9#8"/>
    <dgm:cxn modelId="{E50CA334-021E-44B4-9B24-5F23FA8C48A9}" type="presParOf" srcId="{33C8F86C-F957-4CE2-8A83-58B61BF378B6}" destId="{94BE1547-3321-427C-BB4F-605DEED993E9}" srcOrd="1" destOrd="0" presId="urn:microsoft.com/office/officeart/2005/8/layout/hProcess9#8"/>
    <dgm:cxn modelId="{EA61BC58-90CF-4327-A777-F395BB0D4922}" type="presParOf" srcId="{33C8F86C-F957-4CE2-8A83-58B61BF378B6}" destId="{793BACB5-B5D9-4BF8-9796-70C9C5D58B23}" srcOrd="2" destOrd="0" presId="urn:microsoft.com/office/officeart/2005/8/layout/hProcess9#8"/>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37C7B-4CF4-4405-A783-0C874977AD8A}">
      <dsp:nvSpPr>
        <dsp:cNvPr id="0" name=""/>
        <dsp:cNvSpPr/>
      </dsp:nvSpPr>
      <dsp:spPr>
        <a:xfrm>
          <a:off x="651287" y="0"/>
          <a:ext cx="7381257" cy="4436734"/>
        </a:xfrm>
        <a:prstGeom prst="rightArrow">
          <a:avLst/>
        </a:prstGeom>
        <a:solidFill>
          <a:srgbClr val="6CADB8"/>
        </a:solidFill>
        <a:ln>
          <a:noFill/>
        </a:ln>
        <a:effectLst/>
      </dsp:spPr>
      <dsp:style>
        <a:lnRef idx="0">
          <a:scrgbClr r="0" g="0" b="0"/>
        </a:lnRef>
        <a:fillRef idx="1">
          <a:scrgbClr r="0" g="0" b="0"/>
        </a:fillRef>
        <a:effectRef idx="0">
          <a:scrgbClr r="0" g="0" b="0"/>
        </a:effectRef>
        <a:fontRef idx="minor"/>
      </dsp:style>
    </dsp:sp>
    <dsp:sp modelId="{613C7091-305A-4686-9883-8540063CB16E}">
      <dsp:nvSpPr>
        <dsp:cNvPr id="0" name=""/>
        <dsp:cNvSpPr/>
      </dsp:nvSpPr>
      <dsp:spPr>
        <a:xfrm>
          <a:off x="379192" y="1331020"/>
          <a:ext cx="4297628" cy="1774693"/>
        </a:xfrm>
        <a:prstGeom prst="roundRect">
          <a:avLst/>
        </a:prstGeom>
        <a:solidFill>
          <a:srgbClr val="92D050">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vi-VN" sz="2800" kern="1200">
              <a:solidFill>
                <a:sysClr val="window" lastClr="FFFFFF"/>
              </a:solidFill>
              <a:latin typeface="Times New Roman" panose="02020603050405020304" pitchFamily="18" charset="0"/>
              <a:ea typeface="+mn-ea"/>
              <a:cs typeface="Times New Roman" panose="02020603050405020304" pitchFamily="18" charset="0"/>
            </a:rPr>
            <a:t>Tác giả miêu tả không khí ngày Tết với những chi tiết cụ thể</a:t>
          </a:r>
          <a:endParaRPr lang="en-US" sz="2800" kern="1200">
            <a:solidFill>
              <a:sysClr val="window" lastClr="FFFFFF"/>
            </a:solidFill>
            <a:latin typeface="Times New Roman" panose="02020603050405020304" pitchFamily="18" charset="0"/>
            <a:ea typeface="+mn-ea"/>
            <a:cs typeface="Times New Roman" panose="02020603050405020304" pitchFamily="18" charset="0"/>
          </a:endParaRPr>
        </a:p>
      </dsp:txBody>
      <dsp:txXfrm>
        <a:off x="465825" y="1417653"/>
        <a:ext cx="4124362" cy="1601427"/>
      </dsp:txXfrm>
    </dsp:sp>
    <dsp:sp modelId="{793BACB5-B5D9-4BF8-9796-70C9C5D58B23}">
      <dsp:nvSpPr>
        <dsp:cNvPr id="0" name=""/>
        <dsp:cNvSpPr/>
      </dsp:nvSpPr>
      <dsp:spPr>
        <a:xfrm>
          <a:off x="5270782" y="1331020"/>
          <a:ext cx="2874087" cy="1774693"/>
        </a:xfrm>
        <a:prstGeom prst="roundRect">
          <a:avLst/>
        </a:prstGeom>
        <a:solidFill>
          <a:srgbClr val="92D050">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vi-VN" sz="2800" kern="1200">
              <a:solidFill>
                <a:sysClr val="window" lastClr="FFFFFF"/>
              </a:solidFill>
              <a:latin typeface="Times New Roman" panose="02020603050405020304" pitchFamily="18" charset="0"/>
              <a:ea typeface="+mn-ea"/>
              <a:cs typeface="Times New Roman" panose="02020603050405020304" pitchFamily="18" charset="0"/>
            </a:rPr>
            <a:t>Một khung cảnh ấm áp, sum vầy</a:t>
          </a:r>
          <a:endParaRPr lang="en-US" sz="2800" kern="1200">
            <a:solidFill>
              <a:sysClr val="window" lastClr="FFFFFF"/>
            </a:solidFill>
            <a:latin typeface="Times New Roman" panose="02020603050405020304" pitchFamily="18" charset="0"/>
            <a:ea typeface="+mn-ea"/>
            <a:cs typeface="Times New Roman" panose="02020603050405020304" pitchFamily="18" charset="0"/>
          </a:endParaRPr>
        </a:p>
      </dsp:txBody>
      <dsp:txXfrm>
        <a:off x="5357415" y="1417653"/>
        <a:ext cx="2700821" cy="16014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8">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29A5E-C617-4F29-93C7-08A34E38AA63}" type="datetimeFigureOut">
              <a:rPr lang="vi-VN" smtClean="0"/>
              <a:t>30/07/2024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BD259-B7C6-41B0-ABA5-3100C81AD4CD}" type="slidenum">
              <a:rPr lang="vi-VN" smtClean="0"/>
              <a:t>‹#›</a:t>
            </a:fld>
            <a:endParaRPr lang="vi-VN"/>
          </a:p>
        </p:txBody>
      </p:sp>
    </p:spTree>
    <p:extLst>
      <p:ext uri="{BB962C8B-B14F-4D97-AF65-F5344CB8AC3E}">
        <p14:creationId xmlns:p14="http://schemas.microsoft.com/office/powerpoint/2010/main" val="347185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CCD59-4D34-4698-8F8E-7BED3E809CD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394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80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461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8220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2404343"/>
            <a:ext cx="5181600" cy="1325563"/>
          </a:xfrm>
        </p:spPr>
        <p:txBody>
          <a:bodyPr>
            <a:noAutofit/>
          </a:bodyPr>
          <a:lstStyle>
            <a:lvl1pPr>
              <a:defRPr sz="4800">
                <a:latin typeface="Poppins" pitchFamily="2" charset="77"/>
                <a:cs typeface="Poppins" pitchFamily="2" charset="77"/>
              </a:defRPr>
            </a:lvl1pPr>
          </a:lstStyle>
          <a:p>
            <a:r>
              <a:rPr lang="en-US" dirty="0"/>
              <a:t>Click to edit Master title style</a:t>
            </a:r>
          </a:p>
        </p:txBody>
      </p:sp>
      <p:sp>
        <p:nvSpPr>
          <p:cNvPr id="9" name="Picture Placeholder 8">
            <a:extLst>
              <a:ext uri="{FF2B5EF4-FFF2-40B4-BE49-F238E27FC236}">
                <a16:creationId xmlns:a16="http://schemas.microsoft.com/office/drawing/2014/main" id="{BA87BAAC-9384-2363-2089-821720F16DD3}"/>
              </a:ext>
            </a:extLst>
          </p:cNvPr>
          <p:cNvSpPr>
            <a:spLocks noGrp="1"/>
          </p:cNvSpPr>
          <p:nvPr>
            <p:ph type="pic" sz="quarter" idx="13"/>
          </p:nvPr>
        </p:nvSpPr>
        <p:spPr>
          <a:xfrm>
            <a:off x="7239000" y="1485900"/>
            <a:ext cx="3657600" cy="4457700"/>
          </a:xfrm>
        </p:spPr>
        <p:txBody>
          <a:bodyPr/>
          <a:lstStyle/>
          <a:p>
            <a:endParaRPr lang="en-US"/>
          </a:p>
        </p:txBody>
      </p:sp>
      <p:cxnSp>
        <p:nvCxnSpPr>
          <p:cNvPr id="11" name="Straight Connector 10">
            <a:extLst>
              <a:ext uri="{FF2B5EF4-FFF2-40B4-BE49-F238E27FC236}">
                <a16:creationId xmlns:a16="http://schemas.microsoft.com/office/drawing/2014/main" id="{0CA0C2D1-06AD-3620-044D-2EAE71AC87AC}"/>
              </a:ext>
            </a:extLst>
          </p:cNvPr>
          <p:cNvCxnSpPr/>
          <p:nvPr userDrawn="1"/>
        </p:nvCxnSpPr>
        <p:spPr>
          <a:xfrm>
            <a:off x="1638300" y="571500"/>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p:nvPr userDrawn="1"/>
        </p:nvCxnSpPr>
        <p:spPr>
          <a:xfrm>
            <a:off x="10096500" y="571500"/>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914400" y="57150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914400" y="658586"/>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1066800" y="5185232"/>
            <a:ext cx="2971800" cy="365126"/>
          </a:xfrm>
        </p:spPr>
        <p:txBody>
          <a:bodyPr>
            <a:normAutofit/>
          </a:bodyPr>
          <a:lstStyle>
            <a:lvl1pPr marL="0" indent="0">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1066800" y="5588228"/>
            <a:ext cx="2971800" cy="365126"/>
          </a:xfrm>
        </p:spPr>
        <p:txBody>
          <a:bodyPr>
            <a:noAutofit/>
          </a:bodyPr>
          <a:lstStyle>
            <a:lvl1pPr marL="0" indent="0">
              <a:buNone/>
              <a:defRPr sz="20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4172760368"/>
      </p:ext>
    </p:extLst>
  </p:cSld>
  <p:clrMapOvr>
    <a:masterClrMapping/>
  </p:clrMapOvr>
  <p:extLst>
    <p:ext uri="{DCECCB84-F9BA-43D5-87BE-67443E8EF086}">
      <p15:sldGuideLst xmlns:p15="http://schemas.microsoft.com/office/powerpoint/2012/main">
        <p15:guide id="1" orient="horz" pos="936">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672">
          <p15:clr>
            <a:srgbClr val="FBAE40"/>
          </p15:clr>
        </p15:guide>
        <p15:guide id="9" pos="3720">
          <p15:clr>
            <a:srgbClr val="FBAE40"/>
          </p15:clr>
        </p15:guide>
        <p15:guide id="10" pos="6360">
          <p15:clr>
            <a:srgbClr val="FBAE40"/>
          </p15:clr>
        </p15:guide>
        <p15:guide id="11" pos="715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960C-86A7-6728-9263-973B76A8FDB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265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002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2404343"/>
            <a:ext cx="5181600" cy="1325563"/>
          </a:xfrm>
        </p:spPr>
        <p:txBody>
          <a:bodyPr>
            <a:noAutofit/>
          </a:bodyPr>
          <a:lstStyle>
            <a:lvl1pPr>
              <a:defRPr sz="4800">
                <a:latin typeface="Poppins" pitchFamily="2" charset="77"/>
                <a:cs typeface="Poppins" pitchFamily="2" charset="77"/>
              </a:defRPr>
            </a:lvl1pPr>
          </a:lstStyle>
          <a:p>
            <a:r>
              <a:rPr lang="en-US" dirty="0"/>
              <a:t>Click to edit Master title style</a:t>
            </a:r>
          </a:p>
        </p:txBody>
      </p:sp>
      <p:sp>
        <p:nvSpPr>
          <p:cNvPr id="9" name="Picture Placeholder 8">
            <a:extLst>
              <a:ext uri="{FF2B5EF4-FFF2-40B4-BE49-F238E27FC236}">
                <a16:creationId xmlns:a16="http://schemas.microsoft.com/office/drawing/2014/main" id="{BA87BAAC-9384-2363-2089-821720F16DD3}"/>
              </a:ext>
            </a:extLst>
          </p:cNvPr>
          <p:cNvSpPr>
            <a:spLocks noGrp="1"/>
          </p:cNvSpPr>
          <p:nvPr>
            <p:ph type="pic" sz="quarter" idx="13"/>
          </p:nvPr>
        </p:nvSpPr>
        <p:spPr>
          <a:xfrm>
            <a:off x="7239000" y="1485900"/>
            <a:ext cx="3657600" cy="4457700"/>
          </a:xfrm>
        </p:spPr>
        <p:txBody>
          <a:bodyPr/>
          <a:lstStyle/>
          <a:p>
            <a:endParaRPr lang="en-US"/>
          </a:p>
        </p:txBody>
      </p:sp>
      <p:cxnSp>
        <p:nvCxnSpPr>
          <p:cNvPr id="11" name="Straight Connector 10">
            <a:extLst>
              <a:ext uri="{FF2B5EF4-FFF2-40B4-BE49-F238E27FC236}">
                <a16:creationId xmlns:a16="http://schemas.microsoft.com/office/drawing/2014/main" id="{0CA0C2D1-06AD-3620-044D-2EAE71AC87AC}"/>
              </a:ext>
            </a:extLst>
          </p:cNvPr>
          <p:cNvCxnSpPr/>
          <p:nvPr userDrawn="1"/>
        </p:nvCxnSpPr>
        <p:spPr>
          <a:xfrm>
            <a:off x="1638300" y="571500"/>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p:nvPr userDrawn="1"/>
        </p:nvCxnSpPr>
        <p:spPr>
          <a:xfrm>
            <a:off x="10096500" y="571500"/>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914400" y="57150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914400" y="658586"/>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1066800" y="5185232"/>
            <a:ext cx="2971800" cy="365126"/>
          </a:xfrm>
        </p:spPr>
        <p:txBody>
          <a:bodyPr>
            <a:normAutofit/>
          </a:bodyPr>
          <a:lstStyle>
            <a:lvl1pPr marL="0" indent="0">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1066800" y="5588228"/>
            <a:ext cx="2971800" cy="365126"/>
          </a:xfrm>
        </p:spPr>
        <p:txBody>
          <a:bodyPr>
            <a:noAutofit/>
          </a:bodyPr>
          <a:lstStyle>
            <a:lvl1pPr marL="0" indent="0">
              <a:buNone/>
              <a:defRPr sz="20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2824232365"/>
      </p:ext>
    </p:extLst>
  </p:cSld>
  <p:clrMapOvr>
    <a:masterClrMapping/>
  </p:clrMapOvr>
  <p:extLst>
    <p:ext uri="{DCECCB84-F9BA-43D5-87BE-67443E8EF086}">
      <p15:sldGuideLst xmlns:p15="http://schemas.microsoft.com/office/powerpoint/2012/main">
        <p15:guide id="1" orient="horz" pos="936">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672">
          <p15:clr>
            <a:srgbClr val="FBAE40"/>
          </p15:clr>
        </p15:guide>
        <p15:guide id="9" pos="3720">
          <p15:clr>
            <a:srgbClr val="FBAE40"/>
          </p15:clr>
        </p15:guide>
        <p15:guide id="10" pos="6360">
          <p15:clr>
            <a:srgbClr val="FBAE40"/>
          </p15:clr>
        </p15:guide>
        <p15:guide id="11" pos="71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10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609600" y="3926541"/>
            <a:ext cx="10972800" cy="1663044"/>
          </a:xfrm>
          <a:prstGeom prst="rect">
            <a:avLst/>
          </a:prstGeo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609600" y="5735636"/>
            <a:ext cx="10972800" cy="474663"/>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p:txBody>
          <a:bodyPr/>
          <a:lstStyle/>
          <a:p>
            <a:fld id="{AA8A0EC6-5648-844A-8827-911B00959032}" type="datetimeFigureOut">
              <a:rPr lang="en-US" smtClean="0"/>
              <a:t>8/1/2024</a:t>
            </a:fld>
            <a:endParaRPr lang="en-US"/>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0" y="0"/>
            <a:ext cx="12192000" cy="3926541"/>
          </a:xfrm>
        </p:spPr>
        <p:txBody>
          <a:bodyPr/>
          <a:lstStyle/>
          <a:p>
            <a:r>
              <a:rPr lang="en-US" dirty="0"/>
              <a:t>Click icon to add picture</a:t>
            </a:r>
          </a:p>
        </p:txBody>
      </p:sp>
    </p:spTree>
    <p:extLst>
      <p:ext uri="{BB962C8B-B14F-4D97-AF65-F5344CB8AC3E}">
        <p14:creationId xmlns:p14="http://schemas.microsoft.com/office/powerpoint/2010/main" val="1741166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610518"/>
            <a:ext cx="6970824"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4" y="2222065"/>
            <a:ext cx="6970825"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Text Placeholder 2">
            <a:extLst>
              <a:ext uri="{FF2B5EF4-FFF2-40B4-BE49-F238E27FC236}">
                <a16:creationId xmlns:a16="http://schemas.microsoft.com/office/drawing/2014/main" id="{D7745948-92EA-3E8A-1DBC-45422E918504}"/>
              </a:ext>
            </a:extLst>
          </p:cNvPr>
          <p:cNvSpPr>
            <a:spLocks noGrp="1"/>
          </p:cNvSpPr>
          <p:nvPr>
            <p:ph type="body" idx="13"/>
          </p:nvPr>
        </p:nvSpPr>
        <p:spPr>
          <a:xfrm>
            <a:off x="1580323" y="3143243"/>
            <a:ext cx="6139069"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a:extLst>
              <a:ext uri="{FF2B5EF4-FFF2-40B4-BE49-F238E27FC236}">
                <a16:creationId xmlns:a16="http://schemas.microsoft.com/office/drawing/2014/main" id="{87155554-9334-F8D5-FA7F-80CF2FB3BC78}"/>
              </a:ext>
            </a:extLst>
          </p:cNvPr>
          <p:cNvSpPr>
            <a:spLocks noGrp="1"/>
          </p:cNvSpPr>
          <p:nvPr>
            <p:ph type="body" sz="half" idx="14"/>
          </p:nvPr>
        </p:nvSpPr>
        <p:spPr>
          <a:xfrm>
            <a:off x="1580323" y="3754790"/>
            <a:ext cx="6139068"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Text Placeholder 2">
            <a:extLst>
              <a:ext uri="{FF2B5EF4-FFF2-40B4-BE49-F238E27FC236}">
                <a16:creationId xmlns:a16="http://schemas.microsoft.com/office/drawing/2014/main" id="{A44C718E-DBD5-B640-39D2-7860AFE27FFB}"/>
              </a:ext>
            </a:extLst>
          </p:cNvPr>
          <p:cNvSpPr>
            <a:spLocks noGrp="1"/>
          </p:cNvSpPr>
          <p:nvPr>
            <p:ph type="body" idx="15"/>
          </p:nvPr>
        </p:nvSpPr>
        <p:spPr>
          <a:xfrm>
            <a:off x="960666" y="4717060"/>
            <a:ext cx="6970823"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3">
            <a:extLst>
              <a:ext uri="{FF2B5EF4-FFF2-40B4-BE49-F238E27FC236}">
                <a16:creationId xmlns:a16="http://schemas.microsoft.com/office/drawing/2014/main" id="{BB073C5F-2FFF-4B6A-E630-E112FB5B952B}"/>
              </a:ext>
            </a:extLst>
          </p:cNvPr>
          <p:cNvSpPr>
            <a:spLocks noGrp="1"/>
          </p:cNvSpPr>
          <p:nvPr>
            <p:ph type="body" sz="half" idx="16"/>
          </p:nvPr>
        </p:nvSpPr>
        <p:spPr>
          <a:xfrm>
            <a:off x="960666" y="5328607"/>
            <a:ext cx="6970822"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7931490" y="2031153"/>
            <a:ext cx="3650910" cy="3650910"/>
          </a:xfrm>
          <a:prstGeom prst="ellipse">
            <a:avLst/>
          </a:prstGeom>
        </p:spPr>
        <p:txBody>
          <a:bodyPr/>
          <a:lstStyle/>
          <a:p>
            <a:r>
              <a:rPr lang="en-US" dirty="0"/>
              <a:t>Click icon to add picture</a:t>
            </a:r>
          </a:p>
        </p:txBody>
      </p:sp>
      <p:sp>
        <p:nvSpPr>
          <p:cNvPr id="16" name="Date Placeholder 15">
            <a:extLst>
              <a:ext uri="{FF2B5EF4-FFF2-40B4-BE49-F238E27FC236}">
                <a16:creationId xmlns:a16="http://schemas.microsoft.com/office/drawing/2014/main" id="{30843267-C01A-455A-D8A3-E8A7C6CFB0F6}"/>
              </a:ext>
            </a:extLst>
          </p:cNvPr>
          <p:cNvSpPr>
            <a:spLocks noGrp="1"/>
          </p:cNvSpPr>
          <p:nvPr>
            <p:ph type="dt" sz="half" idx="18"/>
          </p:nvPr>
        </p:nvSpPr>
        <p:spPr/>
        <p:txBody>
          <a:bodyPr/>
          <a:lstStyle/>
          <a:p>
            <a:fld id="{AA8A0EC6-5648-844A-8827-911B00959032}" type="datetimeFigureOut">
              <a:rPr lang="en-US" smtClean="0"/>
              <a:t>8/1/2024</a:t>
            </a:fld>
            <a:endParaRPr lang="en-US"/>
          </a:p>
        </p:txBody>
      </p:sp>
      <p:sp>
        <p:nvSpPr>
          <p:cNvPr id="17" name="Footer Placeholder 16">
            <a:extLst>
              <a:ext uri="{FF2B5EF4-FFF2-40B4-BE49-F238E27FC236}">
                <a16:creationId xmlns:a16="http://schemas.microsoft.com/office/drawing/2014/main" id="{1DAE6A71-9FA2-20A0-D992-DEBF7FF3301E}"/>
              </a:ext>
            </a:extLst>
          </p:cNvPr>
          <p:cNvSpPr>
            <a:spLocks noGrp="1"/>
          </p:cNvSpPr>
          <p:nvPr>
            <p:ph type="ftr" sz="quarter" idx="19"/>
          </p:nvPr>
        </p:nvSpPr>
        <p:spPr>
          <a:xfrm>
            <a:off x="4038600" y="6356350"/>
            <a:ext cx="4114800" cy="365125"/>
          </a:xfrm>
          <a:prstGeom prst="rect">
            <a:avLst/>
          </a:prstGeom>
        </p:spPr>
        <p:txBody>
          <a:bodyPr/>
          <a:lstStyle/>
          <a:p>
            <a:endParaRPr lang="en-US"/>
          </a:p>
        </p:txBody>
      </p:sp>
      <p:sp>
        <p:nvSpPr>
          <p:cNvPr id="5" name="Text Placeholder 4">
            <a:extLst>
              <a:ext uri="{FF2B5EF4-FFF2-40B4-BE49-F238E27FC236}">
                <a16:creationId xmlns:a16="http://schemas.microsoft.com/office/drawing/2014/main" id="{0985D3E6-EA9D-9DE8-6317-6DF86AEEDB42}"/>
              </a:ext>
            </a:extLst>
          </p:cNvPr>
          <p:cNvSpPr>
            <a:spLocks noGrp="1"/>
          </p:cNvSpPr>
          <p:nvPr>
            <p:ph type="body" sz="quarter" idx="20"/>
          </p:nvPr>
        </p:nvSpPr>
        <p:spPr>
          <a:xfrm>
            <a:off x="8339138" y="6538913"/>
            <a:ext cx="3243262" cy="182562"/>
          </a:xfrm>
        </p:spPr>
        <p:txBody>
          <a:bodyPr>
            <a:noAutofit/>
          </a:bodyPr>
          <a:lstStyle>
            <a:lvl1pPr marL="0" indent="0" algn="r">
              <a:buNone/>
              <a:defRPr sz="1000">
                <a:solidFill>
                  <a:schemeClr val="bg1">
                    <a:lumMod val="65000"/>
                  </a:schemeClr>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014821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8/1/2024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3" name="Text Placeholder 2">
            <a:extLst>
              <a:ext uri="{FF2B5EF4-FFF2-40B4-BE49-F238E27FC236}">
                <a16:creationId xmlns:a16="http://schemas.microsoft.com/office/drawing/2014/main" id="{0ED2C780-6C1C-A81B-5B9E-735DFD6F43D1}"/>
              </a:ext>
            </a:extLst>
          </p:cNvPr>
          <p:cNvSpPr>
            <a:spLocks noGrp="1"/>
          </p:cNvSpPr>
          <p:nvPr>
            <p:ph type="body" idx="18"/>
          </p:nvPr>
        </p:nvSpPr>
        <p:spPr>
          <a:xfrm>
            <a:off x="4369902" y="2185522"/>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7" name="Text Placeholder 3">
            <a:extLst>
              <a:ext uri="{FF2B5EF4-FFF2-40B4-BE49-F238E27FC236}">
                <a16:creationId xmlns:a16="http://schemas.microsoft.com/office/drawing/2014/main" id="{F29AB7CE-949B-41D7-A673-06B30968CD01}"/>
              </a:ext>
            </a:extLst>
          </p:cNvPr>
          <p:cNvSpPr>
            <a:spLocks noGrp="1"/>
          </p:cNvSpPr>
          <p:nvPr>
            <p:ph type="body" sz="half" idx="19"/>
          </p:nvPr>
        </p:nvSpPr>
        <p:spPr>
          <a:xfrm>
            <a:off x="4369902" y="2797069"/>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2" name="Text Placeholder 2">
            <a:extLst>
              <a:ext uri="{FF2B5EF4-FFF2-40B4-BE49-F238E27FC236}">
                <a16:creationId xmlns:a16="http://schemas.microsoft.com/office/drawing/2014/main" id="{AC6C789A-7FB2-432A-6019-3F62E5386F29}"/>
              </a:ext>
            </a:extLst>
          </p:cNvPr>
          <p:cNvSpPr>
            <a:spLocks noGrp="1"/>
          </p:cNvSpPr>
          <p:nvPr>
            <p:ph type="body" idx="21"/>
          </p:nvPr>
        </p:nvSpPr>
        <p:spPr>
          <a:xfrm>
            <a:off x="7987745" y="2185522"/>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3" name="Text Placeholder 3">
            <a:extLst>
              <a:ext uri="{FF2B5EF4-FFF2-40B4-BE49-F238E27FC236}">
                <a16:creationId xmlns:a16="http://schemas.microsoft.com/office/drawing/2014/main" id="{F672CBAF-4BDE-95E9-99A1-9EDDBDEF84DC}"/>
              </a:ext>
            </a:extLst>
          </p:cNvPr>
          <p:cNvSpPr>
            <a:spLocks noGrp="1"/>
          </p:cNvSpPr>
          <p:nvPr>
            <p:ph type="body" sz="half" idx="22"/>
          </p:nvPr>
        </p:nvSpPr>
        <p:spPr>
          <a:xfrm>
            <a:off x="7987745" y="2797069"/>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7" name="Text Placeholder 2">
            <a:extLst>
              <a:ext uri="{FF2B5EF4-FFF2-40B4-BE49-F238E27FC236}">
                <a16:creationId xmlns:a16="http://schemas.microsoft.com/office/drawing/2014/main" id="{1F48CE7A-5E89-3480-B862-44BFAC429981}"/>
              </a:ext>
            </a:extLst>
          </p:cNvPr>
          <p:cNvSpPr>
            <a:spLocks noGrp="1"/>
          </p:cNvSpPr>
          <p:nvPr>
            <p:ph type="body" idx="24"/>
          </p:nvPr>
        </p:nvSpPr>
        <p:spPr>
          <a:xfrm>
            <a:off x="761997" y="2185521"/>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8" name="Text Placeholder 3">
            <a:extLst>
              <a:ext uri="{FF2B5EF4-FFF2-40B4-BE49-F238E27FC236}">
                <a16:creationId xmlns:a16="http://schemas.microsoft.com/office/drawing/2014/main" id="{78CF0CF5-EF6E-47A1-80D2-088122A0E64F}"/>
              </a:ext>
            </a:extLst>
          </p:cNvPr>
          <p:cNvSpPr>
            <a:spLocks noGrp="1"/>
          </p:cNvSpPr>
          <p:nvPr>
            <p:ph type="body" sz="half" idx="25"/>
          </p:nvPr>
        </p:nvSpPr>
        <p:spPr>
          <a:xfrm>
            <a:off x="761997" y="2797068"/>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5" name="Picture Placeholder 14">
            <a:extLst>
              <a:ext uri="{FF2B5EF4-FFF2-40B4-BE49-F238E27FC236}">
                <a16:creationId xmlns:a16="http://schemas.microsoft.com/office/drawing/2014/main" id="{9EA2C811-2433-C4B8-E818-972740C49603}"/>
              </a:ext>
            </a:extLst>
          </p:cNvPr>
          <p:cNvSpPr>
            <a:spLocks noGrp="1"/>
          </p:cNvSpPr>
          <p:nvPr>
            <p:ph type="pic" sz="quarter" idx="26"/>
          </p:nvPr>
        </p:nvSpPr>
        <p:spPr>
          <a:xfrm>
            <a:off x="609600" y="5692875"/>
            <a:ext cx="10972800" cy="539496"/>
          </a:xfrm>
        </p:spPr>
        <p:txBody>
          <a:bodyPr/>
          <a:lstStyle/>
          <a:p>
            <a:endParaRPr lang="en-US"/>
          </a:p>
        </p:txBody>
      </p:sp>
    </p:spTree>
    <p:extLst>
      <p:ext uri="{BB962C8B-B14F-4D97-AF65-F5344CB8AC3E}">
        <p14:creationId xmlns:p14="http://schemas.microsoft.com/office/powerpoint/2010/main" val="3521543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7212496"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8/1/2024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3" name="Text Placeholder 2">
            <a:extLst>
              <a:ext uri="{FF2B5EF4-FFF2-40B4-BE49-F238E27FC236}">
                <a16:creationId xmlns:a16="http://schemas.microsoft.com/office/drawing/2014/main" id="{0ED2C780-6C1C-A81B-5B9E-735DFD6F43D1}"/>
              </a:ext>
            </a:extLst>
          </p:cNvPr>
          <p:cNvSpPr>
            <a:spLocks noGrp="1"/>
          </p:cNvSpPr>
          <p:nvPr>
            <p:ph type="body" idx="18"/>
          </p:nvPr>
        </p:nvSpPr>
        <p:spPr>
          <a:xfrm>
            <a:off x="4369902" y="2185522"/>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7" name="Text Placeholder 3">
            <a:extLst>
              <a:ext uri="{FF2B5EF4-FFF2-40B4-BE49-F238E27FC236}">
                <a16:creationId xmlns:a16="http://schemas.microsoft.com/office/drawing/2014/main" id="{F29AB7CE-949B-41D7-A673-06B30968CD01}"/>
              </a:ext>
            </a:extLst>
          </p:cNvPr>
          <p:cNvSpPr>
            <a:spLocks noGrp="1"/>
          </p:cNvSpPr>
          <p:nvPr>
            <p:ph type="body" sz="half" idx="19"/>
          </p:nvPr>
        </p:nvSpPr>
        <p:spPr>
          <a:xfrm>
            <a:off x="4369902" y="2797069"/>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7" name="Text Placeholder 2">
            <a:extLst>
              <a:ext uri="{FF2B5EF4-FFF2-40B4-BE49-F238E27FC236}">
                <a16:creationId xmlns:a16="http://schemas.microsoft.com/office/drawing/2014/main" id="{1F48CE7A-5E89-3480-B862-44BFAC429981}"/>
              </a:ext>
            </a:extLst>
          </p:cNvPr>
          <p:cNvSpPr>
            <a:spLocks noGrp="1"/>
          </p:cNvSpPr>
          <p:nvPr>
            <p:ph type="body" idx="24"/>
          </p:nvPr>
        </p:nvSpPr>
        <p:spPr>
          <a:xfrm>
            <a:off x="761997" y="2185521"/>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8" name="Text Placeholder 3">
            <a:extLst>
              <a:ext uri="{FF2B5EF4-FFF2-40B4-BE49-F238E27FC236}">
                <a16:creationId xmlns:a16="http://schemas.microsoft.com/office/drawing/2014/main" id="{78CF0CF5-EF6E-47A1-80D2-088122A0E64F}"/>
              </a:ext>
            </a:extLst>
          </p:cNvPr>
          <p:cNvSpPr>
            <a:spLocks noGrp="1"/>
          </p:cNvSpPr>
          <p:nvPr>
            <p:ph type="body" sz="half" idx="25"/>
          </p:nvPr>
        </p:nvSpPr>
        <p:spPr>
          <a:xfrm>
            <a:off x="761997" y="2797068"/>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6" name="Picture Placeholder 23">
            <a:extLst>
              <a:ext uri="{FF2B5EF4-FFF2-40B4-BE49-F238E27FC236}">
                <a16:creationId xmlns:a16="http://schemas.microsoft.com/office/drawing/2014/main" id="{BA198D21-2409-AA26-2882-9757585EE7C8}"/>
              </a:ext>
            </a:extLst>
          </p:cNvPr>
          <p:cNvSpPr>
            <a:spLocks noGrp="1"/>
          </p:cNvSpPr>
          <p:nvPr>
            <p:ph type="pic" sz="quarter" idx="17"/>
          </p:nvPr>
        </p:nvSpPr>
        <p:spPr>
          <a:xfrm>
            <a:off x="8262416" y="1594022"/>
            <a:ext cx="3650910" cy="3650910"/>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4095664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7212496"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8/1/2024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7" name="Text Placeholder 2">
            <a:extLst>
              <a:ext uri="{FF2B5EF4-FFF2-40B4-BE49-F238E27FC236}">
                <a16:creationId xmlns:a16="http://schemas.microsoft.com/office/drawing/2014/main" id="{1F48CE7A-5E89-3480-B862-44BFAC429981}"/>
              </a:ext>
            </a:extLst>
          </p:cNvPr>
          <p:cNvSpPr>
            <a:spLocks noGrp="1"/>
          </p:cNvSpPr>
          <p:nvPr>
            <p:ph type="body" idx="24"/>
          </p:nvPr>
        </p:nvSpPr>
        <p:spPr>
          <a:xfrm>
            <a:off x="761996" y="2185521"/>
            <a:ext cx="5334003"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8" name="Text Placeholder 3">
            <a:extLst>
              <a:ext uri="{FF2B5EF4-FFF2-40B4-BE49-F238E27FC236}">
                <a16:creationId xmlns:a16="http://schemas.microsoft.com/office/drawing/2014/main" id="{78CF0CF5-EF6E-47A1-80D2-088122A0E64F}"/>
              </a:ext>
            </a:extLst>
          </p:cNvPr>
          <p:cNvSpPr>
            <a:spLocks noGrp="1"/>
          </p:cNvSpPr>
          <p:nvPr>
            <p:ph type="body" sz="half" idx="25"/>
          </p:nvPr>
        </p:nvSpPr>
        <p:spPr>
          <a:xfrm>
            <a:off x="761997" y="2797068"/>
            <a:ext cx="5334002" cy="2044898"/>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6" name="Picture Placeholder 23">
            <a:extLst>
              <a:ext uri="{FF2B5EF4-FFF2-40B4-BE49-F238E27FC236}">
                <a16:creationId xmlns:a16="http://schemas.microsoft.com/office/drawing/2014/main" id="{BA198D21-2409-AA26-2882-9757585EE7C8}"/>
              </a:ext>
            </a:extLst>
          </p:cNvPr>
          <p:cNvSpPr>
            <a:spLocks noGrp="1"/>
          </p:cNvSpPr>
          <p:nvPr>
            <p:ph type="pic" sz="quarter" idx="17"/>
          </p:nvPr>
        </p:nvSpPr>
        <p:spPr>
          <a:xfrm>
            <a:off x="7822096" y="1594022"/>
            <a:ext cx="3650910" cy="3650910"/>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2324234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8/1/2024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611728"/>
            <a:ext cx="6922301" cy="562749"/>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5" y="2178669"/>
            <a:ext cx="6922300" cy="83701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7931490" y="2031153"/>
            <a:ext cx="3650910" cy="3650910"/>
          </a:xfrm>
          <a:prstGeom prst="ellipse">
            <a:avLst/>
          </a:prstGeom>
        </p:spPr>
        <p:txBody>
          <a:bodyPr/>
          <a:lstStyle/>
          <a:p>
            <a:r>
              <a:rPr lang="en-US" dirty="0"/>
              <a:t>Click icon to add picture</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1146198" y="3092460"/>
            <a:ext cx="6736768" cy="622646"/>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1146197" y="3689968"/>
            <a:ext cx="6736767" cy="926101"/>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1378113" y="4763061"/>
            <a:ext cx="6504852" cy="581992"/>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1378112" y="5380382"/>
            <a:ext cx="6504851" cy="865633"/>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4">
            <a:extLst>
              <a:ext uri="{FF2B5EF4-FFF2-40B4-BE49-F238E27FC236}">
                <a16:creationId xmlns:a16="http://schemas.microsoft.com/office/drawing/2014/main" id="{231F54DF-E984-A005-B56B-B62147C13B6C}"/>
              </a:ext>
            </a:extLst>
          </p:cNvPr>
          <p:cNvSpPr>
            <a:spLocks noGrp="1"/>
          </p:cNvSpPr>
          <p:nvPr>
            <p:ph type="body" sz="quarter" idx="22"/>
          </p:nvPr>
        </p:nvSpPr>
        <p:spPr>
          <a:xfrm>
            <a:off x="8339138" y="6538913"/>
            <a:ext cx="3243262" cy="182562"/>
          </a:xfrm>
        </p:spPr>
        <p:txBody>
          <a:bodyPr>
            <a:noAutofit/>
          </a:bodyPr>
          <a:lstStyle>
            <a:lvl1pPr marL="0" indent="0" algn="r">
              <a:buNone/>
              <a:defRPr sz="1000">
                <a:solidFill>
                  <a:schemeClr val="bg1">
                    <a:lumMod val="65000"/>
                  </a:schemeClr>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50716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B735EAF-8052-DDCD-6CEC-D825479BEFD3}"/>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4499428" y="796698"/>
            <a:ext cx="6854371"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7" name="Picture Placeholder 6">
            <a:extLst>
              <a:ext uri="{FF2B5EF4-FFF2-40B4-BE49-F238E27FC236}">
                <a16:creationId xmlns:a16="http://schemas.microsoft.com/office/drawing/2014/main" id="{DCB9F921-8097-7740-47FD-1905F9FE448C}"/>
              </a:ext>
            </a:extLst>
          </p:cNvPr>
          <p:cNvSpPr>
            <a:spLocks noGrp="1"/>
          </p:cNvSpPr>
          <p:nvPr>
            <p:ph type="pic" sz="quarter" idx="19"/>
          </p:nvPr>
        </p:nvSpPr>
        <p:spPr>
          <a:xfrm>
            <a:off x="0" y="0"/>
            <a:ext cx="4354513" cy="6858000"/>
          </a:xfrm>
        </p:spPr>
        <p:txBody>
          <a:bodyPr/>
          <a:lstStyle/>
          <a:p>
            <a:endParaRPr lang="en-US"/>
          </a:p>
        </p:txBody>
      </p:sp>
      <p:sp>
        <p:nvSpPr>
          <p:cNvPr id="9" name="Text Placeholder 7">
            <a:extLst>
              <a:ext uri="{FF2B5EF4-FFF2-40B4-BE49-F238E27FC236}">
                <a16:creationId xmlns:a16="http://schemas.microsoft.com/office/drawing/2014/main" id="{DEBCBD63-480F-D96C-B0DF-94EF264BA08C}"/>
              </a:ext>
            </a:extLst>
          </p:cNvPr>
          <p:cNvSpPr>
            <a:spLocks noGrp="1"/>
          </p:cNvSpPr>
          <p:nvPr>
            <p:ph type="body" sz="quarter" idx="21"/>
          </p:nvPr>
        </p:nvSpPr>
        <p:spPr>
          <a:xfrm>
            <a:off x="8280716" y="2676257"/>
            <a:ext cx="2917371" cy="743178"/>
          </a:xfrm>
        </p:spPr>
        <p:txBody>
          <a:bodyPr anchor="b" anchorCtr="0">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23F1D198-945D-C96D-60E9-C0AEC5E296ED}"/>
              </a:ext>
            </a:extLst>
          </p:cNvPr>
          <p:cNvSpPr>
            <a:spLocks noGrp="1"/>
          </p:cNvSpPr>
          <p:nvPr>
            <p:ph type="body" sz="quarter" idx="17"/>
          </p:nvPr>
        </p:nvSpPr>
        <p:spPr>
          <a:xfrm>
            <a:off x="8280717" y="389046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3" name="Text Placeholder 7">
            <a:extLst>
              <a:ext uri="{FF2B5EF4-FFF2-40B4-BE49-F238E27FC236}">
                <a16:creationId xmlns:a16="http://schemas.microsoft.com/office/drawing/2014/main" id="{BDCD9B2A-F0BB-F9DB-CC75-2EC1683475F8}"/>
              </a:ext>
            </a:extLst>
          </p:cNvPr>
          <p:cNvSpPr>
            <a:spLocks noGrp="1"/>
          </p:cNvSpPr>
          <p:nvPr>
            <p:ph type="body" sz="quarter" idx="18"/>
          </p:nvPr>
        </p:nvSpPr>
        <p:spPr>
          <a:xfrm>
            <a:off x="4495800" y="389046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12">
            <a:extLst>
              <a:ext uri="{FF2B5EF4-FFF2-40B4-BE49-F238E27FC236}">
                <a16:creationId xmlns:a16="http://schemas.microsoft.com/office/drawing/2014/main" id="{68651C4C-4AD1-19DA-CC78-BEC58707B5AD}"/>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3" name="Text Placeholder 7">
            <a:extLst>
              <a:ext uri="{FF2B5EF4-FFF2-40B4-BE49-F238E27FC236}">
                <a16:creationId xmlns:a16="http://schemas.microsoft.com/office/drawing/2014/main" id="{12271BA1-38C2-A7FE-AC76-8EC49BFBBE35}"/>
              </a:ext>
            </a:extLst>
          </p:cNvPr>
          <p:cNvSpPr>
            <a:spLocks noGrp="1"/>
          </p:cNvSpPr>
          <p:nvPr>
            <p:ph type="body" sz="quarter" idx="22"/>
          </p:nvPr>
        </p:nvSpPr>
        <p:spPr>
          <a:xfrm>
            <a:off x="4495800" y="2676257"/>
            <a:ext cx="2917371" cy="743178"/>
          </a:xfrm>
        </p:spPr>
        <p:txBody>
          <a:bodyPr anchor="b" anchorCtr="0">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630785607"/>
      </p:ext>
    </p:extLst>
  </p:cSld>
  <p:clrMapOvr>
    <a:masterClrMapping/>
  </p:clrMapOvr>
  <p:extLst>
    <p:ext uri="{DCECCB84-F9BA-43D5-87BE-67443E8EF086}">
      <p15:sldGuideLst xmlns:p15="http://schemas.microsoft.com/office/powerpoint/2012/main">
        <p15:guide id="1" orient="horz" pos="840">
          <p15:clr>
            <a:srgbClr val="FBAE40"/>
          </p15:clr>
        </p15:guide>
        <p15:guide id="2" pos="2832">
          <p15:clr>
            <a:srgbClr val="FBAE40"/>
          </p15:clr>
        </p15:guide>
        <p15:guide id="3" orient="horz" pos="3744">
          <p15:clr>
            <a:srgbClr val="FBAE40"/>
          </p15:clr>
        </p15:guide>
        <p15:guide id="4" pos="6864">
          <p15:clr>
            <a:srgbClr val="FBAE40"/>
          </p15:clr>
        </p15:guide>
        <p15:guide id="5" pos="4560">
          <p15:clr>
            <a:srgbClr val="FBAE40"/>
          </p15:clr>
        </p15:guide>
        <p15:guide id="6" orient="horz" pos="1704">
          <p15:clr>
            <a:srgbClr val="FBAE40"/>
          </p15:clr>
        </p15:guide>
        <p15:guide id="7" orient="horz" pos="360">
          <p15:clr>
            <a:srgbClr val="FBAE40"/>
          </p15:clr>
        </p15:guide>
        <p15:guide id="9" pos="3720">
          <p15:clr>
            <a:srgbClr val="FBAE40"/>
          </p15:clr>
        </p15:guide>
        <p15:guide id="10" pos="6360">
          <p15:clr>
            <a:srgbClr val="FBAE40"/>
          </p15:clr>
        </p15:guide>
        <p15:guide id="11" pos="7152">
          <p15:clr>
            <a:srgbClr val="FBAE40"/>
          </p15:clr>
        </p15:guide>
        <p15:guide id="12" pos="2952">
          <p15:clr>
            <a:srgbClr val="FBAE40"/>
          </p15:clr>
        </p15:guide>
        <p15:guide id="13" pos="7056">
          <p15:clr>
            <a:srgbClr val="FBAE40"/>
          </p15:clr>
        </p15:guide>
        <p15:guide id="14" orient="horz" pos="244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8/1/2024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2439" y="1925949"/>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2439" y="2537496"/>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6426387" y="1925949"/>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6426387" y="2537496"/>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960665" y="3752680"/>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960665" y="4364227"/>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61C98F61-9164-7CDA-F0A4-B90327F23F7A}"/>
              </a:ext>
            </a:extLst>
          </p:cNvPr>
          <p:cNvSpPr>
            <a:spLocks noGrp="1"/>
          </p:cNvSpPr>
          <p:nvPr>
            <p:ph type="pic" sz="quarter" idx="22"/>
          </p:nvPr>
        </p:nvSpPr>
        <p:spPr>
          <a:xfrm>
            <a:off x="6426200" y="3752850"/>
            <a:ext cx="5156200" cy="2457450"/>
          </a:xfrm>
        </p:spPr>
        <p:txBody>
          <a:bodyPr/>
          <a:lstStyle/>
          <a:p>
            <a:endParaRPr lang="en-US"/>
          </a:p>
        </p:txBody>
      </p:sp>
    </p:spTree>
    <p:extLst>
      <p:ext uri="{BB962C8B-B14F-4D97-AF65-F5344CB8AC3E}">
        <p14:creationId xmlns:p14="http://schemas.microsoft.com/office/powerpoint/2010/main" val="159072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7362553" cy="1230485"/>
          </a:xfrm>
          <a:prstGeom prst="rect">
            <a:avLst/>
          </a:prstGeom>
        </p:spPr>
        <p:txBody>
          <a:bodyPr>
            <a:noAutofit/>
          </a:bodyPr>
          <a:lstStyle/>
          <a:p>
            <a:r>
              <a:rPr lang="en-US"/>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8/1/2024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925949"/>
            <a:ext cx="3259182"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5" y="2537496"/>
            <a:ext cx="3259180" cy="1215184"/>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4712973" y="1925949"/>
            <a:ext cx="3259182"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4712973" y="2537495"/>
            <a:ext cx="3259180" cy="1197477"/>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960665" y="3752680"/>
            <a:ext cx="7011488"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960665" y="4364227"/>
            <a:ext cx="7011488"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BBB6EDE2-F53E-7B97-FF80-7764EECA4CCF}"/>
              </a:ext>
            </a:extLst>
          </p:cNvPr>
          <p:cNvSpPr>
            <a:spLocks noGrp="1"/>
          </p:cNvSpPr>
          <p:nvPr>
            <p:ph type="pic" sz="quarter" idx="22"/>
          </p:nvPr>
        </p:nvSpPr>
        <p:spPr>
          <a:xfrm>
            <a:off x="8485188" y="0"/>
            <a:ext cx="3706812" cy="6858000"/>
          </a:xfrm>
        </p:spPr>
        <p:txBody>
          <a:bodyPr/>
          <a:lstStyle/>
          <a:p>
            <a:endParaRPr lang="en-US"/>
          </a:p>
        </p:txBody>
      </p:sp>
    </p:spTree>
    <p:extLst>
      <p:ext uri="{BB962C8B-B14F-4D97-AF65-F5344CB8AC3E}">
        <p14:creationId xmlns:p14="http://schemas.microsoft.com/office/powerpoint/2010/main" val="726621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81E5-DE3E-1E52-3179-344AB5B2A570}"/>
              </a:ext>
            </a:extLst>
          </p:cNvPr>
          <p:cNvSpPr>
            <a:spLocks noGrp="1"/>
          </p:cNvSpPr>
          <p:nvPr>
            <p:ph type="title"/>
          </p:nvPr>
        </p:nvSpPr>
        <p:spPr>
          <a:xfrm>
            <a:off x="609600" y="363537"/>
            <a:ext cx="10972800" cy="123048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89A41B8-CF99-8A7C-E16D-CFEF1E099C4C}"/>
              </a:ext>
            </a:extLst>
          </p:cNvPr>
          <p:cNvSpPr>
            <a:spLocks noGrp="1"/>
          </p:cNvSpPr>
          <p:nvPr>
            <p:ph type="dt" sz="half" idx="10"/>
          </p:nvPr>
        </p:nvSpPr>
        <p:spPr/>
        <p:txBody>
          <a:bodyPr/>
          <a:lstStyle/>
          <a:p>
            <a:fld id="{AA8A0EC6-5648-844A-8827-911B00959032}" type="datetimeFigureOut">
              <a:rPr lang="en-US" smtClean="0"/>
              <a:t>8/1/2024</a:t>
            </a:fld>
            <a:endParaRPr lang="en-US"/>
          </a:p>
        </p:txBody>
      </p:sp>
      <p:sp>
        <p:nvSpPr>
          <p:cNvPr id="4" name="Footer Placeholder 3">
            <a:extLst>
              <a:ext uri="{FF2B5EF4-FFF2-40B4-BE49-F238E27FC236}">
                <a16:creationId xmlns:a16="http://schemas.microsoft.com/office/drawing/2014/main" id="{F9989524-6BA7-0F2E-1749-175C692869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2186574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6759F-66EA-8EE3-A2F4-F15BA2F9B5C8}"/>
              </a:ext>
            </a:extLst>
          </p:cNvPr>
          <p:cNvSpPr>
            <a:spLocks noGrp="1"/>
          </p:cNvSpPr>
          <p:nvPr>
            <p:ph type="dt" sz="half" idx="10"/>
          </p:nvPr>
        </p:nvSpPr>
        <p:spPr/>
        <p:txBody>
          <a:bodyPr/>
          <a:lstStyle/>
          <a:p>
            <a:fld id="{AA8A0EC6-5648-844A-8827-911B00959032}" type="datetimeFigureOut">
              <a:rPr lang="en-US" smtClean="0"/>
              <a:t>8/1/2024</a:t>
            </a:fld>
            <a:endParaRPr lang="en-US"/>
          </a:p>
        </p:txBody>
      </p:sp>
      <p:sp>
        <p:nvSpPr>
          <p:cNvPr id="3" name="Footer Placeholder 2">
            <a:extLst>
              <a:ext uri="{FF2B5EF4-FFF2-40B4-BE49-F238E27FC236}">
                <a16:creationId xmlns:a16="http://schemas.microsoft.com/office/drawing/2014/main" id="{46548357-3F2C-483C-C0FC-FD9FB673CE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3058030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609600" y="3926541"/>
            <a:ext cx="10972800" cy="1663044"/>
          </a:xfrm>
          <a:prstGeom prst="rect">
            <a:avLst/>
          </a:prstGeo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609600" y="5735636"/>
            <a:ext cx="10972800" cy="474663"/>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p:txBody>
          <a:bodyPr/>
          <a:lstStyle/>
          <a:p>
            <a:fld id="{AA8A0EC6-5648-844A-8827-911B00959032}" type="datetimeFigureOut">
              <a:rPr lang="en-US" smtClean="0"/>
              <a:t>8/1/2024</a:t>
            </a:fld>
            <a:endParaRPr lang="en-US"/>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0" y="0"/>
            <a:ext cx="12192000" cy="3926541"/>
          </a:xfrm>
        </p:spPr>
        <p:txBody>
          <a:bodyPr/>
          <a:lstStyle/>
          <a:p>
            <a:r>
              <a:rPr lang="en-US" dirty="0"/>
              <a:t>Click icon to add picture</a:t>
            </a:r>
          </a:p>
        </p:txBody>
      </p:sp>
    </p:spTree>
    <p:extLst>
      <p:ext uri="{BB962C8B-B14F-4D97-AF65-F5344CB8AC3E}">
        <p14:creationId xmlns:p14="http://schemas.microsoft.com/office/powerpoint/2010/main" val="3503092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533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37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225910" y="0"/>
            <a:ext cx="12417910" cy="7025078"/>
            <a:chOff x="-164930" y="0"/>
            <a:chExt cx="9308930" cy="5338708"/>
          </a:xfrm>
        </p:grpSpPr>
        <p:pic>
          <p:nvPicPr>
            <p:cNvPr id="8" name="图片 7"/>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0949"/>
            <a:stretch>
              <a:fillRect/>
            </a:stretch>
          </p:blipFill>
          <p:spPr>
            <a:xfrm>
              <a:off x="-164930" y="2250039"/>
              <a:ext cx="9298656" cy="3088669"/>
            </a:xfrm>
            <a:prstGeom prst="rect">
              <a:avLst/>
            </a:prstGeom>
            <a:effectLst>
              <a:softEdge rad="228600"/>
            </a:effectLst>
          </p:spPr>
        </p:pic>
        <p:pic>
          <p:nvPicPr>
            <p:cNvPr id="9" name="Picture 6" descr="C:\Documents and Settings\Administrator\桌面\Nipic_7193556_20111024140640832000.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06290858"/>
      </p:ext>
    </p:extLst>
  </p:cSld>
  <p:clrMapOvr>
    <a:masterClrMapping/>
  </p:clrMapOvr>
  <mc:AlternateContent xmlns:mc="http://schemas.openxmlformats.org/markup-compatibility/2006" xmlns:p14="http://schemas.microsoft.com/office/powerpoint/2010/main">
    <mc:Choice Requires="p14">
      <p:transition spd="slow" p14:dur="2000" advTm="3000">
        <p14:pan dir="u"/>
      </p:transition>
    </mc:Choice>
    <mc:Fallback xmlns="">
      <p:transition spd="slow" advTm="3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2"/>
          <p:cNvGrpSpPr/>
          <p:nvPr/>
        </p:nvGrpSpPr>
        <p:grpSpPr bwMode="auto">
          <a:xfrm>
            <a:off x="1" y="1"/>
            <a:ext cx="12187767" cy="6850063"/>
            <a:chOff x="0" y="0"/>
            <a:chExt cx="5758" cy="4315"/>
          </a:xfrm>
        </p:grpSpPr>
        <p:grpSp>
          <p:nvGrpSpPr>
            <p:cNvPr id="3" name="Group 3"/>
            <p:cNvGrpSpPr/>
            <p:nvPr userDrawn="1"/>
          </p:nvGrpSpPr>
          <p:grpSpPr bwMode="auto">
            <a:xfrm>
              <a:off x="1728" y="2230"/>
              <a:ext cx="4027" cy="2085"/>
              <a:chOff x="1728" y="2230"/>
              <a:chExt cx="4027" cy="2085"/>
            </a:xfrm>
          </p:grpSpPr>
          <p:sp>
            <p:nvSpPr>
              <p:cNvPr id="8" name="Freeform 4"/>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ln>
            </p:spPr>
            <p:txBody>
              <a:bodyPr/>
              <a:lstStyle/>
              <a:p>
                <a:endParaRPr lang="en-US"/>
              </a:p>
            </p:txBody>
          </p:sp>
          <p:sp>
            <p:nvSpPr>
              <p:cNvPr id="9" name="Freeform 5"/>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ln>
            </p:spPr>
            <p:txBody>
              <a:bodyPr/>
              <a:lstStyle/>
              <a:p>
                <a:endParaRPr lang="en-US"/>
              </a:p>
            </p:txBody>
          </p:sp>
          <p:sp>
            <p:nvSpPr>
              <p:cNvPr id="10" name="Freeform 6"/>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ln>
            </p:spPr>
            <p:txBody>
              <a:bodyPr/>
              <a:lstStyle/>
              <a:p>
                <a:endParaRPr lang="en-US"/>
              </a:p>
            </p:txBody>
          </p:sp>
          <p:sp>
            <p:nvSpPr>
              <p:cNvPr id="11" name="Freeform 7"/>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ln>
            </p:spPr>
            <p:txBody>
              <a:bodyPr/>
              <a:lstStyle/>
              <a:p>
                <a:endParaRPr lang="en-US"/>
              </a:p>
            </p:txBody>
          </p:sp>
          <p:sp>
            <p:nvSpPr>
              <p:cNvPr id="12" name="Freeform 8"/>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ln>
            </p:spPr>
            <p:txBody>
              <a:bodyPr/>
              <a:lstStyle/>
              <a:p>
                <a:endParaRPr lang="en-US"/>
              </a:p>
            </p:txBody>
          </p:sp>
        </p:grpSp>
        <p:sp>
          <p:nvSpPr>
            <p:cNvPr id="6" name="Freeform 9"/>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ln>
          </p:spPr>
          <p:txBody>
            <a:bodyPr/>
            <a:lstStyle/>
            <a:p>
              <a:endParaRPr lang="en-US"/>
            </a:p>
          </p:txBody>
        </p:sp>
        <p:sp>
          <p:nvSpPr>
            <p:cNvPr id="7" name="Freeform 10"/>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ln>
          </p:spPr>
          <p:txBody>
            <a:bodyPr/>
            <a:lstStyle/>
            <a:p>
              <a:endParaRPr lang="en-US"/>
            </a:p>
          </p:txBody>
        </p:sp>
      </p:grpSp>
      <p:sp>
        <p:nvSpPr>
          <p:cNvPr id="93195"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9319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fld id="{464AEB70-9955-4524-8475-1A3BB930B110}" type="slidenum">
              <a:rPr lang="en-US"/>
              <a:t>‹#›</a:t>
            </a:fld>
            <a:endParaRPr lang="en-US"/>
          </a:p>
        </p:txBody>
      </p:sp>
    </p:spTree>
    <p:extLst>
      <p:ext uri="{BB962C8B-B14F-4D97-AF65-F5344CB8AC3E}">
        <p14:creationId xmlns:p14="http://schemas.microsoft.com/office/powerpoint/2010/main" val="770785682"/>
      </p:ext>
    </p:extLst>
  </p:cSld>
  <p:clrMapOvr>
    <a:masterClrMapping/>
  </p:clrMapOvr>
  <p:transition>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478945AF-4FDA-41FE-9735-EF2DA97DF94A}" type="slidenum">
              <a:rPr lang="en-US"/>
              <a:t>‹#›</a:t>
            </a:fld>
            <a:endParaRPr lang="en-US"/>
          </a:p>
        </p:txBody>
      </p:sp>
      <p:sp>
        <p:nvSpPr>
          <p:cNvPr id="6" name="Rectangle 14"/>
          <p:cNvSpPr>
            <a:spLocks noGrp="1" noChangeArrowheads="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566034243"/>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7C7D43-1CC3-3332-AEFC-59ABB023F7AC}"/>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702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1848048577"/>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1032">
          <p15:clr>
            <a:srgbClr val="FBAE40"/>
          </p15:clr>
        </p15:guide>
        <p15:guide id="9" pos="3720">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BC2EB24E-6C2C-4EE9-86F6-551733F36648}" type="slidenum">
              <a:rPr lang="en-US" altLang="en-US"/>
              <a:t>‹#›</a:t>
            </a:fld>
            <a:endParaRPr lang="en-US" altLang="en-US"/>
          </a:p>
        </p:txBody>
      </p:sp>
    </p:spTree>
    <p:extLst>
      <p:ext uri="{BB962C8B-B14F-4D97-AF65-F5344CB8AC3E}">
        <p14:creationId xmlns:p14="http://schemas.microsoft.com/office/powerpoint/2010/main" val="3119210948"/>
      </p:ext>
    </p:extLst>
  </p:cSld>
  <p:clrMapOvr>
    <a:masterClrMapping/>
  </p:clrMapOvr>
  <mc:AlternateContent xmlns:mc="http://schemas.openxmlformats.org/markup-compatibility/2006" xmlns:p14="http://schemas.microsoft.com/office/powerpoint/2010/main">
    <mc:Choice Requires="p14">
      <p:transition spd="slow" p14:dur="2000" advTm="3000">
        <p14:pan dir="u"/>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6678385"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609600" y="58466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609600" y="67175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9"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7" name="Picture Placeholder 6">
            <a:extLst>
              <a:ext uri="{FF2B5EF4-FFF2-40B4-BE49-F238E27FC236}">
                <a16:creationId xmlns:a16="http://schemas.microsoft.com/office/drawing/2014/main" id="{39F175D2-EEFE-E4BF-0E57-03025B8F8D64}"/>
              </a:ext>
            </a:extLst>
          </p:cNvPr>
          <p:cNvSpPr>
            <a:spLocks noGrp="1"/>
          </p:cNvSpPr>
          <p:nvPr>
            <p:ph type="pic" sz="quarter" idx="19"/>
          </p:nvPr>
        </p:nvSpPr>
        <p:spPr>
          <a:xfrm>
            <a:off x="7696200" y="1"/>
            <a:ext cx="4495800" cy="6858000"/>
          </a:xfrm>
        </p:spPr>
        <p:txBody>
          <a:bodyPr/>
          <a:lstStyle/>
          <a:p>
            <a:endParaRPr lang="en-US" dirty="0"/>
          </a:p>
        </p:txBody>
      </p:sp>
      <p:sp>
        <p:nvSpPr>
          <p:cNvPr id="15" name="Text Placeholder 12">
            <a:extLst>
              <a:ext uri="{FF2B5EF4-FFF2-40B4-BE49-F238E27FC236}">
                <a16:creationId xmlns:a16="http://schemas.microsoft.com/office/drawing/2014/main" id="{273C4E42-511B-EB94-CA0A-051B1A4A918D}"/>
              </a:ext>
            </a:extLst>
          </p:cNvPr>
          <p:cNvSpPr>
            <a:spLocks noGrp="1"/>
          </p:cNvSpPr>
          <p:nvPr>
            <p:ph type="body" sz="quarter" idx="20"/>
          </p:nvPr>
        </p:nvSpPr>
        <p:spPr>
          <a:xfrm>
            <a:off x="495300" y="6573838"/>
            <a:ext cx="2870200" cy="284162"/>
          </a:xfrm>
        </p:spPr>
        <p:txBody>
          <a:bodyPr>
            <a:noAutofit/>
          </a:bodyPr>
          <a:lstStyle>
            <a:lvl1pPr marL="0" indent="0" algn="l">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245389909"/>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7" orient="horz" pos="360">
          <p15:clr>
            <a:srgbClr val="FBAE40"/>
          </p15:clr>
        </p15:guide>
        <p15:guide id="8" pos="1032">
          <p15:clr>
            <a:srgbClr val="FBAE40"/>
          </p15:clr>
        </p15:guide>
        <p15:guide id="9" pos="4848">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70AFB9-F87E-11AC-2B32-B5178FE34E78}"/>
              </a:ext>
            </a:extLst>
          </p:cNvPr>
          <p:cNvSpPr/>
          <p:nvPr userDrawn="1"/>
        </p:nvSpPr>
        <p:spPr>
          <a:xfrm>
            <a:off x="6096000" y="1"/>
            <a:ext cx="6096000" cy="6858000"/>
          </a:xfrm>
          <a:prstGeom prst="rect">
            <a:avLst/>
          </a:prstGeom>
          <a:solidFill>
            <a:srgbClr val="F1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71442" y="268927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919352225"/>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1032">
          <p15:clr>
            <a:srgbClr val="FBAE40"/>
          </p15:clr>
        </p15:guide>
        <p15:guide id="9" pos="3720">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414779-4CEE-EEAD-8A66-EE043E90B44F}"/>
              </a:ext>
            </a:extLst>
          </p:cNvPr>
          <p:cNvSpPr/>
          <p:nvPr userDrawn="1"/>
        </p:nvSpPr>
        <p:spPr>
          <a:xfrm>
            <a:off x="1611313" y="3215390"/>
            <a:ext cx="2638398" cy="36426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46754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7" name="Picture Placeholder 6">
            <a:extLst>
              <a:ext uri="{FF2B5EF4-FFF2-40B4-BE49-F238E27FC236}">
                <a16:creationId xmlns:a16="http://schemas.microsoft.com/office/drawing/2014/main" id="{34235A04-C2C9-A7DC-3FE5-1E7D27C0E13D}"/>
              </a:ext>
            </a:extLst>
          </p:cNvPr>
          <p:cNvSpPr>
            <a:spLocks noGrp="1"/>
          </p:cNvSpPr>
          <p:nvPr>
            <p:ph type="pic" sz="quarter" idx="19"/>
          </p:nvPr>
        </p:nvSpPr>
        <p:spPr>
          <a:xfrm>
            <a:off x="914400" y="2627313"/>
            <a:ext cx="2525713" cy="3316287"/>
          </a:xfrm>
        </p:spPr>
        <p:txBody>
          <a:bodyPr/>
          <a:lstStyle/>
          <a:p>
            <a:endParaRPr lang="en-US"/>
          </a:p>
        </p:txBody>
      </p:sp>
      <p:sp>
        <p:nvSpPr>
          <p:cNvPr id="3" name="Text Placeholder 12">
            <a:extLst>
              <a:ext uri="{FF2B5EF4-FFF2-40B4-BE49-F238E27FC236}">
                <a16:creationId xmlns:a16="http://schemas.microsoft.com/office/drawing/2014/main" id="{7104C814-4179-5378-738C-F0AEB2D153F3}"/>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404326330"/>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655">
          <p15:clr>
            <a:srgbClr val="FBAE40"/>
          </p15:clr>
        </p15:guide>
        <p15:guide id="7" orient="horz" pos="360">
          <p15:clr>
            <a:srgbClr val="FBAE40"/>
          </p15:clr>
        </p15:guide>
        <p15:guide id="8" pos="1015">
          <p15:clr>
            <a:srgbClr val="FBAE40"/>
          </p15:clr>
        </p15:guide>
        <p15:guide id="9" pos="2167">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B883CC-094E-7039-9807-58F11002611B}"/>
              </a:ext>
            </a:extLst>
          </p:cNvPr>
          <p:cNvSpPr/>
          <p:nvPr userDrawn="1"/>
        </p:nvSpPr>
        <p:spPr>
          <a:xfrm>
            <a:off x="0" y="0"/>
            <a:ext cx="5358984"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1066800"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7" name="Picture Placeholder 6">
            <a:extLst>
              <a:ext uri="{FF2B5EF4-FFF2-40B4-BE49-F238E27FC236}">
                <a16:creationId xmlns:a16="http://schemas.microsoft.com/office/drawing/2014/main" id="{8FDDBBAD-B928-4819-64F5-80A5AECD71CB}"/>
              </a:ext>
            </a:extLst>
          </p:cNvPr>
          <p:cNvSpPr>
            <a:spLocks noGrp="1"/>
          </p:cNvSpPr>
          <p:nvPr>
            <p:ph type="pic" sz="quarter" idx="19"/>
          </p:nvPr>
        </p:nvSpPr>
        <p:spPr>
          <a:xfrm>
            <a:off x="4381500" y="2171699"/>
            <a:ext cx="2971800" cy="4549775"/>
          </a:xfrm>
        </p:spPr>
        <p:txBody>
          <a:bodyPr/>
          <a:lstStyle/>
          <a:p>
            <a:endParaRPr lang="en-US"/>
          </a:p>
        </p:txBody>
      </p:sp>
      <p:sp>
        <p:nvSpPr>
          <p:cNvPr id="3" name="Text Placeholder 12">
            <a:extLst>
              <a:ext uri="{FF2B5EF4-FFF2-40B4-BE49-F238E27FC236}">
                <a16:creationId xmlns:a16="http://schemas.microsoft.com/office/drawing/2014/main" id="{8B3586BE-78C6-E426-9F3C-F59381E5CD88}"/>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464081889"/>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5" pos="4632">
          <p15:clr>
            <a:srgbClr val="FBAE40"/>
          </p15:clr>
        </p15:guide>
        <p15:guide id="6" orient="horz" pos="1368">
          <p15:clr>
            <a:srgbClr val="FBAE40"/>
          </p15:clr>
        </p15:guide>
        <p15:guide id="7" orient="horz" pos="360">
          <p15:clr>
            <a:srgbClr val="FBAE40"/>
          </p15:clr>
        </p15:guide>
        <p15:guide id="9" pos="2760">
          <p15:clr>
            <a:srgbClr val="FBAE40"/>
          </p15:clr>
        </p15:guide>
        <p15:guide id="11" pos="7159">
          <p15:clr>
            <a:srgbClr val="FBAE40"/>
          </p15:clr>
        </p15:guide>
        <p15:guide id="12" pos="672">
          <p15:clr>
            <a:srgbClr val="FBAE40"/>
          </p15:clr>
        </p15:guide>
        <p15:guide id="14" orient="horz" pos="2448">
          <p15:clr>
            <a:srgbClr val="FBAE40"/>
          </p15:clr>
        </p15:guide>
        <p15:guide id="15" pos="70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949CF9-AE80-D4A2-E0FC-126A4E8ECBCB}"/>
              </a:ext>
            </a:extLst>
          </p:cNvPr>
          <p:cNvSpPr/>
          <p:nvPr userDrawn="1"/>
        </p:nvSpPr>
        <p:spPr>
          <a:xfrm>
            <a:off x="6096000" y="1"/>
            <a:ext cx="6096000" cy="6858000"/>
          </a:xfrm>
          <a:prstGeom prst="rect">
            <a:avLst/>
          </a:prstGeom>
          <a:solidFill>
            <a:srgbClr val="F1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32546" y="4618037"/>
            <a:ext cx="9314540" cy="1325563"/>
          </a:xfrm>
        </p:spPr>
        <p:txBody>
          <a:bodyPr anchor="b">
            <a:noAutofit/>
          </a:bodyPr>
          <a:lstStyle>
            <a:lvl1pPr algn="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7"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9"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2461991912"/>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5" pos="4560">
          <p15:clr>
            <a:srgbClr val="FBAE40"/>
          </p15:clr>
        </p15:guide>
        <p15:guide id="7" orient="horz" pos="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6678385"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609600" y="58466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609600" y="67175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9" y="2674936"/>
            <a:ext cx="502920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5029200"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7" name="Picture Placeholder 6">
            <a:extLst>
              <a:ext uri="{FF2B5EF4-FFF2-40B4-BE49-F238E27FC236}">
                <a16:creationId xmlns:a16="http://schemas.microsoft.com/office/drawing/2014/main" id="{39F175D2-EEFE-E4BF-0E57-03025B8F8D64}"/>
              </a:ext>
            </a:extLst>
          </p:cNvPr>
          <p:cNvSpPr>
            <a:spLocks noGrp="1"/>
          </p:cNvSpPr>
          <p:nvPr>
            <p:ph type="pic" sz="quarter" idx="19"/>
          </p:nvPr>
        </p:nvSpPr>
        <p:spPr>
          <a:xfrm>
            <a:off x="7696200" y="1"/>
            <a:ext cx="4495800" cy="6858000"/>
          </a:xfrm>
        </p:spPr>
        <p:txBody>
          <a:bodyPr/>
          <a:lstStyle/>
          <a:p>
            <a:endParaRPr lang="en-US" dirty="0"/>
          </a:p>
        </p:txBody>
      </p:sp>
      <p:sp>
        <p:nvSpPr>
          <p:cNvPr id="15" name="Text Placeholder 12">
            <a:extLst>
              <a:ext uri="{FF2B5EF4-FFF2-40B4-BE49-F238E27FC236}">
                <a16:creationId xmlns:a16="http://schemas.microsoft.com/office/drawing/2014/main" id="{273C4E42-511B-EB94-CA0A-051B1A4A918D}"/>
              </a:ext>
            </a:extLst>
          </p:cNvPr>
          <p:cNvSpPr>
            <a:spLocks noGrp="1"/>
          </p:cNvSpPr>
          <p:nvPr>
            <p:ph type="body" sz="quarter" idx="20"/>
          </p:nvPr>
        </p:nvSpPr>
        <p:spPr>
          <a:xfrm>
            <a:off x="495300" y="6573838"/>
            <a:ext cx="2870200" cy="284162"/>
          </a:xfrm>
        </p:spPr>
        <p:txBody>
          <a:bodyPr>
            <a:noAutofit/>
          </a:bodyPr>
          <a:lstStyle>
            <a:lvl1pPr marL="0" indent="0" algn="l">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911048288"/>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7" orient="horz" pos="360">
          <p15:clr>
            <a:srgbClr val="FBAE40"/>
          </p15:clr>
        </p15:guide>
        <p15:guide id="8" pos="1032">
          <p15:clr>
            <a:srgbClr val="FBAE40"/>
          </p15:clr>
        </p15:guide>
        <p15:guide id="9" pos="4848">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4C769-5B6E-5C22-9516-5D7BE462E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23190F5-D493-CE67-ED1B-D761BFA699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25225E-A593-BBE5-FA35-2952DE6D5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812C0-D4F0-C345-96B4-1E8B918506AC}" type="datetimeFigureOut">
              <a:rPr lang="en-US" smtClean="0"/>
              <a:t>7/30/2024</a:t>
            </a:fld>
            <a:endParaRPr lang="en-US"/>
          </a:p>
        </p:txBody>
      </p:sp>
      <p:sp>
        <p:nvSpPr>
          <p:cNvPr id="6" name="Slide Number Placeholder 5">
            <a:extLst>
              <a:ext uri="{FF2B5EF4-FFF2-40B4-BE49-F238E27FC236}">
                <a16:creationId xmlns:a16="http://schemas.microsoft.com/office/drawing/2014/main" id="{BB730E95-9162-1956-4897-1AA052698F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709E4-652E-524A-8D35-CF602AA44AAA}" type="slidenum">
              <a:rPr lang="en-US" smtClean="0"/>
              <a:t>‹#›</a:t>
            </a:fld>
            <a:endParaRPr lang="en-US"/>
          </a:p>
        </p:txBody>
      </p:sp>
    </p:spTree>
    <p:extLst>
      <p:ext uri="{BB962C8B-B14F-4D97-AF65-F5344CB8AC3E}">
        <p14:creationId xmlns:p14="http://schemas.microsoft.com/office/powerpoint/2010/main" val="1679508059"/>
      </p:ext>
    </p:extLst>
  </p:cSld>
  <p:clrMap bg1="lt1" tx1="dk1" bg2="lt2" tx2="dk2" accent1="accent1" accent2="accent2" accent3="accent3" accent4="accent4" accent5="accent5" accent6="accent6" hlink="hlink" folHlink="folHlink"/>
  <p:sldLayoutIdLst>
    <p:sldLayoutId id="2147483678" r:id="rId1"/>
    <p:sldLayoutId id="2147483681" r:id="rId2"/>
    <p:sldLayoutId id="2147483664" r:id="rId3"/>
    <p:sldLayoutId id="2147483679" r:id="rId4"/>
    <p:sldLayoutId id="2147483682" r:id="rId5"/>
    <p:sldLayoutId id="2147483683" r:id="rId6"/>
    <p:sldLayoutId id="2147483684" r:id="rId7"/>
    <p:sldLayoutId id="2147483685" r:id="rId8"/>
    <p:sldLayoutId id="2147483673" r:id="rId9"/>
    <p:sldLayoutId id="2147483686" r:id="rId10"/>
    <p:sldLayoutId id="2147483680" r:id="rId11"/>
    <p:sldLayoutId id="2147483687" r:id="rId12"/>
    <p:sldLayoutId id="2147483676" r:id="rId13"/>
  </p:sldLayoutIdLst>
  <p:txStyles>
    <p:titleStyle>
      <a:lvl1pPr algn="l" defTabSz="914400" rtl="0" eaLnBrk="1" latinLnBrk="0" hangingPunct="1">
        <a:lnSpc>
          <a:spcPct val="90000"/>
        </a:lnSpc>
        <a:spcBef>
          <a:spcPct val="0"/>
        </a:spcBef>
        <a:buNone/>
        <a:defRPr sz="4800" kern="1200">
          <a:solidFill>
            <a:schemeClr val="tx1">
              <a:lumMod val="85000"/>
              <a:lumOff val="15000"/>
            </a:schemeClr>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44">
          <p15:clr>
            <a:srgbClr val="F26B43"/>
          </p15:clr>
        </p15:guide>
        <p15:guide id="4" pos="7416">
          <p15:clr>
            <a:srgbClr val="F26B43"/>
          </p15:clr>
        </p15:guide>
        <p15:guide id="5" pos="3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57E25-C674-3745-6594-912F15B9826E}"/>
              </a:ext>
            </a:extLst>
          </p:cNvPr>
          <p:cNvSpPr>
            <a:spLocks noGrp="1"/>
          </p:cNvSpPr>
          <p:nvPr>
            <p:ph type="body" idx="1"/>
          </p:nvPr>
        </p:nvSpPr>
        <p:spPr>
          <a:xfrm>
            <a:off x="952500" y="1847056"/>
            <a:ext cx="106299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FF64DF9-DAEC-F283-848F-16438F855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A0EC6-5648-844A-8827-911B00959032}" type="datetimeFigureOut">
              <a:rPr lang="en-US" smtClean="0"/>
              <a:t>8/1/2024</a:t>
            </a:fld>
            <a:endParaRPr lang="en-US"/>
          </a:p>
        </p:txBody>
      </p:sp>
      <p:sp>
        <p:nvSpPr>
          <p:cNvPr id="10" name="Title Placeholder 9">
            <a:extLst>
              <a:ext uri="{FF2B5EF4-FFF2-40B4-BE49-F238E27FC236}">
                <a16:creationId xmlns:a16="http://schemas.microsoft.com/office/drawing/2014/main" id="{2390A06B-2D1F-A145-446B-BF268052479A}"/>
              </a:ext>
            </a:extLst>
          </p:cNvPr>
          <p:cNvSpPr>
            <a:spLocks noGrp="1"/>
          </p:cNvSpPr>
          <p:nvPr>
            <p:ph type="title"/>
          </p:nvPr>
        </p:nvSpPr>
        <p:spPr>
          <a:xfrm>
            <a:off x="952500" y="363537"/>
            <a:ext cx="10629900" cy="1236663"/>
          </a:xfrm>
          <a:prstGeom prst="rect">
            <a:avLst/>
          </a:prstGeom>
        </p:spPr>
        <p:txBody>
          <a:bodyPr vert="horz" lIns="91440" tIns="45720" rIns="91440" bIns="45720" rtlCol="0" anchor="ctr">
            <a:normAutofit/>
          </a:bodyPr>
          <a:lstStyle/>
          <a:p>
            <a:r>
              <a:rPr lang="en-US" dirty="0"/>
              <a:t>Click to edit Master title style</a:t>
            </a:r>
          </a:p>
        </p:txBody>
      </p:sp>
      <p:sp>
        <p:nvSpPr>
          <p:cNvPr id="13" name="Footer Placeholder 12">
            <a:extLst>
              <a:ext uri="{FF2B5EF4-FFF2-40B4-BE49-F238E27FC236}">
                <a16:creationId xmlns:a16="http://schemas.microsoft.com/office/drawing/2014/main" id="{2D227A9A-BF27-C878-C29C-004A9358C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071395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71" r:id="rId4"/>
    <p:sldLayoutId id="2147483672" r:id="rId5"/>
    <p:sldLayoutId id="2147483666" r:id="rId6"/>
    <p:sldLayoutId id="2147483667" r:id="rId7"/>
    <p:sldLayoutId id="2147483668" r:id="rId8"/>
    <p:sldLayoutId id="2147483669" r:id="rId9"/>
    <p:sldLayoutId id="2147483670" r:id="rId10"/>
    <p:sldLayoutId id="2147483660" r:id="rId11"/>
    <p:sldLayoutId id="2147483688" r:id="rId12"/>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n-lt"/>
          <a:ea typeface="+mj-ea"/>
          <a:cs typeface="MV Boli" panose="0200050003020009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p15:clr>
            <a:srgbClr val="F26B43"/>
          </p15:clr>
        </p15:guide>
        <p15:guide id="2" pos="384">
          <p15:clr>
            <a:srgbClr val="F26B43"/>
          </p15:clr>
        </p15:guide>
        <p15:guide id="3" pos="600">
          <p15:clr>
            <a:srgbClr val="F26B43"/>
          </p15:clr>
        </p15:guide>
        <p15:guide id="4" pos="7296">
          <p15:clr>
            <a:srgbClr val="F26B43"/>
          </p15:clr>
        </p15:guide>
        <p15:guide id="5" orient="horz" pos="3912">
          <p15:clr>
            <a:srgbClr val="F26B43"/>
          </p15:clr>
        </p15:guide>
        <p15:guide id="6" orient="horz" pos="1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819266"/>
      </p:ext>
    </p:extLst>
  </p:cSld>
  <p:clrMap bg1="lt1" tx1="dk1" bg2="lt2" tx2="dk2" accent1="accent1" accent2="accent2" accent3="accent3" accent4="accent4" accent5="accent5" accent6="accent6" hlink="hlink" folHlink="folHlink"/>
  <p:sldLayoutIdLst>
    <p:sldLayoutId id="2147483690" r:id="rId1"/>
  </p:sldLayoutIdLst>
  <p:hf sldNum="0"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anose="020B0604020202020204"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E7A80-AE5F-4A03-8553-A709FC95F92A}" type="datetimeFigureOut">
              <a:rPr lang="zh-CN" altLang="en-US" smtClean="0"/>
              <a:t>2024/8/1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38CA9-1627-4F87-83F0-A21ADEA6B49A}" type="slidenum">
              <a:rPr lang="zh-CN" altLang="en-US" smtClean="0"/>
              <a:t>‹#›</a:t>
            </a:fld>
            <a:endParaRPr lang="zh-CN" altLang="en-US"/>
          </a:p>
        </p:txBody>
      </p:sp>
    </p:spTree>
    <p:extLst>
      <p:ext uri="{BB962C8B-B14F-4D97-AF65-F5344CB8AC3E}">
        <p14:creationId xmlns:p14="http://schemas.microsoft.com/office/powerpoint/2010/main" val="371062448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mc:AlternateContent xmlns:mc="http://schemas.openxmlformats.org/markup-compatibility/2006" xmlns:p14="http://schemas.microsoft.com/office/powerpoint/2010/main">
    <mc:Choice Requires="p14">
      <p:transition spd="slow" p14:dur="2000" advTm="3000">
        <p14:pan dir="u"/>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3.pn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image" Target="../media/image22.svg"/><Relationship Id="rId12" Type="http://schemas.openxmlformats.org/officeDocument/2006/relationships/diagramLayout" Target="../diagrams/layout1.xm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1.png"/><Relationship Id="rId11" Type="http://schemas.openxmlformats.org/officeDocument/2006/relationships/diagramData" Target="../diagrams/data1.xml"/><Relationship Id="rId5" Type="http://schemas.openxmlformats.org/officeDocument/2006/relationships/image" Target="../media/image20.svg"/><Relationship Id="rId15" Type="http://schemas.microsoft.com/office/2007/relationships/diagramDrawing" Target="../diagrams/drawing1.xml"/><Relationship Id="rId10"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75000"/>
            </a:srgbClr>
          </a:solidFill>
        </p:spPr>
        <p:txBody>
          <a:bodyPr/>
          <a:lstStyle/>
          <a:p>
            <a:endParaRPr lang="vi-VN"/>
          </a:p>
        </p:txBody>
      </p:sp>
      <p:pic>
        <p:nvPicPr>
          <p:cNvPr id="4" name="Image 1" descr="preencoded.png"/>
          <p:cNvPicPr>
            <a:picLocks noChangeAspect="1"/>
          </p:cNvPicPr>
          <p:nvPr/>
        </p:nvPicPr>
        <p:blipFill>
          <a:blip r:embed="rId4"/>
          <a:stretch>
            <a:fillRect/>
          </a:stretch>
        </p:blipFill>
        <p:spPr>
          <a:xfrm>
            <a:off x="7620000" y="0"/>
            <a:ext cx="4572000" cy="6858000"/>
          </a:xfrm>
          <a:prstGeom prst="rect">
            <a:avLst/>
          </a:prstGeom>
        </p:spPr>
      </p:pic>
      <p:pic>
        <p:nvPicPr>
          <p:cNvPr id="5" name="Image 2" descr="preencoded.png"/>
          <p:cNvPicPr>
            <a:picLocks noChangeAspect="1"/>
          </p:cNvPicPr>
          <p:nvPr/>
        </p:nvPicPr>
        <p:blipFill>
          <a:blip r:embed="rId5"/>
          <a:stretch>
            <a:fillRect/>
          </a:stretch>
        </p:blipFill>
        <p:spPr>
          <a:xfrm>
            <a:off x="7877175" y="2152551"/>
            <a:ext cx="4057551" cy="2552898"/>
          </a:xfrm>
          <a:prstGeom prst="rect">
            <a:avLst/>
          </a:prstGeom>
        </p:spPr>
      </p:pic>
      <p:sp>
        <p:nvSpPr>
          <p:cNvPr id="6" name="Text 1"/>
          <p:cNvSpPr/>
          <p:nvPr/>
        </p:nvSpPr>
        <p:spPr>
          <a:xfrm>
            <a:off x="720031" y="1320998"/>
            <a:ext cx="6179939" cy="1670050"/>
          </a:xfrm>
          <a:prstGeom prst="rect">
            <a:avLst/>
          </a:prstGeom>
          <a:noFill/>
        </p:spPr>
        <p:txBody>
          <a:bodyPr wrap="square" rtlCol="0" anchor="t"/>
          <a:lstStyle/>
          <a:p>
            <a:pPr defTabSz="761970">
              <a:lnSpc>
                <a:spcPts val="6575"/>
              </a:lnSpc>
            </a:pPr>
            <a:r>
              <a:rPr lang="en-US" sz="5258" b="1" kern="0" spc="-105" dirty="0">
                <a:solidFill>
                  <a:srgbClr val="D73AD7"/>
                </a:solidFill>
                <a:latin typeface="Source Serif Pro" pitchFamily="34" charset="0"/>
                <a:ea typeface="Source Serif Pro" pitchFamily="34" charset="-122"/>
                <a:cs typeface="Source Serif Pro" pitchFamily="34" charset="-120"/>
              </a:rPr>
              <a:t>Bài 7. Trong Ánh Đèn Thành Thị</a:t>
            </a:r>
            <a:endParaRPr lang="en-US" sz="5258" dirty="0">
              <a:solidFill>
                <a:prstClr val="black"/>
              </a:solidFill>
              <a:latin typeface="Calibri"/>
            </a:endParaRPr>
          </a:p>
        </p:txBody>
      </p:sp>
      <p:sp>
        <p:nvSpPr>
          <p:cNvPr id="7" name="Text 2"/>
          <p:cNvSpPr/>
          <p:nvPr/>
        </p:nvSpPr>
        <p:spPr>
          <a:xfrm>
            <a:off x="720031" y="3299620"/>
            <a:ext cx="6179939" cy="1646039"/>
          </a:xfrm>
          <a:prstGeom prst="rect">
            <a:avLst/>
          </a:prstGeom>
          <a:noFill/>
        </p:spPr>
        <p:txBody>
          <a:bodyPr wrap="square" rtlCol="0" anchor="t"/>
          <a:lstStyle/>
          <a:p>
            <a:pPr algn="just" defTabSz="761970">
              <a:lnSpc>
                <a:spcPts val="2592"/>
              </a:lnSpc>
            </a:pPr>
            <a:r>
              <a:rPr lang="en-US" sz="2400" kern="0" spc="-32" dirty="0">
                <a:solidFill>
                  <a:srgbClr val="272525"/>
                </a:solidFill>
                <a:latin typeface="Source Sans Pro" pitchFamily="34" charset="0"/>
                <a:ea typeface="Source Sans Pro" pitchFamily="34" charset="-122"/>
                <a:cs typeface="Source Sans Pro" pitchFamily="34" charset="-120"/>
              </a:rPr>
              <a:t>Bài học này sẽ giúp các em hiểu rõ hơn về tiểu thuyết hiện đại, đặc biệt là tác phẩm "Ngày 30 Tết" của Ma Văn Kháng. Qua việc phân tích văn bản, các em sẽ khám phá những yếu tố đặc trưng của thể loại tiểu thuyết, từ ngôn ngữ, diễn biến tâm lý nhân vật đến chủ đề và thông điệp tác giả muốn gửi gắm.</a:t>
            </a:r>
            <a:endParaRPr lang="en-US" sz="2400" dirty="0">
              <a:solidFill>
                <a:prstClr val="black"/>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9367"/>
            <a:ext cx="12192000" cy="6858000"/>
          </a:xfrm>
          <a:prstGeom prst="rect">
            <a:avLst/>
          </a:prstGeom>
        </p:spPr>
      </p:pic>
      <p:sp>
        <p:nvSpPr>
          <p:cNvPr id="3" name="Shape 0"/>
          <p:cNvSpPr/>
          <p:nvPr/>
        </p:nvSpPr>
        <p:spPr>
          <a:xfrm>
            <a:off x="0" y="0"/>
            <a:ext cx="12192000" cy="6929140"/>
          </a:xfrm>
          <a:prstGeom prst="rect">
            <a:avLst/>
          </a:prstGeom>
          <a:solidFill>
            <a:srgbClr val="FFFFFF">
              <a:alpha val="75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 1"/>
          <p:cNvSpPr/>
          <p:nvPr/>
        </p:nvSpPr>
        <p:spPr>
          <a:xfrm>
            <a:off x="2393851" y="1193029"/>
            <a:ext cx="4735513" cy="423466"/>
          </a:xfrm>
          <a:prstGeom prst="rect">
            <a:avLst/>
          </a:prstGeom>
          <a:noFill/>
        </p:spPr>
        <p:txBody>
          <a:bodyPr wrap="none" rtlCol="0" anchor="t"/>
          <a:lstStyle/>
          <a:p>
            <a:pPr marL="0" marR="0" lvl="0" indent="0" algn="l" defTabSz="761970" rtl="0" eaLnBrk="1" fontAlgn="auto" latinLnBrk="0" hangingPunct="1">
              <a:lnSpc>
                <a:spcPts val="3333"/>
              </a:lnSpc>
              <a:spcBef>
                <a:spcPts val="0"/>
              </a:spcBef>
              <a:spcAft>
                <a:spcPts val="0"/>
              </a:spcAft>
              <a:buClrTx/>
              <a:buSzTx/>
              <a:buFontTx/>
              <a:buNone/>
              <a:tabLst/>
              <a:defRPr/>
            </a:pPr>
            <a:r>
              <a:rPr kumimoji="0" lang="en-US" sz="3600" b="1" i="0" u="none" strike="noStrike" kern="0" cap="none" spc="-53" normalizeH="0" baseline="0" noProof="0" dirty="0">
                <a:ln>
                  <a:noFill/>
                </a:ln>
                <a:solidFill>
                  <a:srgbClr val="D73AD7"/>
                </a:solidFill>
                <a:effectLst/>
                <a:uLnTx/>
                <a:uFillTx/>
                <a:latin typeface="Times New Roman" panose="02020603050405020304" pitchFamily="18" charset="0"/>
                <a:ea typeface="Source Serif Pro" pitchFamily="34" charset="-122"/>
                <a:cs typeface="Times New Roman" panose="02020603050405020304" pitchFamily="18" charset="0"/>
              </a:rPr>
              <a:t>Khám phá văn bản </a:t>
            </a:r>
            <a:r>
              <a:rPr kumimoji="0" lang="en-US" sz="3600" b="1" i="1" u="none" strike="noStrike" kern="0" cap="none" spc="-53" normalizeH="0" baseline="0" noProof="0" dirty="0">
                <a:ln>
                  <a:noFill/>
                </a:ln>
                <a:solidFill>
                  <a:srgbClr val="D73AD7"/>
                </a:solidFill>
                <a:effectLst/>
                <a:uLnTx/>
                <a:uFillTx/>
                <a:latin typeface="Times New Roman" panose="02020603050405020304" pitchFamily="18" charset="0"/>
                <a:ea typeface="Source Serif Pro" pitchFamily="34" charset="-122"/>
                <a:cs typeface="Times New Roman" panose="02020603050405020304" pitchFamily="18" charset="0"/>
              </a:rPr>
              <a:t>"Ngày 30 Tết"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Shape 2"/>
          <p:cNvSpPr/>
          <p:nvPr/>
        </p:nvSpPr>
        <p:spPr>
          <a:xfrm>
            <a:off x="1442907" y="2021824"/>
            <a:ext cx="9202722" cy="45719"/>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Shape 3"/>
          <p:cNvSpPr/>
          <p:nvPr/>
        </p:nvSpPr>
        <p:spPr>
          <a:xfrm>
            <a:off x="2291029" y="2216224"/>
            <a:ext cx="19050" cy="504032"/>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Shape 4"/>
          <p:cNvSpPr/>
          <p:nvPr/>
        </p:nvSpPr>
        <p:spPr>
          <a:xfrm>
            <a:off x="2130241" y="1886519"/>
            <a:ext cx="323949" cy="323949"/>
          </a:xfrm>
          <a:prstGeom prst="roundRect">
            <a:avLst>
              <a:gd name="adj" fmla="val 18672"/>
            </a:avLst>
          </a:prstGeom>
          <a:solidFill>
            <a:srgbClr val="F4D4F7"/>
          </a:solidFill>
          <a:ln w="7620">
            <a:solidFill>
              <a:srgbClr val="DABAD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 5"/>
          <p:cNvSpPr/>
          <p:nvPr/>
        </p:nvSpPr>
        <p:spPr>
          <a:xfrm>
            <a:off x="2241365" y="1946844"/>
            <a:ext cx="101600" cy="203299"/>
          </a:xfrm>
          <a:prstGeom prst="rect">
            <a:avLst/>
          </a:prstGeom>
          <a:noFill/>
        </p:spPr>
        <p:txBody>
          <a:bodyPr wrap="none" rtlCol="0" anchor="t"/>
          <a:lstStyle/>
          <a:p>
            <a:pPr marL="0" marR="0" lvl="0" indent="0" algn="ctr" defTabSz="761970" rtl="0" eaLnBrk="1" fontAlgn="auto" latinLnBrk="0" hangingPunct="1">
              <a:lnSpc>
                <a:spcPts val="1600"/>
              </a:lnSpc>
              <a:spcBef>
                <a:spcPts val="0"/>
              </a:spcBef>
              <a:spcAft>
                <a:spcPts val="0"/>
              </a:spcAft>
              <a:buClrTx/>
              <a:buSzTx/>
              <a:buFontTx/>
              <a:buNone/>
              <a:tabLst/>
              <a:defRPr/>
            </a:pPr>
            <a:r>
              <a:rPr kumimoji="0" lang="en-US" sz="2400" b="1" i="0" u="none" strike="noStrike" kern="0" cap="none" spc="-32"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 6"/>
          <p:cNvSpPr/>
          <p:nvPr/>
        </p:nvSpPr>
        <p:spPr>
          <a:xfrm>
            <a:off x="1564694" y="2696491"/>
            <a:ext cx="1455143" cy="211832"/>
          </a:xfrm>
          <a:prstGeom prst="rect">
            <a:avLst/>
          </a:prstGeom>
          <a:noFill/>
        </p:spPr>
        <p:txBody>
          <a:bodyPr wrap="none" rtlCol="0" anchor="t"/>
          <a:lstStyle/>
          <a:p>
            <a:pPr marL="0" marR="0" lvl="0" indent="0" algn="ctr" defTabSz="761970" rtl="0" eaLnBrk="1" fontAlgn="auto" latinLnBrk="0" hangingPunct="1">
              <a:lnSpc>
                <a:spcPts val="1667"/>
              </a:lnSpc>
              <a:spcBef>
                <a:spcPts val="0"/>
              </a:spcBef>
              <a:spcAft>
                <a:spcPts val="0"/>
              </a:spcAft>
              <a:buClrTx/>
              <a:buSzTx/>
              <a:buFontTx/>
              <a:buNone/>
              <a:tabLst/>
              <a:defRPr/>
            </a:pPr>
            <a:r>
              <a:rPr kumimoji="0" lang="en-US" sz="2400" b="1" i="0" u="none" strike="noStrike" kern="0" cap="none" spc="-27"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Nội dung chính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Shape 8"/>
          <p:cNvSpPr/>
          <p:nvPr/>
        </p:nvSpPr>
        <p:spPr>
          <a:xfrm>
            <a:off x="4840802" y="2216224"/>
            <a:ext cx="19050" cy="504032"/>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hape 9"/>
          <p:cNvSpPr/>
          <p:nvPr/>
        </p:nvSpPr>
        <p:spPr>
          <a:xfrm>
            <a:off x="4696791" y="1886519"/>
            <a:ext cx="323949" cy="323949"/>
          </a:xfrm>
          <a:prstGeom prst="roundRect">
            <a:avLst>
              <a:gd name="adj" fmla="val 18672"/>
            </a:avLst>
          </a:prstGeom>
          <a:solidFill>
            <a:srgbClr val="F4D4F7"/>
          </a:solidFill>
          <a:ln w="7620">
            <a:solidFill>
              <a:srgbClr val="DABAD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 10"/>
          <p:cNvSpPr/>
          <p:nvPr/>
        </p:nvSpPr>
        <p:spPr>
          <a:xfrm>
            <a:off x="4807916" y="1946844"/>
            <a:ext cx="101600" cy="203299"/>
          </a:xfrm>
          <a:prstGeom prst="rect">
            <a:avLst/>
          </a:prstGeom>
          <a:noFill/>
        </p:spPr>
        <p:txBody>
          <a:bodyPr wrap="none" rtlCol="0" anchor="t"/>
          <a:lstStyle/>
          <a:p>
            <a:pPr marL="0" marR="0" lvl="0" indent="0" algn="ctr" defTabSz="761970" rtl="0" eaLnBrk="1" fontAlgn="auto" latinLnBrk="0" hangingPunct="1">
              <a:lnSpc>
                <a:spcPts val="1600"/>
              </a:lnSpc>
              <a:spcBef>
                <a:spcPts val="0"/>
              </a:spcBef>
              <a:spcAft>
                <a:spcPts val="0"/>
              </a:spcAft>
              <a:buClrTx/>
              <a:buSzTx/>
              <a:buFontTx/>
              <a:buNone/>
              <a:tabLst/>
              <a:defRPr/>
            </a:pPr>
            <a:r>
              <a:rPr kumimoji="0" lang="en-US" sz="2400" b="1" i="0" u="none" strike="noStrike" kern="0" cap="none" spc="-32"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 11"/>
          <p:cNvSpPr/>
          <p:nvPr/>
        </p:nvSpPr>
        <p:spPr>
          <a:xfrm>
            <a:off x="4139633" y="2696491"/>
            <a:ext cx="1455143" cy="211832"/>
          </a:xfrm>
          <a:prstGeom prst="rect">
            <a:avLst/>
          </a:prstGeom>
          <a:noFill/>
        </p:spPr>
        <p:txBody>
          <a:bodyPr wrap="none" rtlCol="0" anchor="t"/>
          <a:lstStyle/>
          <a:p>
            <a:pPr marL="0" marR="0" lvl="0" indent="0" algn="ctr" defTabSz="761970" rtl="0" eaLnBrk="1" fontAlgn="auto" latinLnBrk="0" hangingPunct="1">
              <a:lnSpc>
                <a:spcPts val="1667"/>
              </a:lnSpc>
              <a:spcBef>
                <a:spcPts val="600"/>
              </a:spcBef>
              <a:spcAft>
                <a:spcPts val="600"/>
              </a:spcAft>
              <a:buClrTx/>
              <a:buSzTx/>
              <a:buFontTx/>
              <a:buNone/>
              <a:tabLst/>
              <a:defRPr/>
            </a:pPr>
            <a:r>
              <a:rPr kumimoji="0" lang="en-US" sz="2400" b="1" i="0" u="none" strike="noStrike" kern="0" cap="none" spc="-27" normalizeH="0" baseline="0" noProof="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Nhân vật</a:t>
            </a:r>
          </a:p>
          <a:p>
            <a:pPr marL="0" marR="0" lvl="0" indent="0" algn="ctr" defTabSz="761970" rtl="0" eaLnBrk="1" fontAlgn="auto" latinLnBrk="0" hangingPunct="1">
              <a:lnSpc>
                <a:spcPts val="1667"/>
              </a:lnSpc>
              <a:spcBef>
                <a:spcPts val="600"/>
              </a:spcBef>
              <a:spcAft>
                <a:spcPts val="600"/>
              </a:spcAft>
              <a:buClrTx/>
              <a:buSzTx/>
              <a:buFontTx/>
              <a:buNone/>
              <a:tabLst/>
              <a:defRPr/>
            </a:pPr>
            <a:r>
              <a:rPr kumimoji="0" lang="en-US" sz="2400" b="1" i="0" u="none" strike="noStrike" kern="0" cap="none" spc="-27" normalizeH="0" baseline="0" noProof="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chị </a:t>
            </a:r>
            <a:r>
              <a:rPr kumimoji="0" lang="en-US" sz="2400" b="1" i="0" u="none" strike="noStrike" kern="0" cap="none" spc="-27"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Hoài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Shape 13"/>
          <p:cNvSpPr/>
          <p:nvPr/>
        </p:nvSpPr>
        <p:spPr>
          <a:xfrm>
            <a:off x="7273128" y="2207835"/>
            <a:ext cx="19050" cy="504032"/>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hape 14"/>
          <p:cNvSpPr/>
          <p:nvPr/>
        </p:nvSpPr>
        <p:spPr>
          <a:xfrm>
            <a:off x="7129117" y="1886519"/>
            <a:ext cx="323949" cy="323949"/>
          </a:xfrm>
          <a:prstGeom prst="roundRect">
            <a:avLst>
              <a:gd name="adj" fmla="val 18672"/>
            </a:avLst>
          </a:prstGeom>
          <a:solidFill>
            <a:srgbClr val="F4D4F7"/>
          </a:solidFill>
          <a:ln w="7620">
            <a:solidFill>
              <a:srgbClr val="DABAD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 15"/>
          <p:cNvSpPr/>
          <p:nvPr/>
        </p:nvSpPr>
        <p:spPr>
          <a:xfrm>
            <a:off x="7240242" y="1946844"/>
            <a:ext cx="101600" cy="203299"/>
          </a:xfrm>
          <a:prstGeom prst="rect">
            <a:avLst/>
          </a:prstGeom>
          <a:noFill/>
        </p:spPr>
        <p:txBody>
          <a:bodyPr wrap="none" rtlCol="0" anchor="t"/>
          <a:lstStyle/>
          <a:p>
            <a:pPr marL="0" marR="0" lvl="0" indent="0" algn="ctr" defTabSz="761970" rtl="0" eaLnBrk="1" fontAlgn="auto" latinLnBrk="0" hangingPunct="1">
              <a:lnSpc>
                <a:spcPts val="1600"/>
              </a:lnSpc>
              <a:spcBef>
                <a:spcPts val="0"/>
              </a:spcBef>
              <a:spcAft>
                <a:spcPts val="0"/>
              </a:spcAft>
              <a:buClrTx/>
              <a:buSzTx/>
              <a:buFontTx/>
              <a:buNone/>
              <a:tabLst/>
              <a:defRPr/>
            </a:pPr>
            <a:r>
              <a:rPr kumimoji="0" lang="en-US" sz="2400" b="1" i="0" u="none" strike="noStrike" kern="0" cap="none" spc="-32"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3</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 16"/>
          <p:cNvSpPr/>
          <p:nvPr/>
        </p:nvSpPr>
        <p:spPr>
          <a:xfrm>
            <a:off x="6228010" y="2646157"/>
            <a:ext cx="2139659" cy="211832"/>
          </a:xfrm>
          <a:prstGeom prst="rect">
            <a:avLst/>
          </a:prstGeom>
          <a:noFill/>
        </p:spPr>
        <p:txBody>
          <a:bodyPr wrap="none" rtlCol="0" anchor="t"/>
          <a:lstStyle/>
          <a:p>
            <a:pPr marL="0" marR="0" lvl="0" indent="0" algn="ctr" defTabSz="761970" rtl="0" eaLnBrk="1" fontAlgn="auto" latinLnBrk="0" hangingPunct="1">
              <a:lnSpc>
                <a:spcPts val="1667"/>
              </a:lnSpc>
              <a:spcBef>
                <a:spcPts val="600"/>
              </a:spcBef>
              <a:spcAft>
                <a:spcPts val="600"/>
              </a:spcAft>
              <a:buClrTx/>
              <a:buSzTx/>
              <a:buFontTx/>
              <a:buNone/>
              <a:tabLst/>
              <a:defRPr/>
            </a:pPr>
            <a:r>
              <a:rPr kumimoji="0" lang="en-US" sz="2400" b="1" i="0" u="none" strike="noStrike" kern="0" cap="none" spc="-27" normalizeH="0" baseline="0" noProof="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Không khí</a:t>
            </a:r>
          </a:p>
          <a:p>
            <a:pPr marL="0" marR="0" lvl="0" indent="0" algn="ctr" defTabSz="761970" rtl="0" eaLnBrk="1" fontAlgn="auto" latinLnBrk="0" hangingPunct="1">
              <a:lnSpc>
                <a:spcPts val="1667"/>
              </a:lnSpc>
              <a:spcBef>
                <a:spcPts val="600"/>
              </a:spcBef>
              <a:spcAft>
                <a:spcPts val="600"/>
              </a:spcAft>
              <a:buClrTx/>
              <a:buSzTx/>
              <a:buFontTx/>
              <a:buNone/>
              <a:tabLst/>
              <a:defRPr/>
            </a:pPr>
            <a:r>
              <a:rPr kumimoji="0" lang="en-US" sz="2400" b="1" i="0" u="none" strike="noStrike" kern="0" cap="none" spc="-27" normalizeH="0" baseline="0" noProof="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ngày </a:t>
            </a:r>
            <a:r>
              <a:rPr kumimoji="0" lang="en-US" sz="2400" b="1" i="0" u="none" strike="noStrike" kern="0" cap="none" spc="-27"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Tết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Shape 18"/>
          <p:cNvSpPr/>
          <p:nvPr/>
        </p:nvSpPr>
        <p:spPr>
          <a:xfrm>
            <a:off x="9764177" y="2199446"/>
            <a:ext cx="19050" cy="504032"/>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Shape 19"/>
          <p:cNvSpPr/>
          <p:nvPr/>
        </p:nvSpPr>
        <p:spPr>
          <a:xfrm>
            <a:off x="9611778" y="1886519"/>
            <a:ext cx="323949" cy="323949"/>
          </a:xfrm>
          <a:prstGeom prst="roundRect">
            <a:avLst>
              <a:gd name="adj" fmla="val 18672"/>
            </a:avLst>
          </a:prstGeom>
          <a:solidFill>
            <a:srgbClr val="FFC000"/>
          </a:solidFill>
          <a:ln w="7620">
            <a:solidFill>
              <a:srgbClr val="DABAD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Text 20"/>
          <p:cNvSpPr/>
          <p:nvPr/>
        </p:nvSpPr>
        <p:spPr>
          <a:xfrm>
            <a:off x="9722902" y="1946844"/>
            <a:ext cx="101600" cy="203299"/>
          </a:xfrm>
          <a:prstGeom prst="rect">
            <a:avLst/>
          </a:prstGeom>
          <a:noFill/>
        </p:spPr>
        <p:txBody>
          <a:bodyPr wrap="none" rtlCol="0" anchor="t"/>
          <a:lstStyle/>
          <a:p>
            <a:pPr marL="0" marR="0" lvl="0" indent="0" algn="ctr" defTabSz="761970" rtl="0" eaLnBrk="1" fontAlgn="auto" latinLnBrk="0" hangingPunct="1">
              <a:lnSpc>
                <a:spcPts val="1600"/>
              </a:lnSpc>
              <a:spcBef>
                <a:spcPts val="0"/>
              </a:spcBef>
              <a:spcAft>
                <a:spcPts val="0"/>
              </a:spcAft>
              <a:buClrTx/>
              <a:buSzTx/>
              <a:buFontTx/>
              <a:buNone/>
              <a:tabLst/>
              <a:defRPr/>
            </a:pPr>
            <a:r>
              <a:rPr kumimoji="0" lang="en-US" sz="2400" b="1" i="0" u="none" strike="noStrike" kern="0" cap="none" spc="-32" normalizeH="0" baseline="0" noProof="0" dirty="0">
                <a:ln>
                  <a:noFill/>
                </a:ln>
                <a:solidFill>
                  <a:srgbClr val="FF0000"/>
                </a:solidFill>
                <a:effectLst/>
                <a:uLnTx/>
                <a:uFillTx/>
                <a:latin typeface="Times New Roman" panose="02020603050405020304" pitchFamily="18" charset="0"/>
                <a:ea typeface="Source Serif Pro" pitchFamily="34" charset="-122"/>
                <a:cs typeface="Times New Roman" panose="02020603050405020304" pitchFamily="18" charset="0"/>
              </a:rPr>
              <a:t>4</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5" name="Text 21"/>
          <p:cNvSpPr/>
          <p:nvPr/>
        </p:nvSpPr>
        <p:spPr>
          <a:xfrm>
            <a:off x="9046231" y="2696491"/>
            <a:ext cx="1455143" cy="211832"/>
          </a:xfrm>
          <a:prstGeom prst="rect">
            <a:avLst/>
          </a:prstGeom>
          <a:noFill/>
        </p:spPr>
        <p:txBody>
          <a:bodyPr wrap="none" rtlCol="0" anchor="t"/>
          <a:lstStyle/>
          <a:p>
            <a:pPr marL="0" marR="0" lvl="0" indent="0" algn="ctr" defTabSz="761970" rtl="0" eaLnBrk="1" fontAlgn="auto" latinLnBrk="0" hangingPunct="1">
              <a:lnSpc>
                <a:spcPts val="1667"/>
              </a:lnSpc>
              <a:spcBef>
                <a:spcPts val="0"/>
              </a:spcBef>
              <a:spcAft>
                <a:spcPts val="0"/>
              </a:spcAft>
              <a:buClrTx/>
              <a:buSzTx/>
              <a:buFontTx/>
              <a:buNone/>
              <a:tabLst/>
              <a:defRPr/>
            </a:pPr>
            <a:r>
              <a:rPr kumimoji="0" lang="en-US" sz="2400" b="1" i="0" u="none" strike="noStrike" kern="0" cap="none" spc="-27" normalizeH="0" baseline="0" noProof="0" dirty="0">
                <a:ln>
                  <a:noFill/>
                </a:ln>
                <a:solidFill>
                  <a:srgbClr val="FF0000"/>
                </a:solidFill>
                <a:effectLst/>
                <a:uLnTx/>
                <a:uFillTx/>
                <a:latin typeface="Times New Roman" panose="02020603050405020304" pitchFamily="18" charset="0"/>
                <a:ea typeface="Source Serif Pro" pitchFamily="34" charset="-122"/>
                <a:cs typeface="Times New Roman" panose="02020603050405020304" pitchFamily="18" charset="0"/>
              </a:rPr>
              <a:t>Thông điệp</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35" name="Group 21383">
            <a:extLst>
              <a:ext uri="{FF2B5EF4-FFF2-40B4-BE49-F238E27FC236}">
                <a16:creationId xmlns:a16="http://schemas.microsoft.com/office/drawing/2014/main" id="{4ECEFE52-89AD-8242-B34B-CFA99B8AD4A6}"/>
              </a:ext>
            </a:extLst>
          </p:cNvPr>
          <p:cNvGrpSpPr/>
          <p:nvPr/>
        </p:nvGrpSpPr>
        <p:grpSpPr>
          <a:xfrm>
            <a:off x="0" y="-79070"/>
            <a:ext cx="12192000" cy="922074"/>
            <a:chOff x="0" y="15240"/>
            <a:chExt cx="12192000" cy="922284"/>
          </a:xfrm>
        </p:grpSpPr>
        <p:sp>
          <p:nvSpPr>
            <p:cNvPr id="36" name="Shape 21384">
              <a:extLst>
                <a:ext uri="{FF2B5EF4-FFF2-40B4-BE49-F238E27FC236}">
                  <a16:creationId xmlns:a16="http://schemas.microsoft.com/office/drawing/2014/main" id="{309792C5-23A6-D674-CC9A-E40DDC3A6ECC}"/>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37" name="Rectangle 21387">
              <a:extLst>
                <a:ext uri="{FF2B5EF4-FFF2-40B4-BE49-F238E27FC236}">
                  <a16:creationId xmlns:a16="http://schemas.microsoft.com/office/drawing/2014/main" id="{B6A5A8E6-041C-82C2-0B0A-77E3A723705A}"/>
                </a:ext>
              </a:extLst>
            </p:cNvPr>
            <p:cNvSpPr/>
            <p:nvPr/>
          </p:nvSpPr>
          <p:spPr>
            <a:xfrm>
              <a:off x="39891" y="314506"/>
              <a:ext cx="919429"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21389">
              <a:extLst>
                <a:ext uri="{FF2B5EF4-FFF2-40B4-BE49-F238E27FC236}">
                  <a16:creationId xmlns:a16="http://schemas.microsoft.com/office/drawing/2014/main" id="{687B6FFE-76D9-72A6-8FA0-A1BE3A89B3B5}"/>
                </a:ext>
              </a:extLst>
            </p:cNvPr>
            <p:cNvSpPr/>
            <p:nvPr/>
          </p:nvSpPr>
          <p:spPr>
            <a:xfrm>
              <a:off x="361798" y="565199"/>
              <a:ext cx="251358"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12</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Shape 21385">
              <a:extLst>
                <a:ext uri="{FF2B5EF4-FFF2-40B4-BE49-F238E27FC236}">
                  <a16:creationId xmlns:a16="http://schemas.microsoft.com/office/drawing/2014/main" id="{A2B23FA7-99FE-6AF7-2BB9-E6F826A7BF42}"/>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40" name="Shape 23260">
              <a:extLst>
                <a:ext uri="{FF2B5EF4-FFF2-40B4-BE49-F238E27FC236}">
                  <a16:creationId xmlns:a16="http://schemas.microsoft.com/office/drawing/2014/main" id="{984732D8-E7A9-9DBD-69D1-81C2D2326273}"/>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41" name="Rectangle 21392">
              <a:extLst>
                <a:ext uri="{FF2B5EF4-FFF2-40B4-BE49-F238E27FC236}">
                  <a16:creationId xmlns:a16="http://schemas.microsoft.com/office/drawing/2014/main" id="{510AF1C7-99BD-88C1-39E5-F0F39D27573F}"/>
                </a:ext>
              </a:extLst>
            </p:cNvPr>
            <p:cNvSpPr/>
            <p:nvPr/>
          </p:nvSpPr>
          <p:spPr>
            <a:xfrm>
              <a:off x="5269104" y="181171"/>
              <a:ext cx="5324813" cy="374147"/>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 30 TẾT</a:t>
              </a:r>
              <a:endParaRPr kumimoji="0" lang="vi-VN" sz="1600" b="1"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2" name="Picture 21386">
              <a:extLst>
                <a:ext uri="{FF2B5EF4-FFF2-40B4-BE49-F238E27FC236}">
                  <a16:creationId xmlns:a16="http://schemas.microsoft.com/office/drawing/2014/main" id="{BB7B91F8-0FA3-DDF3-D567-1C6F45A5F0DA}"/>
                </a:ext>
              </a:extLst>
            </p:cNvPr>
            <p:cNvPicPr/>
            <p:nvPr/>
          </p:nvPicPr>
          <p:blipFill>
            <a:blip r:embed="rId4"/>
            <a:stretch>
              <a:fillRect/>
            </a:stretch>
          </p:blipFill>
          <p:spPr>
            <a:xfrm>
              <a:off x="11270488" y="149352"/>
              <a:ext cx="911352" cy="725424"/>
            </a:xfrm>
            <a:prstGeom prst="rect">
              <a:avLst/>
            </a:prstGeom>
          </p:spPr>
        </p:pic>
        <p:sp>
          <p:nvSpPr>
            <p:cNvPr id="43" name="Rectangle 21388">
              <a:extLst>
                <a:ext uri="{FF2B5EF4-FFF2-40B4-BE49-F238E27FC236}">
                  <a16:creationId xmlns:a16="http://schemas.microsoft.com/office/drawing/2014/main" id="{9D35B9E9-06E0-F21D-A88C-67BEB5395785}"/>
                </a:ext>
              </a:extLst>
            </p:cNvPr>
            <p:cNvSpPr/>
            <p:nvPr/>
          </p:nvSpPr>
          <p:spPr>
            <a:xfrm>
              <a:off x="1078687" y="179273"/>
              <a:ext cx="516561"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21390">
              <a:extLst>
                <a:ext uri="{FF2B5EF4-FFF2-40B4-BE49-F238E27FC236}">
                  <a16:creationId xmlns:a16="http://schemas.microsoft.com/office/drawing/2014/main" id="{0DC98753-BA8F-73E7-8875-1E32D9C9921A}"/>
                </a:ext>
              </a:extLst>
            </p:cNvPr>
            <p:cNvSpPr/>
            <p:nvPr/>
          </p:nvSpPr>
          <p:spPr>
            <a:xfrm>
              <a:off x="1184148" y="453230"/>
              <a:ext cx="161355" cy="477976"/>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5" name="Shape 23274">
              <a:extLst>
                <a:ext uri="{FF2B5EF4-FFF2-40B4-BE49-F238E27FC236}">
                  <a16:creationId xmlns:a16="http://schemas.microsoft.com/office/drawing/2014/main" id="{1A4DBB5A-6E46-49C5-7779-6A900A6C8D3B}"/>
                </a:ext>
              </a:extLst>
            </p:cNvPr>
            <p:cNvSpPr/>
            <p:nvPr/>
          </p:nvSpPr>
          <p:spPr>
            <a:xfrm>
              <a:off x="1708404" y="280416"/>
              <a:ext cx="3868318"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46" name="Rectangle 21394">
              <a:extLst>
                <a:ext uri="{FF2B5EF4-FFF2-40B4-BE49-F238E27FC236}">
                  <a16:creationId xmlns:a16="http://schemas.microsoft.com/office/drawing/2014/main" id="{2EE61CFD-E8AF-D431-EB18-5D3421FE3BDD}"/>
                </a:ext>
              </a:extLst>
            </p:cNvPr>
            <p:cNvSpPr/>
            <p:nvPr/>
          </p:nvSpPr>
          <p:spPr>
            <a:xfrm>
              <a:off x="1729359" y="371359"/>
              <a:ext cx="3847362"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 ÁNH ĐÈN THÀNH THỊ</a:t>
              </a:r>
              <a:endParaRPr kumimoji="0" lang="vi-VN" sz="20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47" name="Rounded Rectangle 11">
            <a:extLst>
              <a:ext uri="{FF2B5EF4-FFF2-40B4-BE49-F238E27FC236}">
                <a16:creationId xmlns:a16="http://schemas.microsoft.com/office/drawing/2014/main" id="{A5720906-1FF8-BACA-AB2F-45B51C88A147}"/>
              </a:ext>
            </a:extLst>
          </p:cNvPr>
          <p:cNvSpPr/>
          <p:nvPr/>
        </p:nvSpPr>
        <p:spPr>
          <a:xfrm>
            <a:off x="7038117" y="5778616"/>
            <a:ext cx="5014215" cy="983234"/>
          </a:xfrm>
          <a:prstGeom prst="roundRect">
            <a:avLst>
              <a:gd name="adj" fmla="val 0"/>
            </a:avLst>
          </a:prstGeom>
          <a:solidFill>
            <a:schemeClr val="tx2">
              <a:lumMod val="20000"/>
              <a:lumOff val="80000"/>
            </a:schemeClr>
          </a:solidFill>
          <a:ln w="57150" cmpd="dbl">
            <a:solidFill>
              <a:schemeClr val="bg1">
                <a:lumMod val="50000"/>
              </a:schemeClr>
            </a:solidFill>
            <a:prstDash val="solid"/>
          </a:ln>
          <a:effectLst>
            <a:innerShdw blurRad="114300">
              <a:prstClr val="black"/>
            </a:inn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88390"/>
            <a:r>
              <a:rPr lang="en-US" sz="2400" b="1">
                <a:solidFill>
                  <a:prstClr val="black"/>
                </a:solidFill>
                <a:latin typeface="Times New Roman" panose="02020603050405020304" pitchFamily="18" charset="0"/>
                <a:cs typeface="Times New Roman" panose="02020603050405020304" pitchFamily="18" charset="0"/>
              </a:rPr>
              <a:t>Là nền tảng vững chắc</a:t>
            </a:r>
          </a:p>
          <a:p>
            <a:pPr algn="ctr" defTabSz="1088390"/>
            <a:r>
              <a:rPr lang="en-US" sz="2400" b="1">
                <a:solidFill>
                  <a:prstClr val="black"/>
                </a:solidFill>
                <a:latin typeface="Times New Roman" panose="02020603050405020304" pitchFamily="18" charset="0"/>
                <a:cs typeface="Times New Roman" panose="02020603050405020304" pitchFamily="18" charset="0"/>
              </a:rPr>
              <a:t>cho sự phát triển của xã hội.</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48" name="Rounded Rectangle 15">
            <a:extLst>
              <a:ext uri="{FF2B5EF4-FFF2-40B4-BE49-F238E27FC236}">
                <a16:creationId xmlns:a16="http://schemas.microsoft.com/office/drawing/2014/main" id="{B12478A9-DB71-FFA4-E003-E626DD030E41}"/>
              </a:ext>
            </a:extLst>
          </p:cNvPr>
          <p:cNvSpPr/>
          <p:nvPr/>
        </p:nvSpPr>
        <p:spPr>
          <a:xfrm>
            <a:off x="6991879" y="3589005"/>
            <a:ext cx="5060454" cy="1530483"/>
          </a:xfrm>
          <a:prstGeom prst="roundRect">
            <a:avLst>
              <a:gd name="adj" fmla="val 0"/>
            </a:avLst>
          </a:prstGeom>
          <a:solidFill>
            <a:schemeClr val="accent1">
              <a:lumMod val="40000"/>
              <a:lumOff val="60000"/>
            </a:schemeClr>
          </a:solidFill>
          <a:ln w="57150" cmpd="dbl">
            <a:solidFill>
              <a:schemeClr val="bg1">
                <a:lumMod val="50000"/>
              </a:schemeClr>
            </a:solidFill>
            <a:prstDash val="solid"/>
          </a:ln>
          <a:effectLst>
            <a:innerShdw blurRad="114300">
              <a:prstClr val="black"/>
            </a:inn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88390">
              <a:spcBef>
                <a:spcPct val="50000"/>
              </a:spcBef>
            </a:pPr>
            <a:r>
              <a:rPr lang="vi-VN" sz="2600">
                <a:solidFill>
                  <a:prstClr val="black"/>
                </a:solidFill>
                <a:latin typeface="Times New Roman" panose="02020603050405020304" pitchFamily="18" charset="0"/>
                <a:cs typeface="Times New Roman" panose="02020603050405020304" pitchFamily="18" charset="0"/>
              </a:rPr>
              <a:t>cần phải bảo vệ những giá trị truyền thống về văn hóa gia đình trước những biến chuyển của thời cuộc</a:t>
            </a:r>
            <a:endParaRPr lang="en-US" sz="2600">
              <a:solidFill>
                <a:srgbClr val="FF0000"/>
              </a:solidFill>
              <a:latin typeface="Times New Roman" panose="02020603050405020304" pitchFamily="18" charset="0"/>
              <a:cs typeface="Times New Roman" panose="02020603050405020304" pitchFamily="18" charset="0"/>
            </a:endParaRPr>
          </a:p>
        </p:txBody>
      </p:sp>
      <p:sp>
        <p:nvSpPr>
          <p:cNvPr id="49" name="Down Arrow 43">
            <a:extLst>
              <a:ext uri="{FF2B5EF4-FFF2-40B4-BE49-F238E27FC236}">
                <a16:creationId xmlns:a16="http://schemas.microsoft.com/office/drawing/2014/main" id="{63FE8738-1E3E-0373-3A37-AF8B47DD93B3}"/>
              </a:ext>
            </a:extLst>
          </p:cNvPr>
          <p:cNvSpPr/>
          <p:nvPr/>
        </p:nvSpPr>
        <p:spPr>
          <a:xfrm>
            <a:off x="9294573" y="5210843"/>
            <a:ext cx="513104" cy="479680"/>
          </a:xfrm>
          <a:prstGeom prst="down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88390"/>
            <a:endParaRPr lang="en-US" sz="2150" b="1">
              <a:solidFill>
                <a:prstClr val="white"/>
              </a:solidFill>
              <a:latin typeface="+mj-lt"/>
            </a:endParaRPr>
          </a:p>
        </p:txBody>
      </p:sp>
      <p:grpSp>
        <p:nvGrpSpPr>
          <p:cNvPr id="50" name="Google Shape;2466;p55">
            <a:extLst>
              <a:ext uri="{FF2B5EF4-FFF2-40B4-BE49-F238E27FC236}">
                <a16:creationId xmlns:a16="http://schemas.microsoft.com/office/drawing/2014/main" id="{BF804EA8-6360-B43B-0A86-A40D0F4D3D30}"/>
              </a:ext>
            </a:extLst>
          </p:cNvPr>
          <p:cNvGrpSpPr/>
          <p:nvPr/>
        </p:nvGrpSpPr>
        <p:grpSpPr>
          <a:xfrm rot="5400000">
            <a:off x="9615339" y="3102789"/>
            <a:ext cx="297675" cy="450821"/>
            <a:chOff x="4854075" y="2527625"/>
            <a:chExt cx="56000" cy="59050"/>
          </a:xfrm>
          <a:solidFill>
            <a:srgbClr val="7030A0"/>
          </a:solidFill>
        </p:grpSpPr>
        <p:sp>
          <p:nvSpPr>
            <p:cNvPr id="51" name="Google Shape;2467;p55">
              <a:extLst>
                <a:ext uri="{FF2B5EF4-FFF2-40B4-BE49-F238E27FC236}">
                  <a16:creationId xmlns:a16="http://schemas.microsoft.com/office/drawing/2014/main" id="{6E71DC44-1B68-70CE-0E15-5DC9B3660DC4}"/>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p>
          </p:txBody>
        </p:sp>
        <p:sp>
          <p:nvSpPr>
            <p:cNvPr id="52" name="Google Shape;2468;p55">
              <a:extLst>
                <a:ext uri="{FF2B5EF4-FFF2-40B4-BE49-F238E27FC236}">
                  <a16:creationId xmlns:a16="http://schemas.microsoft.com/office/drawing/2014/main" id="{F4DDFAFE-CAFC-8938-186C-9BB1B23ACD0F}"/>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p>
          </p:txBody>
        </p:sp>
      </p:grpSp>
      <p:pic>
        <p:nvPicPr>
          <p:cNvPr id="53" name="图片 5" descr="毛线团">
            <a:extLst>
              <a:ext uri="{FF2B5EF4-FFF2-40B4-BE49-F238E27FC236}">
                <a16:creationId xmlns:a16="http://schemas.microsoft.com/office/drawing/2014/main" id="{CC9619B5-8B5C-F847-1E58-0A4071E3D2AE}"/>
              </a:ext>
            </a:extLst>
          </p:cNvPr>
          <p:cNvPicPr>
            <a:picLocks noChangeAspect="1"/>
          </p:cNvPicPr>
          <p:nvPr/>
        </p:nvPicPr>
        <p:blipFill>
          <a:blip r:embed="rId5"/>
          <a:stretch>
            <a:fillRect/>
          </a:stretch>
        </p:blipFill>
        <p:spPr>
          <a:xfrm>
            <a:off x="20417" y="2998728"/>
            <a:ext cx="2830830" cy="3887470"/>
          </a:xfrm>
          <a:prstGeom prst="rect">
            <a:avLst/>
          </a:prstGeom>
        </p:spPr>
      </p:pic>
      <p:pic>
        <p:nvPicPr>
          <p:cNvPr id="54" name="图片 5" descr="毛线团">
            <a:extLst>
              <a:ext uri="{FF2B5EF4-FFF2-40B4-BE49-F238E27FC236}">
                <a16:creationId xmlns:a16="http://schemas.microsoft.com/office/drawing/2014/main" id="{B5D46E9E-83C3-B96B-5619-8686CF7576F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89465" y="3441430"/>
            <a:ext cx="2830830" cy="3887470"/>
          </a:xfrm>
          <a:prstGeom prst="rect">
            <a:avLst/>
          </a:prstGeom>
        </p:spPr>
      </p:pic>
    </p:spTree>
    <p:extLst>
      <p:ext uri="{BB962C8B-B14F-4D97-AF65-F5344CB8AC3E}">
        <p14:creationId xmlns:p14="http://schemas.microsoft.com/office/powerpoint/2010/main" val="370961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75000"/>
            </a:srgbClr>
          </a:solidFill>
        </p:spPr>
        <p:txBody>
          <a:bodyPr/>
          <a:lstStyle/>
          <a:p>
            <a:endParaRPr lang="vi-VN"/>
          </a:p>
        </p:txBody>
      </p:sp>
      <p:pic>
        <p:nvPicPr>
          <p:cNvPr id="4" name="Image 1" descr="preencoded.png"/>
          <p:cNvPicPr>
            <a:picLocks noChangeAspect="1"/>
          </p:cNvPicPr>
          <p:nvPr/>
        </p:nvPicPr>
        <p:blipFill>
          <a:blip r:embed="rId4"/>
          <a:stretch>
            <a:fillRect/>
          </a:stretch>
        </p:blipFill>
        <p:spPr>
          <a:xfrm>
            <a:off x="0" y="0"/>
            <a:ext cx="4572000" cy="6858000"/>
          </a:xfrm>
          <a:prstGeom prst="rect">
            <a:avLst/>
          </a:prstGeom>
        </p:spPr>
      </p:pic>
      <p:pic>
        <p:nvPicPr>
          <p:cNvPr id="5" name="Image 2" descr="preencoded.png"/>
          <p:cNvPicPr>
            <a:picLocks noChangeAspect="1"/>
          </p:cNvPicPr>
          <p:nvPr/>
        </p:nvPicPr>
        <p:blipFill>
          <a:blip r:embed="rId5"/>
          <a:stretch>
            <a:fillRect/>
          </a:stretch>
        </p:blipFill>
        <p:spPr>
          <a:xfrm>
            <a:off x="257175" y="2233712"/>
            <a:ext cx="4057551" cy="2390577"/>
          </a:xfrm>
          <a:prstGeom prst="rect">
            <a:avLst/>
          </a:prstGeom>
        </p:spPr>
      </p:pic>
      <p:sp>
        <p:nvSpPr>
          <p:cNvPr id="6" name="Text 1"/>
          <p:cNvSpPr/>
          <p:nvPr/>
        </p:nvSpPr>
        <p:spPr>
          <a:xfrm>
            <a:off x="4979514" y="1206632"/>
            <a:ext cx="4840883" cy="605036"/>
          </a:xfrm>
          <a:prstGeom prst="rect">
            <a:avLst/>
          </a:prstGeom>
          <a:noFill/>
        </p:spPr>
        <p:txBody>
          <a:bodyPr wrap="none" rtlCol="0" anchor="t"/>
          <a:lstStyle/>
          <a:p>
            <a:pPr defTabSz="761970">
              <a:lnSpc>
                <a:spcPts val="4766"/>
              </a:lnSpc>
            </a:pPr>
            <a:r>
              <a:rPr lang="en-US" sz="3200" b="1" kern="0" spc="-76" dirty="0">
                <a:solidFill>
                  <a:srgbClr val="D73AD7"/>
                </a:solidFill>
                <a:latin typeface="Source Serif Pro" pitchFamily="34" charset="0"/>
                <a:ea typeface="Source Serif Pro" pitchFamily="34" charset="-122"/>
                <a:cs typeface="Source Serif Pro" pitchFamily="34" charset="-120"/>
              </a:rPr>
              <a:t>Tổng kết bài học</a:t>
            </a:r>
            <a:endParaRPr lang="en-US" sz="3200" dirty="0">
              <a:solidFill>
                <a:prstClr val="black"/>
              </a:solidFill>
              <a:latin typeface="Calibri"/>
            </a:endParaRPr>
          </a:p>
        </p:txBody>
      </p:sp>
      <p:sp>
        <p:nvSpPr>
          <p:cNvPr id="7" name="Shape 2"/>
          <p:cNvSpPr/>
          <p:nvPr/>
        </p:nvSpPr>
        <p:spPr>
          <a:xfrm>
            <a:off x="4699322" y="2097088"/>
            <a:ext cx="7416479" cy="1850430"/>
          </a:xfrm>
          <a:prstGeom prst="roundRect">
            <a:avLst>
              <a:gd name="adj" fmla="val 4670"/>
            </a:avLst>
          </a:prstGeom>
          <a:solidFill>
            <a:srgbClr val="F4D4F7"/>
          </a:solidFill>
          <a:ln w="15240">
            <a:solidFill>
              <a:srgbClr val="DABADD"/>
            </a:solidFill>
            <a:prstDash val="solid"/>
          </a:ln>
        </p:spPr>
        <p:txBody>
          <a:bodyPr/>
          <a:lstStyle/>
          <a:p>
            <a:endParaRPr lang="vi-VN"/>
          </a:p>
        </p:txBody>
      </p:sp>
      <p:sp>
        <p:nvSpPr>
          <p:cNvPr id="8" name="Text 3"/>
          <p:cNvSpPr/>
          <p:nvPr/>
        </p:nvSpPr>
        <p:spPr>
          <a:xfrm>
            <a:off x="4979514" y="2267992"/>
            <a:ext cx="2420442" cy="302618"/>
          </a:xfrm>
          <a:prstGeom prst="rect">
            <a:avLst/>
          </a:prstGeom>
          <a:noFill/>
        </p:spPr>
        <p:txBody>
          <a:bodyPr wrap="none" rtlCol="0" anchor="t"/>
          <a:lstStyle/>
          <a:p>
            <a:pPr defTabSz="761970">
              <a:lnSpc>
                <a:spcPts val="2383"/>
              </a:lnSpc>
            </a:pPr>
            <a:r>
              <a:rPr lang="en-US" sz="2800" b="1" kern="0" spc="-38" dirty="0">
                <a:solidFill>
                  <a:srgbClr val="272525"/>
                </a:solidFill>
                <a:latin typeface="Source Serif Pro" pitchFamily="34" charset="0"/>
                <a:ea typeface="Source Serif Pro" pitchFamily="34" charset="-122"/>
                <a:cs typeface="Source Serif Pro" pitchFamily="34" charset="-120"/>
              </a:rPr>
              <a:t>Nội dung</a:t>
            </a:r>
            <a:endParaRPr lang="en-US" sz="2800" dirty="0">
              <a:solidFill>
                <a:prstClr val="black"/>
              </a:solidFill>
              <a:latin typeface="Calibri"/>
            </a:endParaRPr>
          </a:p>
        </p:txBody>
      </p:sp>
      <p:sp>
        <p:nvSpPr>
          <p:cNvPr id="9" name="Text 4"/>
          <p:cNvSpPr/>
          <p:nvPr/>
        </p:nvSpPr>
        <p:spPr>
          <a:xfrm>
            <a:off x="4829175" y="2741514"/>
            <a:ext cx="7286624" cy="987623"/>
          </a:xfrm>
          <a:prstGeom prst="rect">
            <a:avLst/>
          </a:prstGeom>
          <a:noFill/>
        </p:spPr>
        <p:txBody>
          <a:bodyPr wrap="square" rtlCol="0" anchor="t"/>
          <a:lstStyle/>
          <a:p>
            <a:pPr algn="just" defTabSz="761970">
              <a:lnSpc>
                <a:spcPts val="2592"/>
              </a:lnSpc>
            </a:pPr>
            <a:r>
              <a:rPr lang="en-US" sz="2400" kern="0" spc="-32" dirty="0">
                <a:solidFill>
                  <a:srgbClr val="272525"/>
                </a:solidFill>
                <a:latin typeface="Source Sans Pro" pitchFamily="34" charset="0"/>
                <a:ea typeface="Source Sans Pro" pitchFamily="34" charset="-122"/>
                <a:cs typeface="Source Sans Pro" pitchFamily="34" charset="-120"/>
              </a:rPr>
              <a:t>Qua đoạn trích, người đọc cảm nhận được những nét đẹp của truyền thống văn hóa dân tộc, để không đánh mất chính mình trước sự tác động của nền kinh tế thị trường.</a:t>
            </a:r>
            <a:endParaRPr lang="en-US" sz="2400" dirty="0">
              <a:solidFill>
                <a:prstClr val="black"/>
              </a:solidFill>
              <a:latin typeface="Calibri"/>
            </a:endParaRPr>
          </a:p>
        </p:txBody>
      </p:sp>
      <p:sp>
        <p:nvSpPr>
          <p:cNvPr id="10" name="Shape 5"/>
          <p:cNvSpPr/>
          <p:nvPr/>
        </p:nvSpPr>
        <p:spPr>
          <a:xfrm>
            <a:off x="4699322" y="4153197"/>
            <a:ext cx="7416478" cy="1850430"/>
          </a:xfrm>
          <a:prstGeom prst="roundRect">
            <a:avLst>
              <a:gd name="adj" fmla="val 5680"/>
            </a:avLst>
          </a:prstGeom>
          <a:solidFill>
            <a:srgbClr val="F4D4F7"/>
          </a:solidFill>
          <a:ln w="15240">
            <a:solidFill>
              <a:srgbClr val="DABADD"/>
            </a:solidFill>
            <a:prstDash val="solid"/>
          </a:ln>
        </p:spPr>
        <p:txBody>
          <a:bodyPr/>
          <a:lstStyle/>
          <a:p>
            <a:endParaRPr lang="vi-VN"/>
          </a:p>
        </p:txBody>
      </p:sp>
      <p:sp>
        <p:nvSpPr>
          <p:cNvPr id="11" name="Text 6"/>
          <p:cNvSpPr/>
          <p:nvPr/>
        </p:nvSpPr>
        <p:spPr>
          <a:xfrm>
            <a:off x="4979514" y="4257813"/>
            <a:ext cx="2420442" cy="302618"/>
          </a:xfrm>
          <a:prstGeom prst="rect">
            <a:avLst/>
          </a:prstGeom>
          <a:noFill/>
        </p:spPr>
        <p:txBody>
          <a:bodyPr wrap="none" rtlCol="0" anchor="t"/>
          <a:lstStyle/>
          <a:p>
            <a:pPr defTabSz="761970">
              <a:lnSpc>
                <a:spcPts val="2383"/>
              </a:lnSpc>
            </a:pPr>
            <a:r>
              <a:rPr lang="en-US" sz="2800" b="1" kern="0" spc="-38" dirty="0">
                <a:solidFill>
                  <a:srgbClr val="272525"/>
                </a:solidFill>
                <a:latin typeface="Source Serif Pro" pitchFamily="34" charset="0"/>
                <a:ea typeface="Source Serif Pro" pitchFamily="34" charset="-122"/>
                <a:cs typeface="Source Serif Pro" pitchFamily="34" charset="-120"/>
              </a:rPr>
              <a:t>Nghệ thuật</a:t>
            </a:r>
            <a:endParaRPr lang="en-US" sz="2800" dirty="0">
              <a:solidFill>
                <a:prstClr val="black"/>
              </a:solidFill>
              <a:latin typeface="Calibri"/>
            </a:endParaRPr>
          </a:p>
        </p:txBody>
      </p:sp>
      <p:sp>
        <p:nvSpPr>
          <p:cNvPr id="12" name="Text 7"/>
          <p:cNvSpPr/>
          <p:nvPr/>
        </p:nvSpPr>
        <p:spPr>
          <a:xfrm>
            <a:off x="4829175" y="4797624"/>
            <a:ext cx="7286624" cy="658416"/>
          </a:xfrm>
          <a:prstGeom prst="rect">
            <a:avLst/>
          </a:prstGeom>
          <a:noFill/>
        </p:spPr>
        <p:txBody>
          <a:bodyPr wrap="square" rtlCol="0" anchor="t"/>
          <a:lstStyle/>
          <a:p>
            <a:pPr algn="just" defTabSz="761970">
              <a:lnSpc>
                <a:spcPts val="2592"/>
              </a:lnSpc>
            </a:pPr>
            <a:r>
              <a:rPr lang="en-US" sz="2400" kern="0" spc="-32" dirty="0">
                <a:solidFill>
                  <a:srgbClr val="272525"/>
                </a:solidFill>
                <a:latin typeface="Source Sans Pro" pitchFamily="34" charset="0"/>
                <a:ea typeface="Source Sans Pro" pitchFamily="34" charset="-122"/>
                <a:cs typeface="Source Sans Pro" pitchFamily="34" charset="-120"/>
              </a:rPr>
              <a:t>Tác giả sử dụng cách kể chuyện tự nhiên, miêu tả nội tâm nhân vật tế, sâu sắc, tạo nên một tác phẩm giàu tính nhân văn và ý nghĩa.</a:t>
            </a:r>
            <a:endParaRPr lang="en-US" sz="2400" dirty="0">
              <a:solidFill>
                <a:prstClr val="black"/>
              </a:solidFill>
              <a:latin typeface="Calibri"/>
            </a:endParaRPr>
          </a:p>
        </p:txBody>
      </p:sp>
      <p:grpSp>
        <p:nvGrpSpPr>
          <p:cNvPr id="14" name="Group 21383">
            <a:extLst>
              <a:ext uri="{FF2B5EF4-FFF2-40B4-BE49-F238E27FC236}">
                <a16:creationId xmlns:a16="http://schemas.microsoft.com/office/drawing/2014/main" id="{B83295D4-6DAF-34AC-FF7B-CE2DA76BD883}"/>
              </a:ext>
            </a:extLst>
          </p:cNvPr>
          <p:cNvGrpSpPr/>
          <p:nvPr/>
        </p:nvGrpSpPr>
        <p:grpSpPr>
          <a:xfrm>
            <a:off x="0" y="-79070"/>
            <a:ext cx="12192000" cy="922074"/>
            <a:chOff x="0" y="15240"/>
            <a:chExt cx="12192000" cy="922284"/>
          </a:xfrm>
        </p:grpSpPr>
        <p:sp>
          <p:nvSpPr>
            <p:cNvPr id="15" name="Shape 21384">
              <a:extLst>
                <a:ext uri="{FF2B5EF4-FFF2-40B4-BE49-F238E27FC236}">
                  <a16:creationId xmlns:a16="http://schemas.microsoft.com/office/drawing/2014/main" id="{7B43BB6D-BAC9-58AD-10C1-E4EEAFE7D87D}"/>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16" name="Rectangle 21387">
              <a:extLst>
                <a:ext uri="{FF2B5EF4-FFF2-40B4-BE49-F238E27FC236}">
                  <a16:creationId xmlns:a16="http://schemas.microsoft.com/office/drawing/2014/main" id="{47AD5D6F-A400-C585-C038-615A554CC2EA}"/>
                </a:ext>
              </a:extLst>
            </p:cNvPr>
            <p:cNvSpPr/>
            <p:nvPr/>
          </p:nvSpPr>
          <p:spPr>
            <a:xfrm>
              <a:off x="39891" y="314506"/>
              <a:ext cx="919429"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21389">
              <a:extLst>
                <a:ext uri="{FF2B5EF4-FFF2-40B4-BE49-F238E27FC236}">
                  <a16:creationId xmlns:a16="http://schemas.microsoft.com/office/drawing/2014/main" id="{1B15AF4D-0261-88F4-37D2-251ED1A30B8E}"/>
                </a:ext>
              </a:extLst>
            </p:cNvPr>
            <p:cNvSpPr/>
            <p:nvPr/>
          </p:nvSpPr>
          <p:spPr>
            <a:xfrm>
              <a:off x="361798" y="565199"/>
              <a:ext cx="251358"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12</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Shape 21385">
              <a:extLst>
                <a:ext uri="{FF2B5EF4-FFF2-40B4-BE49-F238E27FC236}">
                  <a16:creationId xmlns:a16="http://schemas.microsoft.com/office/drawing/2014/main" id="{7E3056CC-DB7A-97D6-4ADB-8EB166A0EE85}"/>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19" name="Shape 23260">
              <a:extLst>
                <a:ext uri="{FF2B5EF4-FFF2-40B4-BE49-F238E27FC236}">
                  <a16:creationId xmlns:a16="http://schemas.microsoft.com/office/drawing/2014/main" id="{1367AF4F-35EE-765A-4A34-5835476534C0}"/>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20" name="Rectangle 21392">
              <a:extLst>
                <a:ext uri="{FF2B5EF4-FFF2-40B4-BE49-F238E27FC236}">
                  <a16:creationId xmlns:a16="http://schemas.microsoft.com/office/drawing/2014/main" id="{28A295C9-B97F-5770-F834-EA37E5C681B3}"/>
                </a:ext>
              </a:extLst>
            </p:cNvPr>
            <p:cNvSpPr/>
            <p:nvPr/>
          </p:nvSpPr>
          <p:spPr>
            <a:xfrm>
              <a:off x="5269104" y="181171"/>
              <a:ext cx="5324813" cy="374147"/>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 30 TẾT</a:t>
              </a:r>
              <a:endParaRPr kumimoji="0" lang="vi-VN" sz="1600" b="1"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1" name="Picture 21386">
              <a:extLst>
                <a:ext uri="{FF2B5EF4-FFF2-40B4-BE49-F238E27FC236}">
                  <a16:creationId xmlns:a16="http://schemas.microsoft.com/office/drawing/2014/main" id="{43C8517E-30E2-F35F-22E4-8B2D922D42B0}"/>
                </a:ext>
              </a:extLst>
            </p:cNvPr>
            <p:cNvPicPr/>
            <p:nvPr/>
          </p:nvPicPr>
          <p:blipFill>
            <a:blip r:embed="rId6"/>
            <a:stretch>
              <a:fillRect/>
            </a:stretch>
          </p:blipFill>
          <p:spPr>
            <a:xfrm>
              <a:off x="11270488" y="149352"/>
              <a:ext cx="911352" cy="725424"/>
            </a:xfrm>
            <a:prstGeom prst="rect">
              <a:avLst/>
            </a:prstGeom>
          </p:spPr>
        </p:pic>
        <p:sp>
          <p:nvSpPr>
            <p:cNvPr id="22" name="Rectangle 21388">
              <a:extLst>
                <a:ext uri="{FF2B5EF4-FFF2-40B4-BE49-F238E27FC236}">
                  <a16:creationId xmlns:a16="http://schemas.microsoft.com/office/drawing/2014/main" id="{318CC290-8C51-E10B-640A-82421C625479}"/>
                </a:ext>
              </a:extLst>
            </p:cNvPr>
            <p:cNvSpPr/>
            <p:nvPr/>
          </p:nvSpPr>
          <p:spPr>
            <a:xfrm>
              <a:off x="1078687" y="179273"/>
              <a:ext cx="516561"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1390">
              <a:extLst>
                <a:ext uri="{FF2B5EF4-FFF2-40B4-BE49-F238E27FC236}">
                  <a16:creationId xmlns:a16="http://schemas.microsoft.com/office/drawing/2014/main" id="{CDD9B244-36A4-6E82-7069-37C0DF5E5CDC}"/>
                </a:ext>
              </a:extLst>
            </p:cNvPr>
            <p:cNvSpPr/>
            <p:nvPr/>
          </p:nvSpPr>
          <p:spPr>
            <a:xfrm>
              <a:off x="1184148" y="453230"/>
              <a:ext cx="161355" cy="477976"/>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Shape 23274">
              <a:extLst>
                <a:ext uri="{FF2B5EF4-FFF2-40B4-BE49-F238E27FC236}">
                  <a16:creationId xmlns:a16="http://schemas.microsoft.com/office/drawing/2014/main" id="{C584A2CF-8542-95E2-E8BB-25B629FEBD22}"/>
                </a:ext>
              </a:extLst>
            </p:cNvPr>
            <p:cNvSpPr/>
            <p:nvPr/>
          </p:nvSpPr>
          <p:spPr>
            <a:xfrm>
              <a:off x="1708404" y="280416"/>
              <a:ext cx="3868318"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25" name="Rectangle 21394">
              <a:extLst>
                <a:ext uri="{FF2B5EF4-FFF2-40B4-BE49-F238E27FC236}">
                  <a16:creationId xmlns:a16="http://schemas.microsoft.com/office/drawing/2014/main" id="{DA5A7B95-0B78-769F-56AE-8744EF484898}"/>
                </a:ext>
              </a:extLst>
            </p:cNvPr>
            <p:cNvSpPr/>
            <p:nvPr/>
          </p:nvSpPr>
          <p:spPr>
            <a:xfrm>
              <a:off x="1729359" y="371359"/>
              <a:ext cx="3847362"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 ÁNH ĐÈN THÀNH THỊ</a:t>
              </a:r>
              <a:endParaRPr kumimoji="0" lang="vi-VN" sz="20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75000"/>
            </a:srgbClr>
          </a:solidFill>
        </p:spPr>
        <p:txBody>
          <a:bodyPr/>
          <a:lstStyle/>
          <a:p>
            <a:endParaRPr lang="vi-VN" sz="2400"/>
          </a:p>
        </p:txBody>
      </p:sp>
      <p:pic>
        <p:nvPicPr>
          <p:cNvPr id="4" name="Image 1" descr="preencoded.png"/>
          <p:cNvPicPr>
            <a:picLocks noChangeAspect="1"/>
          </p:cNvPicPr>
          <p:nvPr/>
        </p:nvPicPr>
        <p:blipFill>
          <a:blip r:embed="rId4"/>
          <a:stretch>
            <a:fillRect/>
          </a:stretch>
        </p:blipFill>
        <p:spPr>
          <a:xfrm>
            <a:off x="0" y="1"/>
            <a:ext cx="12192000" cy="1845469"/>
          </a:xfrm>
          <a:prstGeom prst="rect">
            <a:avLst/>
          </a:prstGeom>
        </p:spPr>
      </p:pic>
      <p:sp>
        <p:nvSpPr>
          <p:cNvPr id="5" name="Text 1"/>
          <p:cNvSpPr/>
          <p:nvPr/>
        </p:nvSpPr>
        <p:spPr>
          <a:xfrm>
            <a:off x="90018" y="2506908"/>
            <a:ext cx="3473847" cy="434181"/>
          </a:xfrm>
          <a:prstGeom prst="rect">
            <a:avLst/>
          </a:prstGeom>
          <a:noFill/>
        </p:spPr>
        <p:txBody>
          <a:bodyPr wrap="none" rtlCol="0" anchor="t"/>
          <a:lstStyle/>
          <a:p>
            <a:pPr defTabSz="761970">
              <a:lnSpc>
                <a:spcPts val="3421"/>
              </a:lnSpc>
            </a:pPr>
            <a:r>
              <a:rPr lang="en-US" sz="2800" b="1" kern="0" spc="-55" dirty="0">
                <a:solidFill>
                  <a:srgbClr val="D73AD7"/>
                </a:solidFill>
                <a:latin typeface="Source Serif Pro" pitchFamily="34" charset="0"/>
                <a:ea typeface="Source Serif Pro" pitchFamily="34" charset="-122"/>
                <a:cs typeface="Source Serif Pro" pitchFamily="34" charset="-120"/>
              </a:rPr>
              <a:t>Luyện tập</a:t>
            </a:r>
            <a:endParaRPr lang="en-US" sz="2800" dirty="0">
              <a:solidFill>
                <a:prstClr val="black"/>
              </a:solidFill>
              <a:latin typeface="Calibri"/>
            </a:endParaRPr>
          </a:p>
        </p:txBody>
      </p:sp>
      <p:pic>
        <p:nvPicPr>
          <p:cNvPr id="6" name="Image 2" descr="preencoded.png"/>
          <p:cNvPicPr>
            <a:picLocks noChangeAspect="1"/>
          </p:cNvPicPr>
          <p:nvPr/>
        </p:nvPicPr>
        <p:blipFill>
          <a:blip r:embed="rId5"/>
          <a:stretch>
            <a:fillRect/>
          </a:stretch>
        </p:blipFill>
        <p:spPr>
          <a:xfrm>
            <a:off x="90019" y="3162545"/>
            <a:ext cx="738188" cy="1181100"/>
          </a:xfrm>
          <a:prstGeom prst="rect">
            <a:avLst/>
          </a:prstGeom>
        </p:spPr>
      </p:pic>
      <p:sp>
        <p:nvSpPr>
          <p:cNvPr id="7" name="Text 2"/>
          <p:cNvSpPr/>
          <p:nvPr/>
        </p:nvSpPr>
        <p:spPr>
          <a:xfrm>
            <a:off x="1049663" y="3310183"/>
            <a:ext cx="1736923" cy="217091"/>
          </a:xfrm>
          <a:prstGeom prst="rect">
            <a:avLst/>
          </a:prstGeom>
          <a:noFill/>
        </p:spPr>
        <p:txBody>
          <a:bodyPr wrap="none" rtlCol="0" anchor="t"/>
          <a:lstStyle/>
          <a:p>
            <a:pPr defTabSz="761970">
              <a:lnSpc>
                <a:spcPts val="1708"/>
              </a:lnSpc>
            </a:pPr>
            <a:r>
              <a:rPr lang="en-US" sz="2400" b="1" kern="0" spc="-27" dirty="0">
                <a:solidFill>
                  <a:srgbClr val="272525"/>
                </a:solidFill>
                <a:latin typeface="Source Serif Pro" pitchFamily="34" charset="0"/>
                <a:ea typeface="Source Serif Pro" pitchFamily="34" charset="-122"/>
                <a:cs typeface="Source Serif Pro" pitchFamily="34" charset="-120"/>
              </a:rPr>
              <a:t>Chia sẻ</a:t>
            </a:r>
            <a:endParaRPr lang="en-US" sz="2400" dirty="0">
              <a:solidFill>
                <a:prstClr val="black"/>
              </a:solidFill>
              <a:latin typeface="Calibri"/>
            </a:endParaRPr>
          </a:p>
        </p:txBody>
      </p:sp>
      <p:sp>
        <p:nvSpPr>
          <p:cNvPr id="8" name="Text 3"/>
          <p:cNvSpPr/>
          <p:nvPr/>
        </p:nvSpPr>
        <p:spPr>
          <a:xfrm>
            <a:off x="1014938" y="3689321"/>
            <a:ext cx="10019171" cy="324644"/>
          </a:xfrm>
          <a:prstGeom prst="rect">
            <a:avLst/>
          </a:prstGeom>
          <a:noFill/>
        </p:spPr>
        <p:txBody>
          <a:bodyPr wrap="none" rtlCol="0" anchor="t"/>
          <a:lstStyle/>
          <a:p>
            <a:pPr algn="just" defTabSz="761970">
              <a:lnSpc>
                <a:spcPts val="1858"/>
              </a:lnSpc>
            </a:pPr>
            <a:r>
              <a:rPr lang="en-US" sz="2400" kern="0" spc="-23" dirty="0">
                <a:solidFill>
                  <a:srgbClr val="272525"/>
                </a:solidFill>
                <a:latin typeface="Source Sans Pro" pitchFamily="34" charset="0"/>
                <a:ea typeface="Source Sans Pro" pitchFamily="34" charset="-122"/>
                <a:cs typeface="Source Sans Pro" pitchFamily="34" charset="-120"/>
              </a:rPr>
              <a:t>Học sinh chia sẻ suy nghĩ cá nhân về vai trò và ý nghĩa của ngày Tết cổ truyền của dân tộc.</a:t>
            </a:r>
            <a:endParaRPr lang="en-US" sz="2400" dirty="0">
              <a:solidFill>
                <a:prstClr val="black"/>
              </a:solidFill>
              <a:latin typeface="Calibri"/>
            </a:endParaRPr>
          </a:p>
        </p:txBody>
      </p:sp>
      <p:pic>
        <p:nvPicPr>
          <p:cNvPr id="9" name="Image 3" descr="preencoded.png"/>
          <p:cNvPicPr>
            <a:picLocks noChangeAspect="1"/>
          </p:cNvPicPr>
          <p:nvPr/>
        </p:nvPicPr>
        <p:blipFill>
          <a:blip r:embed="rId6"/>
          <a:stretch>
            <a:fillRect/>
          </a:stretch>
        </p:blipFill>
        <p:spPr>
          <a:xfrm>
            <a:off x="90019" y="4343645"/>
            <a:ext cx="738188" cy="1181100"/>
          </a:xfrm>
          <a:prstGeom prst="rect">
            <a:avLst/>
          </a:prstGeom>
        </p:spPr>
      </p:pic>
      <p:sp>
        <p:nvSpPr>
          <p:cNvPr id="10" name="Text 4"/>
          <p:cNvSpPr/>
          <p:nvPr/>
        </p:nvSpPr>
        <p:spPr>
          <a:xfrm>
            <a:off x="1049663" y="4491283"/>
            <a:ext cx="1736923" cy="217091"/>
          </a:xfrm>
          <a:prstGeom prst="rect">
            <a:avLst/>
          </a:prstGeom>
          <a:noFill/>
        </p:spPr>
        <p:txBody>
          <a:bodyPr wrap="none" rtlCol="0" anchor="t"/>
          <a:lstStyle/>
          <a:p>
            <a:pPr defTabSz="761970">
              <a:lnSpc>
                <a:spcPts val="1708"/>
              </a:lnSpc>
            </a:pPr>
            <a:r>
              <a:rPr lang="en-US" sz="2400" b="1" kern="0" spc="-27" dirty="0">
                <a:solidFill>
                  <a:srgbClr val="272525"/>
                </a:solidFill>
                <a:latin typeface="Source Serif Pro" pitchFamily="34" charset="0"/>
                <a:ea typeface="Source Serif Pro" pitchFamily="34" charset="-122"/>
                <a:cs typeface="Source Serif Pro" pitchFamily="34" charset="-120"/>
              </a:rPr>
              <a:t>Thảo luận</a:t>
            </a:r>
            <a:endParaRPr lang="en-US" sz="2400" dirty="0">
              <a:solidFill>
                <a:prstClr val="black"/>
              </a:solidFill>
              <a:latin typeface="Calibri"/>
            </a:endParaRPr>
          </a:p>
        </p:txBody>
      </p:sp>
      <p:sp>
        <p:nvSpPr>
          <p:cNvPr id="11" name="Text 5"/>
          <p:cNvSpPr/>
          <p:nvPr/>
        </p:nvSpPr>
        <p:spPr>
          <a:xfrm>
            <a:off x="1049663" y="4796877"/>
            <a:ext cx="11052318" cy="388815"/>
          </a:xfrm>
          <a:prstGeom prst="rect">
            <a:avLst/>
          </a:prstGeom>
          <a:noFill/>
        </p:spPr>
        <p:txBody>
          <a:bodyPr wrap="none" rtlCol="0" anchor="t"/>
          <a:lstStyle/>
          <a:p>
            <a:pPr algn="just" defTabSz="761970">
              <a:lnSpc>
                <a:spcPts val="1858"/>
              </a:lnSpc>
              <a:spcBef>
                <a:spcPts val="600"/>
              </a:spcBef>
              <a:spcAft>
                <a:spcPts val="600"/>
              </a:spcAft>
            </a:pPr>
            <a:r>
              <a:rPr lang="en-US" sz="2400" kern="0" spc="-23" dirty="0">
                <a:solidFill>
                  <a:srgbClr val="272525"/>
                </a:solidFill>
                <a:latin typeface="Source Sans Pro" pitchFamily="34" charset="0"/>
                <a:ea typeface="Source Sans Pro" pitchFamily="34" charset="-122"/>
                <a:cs typeface="Source Sans Pro" pitchFamily="34" charset="-120"/>
              </a:rPr>
              <a:t>Học sinh thảo luận nhóm đôi, chia sẻ những suy nghĩ, cảm nhận của mình về </a:t>
            </a:r>
            <a:r>
              <a:rPr lang="en-US" sz="2400" kern="0" spc="-23">
                <a:solidFill>
                  <a:srgbClr val="272525"/>
                </a:solidFill>
                <a:latin typeface="Source Sans Pro" pitchFamily="34" charset="0"/>
                <a:ea typeface="Source Sans Pro" pitchFamily="34" charset="-122"/>
                <a:cs typeface="Source Sans Pro" pitchFamily="34" charset="-120"/>
              </a:rPr>
              <a:t>ngày Tết</a:t>
            </a:r>
          </a:p>
          <a:p>
            <a:pPr algn="just" defTabSz="761970">
              <a:lnSpc>
                <a:spcPts val="1858"/>
              </a:lnSpc>
              <a:spcBef>
                <a:spcPts val="600"/>
              </a:spcBef>
              <a:spcAft>
                <a:spcPts val="600"/>
              </a:spcAft>
            </a:pPr>
            <a:r>
              <a:rPr lang="en-US" sz="2400" kern="0" spc="-23">
                <a:solidFill>
                  <a:srgbClr val="272525"/>
                </a:solidFill>
                <a:latin typeface="Source Sans Pro" pitchFamily="34" charset="0"/>
                <a:ea typeface="Source Sans Pro" pitchFamily="34" charset="-122"/>
                <a:cs typeface="Source Sans Pro" pitchFamily="34" charset="-120"/>
              </a:rPr>
              <a:t>cổ </a:t>
            </a:r>
            <a:r>
              <a:rPr lang="en-US" sz="2400" kern="0" spc="-23" dirty="0">
                <a:solidFill>
                  <a:srgbClr val="272525"/>
                </a:solidFill>
                <a:latin typeface="Source Sans Pro" pitchFamily="34" charset="0"/>
                <a:ea typeface="Source Sans Pro" pitchFamily="34" charset="-122"/>
                <a:cs typeface="Source Sans Pro" pitchFamily="34" charset="-120"/>
              </a:rPr>
              <a:t>truyền.</a:t>
            </a:r>
            <a:endParaRPr lang="en-US" sz="2400" dirty="0">
              <a:solidFill>
                <a:prstClr val="black"/>
              </a:solidFill>
              <a:latin typeface="Calibri"/>
            </a:endParaRPr>
          </a:p>
        </p:txBody>
      </p:sp>
      <p:pic>
        <p:nvPicPr>
          <p:cNvPr id="12" name="Image 4" descr="preencoded.png"/>
          <p:cNvPicPr>
            <a:picLocks noChangeAspect="1"/>
          </p:cNvPicPr>
          <p:nvPr/>
        </p:nvPicPr>
        <p:blipFill>
          <a:blip r:embed="rId7"/>
          <a:stretch>
            <a:fillRect/>
          </a:stretch>
        </p:blipFill>
        <p:spPr>
          <a:xfrm>
            <a:off x="90019" y="5524745"/>
            <a:ext cx="738188" cy="1181100"/>
          </a:xfrm>
          <a:prstGeom prst="rect">
            <a:avLst/>
          </a:prstGeom>
        </p:spPr>
      </p:pic>
      <p:sp>
        <p:nvSpPr>
          <p:cNvPr id="13" name="Text 6"/>
          <p:cNvSpPr/>
          <p:nvPr/>
        </p:nvSpPr>
        <p:spPr>
          <a:xfrm>
            <a:off x="1049663" y="5672383"/>
            <a:ext cx="1736923" cy="217091"/>
          </a:xfrm>
          <a:prstGeom prst="rect">
            <a:avLst/>
          </a:prstGeom>
          <a:noFill/>
        </p:spPr>
        <p:txBody>
          <a:bodyPr wrap="none" rtlCol="0" anchor="t"/>
          <a:lstStyle/>
          <a:p>
            <a:pPr defTabSz="761970">
              <a:lnSpc>
                <a:spcPts val="1708"/>
              </a:lnSpc>
            </a:pPr>
            <a:r>
              <a:rPr lang="en-US" sz="2400" b="1" kern="0" spc="-27" dirty="0">
                <a:solidFill>
                  <a:srgbClr val="272525"/>
                </a:solidFill>
                <a:latin typeface="Source Serif Pro" pitchFamily="34" charset="0"/>
                <a:ea typeface="Source Serif Pro" pitchFamily="34" charset="-122"/>
                <a:cs typeface="Source Serif Pro" pitchFamily="34" charset="-120"/>
              </a:rPr>
              <a:t>Báo cáo</a:t>
            </a:r>
            <a:endParaRPr lang="en-US" sz="2400" dirty="0">
              <a:solidFill>
                <a:prstClr val="black"/>
              </a:solidFill>
              <a:latin typeface="Calibri"/>
            </a:endParaRPr>
          </a:p>
        </p:txBody>
      </p:sp>
      <p:sp>
        <p:nvSpPr>
          <p:cNvPr id="14" name="Text 7"/>
          <p:cNvSpPr/>
          <p:nvPr/>
        </p:nvSpPr>
        <p:spPr>
          <a:xfrm>
            <a:off x="1049663" y="5977977"/>
            <a:ext cx="10930134" cy="500704"/>
          </a:xfrm>
          <a:prstGeom prst="rect">
            <a:avLst/>
          </a:prstGeom>
          <a:noFill/>
        </p:spPr>
        <p:txBody>
          <a:bodyPr wrap="none" rtlCol="0" anchor="t"/>
          <a:lstStyle/>
          <a:p>
            <a:pPr algn="just" defTabSz="761970">
              <a:lnSpc>
                <a:spcPts val="1858"/>
              </a:lnSpc>
              <a:spcBef>
                <a:spcPts val="600"/>
              </a:spcBef>
              <a:spcAft>
                <a:spcPts val="600"/>
              </a:spcAft>
            </a:pPr>
            <a:r>
              <a:rPr lang="en-US" sz="2400" kern="0" spc="-23" dirty="0">
                <a:solidFill>
                  <a:srgbClr val="272525"/>
                </a:solidFill>
                <a:latin typeface="Source Sans Pro" pitchFamily="34" charset="0"/>
                <a:ea typeface="Source Sans Pro" pitchFamily="34" charset="-122"/>
                <a:cs typeface="Source Sans Pro" pitchFamily="34" charset="-120"/>
              </a:rPr>
              <a:t>Đại diện 3 – 4 nhóm chia sẻ câu trả lời, những ý kiến, suy nghĩ của mình về </a:t>
            </a:r>
            <a:r>
              <a:rPr lang="en-US" sz="2400" kern="0" spc="-23">
                <a:solidFill>
                  <a:srgbClr val="272525"/>
                </a:solidFill>
                <a:latin typeface="Source Sans Pro" pitchFamily="34" charset="0"/>
                <a:ea typeface="Source Sans Pro" pitchFamily="34" charset="-122"/>
                <a:cs typeface="Source Sans Pro" pitchFamily="34" charset="-120"/>
              </a:rPr>
              <a:t>ngày Tết</a:t>
            </a:r>
          </a:p>
          <a:p>
            <a:pPr algn="just" defTabSz="761970">
              <a:lnSpc>
                <a:spcPts val="1858"/>
              </a:lnSpc>
              <a:spcBef>
                <a:spcPts val="600"/>
              </a:spcBef>
              <a:spcAft>
                <a:spcPts val="600"/>
              </a:spcAft>
            </a:pPr>
            <a:r>
              <a:rPr lang="en-US" sz="2400" kern="0" spc="-23">
                <a:solidFill>
                  <a:srgbClr val="272525"/>
                </a:solidFill>
                <a:latin typeface="Source Sans Pro" pitchFamily="34" charset="0"/>
                <a:ea typeface="Source Sans Pro" pitchFamily="34" charset="-122"/>
                <a:cs typeface="Source Sans Pro" pitchFamily="34" charset="-120"/>
              </a:rPr>
              <a:t>cổ </a:t>
            </a:r>
            <a:r>
              <a:rPr lang="en-US" sz="2400" kern="0" spc="-23" dirty="0">
                <a:solidFill>
                  <a:srgbClr val="272525"/>
                </a:solidFill>
                <a:latin typeface="Source Sans Pro" pitchFamily="34" charset="0"/>
                <a:ea typeface="Source Sans Pro" pitchFamily="34" charset="-122"/>
                <a:cs typeface="Source Sans Pro" pitchFamily="34" charset="-120"/>
              </a:rPr>
              <a:t>truyền.</a:t>
            </a:r>
            <a:endParaRPr lang="en-US" sz="2400" dirty="0">
              <a:solidFill>
                <a:prstClr val="black"/>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75000"/>
            </a:srgbClr>
          </a:solidFill>
        </p:spPr>
        <p:txBody>
          <a:bodyPr/>
          <a:lstStyle/>
          <a:p>
            <a:endParaRPr lang="vi-VN"/>
          </a:p>
        </p:txBody>
      </p:sp>
      <p:pic>
        <p:nvPicPr>
          <p:cNvPr id="4" name="Image 1" descr="preencoded.png"/>
          <p:cNvPicPr>
            <a:picLocks noChangeAspect="1"/>
          </p:cNvPicPr>
          <p:nvPr/>
        </p:nvPicPr>
        <p:blipFill>
          <a:blip r:embed="rId4"/>
          <a:stretch>
            <a:fillRect/>
          </a:stretch>
        </p:blipFill>
        <p:spPr>
          <a:xfrm>
            <a:off x="7620000" y="0"/>
            <a:ext cx="4572000" cy="6858000"/>
          </a:xfrm>
          <a:prstGeom prst="rect">
            <a:avLst/>
          </a:prstGeom>
        </p:spPr>
      </p:pic>
      <p:pic>
        <p:nvPicPr>
          <p:cNvPr id="5" name="Image 2" descr="preencoded.png"/>
          <p:cNvPicPr>
            <a:picLocks noChangeAspect="1"/>
          </p:cNvPicPr>
          <p:nvPr/>
        </p:nvPicPr>
        <p:blipFill>
          <a:blip r:embed="rId5"/>
          <a:stretch>
            <a:fillRect/>
          </a:stretch>
        </p:blipFill>
        <p:spPr>
          <a:xfrm>
            <a:off x="7877175" y="2076450"/>
            <a:ext cx="4057650" cy="2705100"/>
          </a:xfrm>
          <a:prstGeom prst="rect">
            <a:avLst/>
          </a:prstGeom>
        </p:spPr>
      </p:pic>
      <p:sp>
        <p:nvSpPr>
          <p:cNvPr id="6" name="Text 1"/>
          <p:cNvSpPr/>
          <p:nvPr/>
        </p:nvSpPr>
        <p:spPr>
          <a:xfrm>
            <a:off x="720031" y="1088728"/>
            <a:ext cx="4840883" cy="605036"/>
          </a:xfrm>
          <a:prstGeom prst="rect">
            <a:avLst/>
          </a:prstGeom>
          <a:noFill/>
        </p:spPr>
        <p:txBody>
          <a:bodyPr wrap="none" rtlCol="0" anchor="t"/>
          <a:lstStyle/>
          <a:p>
            <a:pPr defTabSz="761970">
              <a:lnSpc>
                <a:spcPts val="4766"/>
              </a:lnSpc>
            </a:pPr>
            <a:r>
              <a:rPr lang="en-US" sz="3812" b="1" kern="0" spc="-76" dirty="0">
                <a:solidFill>
                  <a:srgbClr val="D73AD7"/>
                </a:solidFill>
                <a:latin typeface="Source Serif Pro" pitchFamily="34" charset="0"/>
                <a:ea typeface="Source Serif Pro" pitchFamily="34" charset="-122"/>
                <a:cs typeface="Source Serif Pro" pitchFamily="34" charset="-120"/>
              </a:rPr>
              <a:t>Vận dụng</a:t>
            </a:r>
            <a:endParaRPr lang="en-US" sz="3812" dirty="0">
              <a:solidFill>
                <a:prstClr val="black"/>
              </a:solidFill>
              <a:latin typeface="Calibri"/>
            </a:endParaRPr>
          </a:p>
        </p:txBody>
      </p:sp>
      <p:sp>
        <p:nvSpPr>
          <p:cNvPr id="7" name="Shape 2"/>
          <p:cNvSpPr/>
          <p:nvPr/>
        </p:nvSpPr>
        <p:spPr>
          <a:xfrm>
            <a:off x="257175" y="2002334"/>
            <a:ext cx="7076729" cy="3766939"/>
          </a:xfrm>
          <a:prstGeom prst="roundRect">
            <a:avLst>
              <a:gd name="adj" fmla="val 2294"/>
            </a:avLst>
          </a:prstGeom>
          <a:noFill/>
          <a:ln w="15240">
            <a:solidFill>
              <a:srgbClr val="000000">
                <a:alpha val="8000"/>
              </a:srgbClr>
            </a:solidFill>
            <a:prstDash val="solid"/>
          </a:ln>
        </p:spPr>
        <p:txBody>
          <a:bodyPr/>
          <a:lstStyle/>
          <a:p>
            <a:endParaRPr lang="vi-VN"/>
          </a:p>
        </p:txBody>
      </p:sp>
      <p:sp>
        <p:nvSpPr>
          <p:cNvPr id="8" name="Shape 3"/>
          <p:cNvSpPr/>
          <p:nvPr/>
        </p:nvSpPr>
        <p:spPr>
          <a:xfrm>
            <a:off x="286096" y="2076450"/>
            <a:ext cx="7076729" cy="917972"/>
          </a:xfrm>
          <a:prstGeom prst="rect">
            <a:avLst/>
          </a:prstGeom>
          <a:solidFill>
            <a:srgbClr val="FFFFFF">
              <a:alpha val="4000"/>
            </a:srgbClr>
          </a:solidFill>
        </p:spPr>
        <p:txBody>
          <a:bodyPr/>
          <a:lstStyle/>
          <a:p>
            <a:endParaRPr lang="vi-VN" sz="2800"/>
          </a:p>
        </p:txBody>
      </p:sp>
      <p:sp>
        <p:nvSpPr>
          <p:cNvPr id="9" name="Text 4"/>
          <p:cNvSpPr/>
          <p:nvPr/>
        </p:nvSpPr>
        <p:spPr>
          <a:xfrm>
            <a:off x="326580" y="2261890"/>
            <a:ext cx="2662733" cy="329208"/>
          </a:xfrm>
          <a:prstGeom prst="rect">
            <a:avLst/>
          </a:prstGeom>
          <a:noFill/>
        </p:spPr>
        <p:txBody>
          <a:bodyPr wrap="none" rtlCol="0" anchor="t"/>
          <a:lstStyle/>
          <a:p>
            <a:pPr defTabSz="761970">
              <a:lnSpc>
                <a:spcPts val="2592"/>
              </a:lnSpc>
            </a:pPr>
            <a:r>
              <a:rPr lang="en-US" sz="2400" kern="0" spc="-32" dirty="0">
                <a:solidFill>
                  <a:srgbClr val="272525"/>
                </a:solidFill>
                <a:latin typeface="Source Sans Pro" pitchFamily="34" charset="0"/>
                <a:ea typeface="Source Sans Pro" pitchFamily="34" charset="-122"/>
                <a:cs typeface="Source Sans Pro" pitchFamily="34" charset="-120"/>
              </a:rPr>
              <a:t>Yêu cầu</a:t>
            </a:r>
            <a:endParaRPr lang="en-US" sz="2400" dirty="0">
              <a:solidFill>
                <a:prstClr val="black"/>
              </a:solidFill>
              <a:latin typeface="Calibri"/>
            </a:endParaRPr>
          </a:p>
        </p:txBody>
      </p:sp>
      <p:sp>
        <p:nvSpPr>
          <p:cNvPr id="10" name="Text 5"/>
          <p:cNvSpPr/>
          <p:nvPr/>
        </p:nvSpPr>
        <p:spPr>
          <a:xfrm>
            <a:off x="2037144" y="2144812"/>
            <a:ext cx="5127585" cy="658416"/>
          </a:xfrm>
          <a:prstGeom prst="rect">
            <a:avLst/>
          </a:prstGeom>
          <a:noFill/>
        </p:spPr>
        <p:txBody>
          <a:bodyPr wrap="square" rtlCol="0" anchor="t"/>
          <a:lstStyle/>
          <a:p>
            <a:pPr algn="just" defTabSz="761970">
              <a:lnSpc>
                <a:spcPts val="2592"/>
              </a:lnSpc>
            </a:pPr>
            <a:r>
              <a:rPr lang="en-US" sz="2400" kern="0" spc="-32" dirty="0">
                <a:solidFill>
                  <a:srgbClr val="272525"/>
                </a:solidFill>
                <a:latin typeface="Source Sans Pro" pitchFamily="34" charset="0"/>
                <a:ea typeface="Source Sans Pro" pitchFamily="34" charset="-122"/>
                <a:cs typeface="Source Sans Pro" pitchFamily="34" charset="-120"/>
              </a:rPr>
              <a:t>Viết đoạn văn ngắn giới thiệu vài nét về không khí tết ở quê mình.</a:t>
            </a:r>
            <a:endParaRPr lang="en-US" sz="2400" dirty="0">
              <a:solidFill>
                <a:prstClr val="black"/>
              </a:solidFill>
              <a:latin typeface="Calibri"/>
            </a:endParaRPr>
          </a:p>
        </p:txBody>
      </p:sp>
      <p:sp>
        <p:nvSpPr>
          <p:cNvPr id="11" name="Shape 6"/>
          <p:cNvSpPr/>
          <p:nvPr/>
        </p:nvSpPr>
        <p:spPr>
          <a:xfrm>
            <a:off x="286096" y="2994423"/>
            <a:ext cx="7076729" cy="1576388"/>
          </a:xfrm>
          <a:prstGeom prst="rect">
            <a:avLst/>
          </a:prstGeom>
          <a:solidFill>
            <a:srgbClr val="000000">
              <a:alpha val="4000"/>
            </a:srgbClr>
          </a:solidFill>
        </p:spPr>
        <p:txBody>
          <a:bodyPr/>
          <a:lstStyle/>
          <a:p>
            <a:endParaRPr lang="vi-VN" sz="2800"/>
          </a:p>
        </p:txBody>
      </p:sp>
      <p:sp>
        <p:nvSpPr>
          <p:cNvPr id="12" name="Text 7"/>
          <p:cNvSpPr/>
          <p:nvPr/>
        </p:nvSpPr>
        <p:spPr>
          <a:xfrm>
            <a:off x="228254" y="3536453"/>
            <a:ext cx="2662733" cy="329208"/>
          </a:xfrm>
          <a:prstGeom prst="rect">
            <a:avLst/>
          </a:prstGeom>
          <a:noFill/>
        </p:spPr>
        <p:txBody>
          <a:bodyPr wrap="none" rtlCol="0" anchor="t"/>
          <a:lstStyle/>
          <a:p>
            <a:pPr defTabSz="761970">
              <a:lnSpc>
                <a:spcPts val="2592"/>
              </a:lnSpc>
            </a:pPr>
            <a:r>
              <a:rPr lang="en-US" sz="2400" kern="0" spc="-32" dirty="0">
                <a:solidFill>
                  <a:srgbClr val="272525"/>
                </a:solidFill>
                <a:latin typeface="Source Sans Pro" pitchFamily="34" charset="0"/>
                <a:ea typeface="Source Sans Pro" pitchFamily="34" charset="-122"/>
                <a:cs typeface="Source Sans Pro" pitchFamily="34" charset="-120"/>
              </a:rPr>
              <a:t>Thực hiện</a:t>
            </a:r>
            <a:endParaRPr lang="en-US" sz="2400" dirty="0">
              <a:solidFill>
                <a:prstClr val="black"/>
              </a:solidFill>
              <a:latin typeface="Calibri"/>
            </a:endParaRPr>
          </a:p>
        </p:txBody>
      </p:sp>
      <p:sp>
        <p:nvSpPr>
          <p:cNvPr id="13" name="Text 8"/>
          <p:cNvSpPr/>
          <p:nvPr/>
        </p:nvSpPr>
        <p:spPr>
          <a:xfrm>
            <a:off x="1944548" y="3062783"/>
            <a:ext cx="5389356" cy="1316832"/>
          </a:xfrm>
          <a:prstGeom prst="rect">
            <a:avLst/>
          </a:prstGeom>
          <a:noFill/>
        </p:spPr>
        <p:txBody>
          <a:bodyPr wrap="square" rtlCol="0" anchor="t"/>
          <a:lstStyle/>
          <a:p>
            <a:pPr algn="just" defTabSz="761970">
              <a:lnSpc>
                <a:spcPts val="2592"/>
              </a:lnSpc>
            </a:pPr>
            <a:r>
              <a:rPr lang="en-US" sz="2400" kern="0" spc="-32" dirty="0">
                <a:solidFill>
                  <a:srgbClr val="272525"/>
                </a:solidFill>
                <a:latin typeface="Source Sans Pro" pitchFamily="34" charset="0"/>
                <a:ea typeface="Source Sans Pro" pitchFamily="34" charset="-122"/>
                <a:cs typeface="Source Sans Pro" pitchFamily="34" charset="-120"/>
              </a:rPr>
              <a:t>Học sinh thực hiện yêu cầu của giáo viên, viết đoạn văn ngắn giới thiệu về không khí Tết ở quê mình.</a:t>
            </a:r>
            <a:endParaRPr lang="en-US" sz="2400" dirty="0">
              <a:solidFill>
                <a:prstClr val="black"/>
              </a:solidFill>
              <a:latin typeface="Calibri"/>
            </a:endParaRPr>
          </a:p>
        </p:txBody>
      </p:sp>
      <p:sp>
        <p:nvSpPr>
          <p:cNvPr id="14" name="Shape 9"/>
          <p:cNvSpPr/>
          <p:nvPr/>
        </p:nvSpPr>
        <p:spPr>
          <a:xfrm>
            <a:off x="286096" y="4570810"/>
            <a:ext cx="7076729" cy="1247180"/>
          </a:xfrm>
          <a:prstGeom prst="rect">
            <a:avLst/>
          </a:prstGeom>
          <a:solidFill>
            <a:srgbClr val="FFFFFF">
              <a:alpha val="4000"/>
            </a:srgbClr>
          </a:solidFill>
        </p:spPr>
        <p:txBody>
          <a:bodyPr/>
          <a:lstStyle/>
          <a:p>
            <a:endParaRPr lang="vi-VN"/>
          </a:p>
        </p:txBody>
      </p:sp>
      <p:sp>
        <p:nvSpPr>
          <p:cNvPr id="15" name="Text 10"/>
          <p:cNvSpPr/>
          <p:nvPr/>
        </p:nvSpPr>
        <p:spPr>
          <a:xfrm>
            <a:off x="267078" y="4997982"/>
            <a:ext cx="2662733" cy="329208"/>
          </a:xfrm>
          <a:prstGeom prst="rect">
            <a:avLst/>
          </a:prstGeom>
          <a:noFill/>
        </p:spPr>
        <p:txBody>
          <a:bodyPr wrap="none" rtlCol="0" anchor="t"/>
          <a:lstStyle/>
          <a:p>
            <a:pPr defTabSz="761970">
              <a:lnSpc>
                <a:spcPts val="2592"/>
              </a:lnSpc>
            </a:pPr>
            <a:r>
              <a:rPr lang="en-US" sz="2400" kern="0" spc="-32" dirty="0">
                <a:solidFill>
                  <a:srgbClr val="272525"/>
                </a:solidFill>
                <a:latin typeface="Source Sans Pro" pitchFamily="34" charset="0"/>
                <a:ea typeface="Source Sans Pro" pitchFamily="34" charset="-122"/>
                <a:cs typeface="Source Sans Pro" pitchFamily="34" charset="-120"/>
              </a:rPr>
              <a:t>Báo cáo</a:t>
            </a:r>
            <a:endParaRPr lang="en-US" sz="2400" dirty="0">
              <a:solidFill>
                <a:prstClr val="black"/>
              </a:solidFill>
              <a:latin typeface="Calibri"/>
            </a:endParaRPr>
          </a:p>
        </p:txBody>
      </p:sp>
      <p:sp>
        <p:nvSpPr>
          <p:cNvPr id="16" name="Text 11"/>
          <p:cNvSpPr/>
          <p:nvPr/>
        </p:nvSpPr>
        <p:spPr>
          <a:xfrm>
            <a:off x="1944548" y="4639171"/>
            <a:ext cx="5389356" cy="987623"/>
          </a:xfrm>
          <a:prstGeom prst="rect">
            <a:avLst/>
          </a:prstGeom>
          <a:noFill/>
        </p:spPr>
        <p:txBody>
          <a:bodyPr wrap="square" rtlCol="0" anchor="t"/>
          <a:lstStyle/>
          <a:p>
            <a:pPr algn="just" defTabSz="761970">
              <a:lnSpc>
                <a:spcPts val="2592"/>
              </a:lnSpc>
            </a:pPr>
            <a:r>
              <a:rPr lang="en-US" sz="2400" kern="0" spc="-32" dirty="0">
                <a:solidFill>
                  <a:srgbClr val="272525"/>
                </a:solidFill>
                <a:latin typeface="Source Sans Pro" pitchFamily="34" charset="0"/>
                <a:ea typeface="Source Sans Pro" pitchFamily="34" charset="-122"/>
                <a:cs typeface="Source Sans Pro" pitchFamily="34" charset="-120"/>
              </a:rPr>
              <a:t>Học sinh chia sẻ sản phẩm vào nhóm, giáo viên thu sản phẩm lấy điểm.</a:t>
            </a:r>
            <a:endParaRPr lang="en-US" sz="2400" dirty="0">
              <a:solidFill>
                <a:prstClr val="black"/>
              </a:solidFill>
              <a:latin typeface="Calibri"/>
            </a:endParaRPr>
          </a:p>
        </p:txBody>
      </p:sp>
      <p:grpSp>
        <p:nvGrpSpPr>
          <p:cNvPr id="18" name="Group 21383">
            <a:extLst>
              <a:ext uri="{FF2B5EF4-FFF2-40B4-BE49-F238E27FC236}">
                <a16:creationId xmlns:a16="http://schemas.microsoft.com/office/drawing/2014/main" id="{A7E35766-D5C9-9131-4AC8-BA29C1FBE279}"/>
              </a:ext>
            </a:extLst>
          </p:cNvPr>
          <p:cNvGrpSpPr/>
          <p:nvPr/>
        </p:nvGrpSpPr>
        <p:grpSpPr>
          <a:xfrm>
            <a:off x="0" y="-79070"/>
            <a:ext cx="12192000" cy="922074"/>
            <a:chOff x="0" y="15240"/>
            <a:chExt cx="12192000" cy="922284"/>
          </a:xfrm>
        </p:grpSpPr>
        <p:sp>
          <p:nvSpPr>
            <p:cNvPr id="19" name="Shape 21384">
              <a:extLst>
                <a:ext uri="{FF2B5EF4-FFF2-40B4-BE49-F238E27FC236}">
                  <a16:creationId xmlns:a16="http://schemas.microsoft.com/office/drawing/2014/main" id="{59D7BD51-3AF8-9BE1-B038-9C1FC050BABF}"/>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20" name="Rectangle 21387">
              <a:extLst>
                <a:ext uri="{FF2B5EF4-FFF2-40B4-BE49-F238E27FC236}">
                  <a16:creationId xmlns:a16="http://schemas.microsoft.com/office/drawing/2014/main" id="{EB83E7FD-9127-0103-A83A-DB44FB83075B}"/>
                </a:ext>
              </a:extLst>
            </p:cNvPr>
            <p:cNvSpPr/>
            <p:nvPr/>
          </p:nvSpPr>
          <p:spPr>
            <a:xfrm>
              <a:off x="39891" y="314506"/>
              <a:ext cx="919429"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1389">
              <a:extLst>
                <a:ext uri="{FF2B5EF4-FFF2-40B4-BE49-F238E27FC236}">
                  <a16:creationId xmlns:a16="http://schemas.microsoft.com/office/drawing/2014/main" id="{9F2CDEB3-EC16-B0C7-48EF-39E708206574}"/>
                </a:ext>
              </a:extLst>
            </p:cNvPr>
            <p:cNvSpPr/>
            <p:nvPr/>
          </p:nvSpPr>
          <p:spPr>
            <a:xfrm>
              <a:off x="361798" y="565199"/>
              <a:ext cx="251358"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12</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Shape 21385">
              <a:extLst>
                <a:ext uri="{FF2B5EF4-FFF2-40B4-BE49-F238E27FC236}">
                  <a16:creationId xmlns:a16="http://schemas.microsoft.com/office/drawing/2014/main" id="{361F825C-7859-273D-105F-D8052DFE701E}"/>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23" name="Shape 23260">
              <a:extLst>
                <a:ext uri="{FF2B5EF4-FFF2-40B4-BE49-F238E27FC236}">
                  <a16:creationId xmlns:a16="http://schemas.microsoft.com/office/drawing/2014/main" id="{3093632E-52B1-36AF-F1F5-8A818348E626}"/>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24" name="Rectangle 21392">
              <a:extLst>
                <a:ext uri="{FF2B5EF4-FFF2-40B4-BE49-F238E27FC236}">
                  <a16:creationId xmlns:a16="http://schemas.microsoft.com/office/drawing/2014/main" id="{98792A71-40B9-2D4E-2729-37C0A2D12B28}"/>
                </a:ext>
              </a:extLst>
            </p:cNvPr>
            <p:cNvSpPr/>
            <p:nvPr/>
          </p:nvSpPr>
          <p:spPr>
            <a:xfrm>
              <a:off x="5269104" y="181171"/>
              <a:ext cx="5324813" cy="374147"/>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 30 TẾT</a:t>
              </a:r>
              <a:endParaRPr kumimoji="0" lang="vi-VN" sz="1600" b="1"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5" name="Picture 21386">
              <a:extLst>
                <a:ext uri="{FF2B5EF4-FFF2-40B4-BE49-F238E27FC236}">
                  <a16:creationId xmlns:a16="http://schemas.microsoft.com/office/drawing/2014/main" id="{872A2032-79E8-1362-47CC-805FB4184C81}"/>
                </a:ext>
              </a:extLst>
            </p:cNvPr>
            <p:cNvPicPr/>
            <p:nvPr/>
          </p:nvPicPr>
          <p:blipFill>
            <a:blip r:embed="rId6"/>
            <a:stretch>
              <a:fillRect/>
            </a:stretch>
          </p:blipFill>
          <p:spPr>
            <a:xfrm>
              <a:off x="11270488" y="149352"/>
              <a:ext cx="911352" cy="725424"/>
            </a:xfrm>
            <a:prstGeom prst="rect">
              <a:avLst/>
            </a:prstGeom>
          </p:spPr>
        </p:pic>
        <p:sp>
          <p:nvSpPr>
            <p:cNvPr id="26" name="Rectangle 21388">
              <a:extLst>
                <a:ext uri="{FF2B5EF4-FFF2-40B4-BE49-F238E27FC236}">
                  <a16:creationId xmlns:a16="http://schemas.microsoft.com/office/drawing/2014/main" id="{7C83DFCD-781D-0BBC-B40C-CCA147FC60BD}"/>
                </a:ext>
              </a:extLst>
            </p:cNvPr>
            <p:cNvSpPr/>
            <p:nvPr/>
          </p:nvSpPr>
          <p:spPr>
            <a:xfrm>
              <a:off x="1078687" y="179273"/>
              <a:ext cx="516561"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Rectangle 21390">
              <a:extLst>
                <a:ext uri="{FF2B5EF4-FFF2-40B4-BE49-F238E27FC236}">
                  <a16:creationId xmlns:a16="http://schemas.microsoft.com/office/drawing/2014/main" id="{7DF08CEB-381E-2875-C50B-952C0BDA374D}"/>
                </a:ext>
              </a:extLst>
            </p:cNvPr>
            <p:cNvSpPr/>
            <p:nvPr/>
          </p:nvSpPr>
          <p:spPr>
            <a:xfrm>
              <a:off x="1184148" y="453230"/>
              <a:ext cx="161355" cy="477976"/>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Shape 23274">
              <a:extLst>
                <a:ext uri="{FF2B5EF4-FFF2-40B4-BE49-F238E27FC236}">
                  <a16:creationId xmlns:a16="http://schemas.microsoft.com/office/drawing/2014/main" id="{171F87AA-4D4A-6B7A-5E8C-CAF13CE6BE13}"/>
                </a:ext>
              </a:extLst>
            </p:cNvPr>
            <p:cNvSpPr/>
            <p:nvPr/>
          </p:nvSpPr>
          <p:spPr>
            <a:xfrm>
              <a:off x="1708404" y="280416"/>
              <a:ext cx="3868318"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29" name="Rectangle 21394">
              <a:extLst>
                <a:ext uri="{FF2B5EF4-FFF2-40B4-BE49-F238E27FC236}">
                  <a16:creationId xmlns:a16="http://schemas.microsoft.com/office/drawing/2014/main" id="{EE081CAB-9346-A114-78BD-7BED7FC0A359}"/>
                </a:ext>
              </a:extLst>
            </p:cNvPr>
            <p:cNvSpPr/>
            <p:nvPr/>
          </p:nvSpPr>
          <p:spPr>
            <a:xfrm>
              <a:off x="1729359" y="371359"/>
              <a:ext cx="3847362"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 ÁNH ĐÈN THÀNH THỊ</a:t>
              </a:r>
              <a:endParaRPr kumimoji="0" lang="vi-VN" sz="20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5"/>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Rectangle 27"/>
          <p:cNvSpPr>
            <a:spLocks noGrp="1" noRot="1" noChangeAspect="1" noMove="1" noResize="1" noEditPoints="1" noAdjustHandles="1" noChangeArrowheads="1" noChangeShapeType="1" noTextEdit="1"/>
          </p:cNvSpPr>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29"/>
          <p:cNvCxnSpPr>
            <a:cxnSpLocks noGrp="1" noRot="1" noChangeAspect="1" noMove="1" noResize="1" noEditPoints="1" noAdjustHandles="1" noChangeArrowheads="1" noChangeShapeType="1"/>
          </p:cNvCxnSpPr>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noGrp="1" noRot="1" noChangeAspect="1" noMove="1" noResize="1" noEditPoints="1" noAdjustHandles="1" noChangeArrowheads="1" noChangeShapeType="1"/>
          </p:cNvCxnSpPr>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38" y="-1375054"/>
            <a:ext cx="5455917" cy="299386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10974"/>
            <a:ext cx="5455917" cy="2973474"/>
          </a:xfrm>
          <a:prstGeom prst="rect">
            <a:avLst/>
          </a:prstGeom>
        </p:spPr>
      </p:pic>
      <p:sp>
        <p:nvSpPr>
          <p:cNvPr id="2" name="文本框 1"/>
          <p:cNvSpPr txBox="1"/>
          <p:nvPr/>
        </p:nvSpPr>
        <p:spPr>
          <a:xfrm>
            <a:off x="527538" y="4780388"/>
            <a:ext cx="11139854" cy="930447"/>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Times New Roman" panose="02020603050405020304" pitchFamily="18" charset="0"/>
                <a:ea typeface="SimSun" panose="02010600030101010101" pitchFamily="2" charset="-122"/>
                <a:cs typeface="Times New Roman" panose="02020603050405020304" pitchFamily="18" charset="0"/>
              </a:rPr>
              <a:t>CẢM ƠN CÁC EM!!!</a:t>
            </a:r>
            <a:endParaRPr kumimoji="0" lang="zh-CN" altLang="en-US" sz="6000" b="0" i="0" u="none" strike="noStrike" kern="1200" cap="none" spc="0" normalizeH="0" baseline="0" noProof="0">
              <a:ln>
                <a:noFill/>
              </a:ln>
              <a:solidFill>
                <a:prstClr val="white"/>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descr="A picture containing toy, accessory, vector graphics&#10;&#10;Description automatically generated">
            <a:extLst>
              <a:ext uri="{FF2B5EF4-FFF2-40B4-BE49-F238E27FC236}">
                <a16:creationId xmlns:a16="http://schemas.microsoft.com/office/drawing/2014/main" id="{ABBBF68F-CFD1-D267-71D0-E4791C4DE5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364137" y="711343"/>
            <a:ext cx="3551666" cy="3995624"/>
          </a:xfrm>
          <a:prstGeom prst="rect">
            <a:avLst/>
          </a:prstGeom>
        </p:spPr>
      </p:pic>
      <p:pic>
        <p:nvPicPr>
          <p:cNvPr id="4" name="Picture 8" descr="A picture containing toy, doll&#10;&#10;Description automatically generated">
            <a:extLst>
              <a:ext uri="{FF2B5EF4-FFF2-40B4-BE49-F238E27FC236}">
                <a16:creationId xmlns:a16="http://schemas.microsoft.com/office/drawing/2014/main" id="{B385E696-89BC-2C85-F1F8-87155C658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0028" y="1152194"/>
            <a:ext cx="3786680" cy="3786680"/>
          </a:xfrm>
          <a:prstGeom prst="rect">
            <a:avLst/>
          </a:prstGeom>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75000"/>
            </a:srgbClr>
          </a:solidFill>
        </p:spPr>
        <p:txBody>
          <a:bodyPr/>
          <a:lstStyle/>
          <a:p>
            <a:endParaRPr lang="vi-VN" sz="3200"/>
          </a:p>
        </p:txBody>
      </p:sp>
      <p:pic>
        <p:nvPicPr>
          <p:cNvPr id="4" name="Image 1" descr="preencoded.png"/>
          <p:cNvPicPr>
            <a:picLocks noChangeAspect="1"/>
          </p:cNvPicPr>
          <p:nvPr/>
        </p:nvPicPr>
        <p:blipFill>
          <a:blip r:embed="rId4"/>
          <a:stretch>
            <a:fillRect/>
          </a:stretch>
        </p:blipFill>
        <p:spPr>
          <a:xfrm>
            <a:off x="7620000" y="0"/>
            <a:ext cx="4572000" cy="6858000"/>
          </a:xfrm>
          <a:prstGeom prst="rect">
            <a:avLst/>
          </a:prstGeom>
        </p:spPr>
      </p:pic>
      <p:pic>
        <p:nvPicPr>
          <p:cNvPr id="5" name="Image 2" descr="preencoded.png"/>
          <p:cNvPicPr>
            <a:picLocks noChangeAspect="1"/>
          </p:cNvPicPr>
          <p:nvPr/>
        </p:nvPicPr>
        <p:blipFill>
          <a:blip r:embed="rId5"/>
          <a:stretch>
            <a:fillRect/>
          </a:stretch>
        </p:blipFill>
        <p:spPr>
          <a:xfrm>
            <a:off x="7838976" y="2050951"/>
            <a:ext cx="4133949" cy="2755999"/>
          </a:xfrm>
          <a:prstGeom prst="rect">
            <a:avLst/>
          </a:prstGeom>
        </p:spPr>
      </p:pic>
      <p:sp>
        <p:nvSpPr>
          <p:cNvPr id="6" name="Text 1"/>
          <p:cNvSpPr/>
          <p:nvPr/>
        </p:nvSpPr>
        <p:spPr>
          <a:xfrm>
            <a:off x="613271" y="259775"/>
            <a:ext cx="4123134" cy="515442"/>
          </a:xfrm>
          <a:prstGeom prst="rect">
            <a:avLst/>
          </a:prstGeom>
          <a:noFill/>
        </p:spPr>
        <p:txBody>
          <a:bodyPr wrap="none" rtlCol="0" anchor="t"/>
          <a:lstStyle/>
          <a:p>
            <a:pPr defTabSz="761970">
              <a:lnSpc>
                <a:spcPts val="4058"/>
              </a:lnSpc>
            </a:pPr>
            <a:r>
              <a:rPr lang="en-US" sz="4800" b="1" kern="0" spc="-65" dirty="0">
                <a:solidFill>
                  <a:srgbClr val="D73AD7"/>
                </a:solidFill>
                <a:latin typeface="Source Serif Pro" pitchFamily="34" charset="0"/>
                <a:ea typeface="Source Serif Pro" pitchFamily="34" charset="-122"/>
                <a:cs typeface="Source Serif Pro" pitchFamily="34" charset="-120"/>
              </a:rPr>
              <a:t>Mục tiêu bài học</a:t>
            </a:r>
            <a:endParaRPr lang="en-US" sz="4800" dirty="0">
              <a:solidFill>
                <a:prstClr val="black"/>
              </a:solidFill>
              <a:latin typeface="Calibri"/>
            </a:endParaRPr>
          </a:p>
        </p:txBody>
      </p:sp>
      <p:sp>
        <p:nvSpPr>
          <p:cNvPr id="7" name="Shape 2"/>
          <p:cNvSpPr/>
          <p:nvPr/>
        </p:nvSpPr>
        <p:spPr>
          <a:xfrm>
            <a:off x="613271" y="1098928"/>
            <a:ext cx="394196" cy="394196"/>
          </a:xfrm>
          <a:prstGeom prst="roundRect">
            <a:avLst>
              <a:gd name="adj" fmla="val 18671"/>
            </a:avLst>
          </a:prstGeom>
          <a:solidFill>
            <a:srgbClr val="F4D4F7"/>
          </a:solidFill>
          <a:ln w="7620">
            <a:solidFill>
              <a:srgbClr val="DABADD"/>
            </a:solidFill>
            <a:prstDash val="solid"/>
          </a:ln>
        </p:spPr>
        <p:txBody>
          <a:bodyPr/>
          <a:lstStyle/>
          <a:p>
            <a:endParaRPr lang="vi-VN" sz="3200"/>
          </a:p>
        </p:txBody>
      </p:sp>
      <p:sp>
        <p:nvSpPr>
          <p:cNvPr id="8" name="Text 3"/>
          <p:cNvSpPr/>
          <p:nvPr/>
        </p:nvSpPr>
        <p:spPr>
          <a:xfrm>
            <a:off x="748507" y="1172349"/>
            <a:ext cx="123627" cy="247353"/>
          </a:xfrm>
          <a:prstGeom prst="rect">
            <a:avLst/>
          </a:prstGeom>
          <a:noFill/>
        </p:spPr>
        <p:txBody>
          <a:bodyPr wrap="none" rtlCol="0" anchor="t"/>
          <a:lstStyle/>
          <a:p>
            <a:pPr algn="ctr" defTabSz="761970">
              <a:lnSpc>
                <a:spcPts val="1950"/>
              </a:lnSpc>
            </a:pPr>
            <a:r>
              <a:rPr lang="en-US" sz="3200" b="1" kern="0" spc="-39" dirty="0">
                <a:solidFill>
                  <a:srgbClr val="272525"/>
                </a:solidFill>
                <a:latin typeface="Source Serif Pro" pitchFamily="34" charset="0"/>
                <a:ea typeface="Source Serif Pro" pitchFamily="34" charset="-122"/>
                <a:cs typeface="Source Serif Pro" pitchFamily="34" charset="-120"/>
              </a:rPr>
              <a:t>1</a:t>
            </a:r>
            <a:endParaRPr lang="en-US" sz="3200" dirty="0">
              <a:solidFill>
                <a:prstClr val="black"/>
              </a:solidFill>
              <a:latin typeface="Calibri"/>
            </a:endParaRPr>
          </a:p>
        </p:txBody>
      </p:sp>
      <p:sp>
        <p:nvSpPr>
          <p:cNvPr id="9" name="Text 4"/>
          <p:cNvSpPr/>
          <p:nvPr/>
        </p:nvSpPr>
        <p:spPr>
          <a:xfrm>
            <a:off x="1182688" y="1098928"/>
            <a:ext cx="2061568" cy="257671"/>
          </a:xfrm>
          <a:prstGeom prst="rect">
            <a:avLst/>
          </a:prstGeom>
          <a:noFill/>
        </p:spPr>
        <p:txBody>
          <a:bodyPr wrap="none" rtlCol="0" anchor="t"/>
          <a:lstStyle/>
          <a:p>
            <a:pPr defTabSz="761970">
              <a:lnSpc>
                <a:spcPts val="2029"/>
              </a:lnSpc>
            </a:pPr>
            <a:r>
              <a:rPr lang="en-US" sz="2800" b="1" kern="0" spc="-32" dirty="0">
                <a:solidFill>
                  <a:srgbClr val="272525"/>
                </a:solidFill>
                <a:latin typeface="Source Serif Pro" pitchFamily="34" charset="0"/>
                <a:ea typeface="Source Serif Pro" pitchFamily="34" charset="-122"/>
                <a:cs typeface="Source Serif Pro" pitchFamily="34" charset="-120"/>
              </a:rPr>
              <a:t>Kiến thức</a:t>
            </a:r>
            <a:endParaRPr lang="en-US" sz="2800" dirty="0">
              <a:solidFill>
                <a:prstClr val="black"/>
              </a:solidFill>
              <a:latin typeface="Calibri"/>
            </a:endParaRPr>
          </a:p>
        </p:txBody>
      </p:sp>
      <p:sp>
        <p:nvSpPr>
          <p:cNvPr id="10" name="Text 5"/>
          <p:cNvSpPr/>
          <p:nvPr/>
        </p:nvSpPr>
        <p:spPr>
          <a:xfrm>
            <a:off x="1182687" y="1444893"/>
            <a:ext cx="6218238" cy="840879"/>
          </a:xfrm>
          <a:prstGeom prst="rect">
            <a:avLst/>
          </a:prstGeom>
          <a:noFill/>
        </p:spPr>
        <p:txBody>
          <a:bodyPr wrap="square" rtlCol="0" anchor="t"/>
          <a:lstStyle/>
          <a:p>
            <a:pPr algn="just" defTabSz="761970">
              <a:lnSpc>
                <a:spcPts val="2208"/>
              </a:lnSpc>
            </a:pPr>
            <a:r>
              <a:rPr lang="en-US" sz="2000" kern="0" spc="-27" dirty="0">
                <a:solidFill>
                  <a:srgbClr val="272525"/>
                </a:solidFill>
                <a:latin typeface="Source Sans Pro" pitchFamily="34" charset="0"/>
                <a:ea typeface="Source Sans Pro" pitchFamily="34" charset="-122"/>
                <a:cs typeface="Source Sans Pro" pitchFamily="34" charset="-120"/>
              </a:rPr>
              <a:t>Hiểu rõ hơn về tiểu thuyết hiện đại, đặc biệt là tác phẩm "Ngày 30 Tết" của Ma Văn Kháng. Nắm được các yếu tố đặc trưng của thể loại tiểu thuyết, từ ngôn ngữ, diễn biến tâm lý nhân vật đến chủ đề và thông điệp tác giả muốn gửi gắm.</a:t>
            </a:r>
            <a:endParaRPr lang="en-US" sz="2000" dirty="0">
              <a:solidFill>
                <a:prstClr val="black"/>
              </a:solidFill>
              <a:latin typeface="Calibri"/>
            </a:endParaRPr>
          </a:p>
        </p:txBody>
      </p:sp>
      <p:sp>
        <p:nvSpPr>
          <p:cNvPr id="11" name="Shape 6"/>
          <p:cNvSpPr/>
          <p:nvPr/>
        </p:nvSpPr>
        <p:spPr>
          <a:xfrm>
            <a:off x="613271" y="3236881"/>
            <a:ext cx="394196" cy="394196"/>
          </a:xfrm>
          <a:prstGeom prst="roundRect">
            <a:avLst>
              <a:gd name="adj" fmla="val 18671"/>
            </a:avLst>
          </a:prstGeom>
          <a:solidFill>
            <a:srgbClr val="F4D4F7"/>
          </a:solidFill>
          <a:ln w="7620">
            <a:solidFill>
              <a:srgbClr val="DABADD"/>
            </a:solidFill>
            <a:prstDash val="solid"/>
          </a:ln>
        </p:spPr>
        <p:txBody>
          <a:bodyPr/>
          <a:lstStyle/>
          <a:p>
            <a:pPr algn="just"/>
            <a:endParaRPr lang="vi-VN" sz="3200"/>
          </a:p>
        </p:txBody>
      </p:sp>
      <p:sp>
        <p:nvSpPr>
          <p:cNvPr id="12" name="Text 7"/>
          <p:cNvSpPr/>
          <p:nvPr/>
        </p:nvSpPr>
        <p:spPr>
          <a:xfrm>
            <a:off x="748507" y="3310304"/>
            <a:ext cx="123627" cy="247353"/>
          </a:xfrm>
          <a:prstGeom prst="rect">
            <a:avLst/>
          </a:prstGeom>
          <a:noFill/>
        </p:spPr>
        <p:txBody>
          <a:bodyPr wrap="none" rtlCol="0" anchor="t"/>
          <a:lstStyle/>
          <a:p>
            <a:pPr algn="ctr" defTabSz="761970">
              <a:lnSpc>
                <a:spcPts val="1950"/>
              </a:lnSpc>
            </a:pPr>
            <a:r>
              <a:rPr lang="en-US" sz="3200" b="1" kern="0" spc="-39" dirty="0">
                <a:solidFill>
                  <a:srgbClr val="272525"/>
                </a:solidFill>
                <a:latin typeface="Source Serif Pro" pitchFamily="34" charset="0"/>
                <a:ea typeface="Source Serif Pro" pitchFamily="34" charset="-122"/>
                <a:cs typeface="Source Serif Pro" pitchFamily="34" charset="-120"/>
              </a:rPr>
              <a:t>2</a:t>
            </a:r>
            <a:endParaRPr lang="en-US" sz="3200" dirty="0">
              <a:solidFill>
                <a:prstClr val="black"/>
              </a:solidFill>
              <a:latin typeface="Calibri"/>
            </a:endParaRPr>
          </a:p>
        </p:txBody>
      </p:sp>
      <p:sp>
        <p:nvSpPr>
          <p:cNvPr id="13" name="Text 8"/>
          <p:cNvSpPr/>
          <p:nvPr/>
        </p:nvSpPr>
        <p:spPr>
          <a:xfrm>
            <a:off x="1182688" y="3236881"/>
            <a:ext cx="2061568" cy="257671"/>
          </a:xfrm>
          <a:prstGeom prst="rect">
            <a:avLst/>
          </a:prstGeom>
          <a:noFill/>
        </p:spPr>
        <p:txBody>
          <a:bodyPr wrap="none" rtlCol="0" anchor="t"/>
          <a:lstStyle/>
          <a:p>
            <a:pPr algn="just" defTabSz="761970">
              <a:lnSpc>
                <a:spcPts val="2029"/>
              </a:lnSpc>
            </a:pPr>
            <a:r>
              <a:rPr lang="en-US" sz="2800" b="1" kern="0" spc="-32" dirty="0">
                <a:solidFill>
                  <a:srgbClr val="272525"/>
                </a:solidFill>
                <a:latin typeface="Source Serif Pro" pitchFamily="34" charset="0"/>
                <a:ea typeface="Source Serif Pro" pitchFamily="34" charset="-122"/>
                <a:cs typeface="Source Serif Pro" pitchFamily="34" charset="-120"/>
              </a:rPr>
              <a:t>Năng lực</a:t>
            </a:r>
            <a:endParaRPr lang="en-US" sz="2800" dirty="0">
              <a:solidFill>
                <a:prstClr val="black"/>
              </a:solidFill>
              <a:latin typeface="Calibri"/>
            </a:endParaRPr>
          </a:p>
        </p:txBody>
      </p:sp>
      <p:sp>
        <p:nvSpPr>
          <p:cNvPr id="14" name="Text 9"/>
          <p:cNvSpPr/>
          <p:nvPr/>
        </p:nvSpPr>
        <p:spPr>
          <a:xfrm>
            <a:off x="1182687" y="3599626"/>
            <a:ext cx="6218238" cy="840879"/>
          </a:xfrm>
          <a:prstGeom prst="rect">
            <a:avLst/>
          </a:prstGeom>
          <a:noFill/>
        </p:spPr>
        <p:txBody>
          <a:bodyPr wrap="square" rtlCol="0" anchor="t"/>
          <a:lstStyle/>
          <a:p>
            <a:pPr algn="just" defTabSz="761970">
              <a:lnSpc>
                <a:spcPts val="2208"/>
              </a:lnSpc>
            </a:pPr>
            <a:r>
              <a:rPr lang="en-US" sz="2000" kern="0" spc="-27" dirty="0">
                <a:solidFill>
                  <a:srgbClr val="272525"/>
                </a:solidFill>
                <a:latin typeface="Source Sans Pro" pitchFamily="34" charset="0"/>
                <a:ea typeface="Source Sans Pro" pitchFamily="34" charset="-122"/>
                <a:cs typeface="Source Sans Pro" pitchFamily="34" charset="-120"/>
              </a:rPr>
              <a:t>Phân tích được các yếu tố của tiểu thuyết hiện đại, như ngôn ngữ, diễn biến tâm lý, hành động của nhân vật. Phân tích được các chi tiết tiêu biểu, đề tài, câu chuyện, sự kiện, nhân vật và mối quan hệ của chúng trong tính chỉnh thể của tác phẩm.</a:t>
            </a:r>
            <a:endParaRPr lang="en-US" sz="2000" dirty="0">
              <a:solidFill>
                <a:prstClr val="black"/>
              </a:solidFill>
              <a:latin typeface="Calibri"/>
            </a:endParaRPr>
          </a:p>
        </p:txBody>
      </p:sp>
      <p:sp>
        <p:nvSpPr>
          <p:cNvPr id="15" name="Shape 10"/>
          <p:cNvSpPr/>
          <p:nvPr/>
        </p:nvSpPr>
        <p:spPr>
          <a:xfrm>
            <a:off x="613271" y="5710396"/>
            <a:ext cx="394196" cy="394196"/>
          </a:xfrm>
          <a:prstGeom prst="roundRect">
            <a:avLst>
              <a:gd name="adj" fmla="val 18671"/>
            </a:avLst>
          </a:prstGeom>
          <a:solidFill>
            <a:srgbClr val="F4D4F7"/>
          </a:solidFill>
          <a:ln w="7620">
            <a:solidFill>
              <a:srgbClr val="DABADD"/>
            </a:solidFill>
            <a:prstDash val="solid"/>
          </a:ln>
        </p:spPr>
        <p:txBody>
          <a:bodyPr/>
          <a:lstStyle/>
          <a:p>
            <a:endParaRPr lang="vi-VN" sz="3200"/>
          </a:p>
        </p:txBody>
      </p:sp>
      <p:sp>
        <p:nvSpPr>
          <p:cNvPr id="16" name="Text 11"/>
          <p:cNvSpPr/>
          <p:nvPr/>
        </p:nvSpPr>
        <p:spPr>
          <a:xfrm>
            <a:off x="748507" y="5783818"/>
            <a:ext cx="123627" cy="247353"/>
          </a:xfrm>
          <a:prstGeom prst="rect">
            <a:avLst/>
          </a:prstGeom>
          <a:noFill/>
        </p:spPr>
        <p:txBody>
          <a:bodyPr wrap="none" rtlCol="0" anchor="t"/>
          <a:lstStyle/>
          <a:p>
            <a:pPr algn="ctr" defTabSz="761970">
              <a:lnSpc>
                <a:spcPts val="1950"/>
              </a:lnSpc>
            </a:pPr>
            <a:r>
              <a:rPr lang="en-US" sz="3200" b="1" kern="0" spc="-39" dirty="0">
                <a:solidFill>
                  <a:srgbClr val="272525"/>
                </a:solidFill>
                <a:latin typeface="Source Serif Pro" pitchFamily="34" charset="0"/>
                <a:ea typeface="Source Serif Pro" pitchFamily="34" charset="-122"/>
                <a:cs typeface="Source Serif Pro" pitchFamily="34" charset="-120"/>
              </a:rPr>
              <a:t>3</a:t>
            </a:r>
            <a:endParaRPr lang="en-US" sz="3200" dirty="0">
              <a:solidFill>
                <a:prstClr val="black"/>
              </a:solidFill>
              <a:latin typeface="Calibri"/>
            </a:endParaRPr>
          </a:p>
        </p:txBody>
      </p:sp>
      <p:sp>
        <p:nvSpPr>
          <p:cNvPr id="17" name="Text 12"/>
          <p:cNvSpPr/>
          <p:nvPr/>
        </p:nvSpPr>
        <p:spPr>
          <a:xfrm>
            <a:off x="1182688" y="5408392"/>
            <a:ext cx="2061568" cy="257671"/>
          </a:xfrm>
          <a:prstGeom prst="rect">
            <a:avLst/>
          </a:prstGeom>
          <a:noFill/>
        </p:spPr>
        <p:txBody>
          <a:bodyPr wrap="none" rtlCol="0" anchor="t"/>
          <a:lstStyle/>
          <a:p>
            <a:pPr defTabSz="761970">
              <a:lnSpc>
                <a:spcPts val="2029"/>
              </a:lnSpc>
            </a:pPr>
            <a:r>
              <a:rPr lang="en-US" sz="2800" b="1" kern="0" spc="-32" dirty="0">
                <a:solidFill>
                  <a:srgbClr val="272525"/>
                </a:solidFill>
                <a:latin typeface="Source Serif Pro" pitchFamily="34" charset="0"/>
                <a:ea typeface="Source Serif Pro" pitchFamily="34" charset="-122"/>
                <a:cs typeface="Source Serif Pro" pitchFamily="34" charset="-120"/>
              </a:rPr>
              <a:t>Phẩm chất</a:t>
            </a:r>
            <a:endParaRPr lang="en-US" sz="2800" dirty="0">
              <a:solidFill>
                <a:prstClr val="black"/>
              </a:solidFill>
              <a:latin typeface="Calibri"/>
            </a:endParaRPr>
          </a:p>
        </p:txBody>
      </p:sp>
      <p:sp>
        <p:nvSpPr>
          <p:cNvPr id="18" name="Text 13"/>
          <p:cNvSpPr/>
          <p:nvPr/>
        </p:nvSpPr>
        <p:spPr>
          <a:xfrm>
            <a:off x="1182687" y="5771136"/>
            <a:ext cx="6218238" cy="560586"/>
          </a:xfrm>
          <a:prstGeom prst="rect">
            <a:avLst/>
          </a:prstGeom>
          <a:noFill/>
        </p:spPr>
        <p:txBody>
          <a:bodyPr wrap="square" rtlCol="0" anchor="t"/>
          <a:lstStyle/>
          <a:p>
            <a:pPr algn="just" defTabSz="761970">
              <a:lnSpc>
                <a:spcPts val="2208"/>
              </a:lnSpc>
            </a:pPr>
            <a:r>
              <a:rPr lang="en-US" sz="2000" kern="0" spc="-27" dirty="0">
                <a:solidFill>
                  <a:srgbClr val="272525"/>
                </a:solidFill>
                <a:latin typeface="Source Sans Pro" pitchFamily="34" charset="0"/>
                <a:ea typeface="Source Sans Pro" pitchFamily="34" charset="-122"/>
                <a:cs typeface="Source Sans Pro" pitchFamily="34" charset="-120"/>
              </a:rPr>
              <a:t>Trân trọng, yêu mến nét đẹp cổ truyền dân tộc, đặc biệt là những giá trị văn hóa truyền thống được thể hiện trong tác phẩm "Ngày 30 Tết".</a:t>
            </a:r>
            <a:endParaRPr lang="en-US" sz="2000" dirty="0">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75000"/>
            </a:srgbClr>
          </a:solidFill>
        </p:spPr>
        <p:txBody>
          <a:bodyPr/>
          <a:lstStyle/>
          <a:p>
            <a:endParaRPr lang="vi-VN"/>
          </a:p>
        </p:txBody>
      </p:sp>
      <p:pic>
        <p:nvPicPr>
          <p:cNvPr id="4" name="Image 1" descr="preencoded.png"/>
          <p:cNvPicPr>
            <a:picLocks noChangeAspect="1"/>
          </p:cNvPicPr>
          <p:nvPr/>
        </p:nvPicPr>
        <p:blipFill>
          <a:blip r:embed="rId4"/>
          <a:stretch>
            <a:fillRect/>
          </a:stretch>
        </p:blipFill>
        <p:spPr>
          <a:xfrm>
            <a:off x="7620000" y="0"/>
            <a:ext cx="4572000" cy="6858000"/>
          </a:xfrm>
          <a:prstGeom prst="rect">
            <a:avLst/>
          </a:prstGeom>
        </p:spPr>
      </p:pic>
      <p:sp>
        <p:nvSpPr>
          <p:cNvPr id="6" name="Text 1"/>
          <p:cNvSpPr/>
          <p:nvPr/>
        </p:nvSpPr>
        <p:spPr>
          <a:xfrm>
            <a:off x="720031" y="1809006"/>
            <a:ext cx="4840883" cy="605036"/>
          </a:xfrm>
          <a:prstGeom prst="rect">
            <a:avLst/>
          </a:prstGeom>
          <a:noFill/>
        </p:spPr>
        <p:txBody>
          <a:bodyPr wrap="none" rtlCol="0" anchor="t"/>
          <a:lstStyle/>
          <a:p>
            <a:pPr defTabSz="761970">
              <a:lnSpc>
                <a:spcPts val="4766"/>
              </a:lnSpc>
            </a:pPr>
            <a:r>
              <a:rPr lang="en-US" sz="3812" b="1" kern="0" spc="-76" dirty="0">
                <a:solidFill>
                  <a:srgbClr val="D73AD7"/>
                </a:solidFill>
                <a:latin typeface="Source Serif Pro" pitchFamily="34" charset="0"/>
                <a:ea typeface="Source Serif Pro" pitchFamily="34" charset="-122"/>
                <a:cs typeface="Source Serif Pro" pitchFamily="34" charset="-120"/>
              </a:rPr>
              <a:t>Khởi động bài học</a:t>
            </a:r>
            <a:endParaRPr lang="en-US" sz="3812" dirty="0">
              <a:solidFill>
                <a:prstClr val="black"/>
              </a:solidFill>
              <a:latin typeface="Calibri"/>
            </a:endParaRPr>
          </a:p>
        </p:txBody>
      </p:sp>
      <p:pic>
        <p:nvPicPr>
          <p:cNvPr id="7" name="Image 3" descr="preencoded.png"/>
          <p:cNvPicPr>
            <a:picLocks noChangeAspect="1"/>
          </p:cNvPicPr>
          <p:nvPr/>
        </p:nvPicPr>
        <p:blipFill>
          <a:blip r:embed="rId5"/>
          <a:stretch>
            <a:fillRect/>
          </a:stretch>
        </p:blipFill>
        <p:spPr>
          <a:xfrm>
            <a:off x="720031" y="2649665"/>
            <a:ext cx="514350" cy="514350"/>
          </a:xfrm>
          <a:prstGeom prst="rect">
            <a:avLst/>
          </a:prstGeom>
        </p:spPr>
      </p:pic>
      <p:sp>
        <p:nvSpPr>
          <p:cNvPr id="8" name="Text 2"/>
          <p:cNvSpPr/>
          <p:nvPr/>
        </p:nvSpPr>
        <p:spPr>
          <a:xfrm>
            <a:off x="720031" y="3321905"/>
            <a:ext cx="2420442" cy="302618"/>
          </a:xfrm>
          <a:prstGeom prst="rect">
            <a:avLst/>
          </a:prstGeom>
          <a:noFill/>
        </p:spPr>
        <p:txBody>
          <a:bodyPr wrap="none" rtlCol="0" anchor="t"/>
          <a:lstStyle/>
          <a:p>
            <a:pPr defTabSz="761970">
              <a:lnSpc>
                <a:spcPts val="2383"/>
              </a:lnSpc>
            </a:pPr>
            <a:r>
              <a:rPr lang="en-US" sz="2800" b="1" kern="0" spc="-38" dirty="0">
                <a:solidFill>
                  <a:srgbClr val="272525"/>
                </a:solidFill>
                <a:latin typeface="Source Serif Pro" pitchFamily="34" charset="0"/>
                <a:ea typeface="Source Serif Pro" pitchFamily="34" charset="-122"/>
                <a:cs typeface="Source Serif Pro" pitchFamily="34" charset="-120"/>
              </a:rPr>
              <a:t>Nghe nhạc</a:t>
            </a:r>
            <a:endParaRPr lang="en-US" sz="2800" dirty="0">
              <a:solidFill>
                <a:prstClr val="black"/>
              </a:solidFill>
              <a:latin typeface="Calibri"/>
            </a:endParaRPr>
          </a:p>
        </p:txBody>
      </p:sp>
      <p:sp>
        <p:nvSpPr>
          <p:cNvPr id="9" name="Text 3"/>
          <p:cNvSpPr/>
          <p:nvPr/>
        </p:nvSpPr>
        <p:spPr>
          <a:xfrm>
            <a:off x="720031" y="3747951"/>
            <a:ext cx="6179939" cy="658416"/>
          </a:xfrm>
          <a:prstGeom prst="rect">
            <a:avLst/>
          </a:prstGeom>
          <a:noFill/>
        </p:spPr>
        <p:txBody>
          <a:bodyPr wrap="square" rtlCol="0" anchor="t"/>
          <a:lstStyle/>
          <a:p>
            <a:pPr defTabSz="761970">
              <a:lnSpc>
                <a:spcPts val="2592"/>
              </a:lnSpc>
            </a:pPr>
            <a:r>
              <a:rPr lang="en-US" sz="2400" kern="0" spc="-32">
                <a:solidFill>
                  <a:srgbClr val="272525"/>
                </a:solidFill>
                <a:latin typeface="Source Sans Pro" pitchFamily="34" charset="0"/>
                <a:ea typeface="Source Sans Pro" pitchFamily="34" charset="-122"/>
                <a:cs typeface="Source Sans Pro" pitchFamily="34" charset="-120"/>
              </a:rPr>
              <a:t>Học </a:t>
            </a:r>
            <a:r>
              <a:rPr lang="en-US" sz="2400" kern="0" spc="-32" dirty="0">
                <a:solidFill>
                  <a:srgbClr val="272525"/>
                </a:solidFill>
                <a:latin typeface="Source Sans Pro" pitchFamily="34" charset="0"/>
                <a:ea typeface="Source Sans Pro" pitchFamily="34" charset="-122"/>
                <a:cs typeface="Source Sans Pro" pitchFamily="34" charset="-120"/>
              </a:rPr>
              <a:t>sinh nghe ca khúc trong phim </a:t>
            </a:r>
            <a:r>
              <a:rPr lang="en-US" sz="2400" i="1" kern="0" spc="-32" dirty="0">
                <a:solidFill>
                  <a:srgbClr val="272525"/>
                </a:solidFill>
                <a:latin typeface="Source Sans Pro" pitchFamily="34" charset="0"/>
                <a:ea typeface="Source Sans Pro" pitchFamily="34" charset="-122"/>
                <a:cs typeface="Source Sans Pro" pitchFamily="34" charset="-120"/>
              </a:rPr>
              <a:t>"Mùa lá rụng trong </a:t>
            </a:r>
            <a:r>
              <a:rPr lang="en-US" sz="2400" i="1" kern="0" spc="-32">
                <a:solidFill>
                  <a:srgbClr val="272525"/>
                </a:solidFill>
                <a:latin typeface="Source Sans Pro" pitchFamily="34" charset="0"/>
                <a:ea typeface="Source Sans Pro" pitchFamily="34" charset="-122"/>
                <a:cs typeface="Source Sans Pro" pitchFamily="34" charset="-120"/>
              </a:rPr>
              <a:t>vườn"</a:t>
            </a:r>
            <a:endParaRPr lang="en-US" sz="2400" dirty="0">
              <a:solidFill>
                <a:prstClr val="black"/>
              </a:solidFill>
              <a:latin typeface="Calibri"/>
            </a:endParaRPr>
          </a:p>
        </p:txBody>
      </p:sp>
      <p:pic>
        <p:nvPicPr>
          <p:cNvPr id="10" name="Image 4" descr="preencoded.png"/>
          <p:cNvPicPr>
            <a:picLocks noChangeAspect="1"/>
          </p:cNvPicPr>
          <p:nvPr/>
        </p:nvPicPr>
        <p:blipFill>
          <a:blip r:embed="rId6"/>
          <a:stretch>
            <a:fillRect/>
          </a:stretch>
        </p:blipFill>
        <p:spPr>
          <a:xfrm>
            <a:off x="720031" y="4674569"/>
            <a:ext cx="514350" cy="514350"/>
          </a:xfrm>
          <a:prstGeom prst="rect">
            <a:avLst/>
          </a:prstGeom>
        </p:spPr>
      </p:pic>
      <p:sp>
        <p:nvSpPr>
          <p:cNvPr id="11" name="Text 4"/>
          <p:cNvSpPr/>
          <p:nvPr/>
        </p:nvSpPr>
        <p:spPr>
          <a:xfrm>
            <a:off x="720031" y="5313575"/>
            <a:ext cx="2420442" cy="302618"/>
          </a:xfrm>
          <a:prstGeom prst="rect">
            <a:avLst/>
          </a:prstGeom>
          <a:noFill/>
        </p:spPr>
        <p:txBody>
          <a:bodyPr wrap="none" rtlCol="0" anchor="t"/>
          <a:lstStyle/>
          <a:p>
            <a:pPr defTabSz="761970">
              <a:lnSpc>
                <a:spcPts val="2383"/>
              </a:lnSpc>
            </a:pPr>
            <a:r>
              <a:rPr lang="en-US" sz="2800" b="1" kern="0" spc="-38" dirty="0">
                <a:solidFill>
                  <a:srgbClr val="272525"/>
                </a:solidFill>
                <a:latin typeface="Source Serif Pro" pitchFamily="34" charset="0"/>
                <a:ea typeface="Source Serif Pro" pitchFamily="34" charset="-122"/>
                <a:cs typeface="Source Serif Pro" pitchFamily="34" charset="-120"/>
              </a:rPr>
              <a:t>Cảm nhận</a:t>
            </a:r>
            <a:endParaRPr lang="en-US" sz="2800" dirty="0">
              <a:solidFill>
                <a:prstClr val="black"/>
              </a:solidFill>
              <a:latin typeface="Calibri"/>
            </a:endParaRPr>
          </a:p>
        </p:txBody>
      </p:sp>
      <p:sp>
        <p:nvSpPr>
          <p:cNvPr id="12" name="Text 5"/>
          <p:cNvSpPr/>
          <p:nvPr/>
        </p:nvSpPr>
        <p:spPr>
          <a:xfrm>
            <a:off x="720031" y="5739621"/>
            <a:ext cx="6179939" cy="658416"/>
          </a:xfrm>
          <a:prstGeom prst="rect">
            <a:avLst/>
          </a:prstGeom>
          <a:noFill/>
        </p:spPr>
        <p:txBody>
          <a:bodyPr wrap="square" rtlCol="0" anchor="t"/>
          <a:lstStyle/>
          <a:p>
            <a:pPr defTabSz="761970">
              <a:lnSpc>
                <a:spcPts val="2592"/>
              </a:lnSpc>
            </a:pPr>
            <a:r>
              <a:rPr lang="en-US" sz="2400" kern="0" spc="-32">
                <a:solidFill>
                  <a:srgbClr val="272525"/>
                </a:solidFill>
                <a:latin typeface="Source Sans Pro" pitchFamily="34" charset="0"/>
                <a:ea typeface="Source Sans Pro" pitchFamily="34" charset="-122"/>
                <a:cs typeface="Source Sans Pro" pitchFamily="34" charset="-120"/>
              </a:rPr>
              <a:t>Học </a:t>
            </a:r>
            <a:r>
              <a:rPr lang="en-US" sz="2400" kern="0" spc="-32" dirty="0">
                <a:solidFill>
                  <a:srgbClr val="272525"/>
                </a:solidFill>
                <a:latin typeface="Source Sans Pro" pitchFamily="34" charset="0"/>
                <a:ea typeface="Source Sans Pro" pitchFamily="34" charset="-122"/>
                <a:cs typeface="Source Sans Pro" pitchFamily="34" charset="-120"/>
              </a:rPr>
              <a:t>sinh cảm nhận nội dung bài hát và nêu suy nghĩ cá nhân về ý nghĩa của ngày Tết cổ truyền của dân tộc.</a:t>
            </a:r>
            <a:endParaRPr lang="en-US" sz="2400" dirty="0">
              <a:solidFill>
                <a:prstClr val="black"/>
              </a:solidFill>
              <a:latin typeface="Calibri"/>
            </a:endParaRPr>
          </a:p>
        </p:txBody>
      </p:sp>
      <p:pic>
        <p:nvPicPr>
          <p:cNvPr id="14" name="Picture 3">
            <a:extLst>
              <a:ext uri="{FF2B5EF4-FFF2-40B4-BE49-F238E27FC236}">
                <a16:creationId xmlns:a16="http://schemas.microsoft.com/office/drawing/2014/main" id="{1616DF22-5C67-D1A6-1487-EF352FE2FA4C}"/>
              </a:ext>
            </a:extLst>
          </p:cNvPr>
          <p:cNvPicPr>
            <a:picLocks noChangeAspect="1"/>
          </p:cNvPicPr>
          <p:nvPr/>
        </p:nvPicPr>
        <p:blipFill>
          <a:blip r:embed="rId7">
            <a:extLst>
              <a:ext uri="{28A0092B-C50C-407E-A947-70E740481C1C}">
                <a14:useLocalDpi xmlns:a14="http://schemas.microsoft.com/office/drawing/2010/main" val="0"/>
              </a:ext>
            </a:extLst>
          </a:blip>
          <a:srcRect l="24662" r="24662"/>
          <a:stretch>
            <a:fillRect/>
          </a:stretch>
        </p:blipFill>
        <p:spPr>
          <a:xfrm>
            <a:off x="7262021" y="324091"/>
            <a:ext cx="4957384" cy="6533908"/>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p:spPr>
      </p:pic>
      <p:pic>
        <p:nvPicPr>
          <p:cNvPr id="15" name="1">
            <a:hlinkClick r:id="" action="ppaction://noaction"/>
            <a:extLst>
              <a:ext uri="{FF2B5EF4-FFF2-40B4-BE49-F238E27FC236}">
                <a16:creationId xmlns:a16="http://schemas.microsoft.com/office/drawing/2014/main" id="{33AA7150-E124-38D3-0652-0084A04A3B1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90873" y="4724410"/>
            <a:ext cx="2322523" cy="169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22">
            <a:extLst>
              <a:ext uri="{FF2B5EF4-FFF2-40B4-BE49-F238E27FC236}">
                <a16:creationId xmlns:a16="http://schemas.microsoft.com/office/drawing/2014/main" id="{5D2378F6-C3CA-FA53-2138-433B7791BFA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171103" y="2340528"/>
            <a:ext cx="2149415" cy="1205799"/>
          </a:xfrm>
          <a:prstGeom prst="rect">
            <a:avLst/>
          </a:prstGeom>
        </p:spPr>
      </p:pic>
      <p:pic>
        <p:nvPicPr>
          <p:cNvPr id="17" name="图片 22">
            <a:extLst>
              <a:ext uri="{FF2B5EF4-FFF2-40B4-BE49-F238E27FC236}">
                <a16:creationId xmlns:a16="http://schemas.microsoft.com/office/drawing/2014/main" id="{71699400-32B6-4EBF-EA55-697B0343CB2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237900" y="2702336"/>
            <a:ext cx="1978524" cy="1109931"/>
          </a:xfrm>
          <a:prstGeom prst="rect">
            <a:avLst/>
          </a:prstGeom>
          <a:scene3d>
            <a:camera prst="orthographicFront">
              <a:rot lat="21395682" lon="11983179" rev="564518"/>
            </a:camera>
            <a:lightRig rig="threePt" dir="t"/>
          </a:scene3d>
        </p:spPr>
      </p:pic>
      <p:pic>
        <p:nvPicPr>
          <p:cNvPr id="18" name="Picture 5">
            <a:extLst>
              <a:ext uri="{FF2B5EF4-FFF2-40B4-BE49-F238E27FC236}">
                <a16:creationId xmlns:a16="http://schemas.microsoft.com/office/drawing/2014/main" id="{9B1E42B1-661A-1F1C-5410-F78B2234B23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59847" flipH="1">
            <a:off x="8295754" y="2898659"/>
            <a:ext cx="2352686" cy="171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21383">
            <a:extLst>
              <a:ext uri="{FF2B5EF4-FFF2-40B4-BE49-F238E27FC236}">
                <a16:creationId xmlns:a16="http://schemas.microsoft.com/office/drawing/2014/main" id="{7A64713C-C541-FD19-2BF2-4A49B76F33C1}"/>
              </a:ext>
            </a:extLst>
          </p:cNvPr>
          <p:cNvGrpSpPr/>
          <p:nvPr/>
        </p:nvGrpSpPr>
        <p:grpSpPr>
          <a:xfrm>
            <a:off x="0" y="-79070"/>
            <a:ext cx="12192000" cy="922074"/>
            <a:chOff x="0" y="15240"/>
            <a:chExt cx="12192000" cy="922284"/>
          </a:xfrm>
        </p:grpSpPr>
        <p:sp>
          <p:nvSpPr>
            <p:cNvPr id="20" name="Shape 21384">
              <a:extLst>
                <a:ext uri="{FF2B5EF4-FFF2-40B4-BE49-F238E27FC236}">
                  <a16:creationId xmlns:a16="http://schemas.microsoft.com/office/drawing/2014/main" id="{360D0DEE-DBB3-27BD-87DF-D22EAFA62E1A}"/>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21" name="Rectangle 21387">
              <a:extLst>
                <a:ext uri="{FF2B5EF4-FFF2-40B4-BE49-F238E27FC236}">
                  <a16:creationId xmlns:a16="http://schemas.microsoft.com/office/drawing/2014/main" id="{708160E2-CC90-5457-CE39-BC8C018DA019}"/>
                </a:ext>
              </a:extLst>
            </p:cNvPr>
            <p:cNvSpPr/>
            <p:nvPr/>
          </p:nvSpPr>
          <p:spPr>
            <a:xfrm>
              <a:off x="39891" y="314506"/>
              <a:ext cx="919429"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21389">
              <a:extLst>
                <a:ext uri="{FF2B5EF4-FFF2-40B4-BE49-F238E27FC236}">
                  <a16:creationId xmlns:a16="http://schemas.microsoft.com/office/drawing/2014/main" id="{04ED749A-8851-22C9-6638-3C0541A4C705}"/>
                </a:ext>
              </a:extLst>
            </p:cNvPr>
            <p:cNvSpPr/>
            <p:nvPr/>
          </p:nvSpPr>
          <p:spPr>
            <a:xfrm>
              <a:off x="361798" y="565199"/>
              <a:ext cx="251358"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12</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Shape 21385">
              <a:extLst>
                <a:ext uri="{FF2B5EF4-FFF2-40B4-BE49-F238E27FC236}">
                  <a16:creationId xmlns:a16="http://schemas.microsoft.com/office/drawing/2014/main" id="{89DB3D68-F05F-2F10-FD84-7A444041CA8B}"/>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24" name="Shape 23260">
              <a:extLst>
                <a:ext uri="{FF2B5EF4-FFF2-40B4-BE49-F238E27FC236}">
                  <a16:creationId xmlns:a16="http://schemas.microsoft.com/office/drawing/2014/main" id="{2F8B92CF-98CD-3CF0-28F7-082E08369FC8}"/>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25" name="Rectangle 21392">
              <a:extLst>
                <a:ext uri="{FF2B5EF4-FFF2-40B4-BE49-F238E27FC236}">
                  <a16:creationId xmlns:a16="http://schemas.microsoft.com/office/drawing/2014/main" id="{320A0C4F-ECAF-3A3C-CA86-535178060E42}"/>
                </a:ext>
              </a:extLst>
            </p:cNvPr>
            <p:cNvSpPr/>
            <p:nvPr/>
          </p:nvSpPr>
          <p:spPr>
            <a:xfrm>
              <a:off x="5269104" y="181171"/>
              <a:ext cx="5324813" cy="374147"/>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 30 TẾT</a:t>
              </a:r>
              <a:endParaRPr kumimoji="0" lang="vi-VN" sz="1600" b="1"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6" name="Picture 21386">
              <a:extLst>
                <a:ext uri="{FF2B5EF4-FFF2-40B4-BE49-F238E27FC236}">
                  <a16:creationId xmlns:a16="http://schemas.microsoft.com/office/drawing/2014/main" id="{B242EB7C-0788-2B8C-B65B-4D9F2230CB92}"/>
                </a:ext>
              </a:extLst>
            </p:cNvPr>
            <p:cNvPicPr/>
            <p:nvPr/>
          </p:nvPicPr>
          <p:blipFill>
            <a:blip r:embed="rId10"/>
            <a:stretch>
              <a:fillRect/>
            </a:stretch>
          </p:blipFill>
          <p:spPr>
            <a:xfrm>
              <a:off x="11270488" y="149352"/>
              <a:ext cx="911352" cy="725424"/>
            </a:xfrm>
            <a:prstGeom prst="rect">
              <a:avLst/>
            </a:prstGeom>
          </p:spPr>
        </p:pic>
        <p:sp>
          <p:nvSpPr>
            <p:cNvPr id="27" name="Rectangle 21388">
              <a:extLst>
                <a:ext uri="{FF2B5EF4-FFF2-40B4-BE49-F238E27FC236}">
                  <a16:creationId xmlns:a16="http://schemas.microsoft.com/office/drawing/2014/main" id="{C85952CE-7476-6929-F5D3-E34C9022EAA3}"/>
                </a:ext>
              </a:extLst>
            </p:cNvPr>
            <p:cNvSpPr/>
            <p:nvPr/>
          </p:nvSpPr>
          <p:spPr>
            <a:xfrm>
              <a:off x="1078687" y="179273"/>
              <a:ext cx="516561"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Rectangle 21390">
              <a:extLst>
                <a:ext uri="{FF2B5EF4-FFF2-40B4-BE49-F238E27FC236}">
                  <a16:creationId xmlns:a16="http://schemas.microsoft.com/office/drawing/2014/main" id="{0DB14876-22D2-7A94-BE22-F21812555B50}"/>
                </a:ext>
              </a:extLst>
            </p:cNvPr>
            <p:cNvSpPr/>
            <p:nvPr/>
          </p:nvSpPr>
          <p:spPr>
            <a:xfrm>
              <a:off x="1184148" y="453230"/>
              <a:ext cx="161355" cy="477976"/>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Shape 23274">
              <a:extLst>
                <a:ext uri="{FF2B5EF4-FFF2-40B4-BE49-F238E27FC236}">
                  <a16:creationId xmlns:a16="http://schemas.microsoft.com/office/drawing/2014/main" id="{E54CC9D1-81C6-51E0-08D3-836DD32199F2}"/>
                </a:ext>
              </a:extLst>
            </p:cNvPr>
            <p:cNvSpPr/>
            <p:nvPr/>
          </p:nvSpPr>
          <p:spPr>
            <a:xfrm>
              <a:off x="1708404" y="280416"/>
              <a:ext cx="3868318"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30" name="Rectangle 21394">
              <a:extLst>
                <a:ext uri="{FF2B5EF4-FFF2-40B4-BE49-F238E27FC236}">
                  <a16:creationId xmlns:a16="http://schemas.microsoft.com/office/drawing/2014/main" id="{3CF768B3-BDDE-9DCF-6BB3-4D797859EBAF}"/>
                </a:ext>
              </a:extLst>
            </p:cNvPr>
            <p:cNvSpPr/>
            <p:nvPr/>
          </p:nvSpPr>
          <p:spPr>
            <a:xfrm>
              <a:off x="1729359" y="371359"/>
              <a:ext cx="3847362"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 ÁNH ĐÈN THÀNH THỊ</a:t>
              </a:r>
              <a:endParaRPr kumimoji="0" lang="vi-VN" sz="20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8">
            <a:extLst>
              <a:ext uri="{FF2B5EF4-FFF2-40B4-BE49-F238E27FC236}">
                <a16:creationId xmlns:a16="http://schemas.microsoft.com/office/drawing/2014/main" id="{413FB3CD-32BC-3BEA-BAB6-9BBF119DCEDD}"/>
              </a:ext>
            </a:extLst>
          </p:cNvPr>
          <p:cNvGrpSpPr/>
          <p:nvPr/>
        </p:nvGrpSpPr>
        <p:grpSpPr>
          <a:xfrm>
            <a:off x="1004649" y="2135485"/>
            <a:ext cx="4323591" cy="4154084"/>
            <a:chOff x="1341580" y="977470"/>
            <a:chExt cx="4323591" cy="4154084"/>
          </a:xfrm>
        </p:grpSpPr>
        <p:sp>
          <p:nvSpPr>
            <p:cNvPr id="12" name="椭圆 23">
              <a:extLst>
                <a:ext uri="{FF2B5EF4-FFF2-40B4-BE49-F238E27FC236}">
                  <a16:creationId xmlns:a16="http://schemas.microsoft.com/office/drawing/2014/main" id="{301693DC-9795-3A2A-0814-879DAC464970}"/>
                </a:ext>
              </a:extLst>
            </p:cNvPr>
            <p:cNvSpPr/>
            <p:nvPr/>
          </p:nvSpPr>
          <p:spPr>
            <a:xfrm>
              <a:off x="1341580" y="1216141"/>
              <a:ext cx="3790191" cy="3656908"/>
            </a:xfrm>
            <a:prstGeom prst="ellipse">
              <a:avLst/>
            </a:prstGeom>
            <a:noFill/>
            <a:ln w="25400" cap="flat" cmpd="sng" algn="ctr">
              <a:solidFill>
                <a:srgbClr val="548235"/>
              </a:solidFill>
              <a:prstDash val="dash"/>
              <a:miter lim="800000"/>
            </a:ln>
            <a:effectLst/>
          </p:spPr>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等线"/>
                <a:ea typeface="等线" panose="02010600030101010101" pitchFamily="2" charset="-122"/>
                <a:cs typeface="+mn-cs"/>
              </a:endParaRPr>
            </a:p>
          </p:txBody>
        </p:sp>
        <p:sp>
          <p:nvSpPr>
            <p:cNvPr id="13" name="弧形 24">
              <a:extLst>
                <a:ext uri="{FF2B5EF4-FFF2-40B4-BE49-F238E27FC236}">
                  <a16:creationId xmlns:a16="http://schemas.microsoft.com/office/drawing/2014/main" id="{C33693BA-C868-4705-0CF8-08D556CAA2BC}"/>
                </a:ext>
              </a:extLst>
            </p:cNvPr>
            <p:cNvSpPr/>
            <p:nvPr/>
          </p:nvSpPr>
          <p:spPr>
            <a:xfrm>
              <a:off x="1341580" y="977470"/>
              <a:ext cx="4154084" cy="4154084"/>
            </a:xfrm>
            <a:prstGeom prst="arc">
              <a:avLst>
                <a:gd name="adj1" fmla="val 16200000"/>
                <a:gd name="adj2" fmla="val 5344109"/>
              </a:avLst>
            </a:prstGeom>
            <a:noFill/>
            <a:ln w="25400" cap="flat" cmpd="sng" algn="ctr">
              <a:solidFill>
                <a:srgbClr val="548235"/>
              </a:solidFill>
              <a:prstDash val="sysDash"/>
              <a:miter lim="800000"/>
            </a:ln>
            <a:effectLst/>
          </p:spPr>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
          <p:nvSpPr>
            <p:cNvPr id="14" name="椭圆 1">
              <a:extLst>
                <a:ext uri="{FF2B5EF4-FFF2-40B4-BE49-F238E27FC236}">
                  <a16:creationId xmlns:a16="http://schemas.microsoft.com/office/drawing/2014/main" id="{42F4ED72-D39F-309C-C2E8-4C46DF0B6AA1}"/>
                </a:ext>
              </a:extLst>
            </p:cNvPr>
            <p:cNvSpPr/>
            <p:nvPr/>
          </p:nvSpPr>
          <p:spPr>
            <a:xfrm>
              <a:off x="4394200" y="1092199"/>
              <a:ext cx="533400" cy="533400"/>
            </a:xfrm>
            <a:prstGeom prst="ellipse">
              <a:avLst/>
            </a:prstGeom>
            <a:solidFill>
              <a:srgbClr val="E2F0D9"/>
            </a:solidFill>
            <a:ln w="25400" cap="flat" cmpd="sng" algn="ctr">
              <a:solidFill>
                <a:srgbClr val="548235"/>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548235"/>
                  </a:solidFill>
                  <a:effectLst/>
                  <a:uLnTx/>
                  <a:uFillTx/>
                  <a:latin typeface="字魂27号-布丁体" panose="00000500000000000000" pitchFamily="2" charset="-122"/>
                  <a:ea typeface="字魂27号-布丁体" panose="00000500000000000000" pitchFamily="2" charset="-122"/>
                  <a:cs typeface="+mn-cs"/>
                </a:rPr>
                <a:t>1</a:t>
              </a:r>
              <a:endParaRPr kumimoji="0" lang="zh-CN" altLang="en-US" sz="2400" b="0" i="0" u="none" strike="noStrike" kern="1200" cap="none" spc="0" normalizeH="0" baseline="0" noProof="0" dirty="0">
                <a:ln>
                  <a:noFill/>
                </a:ln>
                <a:solidFill>
                  <a:srgbClr val="548235"/>
                </a:solidFill>
                <a:effectLst/>
                <a:uLnTx/>
                <a:uFillTx/>
                <a:latin typeface="字魂27号-布丁体" panose="00000500000000000000" pitchFamily="2" charset="-122"/>
                <a:ea typeface="字魂27号-布丁体" panose="00000500000000000000" pitchFamily="2" charset="-122"/>
                <a:cs typeface="+mn-cs"/>
              </a:endParaRPr>
            </a:p>
          </p:txBody>
        </p:sp>
        <p:sp>
          <p:nvSpPr>
            <p:cNvPr id="15" name="椭圆 7">
              <a:extLst>
                <a:ext uri="{FF2B5EF4-FFF2-40B4-BE49-F238E27FC236}">
                  <a16:creationId xmlns:a16="http://schemas.microsoft.com/office/drawing/2014/main" id="{EC362F28-D75E-1135-998D-AA7566E04BDE}"/>
                </a:ext>
              </a:extLst>
            </p:cNvPr>
            <p:cNvSpPr/>
            <p:nvPr/>
          </p:nvSpPr>
          <p:spPr>
            <a:xfrm>
              <a:off x="5131771" y="2746222"/>
              <a:ext cx="533400" cy="533400"/>
            </a:xfrm>
            <a:prstGeom prst="ellipse">
              <a:avLst/>
            </a:prstGeom>
            <a:solidFill>
              <a:srgbClr val="E2F0D9"/>
            </a:solidFill>
            <a:ln w="25400" cap="flat" cmpd="sng" algn="ctr">
              <a:solidFill>
                <a:srgbClr val="548235"/>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548235"/>
                  </a:solidFill>
                  <a:effectLst/>
                  <a:uLnTx/>
                  <a:uFillTx/>
                  <a:latin typeface="字魂27号-布丁体" panose="00000500000000000000" pitchFamily="2" charset="-122"/>
                  <a:ea typeface="字魂27号-布丁体" panose="00000500000000000000" pitchFamily="2" charset="-122"/>
                  <a:cs typeface="+mn-cs"/>
                </a:rPr>
                <a:t>2</a:t>
              </a:r>
              <a:endParaRPr kumimoji="0" lang="zh-CN" altLang="en-US" sz="2400" b="0" i="0" u="none" strike="noStrike" kern="1200" cap="none" spc="0" normalizeH="0" baseline="0" noProof="0" dirty="0">
                <a:ln>
                  <a:noFill/>
                </a:ln>
                <a:solidFill>
                  <a:srgbClr val="548235"/>
                </a:solidFill>
                <a:effectLst/>
                <a:uLnTx/>
                <a:uFillTx/>
                <a:latin typeface="字魂27号-布丁体" panose="00000500000000000000" pitchFamily="2" charset="-122"/>
                <a:ea typeface="字魂27号-布丁体" panose="00000500000000000000" pitchFamily="2" charset="-122"/>
                <a:cs typeface="+mn-cs"/>
              </a:endParaRPr>
            </a:p>
          </p:txBody>
        </p:sp>
        <p:sp>
          <p:nvSpPr>
            <p:cNvPr id="16" name="椭圆 12">
              <a:extLst>
                <a:ext uri="{FF2B5EF4-FFF2-40B4-BE49-F238E27FC236}">
                  <a16:creationId xmlns:a16="http://schemas.microsoft.com/office/drawing/2014/main" id="{C86FABB6-DC92-C412-EA1D-8825086C233A}"/>
                </a:ext>
              </a:extLst>
            </p:cNvPr>
            <p:cNvSpPr/>
            <p:nvPr/>
          </p:nvSpPr>
          <p:spPr>
            <a:xfrm>
              <a:off x="4552930" y="4341522"/>
              <a:ext cx="533400" cy="533400"/>
            </a:xfrm>
            <a:prstGeom prst="ellipse">
              <a:avLst/>
            </a:prstGeom>
            <a:solidFill>
              <a:srgbClr val="E2F0D9"/>
            </a:solidFill>
            <a:ln w="25400" cap="flat" cmpd="sng" algn="ctr">
              <a:solidFill>
                <a:srgbClr val="548235"/>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548235"/>
                  </a:solidFill>
                  <a:effectLst/>
                  <a:uLnTx/>
                  <a:uFillTx/>
                  <a:latin typeface="字魂27号-布丁体" panose="00000500000000000000" pitchFamily="2" charset="-122"/>
                  <a:ea typeface="字魂27号-布丁体" panose="00000500000000000000" pitchFamily="2" charset="-122"/>
                  <a:cs typeface="+mn-cs"/>
                </a:rPr>
                <a:t>3</a:t>
              </a:r>
              <a:endParaRPr kumimoji="0" lang="zh-CN" altLang="en-US" sz="2400" b="0" i="0" u="none" strike="noStrike" kern="1200" cap="none" spc="0" normalizeH="0" baseline="0" noProof="0" dirty="0">
                <a:ln>
                  <a:noFill/>
                </a:ln>
                <a:solidFill>
                  <a:srgbClr val="548235"/>
                </a:solidFill>
                <a:effectLst/>
                <a:uLnTx/>
                <a:uFillTx/>
                <a:latin typeface="字魂27号-布丁体" panose="00000500000000000000" pitchFamily="2" charset="-122"/>
                <a:ea typeface="字魂27号-布丁体" panose="00000500000000000000" pitchFamily="2" charset="-122"/>
                <a:cs typeface="+mn-cs"/>
              </a:endParaRPr>
            </a:p>
          </p:txBody>
        </p:sp>
      </p:grpSp>
      <p:pic>
        <p:nvPicPr>
          <p:cNvPr id="3" name="Picture 2">
            <a:extLst>
              <a:ext uri="{FF2B5EF4-FFF2-40B4-BE49-F238E27FC236}">
                <a16:creationId xmlns:a16="http://schemas.microsoft.com/office/drawing/2014/main" id="{6B67DAE6-4E39-3289-EC61-C5085E908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984" b="9984"/>
          <a:stretch/>
        </p:blipFill>
        <p:spPr bwMode="auto">
          <a:xfrm>
            <a:off x="1144322" y="2523819"/>
            <a:ext cx="3510843" cy="3312825"/>
          </a:xfrm>
          <a:prstGeom prst="ellipse">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9FDCAE9A-CD89-292C-C327-F67717CCAC32}"/>
              </a:ext>
            </a:extLst>
          </p:cNvPr>
          <p:cNvSpPr txBox="1">
            <a:spLocks noChangeArrowheads="1"/>
          </p:cNvSpPr>
          <p:nvPr/>
        </p:nvSpPr>
        <p:spPr bwMode="auto">
          <a:xfrm>
            <a:off x="1460447" y="6152280"/>
            <a:ext cx="2918606" cy="584775"/>
          </a:xfrm>
          <a:prstGeom prst="rect">
            <a:avLst/>
          </a:prstGeom>
          <a:solidFill>
            <a:schemeClr val="accent6">
              <a:lumMod val="60000"/>
              <a:lumOff val="40000"/>
            </a:schemeClr>
          </a:solidFill>
          <a:ln>
            <a:noFill/>
          </a:ln>
          <a:effectLst>
            <a:outerShdw blurRad="57150" dist="19050" dir="5400000" algn="ctr" rotWithShape="0">
              <a:srgbClr val="000000">
                <a:alpha val="63000"/>
              </a:srgbClr>
            </a:outerShdw>
          </a:effec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3200" b="1">
                <a:solidFill>
                  <a:sysClr val="windowText" lastClr="000000"/>
                </a:solidFill>
                <a:latin typeface="Times New Roman" panose="02020603050405020304" pitchFamily="18" charset="0"/>
                <a:ea typeface="站酷高端黑" pitchFamily="2" charset="-122"/>
                <a:cs typeface="Times New Roman" panose="02020603050405020304" pitchFamily="18" charset="0"/>
              </a:rPr>
              <a:t>Ma Văn Kháng</a:t>
            </a:r>
            <a:endParaRPr kumimoji="0" lang="zh-CN" altLang="en-US" sz="3200" b="1" i="0" u="none" strike="noStrike" kern="1200" cap="none" spc="0" normalizeH="0" baseline="0" noProof="0">
              <a:ln>
                <a:noFill/>
              </a:ln>
              <a:solidFill>
                <a:sysClr val="windowText" lastClr="000000"/>
              </a:solidFill>
              <a:effectLst/>
              <a:uLnTx/>
              <a:uFillTx/>
              <a:latin typeface="Times New Roman" panose="02020603050405020304" pitchFamily="18" charset="0"/>
              <a:ea typeface="站酷高端黑" pitchFamily="2" charset="-122"/>
              <a:cs typeface="Times New Roman" panose="02020603050405020304" pitchFamily="18" charset="0"/>
            </a:endParaRPr>
          </a:p>
        </p:txBody>
      </p:sp>
      <p:sp>
        <p:nvSpPr>
          <p:cNvPr id="5" name="Hộp Văn bản 22">
            <a:extLst>
              <a:ext uri="{FF2B5EF4-FFF2-40B4-BE49-F238E27FC236}">
                <a16:creationId xmlns:a16="http://schemas.microsoft.com/office/drawing/2014/main" id="{5669EA38-DB3B-9468-0989-AF9C5E25D057}"/>
              </a:ext>
            </a:extLst>
          </p:cNvPr>
          <p:cNvSpPr txBox="1"/>
          <p:nvPr/>
        </p:nvSpPr>
        <p:spPr>
          <a:xfrm>
            <a:off x="3343285" y="1426777"/>
            <a:ext cx="2208299" cy="6463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1" u="sng" strike="noStrike" kern="1200" cap="none" spc="0" normalizeH="0" baseline="0" noProof="0">
                <a:ln>
                  <a:noFill/>
                </a:ln>
                <a:solidFill>
                  <a:srgbClr val="276B05"/>
                </a:solidFill>
                <a:effectLst/>
                <a:uLnTx/>
                <a:uFillTx/>
                <a:latin typeface="Times New Roman" panose="02020603050405020304" pitchFamily="18" charset="0"/>
                <a:ea typeface="迷你简卡通" panose="03000509000000000000" pitchFamily="65" charset="-122"/>
                <a:cs typeface="Times New Roman" panose="02020603050405020304" pitchFamily="18" charset="0"/>
              </a:rPr>
              <a:t>Tác giả</a:t>
            </a:r>
            <a:endParaRPr kumimoji="0" lang="zh-CN" altLang="en-US" sz="3600" b="1" i="1" u="sng" strike="noStrike" kern="1200" cap="none" spc="0" normalizeH="0" baseline="0" noProof="0" dirty="0">
              <a:ln>
                <a:noFill/>
              </a:ln>
              <a:solidFill>
                <a:srgbClr val="276B05"/>
              </a:solidFill>
              <a:effectLst/>
              <a:uLnTx/>
              <a:uFillTx/>
              <a:latin typeface="Times New Roman" panose="02020603050405020304" pitchFamily="18" charset="0"/>
              <a:ea typeface="迷你简卡通" panose="03000509000000000000" pitchFamily="65" charset="-122"/>
              <a:cs typeface="Times New Roman" panose="02020603050405020304" pitchFamily="18" charset="0"/>
            </a:endParaRPr>
          </a:p>
        </p:txBody>
      </p:sp>
      <p:sp>
        <p:nvSpPr>
          <p:cNvPr id="6" name="Hộp Văn bản 23">
            <a:extLst>
              <a:ext uri="{FF2B5EF4-FFF2-40B4-BE49-F238E27FC236}">
                <a16:creationId xmlns:a16="http://schemas.microsoft.com/office/drawing/2014/main" id="{E8E5BEC8-E11D-BF3A-628C-6CBAB4CCF68B}"/>
              </a:ext>
            </a:extLst>
          </p:cNvPr>
          <p:cNvSpPr txBox="1"/>
          <p:nvPr/>
        </p:nvSpPr>
        <p:spPr>
          <a:xfrm>
            <a:off x="2457602" y="979816"/>
            <a:ext cx="6187964" cy="5847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3200" b="1">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TÌM HIỂU CHUNG</a:t>
            </a:r>
            <a:endParaRPr lang="zh-CN" altLang="en-US" sz="3200" b="1" dirty="0">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7" name="文本框 2">
            <a:extLst>
              <a:ext uri="{FF2B5EF4-FFF2-40B4-BE49-F238E27FC236}">
                <a16:creationId xmlns:a16="http://schemas.microsoft.com/office/drawing/2014/main" id="{C046AD72-B24B-B845-BD67-83031CD3DA69}"/>
              </a:ext>
            </a:extLst>
          </p:cNvPr>
          <p:cNvSpPr txBox="1"/>
          <p:nvPr/>
        </p:nvSpPr>
        <p:spPr>
          <a:xfrm>
            <a:off x="4652947" y="2262891"/>
            <a:ext cx="6187964"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a:latin typeface="Times New Roman" panose="02020603050405020304" pitchFamily="18" charset="0"/>
              </a:rPr>
              <a:t>Là một nhà văn nổi tiếng của Việt Nam</a:t>
            </a:r>
          </a:p>
        </p:txBody>
      </p:sp>
      <p:sp>
        <p:nvSpPr>
          <p:cNvPr id="8" name="文本框 9">
            <a:extLst>
              <a:ext uri="{FF2B5EF4-FFF2-40B4-BE49-F238E27FC236}">
                <a16:creationId xmlns:a16="http://schemas.microsoft.com/office/drawing/2014/main" id="{B40F8D6A-F012-E059-539F-F15F67FCAD42}"/>
              </a:ext>
            </a:extLst>
          </p:cNvPr>
          <p:cNvSpPr txBox="1"/>
          <p:nvPr/>
        </p:nvSpPr>
        <p:spPr>
          <a:xfrm>
            <a:off x="5368418" y="3481698"/>
            <a:ext cx="6636228"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a:latin typeface="Times New Roman" panose="02020603050405020304" pitchFamily="18" charset="0"/>
              </a:rPr>
              <a:t>Được biết đến với những tác phẩm phản ánh chân thực cuộc sống, con người Việt Nam trong thời kỳ đổi mới.</a:t>
            </a:r>
            <a:endParaRPr lang="en-US" sz="2800">
              <a:latin typeface="Times New Roman" panose="02020603050405020304" pitchFamily="18" charset="0"/>
            </a:endParaRPr>
          </a:p>
        </p:txBody>
      </p:sp>
      <p:sp>
        <p:nvSpPr>
          <p:cNvPr id="10" name="文本框 19">
            <a:extLst>
              <a:ext uri="{FF2B5EF4-FFF2-40B4-BE49-F238E27FC236}">
                <a16:creationId xmlns:a16="http://schemas.microsoft.com/office/drawing/2014/main" id="{9A72F4EF-BDFD-A626-3844-1ACE963F0A5C}"/>
              </a:ext>
            </a:extLst>
          </p:cNvPr>
          <p:cNvSpPr txBox="1"/>
          <p:nvPr/>
        </p:nvSpPr>
        <p:spPr>
          <a:xfrm>
            <a:off x="5116365" y="5002888"/>
            <a:ext cx="6471342"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FontTx/>
              <a:buNone/>
            </a:pPr>
            <a:r>
              <a:rPr lang="vi-VN" sz="2800" i="1">
                <a:latin typeface="Times New Roman" panose="02020603050405020304" pitchFamily="18" charset="0"/>
              </a:rPr>
              <a:t>“Mùa lá rụng trong vườn”</a:t>
            </a:r>
            <a:r>
              <a:rPr lang="vi-VN" sz="2800">
                <a:latin typeface="Times New Roman" panose="02020603050405020304" pitchFamily="18" charset="0"/>
              </a:rPr>
              <a:t> là một trong những tác phẩm tiêu biểu của ông, được đánh giá cao về giá trị văn học và tư tưởng.</a:t>
            </a:r>
            <a:endParaRPr lang="en-US" sz="2800">
              <a:latin typeface="Times New Roman" panose="02020603050405020304" pitchFamily="18" charset="0"/>
            </a:endParaRPr>
          </a:p>
        </p:txBody>
      </p:sp>
      <p:grpSp>
        <p:nvGrpSpPr>
          <p:cNvPr id="26" name="Group 21383">
            <a:extLst>
              <a:ext uri="{FF2B5EF4-FFF2-40B4-BE49-F238E27FC236}">
                <a16:creationId xmlns:a16="http://schemas.microsoft.com/office/drawing/2014/main" id="{795224F0-6174-394A-98D1-C1C6D47435CE}"/>
              </a:ext>
            </a:extLst>
          </p:cNvPr>
          <p:cNvGrpSpPr/>
          <p:nvPr/>
        </p:nvGrpSpPr>
        <p:grpSpPr>
          <a:xfrm>
            <a:off x="0" y="-79070"/>
            <a:ext cx="12192000" cy="922074"/>
            <a:chOff x="0" y="15240"/>
            <a:chExt cx="12192000" cy="922284"/>
          </a:xfrm>
        </p:grpSpPr>
        <p:sp>
          <p:nvSpPr>
            <p:cNvPr id="27" name="Shape 21384">
              <a:extLst>
                <a:ext uri="{FF2B5EF4-FFF2-40B4-BE49-F238E27FC236}">
                  <a16:creationId xmlns:a16="http://schemas.microsoft.com/office/drawing/2014/main" id="{88231442-36CC-37C0-D641-350D4AEDFACB}"/>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28" name="Rectangle 21387">
              <a:extLst>
                <a:ext uri="{FF2B5EF4-FFF2-40B4-BE49-F238E27FC236}">
                  <a16:creationId xmlns:a16="http://schemas.microsoft.com/office/drawing/2014/main" id="{16BB7F33-9144-08AA-3AAB-C17C291870A4}"/>
                </a:ext>
              </a:extLst>
            </p:cNvPr>
            <p:cNvSpPr/>
            <p:nvPr/>
          </p:nvSpPr>
          <p:spPr>
            <a:xfrm>
              <a:off x="39891" y="314506"/>
              <a:ext cx="919429"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Rectangle 21389">
              <a:extLst>
                <a:ext uri="{FF2B5EF4-FFF2-40B4-BE49-F238E27FC236}">
                  <a16:creationId xmlns:a16="http://schemas.microsoft.com/office/drawing/2014/main" id="{EC9907C0-85B9-0F20-EA7C-0555D3E1E75A}"/>
                </a:ext>
              </a:extLst>
            </p:cNvPr>
            <p:cNvSpPr/>
            <p:nvPr/>
          </p:nvSpPr>
          <p:spPr>
            <a:xfrm>
              <a:off x="361798" y="565199"/>
              <a:ext cx="251358"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12</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Shape 21385">
              <a:extLst>
                <a:ext uri="{FF2B5EF4-FFF2-40B4-BE49-F238E27FC236}">
                  <a16:creationId xmlns:a16="http://schemas.microsoft.com/office/drawing/2014/main" id="{BBA01DF3-3E30-D588-3978-E138D44817E6}"/>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31" name="Shape 23260">
              <a:extLst>
                <a:ext uri="{FF2B5EF4-FFF2-40B4-BE49-F238E27FC236}">
                  <a16:creationId xmlns:a16="http://schemas.microsoft.com/office/drawing/2014/main" id="{F3F66B30-0F2B-BEB6-48A0-A3605E8551A8}"/>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32" name="Rectangle 21392">
              <a:extLst>
                <a:ext uri="{FF2B5EF4-FFF2-40B4-BE49-F238E27FC236}">
                  <a16:creationId xmlns:a16="http://schemas.microsoft.com/office/drawing/2014/main" id="{2828D6F0-3496-5404-7A14-CC49FA1D4619}"/>
                </a:ext>
              </a:extLst>
            </p:cNvPr>
            <p:cNvSpPr/>
            <p:nvPr/>
          </p:nvSpPr>
          <p:spPr>
            <a:xfrm>
              <a:off x="5269104" y="181171"/>
              <a:ext cx="5324813" cy="374147"/>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 30 TẾT</a:t>
              </a:r>
              <a:endParaRPr kumimoji="0" lang="vi-VN" sz="1600" b="1"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3" name="Picture 21386">
              <a:extLst>
                <a:ext uri="{FF2B5EF4-FFF2-40B4-BE49-F238E27FC236}">
                  <a16:creationId xmlns:a16="http://schemas.microsoft.com/office/drawing/2014/main" id="{8148908D-6ECB-F56F-6088-23DC0C66FFDE}"/>
                </a:ext>
              </a:extLst>
            </p:cNvPr>
            <p:cNvPicPr/>
            <p:nvPr/>
          </p:nvPicPr>
          <p:blipFill>
            <a:blip r:embed="rId3"/>
            <a:stretch>
              <a:fillRect/>
            </a:stretch>
          </p:blipFill>
          <p:spPr>
            <a:xfrm>
              <a:off x="11270488" y="149352"/>
              <a:ext cx="911352" cy="725424"/>
            </a:xfrm>
            <a:prstGeom prst="rect">
              <a:avLst/>
            </a:prstGeom>
          </p:spPr>
        </p:pic>
        <p:sp>
          <p:nvSpPr>
            <p:cNvPr id="34" name="Rectangle 21388">
              <a:extLst>
                <a:ext uri="{FF2B5EF4-FFF2-40B4-BE49-F238E27FC236}">
                  <a16:creationId xmlns:a16="http://schemas.microsoft.com/office/drawing/2014/main" id="{40022B65-A1EA-078E-BE93-15A0368AD7A2}"/>
                </a:ext>
              </a:extLst>
            </p:cNvPr>
            <p:cNvSpPr/>
            <p:nvPr/>
          </p:nvSpPr>
          <p:spPr>
            <a:xfrm>
              <a:off x="1078687" y="179273"/>
              <a:ext cx="516561"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Rectangle 21390">
              <a:extLst>
                <a:ext uri="{FF2B5EF4-FFF2-40B4-BE49-F238E27FC236}">
                  <a16:creationId xmlns:a16="http://schemas.microsoft.com/office/drawing/2014/main" id="{302DFB5B-BCD8-E7BC-C11B-A1AB9BA05725}"/>
                </a:ext>
              </a:extLst>
            </p:cNvPr>
            <p:cNvSpPr/>
            <p:nvPr/>
          </p:nvSpPr>
          <p:spPr>
            <a:xfrm>
              <a:off x="1184148" y="453230"/>
              <a:ext cx="161355" cy="477976"/>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Shape 23274">
              <a:extLst>
                <a:ext uri="{FF2B5EF4-FFF2-40B4-BE49-F238E27FC236}">
                  <a16:creationId xmlns:a16="http://schemas.microsoft.com/office/drawing/2014/main" id="{EE0122CF-69E7-F5B9-4155-5364B4ABFB48}"/>
                </a:ext>
              </a:extLst>
            </p:cNvPr>
            <p:cNvSpPr/>
            <p:nvPr/>
          </p:nvSpPr>
          <p:spPr>
            <a:xfrm>
              <a:off x="1708404" y="280416"/>
              <a:ext cx="3868318"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37" name="Rectangle 21394">
              <a:extLst>
                <a:ext uri="{FF2B5EF4-FFF2-40B4-BE49-F238E27FC236}">
                  <a16:creationId xmlns:a16="http://schemas.microsoft.com/office/drawing/2014/main" id="{BDD06EE2-1B2B-F4F3-661D-1479AC538CBA}"/>
                </a:ext>
              </a:extLst>
            </p:cNvPr>
            <p:cNvSpPr/>
            <p:nvPr/>
          </p:nvSpPr>
          <p:spPr>
            <a:xfrm>
              <a:off x="1729359" y="371359"/>
              <a:ext cx="3847362"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 ÁNH ĐÈN THÀNH THỊ</a:t>
              </a:r>
              <a:endParaRPr kumimoji="0" lang="vi-VN" sz="20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56630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ùa Lá Rụng Trong Vườn">
            <a:extLst>
              <a:ext uri="{FF2B5EF4-FFF2-40B4-BE49-F238E27FC236}">
                <a16:creationId xmlns:a16="http://schemas.microsoft.com/office/drawing/2014/main" id="{9A0F0765-F515-2EB9-A5CE-CAC7EB5FF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7628" y="740654"/>
            <a:ext cx="4899025" cy="6117345"/>
          </a:xfrm>
          <a:prstGeom prst="rect">
            <a:avLst/>
          </a:prstGeom>
          <a:noFill/>
          <a:extLst>
            <a:ext uri="{909E8E84-426E-40DD-AFC4-6F175D3DCCD1}">
              <a14:hiddenFill xmlns:a14="http://schemas.microsoft.com/office/drawing/2010/main">
                <a:solidFill>
                  <a:srgbClr val="FFFFFF"/>
                </a:solidFill>
              </a14:hiddenFill>
            </a:ext>
          </a:extLst>
        </p:spPr>
      </p:pic>
      <p:sp>
        <p:nvSpPr>
          <p:cNvPr id="2" name="Text 4">
            <a:extLst>
              <a:ext uri="{FF2B5EF4-FFF2-40B4-BE49-F238E27FC236}">
                <a16:creationId xmlns:a16="http://schemas.microsoft.com/office/drawing/2014/main" id="{638A8E4D-5039-003F-C585-3B3CF4AF13A8}"/>
              </a:ext>
            </a:extLst>
          </p:cNvPr>
          <p:cNvSpPr/>
          <p:nvPr/>
        </p:nvSpPr>
        <p:spPr>
          <a:xfrm>
            <a:off x="372167" y="1907680"/>
            <a:ext cx="2420442" cy="302618"/>
          </a:xfrm>
          <a:prstGeom prst="rect">
            <a:avLst/>
          </a:prstGeom>
          <a:noFill/>
        </p:spPr>
        <p:txBody>
          <a:bodyPr wrap="none" rtlCol="0" anchor="t"/>
          <a:lstStyle/>
          <a:p>
            <a:pPr algn="just" defTabSz="761970">
              <a:lnSpc>
                <a:spcPts val="2383"/>
              </a:lnSpc>
            </a:pPr>
            <a:r>
              <a:rPr lang="en-US" sz="3200" b="1" kern="0" spc="-38">
                <a:solidFill>
                  <a:srgbClr val="D73AD7"/>
                </a:solidFill>
                <a:latin typeface="Times New Roman" panose="02020603050405020304" pitchFamily="18" charset="0"/>
                <a:ea typeface="Source Serif Pro" pitchFamily="34" charset="-122"/>
                <a:cs typeface="Times New Roman" panose="02020603050405020304" pitchFamily="18" charset="0"/>
              </a:rPr>
              <a:t>Tác phẩm </a:t>
            </a:r>
            <a:r>
              <a:rPr lang="vi-VN" sz="3200" b="1" i="1" kern="0" spc="-38">
                <a:solidFill>
                  <a:srgbClr val="D73AD7"/>
                </a:solidFill>
                <a:latin typeface="Times New Roman" panose="02020603050405020304" pitchFamily="18" charset="0"/>
                <a:ea typeface="Source Serif Pro" pitchFamily="34" charset="-122"/>
                <a:cs typeface="Times New Roman" panose="02020603050405020304" pitchFamily="18" charset="0"/>
              </a:rPr>
              <a:t>"Mùa lá rụng trong vườn" </a:t>
            </a:r>
            <a:endParaRPr lang="en-US" sz="3200" i="1" dirty="0">
              <a:solidFill>
                <a:prstClr val="black"/>
              </a:solidFill>
              <a:latin typeface="Times New Roman" panose="02020603050405020304" pitchFamily="18" charset="0"/>
              <a:cs typeface="Times New Roman" panose="02020603050405020304" pitchFamily="18" charset="0"/>
            </a:endParaRPr>
          </a:p>
        </p:txBody>
      </p:sp>
      <p:sp>
        <p:nvSpPr>
          <p:cNvPr id="3" name="Text 5">
            <a:extLst>
              <a:ext uri="{FF2B5EF4-FFF2-40B4-BE49-F238E27FC236}">
                <a16:creationId xmlns:a16="http://schemas.microsoft.com/office/drawing/2014/main" id="{BF62F502-2A92-B218-98D2-5D37E2252CDC}"/>
              </a:ext>
            </a:extLst>
          </p:cNvPr>
          <p:cNvSpPr/>
          <p:nvPr/>
        </p:nvSpPr>
        <p:spPr>
          <a:xfrm>
            <a:off x="372167" y="2525034"/>
            <a:ext cx="6708141" cy="2785197"/>
          </a:xfrm>
          <a:prstGeom prst="rect">
            <a:avLst/>
          </a:prstGeom>
          <a:noFill/>
        </p:spPr>
        <p:txBody>
          <a:bodyPr wrap="square" rtlCol="0" anchor="t"/>
          <a:lstStyle/>
          <a:p>
            <a:pPr algn="just" defTabSz="761970">
              <a:lnSpc>
                <a:spcPts val="2592"/>
              </a:lnSpc>
            </a:pPr>
            <a:r>
              <a:rPr lang="en-US" sz="2800" kern="0" spc="-32">
                <a:solidFill>
                  <a:srgbClr val="272525"/>
                </a:solidFill>
                <a:latin typeface="Times New Roman" panose="02020603050405020304" pitchFamily="18" charset="0"/>
                <a:ea typeface="Source Sans Pro" pitchFamily="34" charset="-122"/>
                <a:cs typeface="Times New Roman" panose="02020603050405020304" pitchFamily="18" charset="0"/>
              </a:rPr>
              <a:t>- Thể loại: tiểu </a:t>
            </a:r>
            <a:r>
              <a:rPr lang="en-US" sz="2800" kern="0" spc="-32" dirty="0">
                <a:solidFill>
                  <a:srgbClr val="272525"/>
                </a:solidFill>
                <a:latin typeface="Times New Roman" panose="02020603050405020304" pitchFamily="18" charset="0"/>
                <a:ea typeface="Source Sans Pro" pitchFamily="34" charset="-122"/>
                <a:cs typeface="Times New Roman" panose="02020603050405020304" pitchFamily="18" charset="0"/>
              </a:rPr>
              <a:t>thuyết </a:t>
            </a:r>
            <a:r>
              <a:rPr lang="en-US" sz="2800" kern="0" spc="-32">
                <a:solidFill>
                  <a:srgbClr val="272525"/>
                </a:solidFill>
                <a:latin typeface="Times New Roman" panose="02020603050405020304" pitchFamily="18" charset="0"/>
                <a:ea typeface="Source Sans Pro" pitchFamily="34" charset="-122"/>
                <a:cs typeface="Times New Roman" panose="02020603050405020304" pitchFamily="18" charset="0"/>
              </a:rPr>
              <a:t>hiện đại.</a:t>
            </a:r>
          </a:p>
          <a:p>
            <a:pPr algn="just" defTabSz="761970">
              <a:lnSpc>
                <a:spcPts val="2592"/>
              </a:lnSpc>
            </a:pPr>
            <a:r>
              <a:rPr lang="en-US" sz="2800" kern="0" spc="-32">
                <a:solidFill>
                  <a:srgbClr val="272525"/>
                </a:solidFill>
                <a:latin typeface="Times New Roman" panose="02020603050405020304" pitchFamily="18" charset="0"/>
                <a:ea typeface="Source Sans Pro" pitchFamily="34" charset="-122"/>
                <a:cs typeface="Times New Roman" panose="02020603050405020304" pitchFamily="18" charset="0"/>
              </a:rPr>
              <a:t>- Nội dung: phản </a:t>
            </a:r>
            <a:r>
              <a:rPr lang="en-US" sz="2800" kern="0" spc="-32" dirty="0">
                <a:solidFill>
                  <a:srgbClr val="272525"/>
                </a:solidFill>
                <a:latin typeface="Times New Roman" panose="02020603050405020304" pitchFamily="18" charset="0"/>
                <a:ea typeface="Source Sans Pro" pitchFamily="34" charset="-122"/>
                <a:cs typeface="Times New Roman" panose="02020603050405020304" pitchFamily="18" charset="0"/>
              </a:rPr>
              <a:t>ánh cuộc sống của những người phụ nữ Việt Nam trong thời kỳ hậu </a:t>
            </a:r>
            <a:r>
              <a:rPr lang="en-US" sz="2800" kern="0" spc="-32">
                <a:solidFill>
                  <a:srgbClr val="272525"/>
                </a:solidFill>
                <a:latin typeface="Times New Roman" panose="02020603050405020304" pitchFamily="18" charset="0"/>
                <a:ea typeface="Source Sans Pro" pitchFamily="34" charset="-122"/>
                <a:cs typeface="Times New Roman" panose="02020603050405020304" pitchFamily="18" charset="0"/>
              </a:rPr>
              <a:t>chiến.</a:t>
            </a:r>
          </a:p>
          <a:p>
            <a:pPr algn="just" defTabSz="761970">
              <a:lnSpc>
                <a:spcPts val="2592"/>
              </a:lnSpc>
            </a:pPr>
            <a:r>
              <a:rPr lang="en-US" sz="2800" kern="0" spc="-32">
                <a:solidFill>
                  <a:srgbClr val="272525"/>
                </a:solidFill>
                <a:latin typeface="Times New Roman" panose="02020603050405020304" pitchFamily="18" charset="0"/>
                <a:ea typeface="Source Sans Pro" pitchFamily="34" charset="-122"/>
                <a:cs typeface="Times New Roman" panose="02020603050405020304" pitchFamily="18" charset="0"/>
                <a:sym typeface="Wingdings" panose="05000000000000000000" pitchFamily="2" charset="2"/>
              </a:rPr>
              <a:t>-Đặc sắc: </a:t>
            </a:r>
            <a:r>
              <a:rPr lang="en-US" sz="2800" kern="0" spc="-32">
                <a:solidFill>
                  <a:srgbClr val="272525"/>
                </a:solidFill>
                <a:latin typeface="Times New Roman" panose="02020603050405020304" pitchFamily="18" charset="0"/>
                <a:ea typeface="Source Sans Pro" pitchFamily="34" charset="-122"/>
                <a:cs typeface="Times New Roman" panose="02020603050405020304" pitchFamily="18" charset="0"/>
              </a:rPr>
              <a:t>lối </a:t>
            </a:r>
            <a:r>
              <a:rPr lang="en-US" sz="2800" kern="0" spc="-32" dirty="0">
                <a:solidFill>
                  <a:srgbClr val="272525"/>
                </a:solidFill>
                <a:latin typeface="Times New Roman" panose="02020603050405020304" pitchFamily="18" charset="0"/>
                <a:ea typeface="Source Sans Pro" pitchFamily="34" charset="-122"/>
                <a:cs typeface="Times New Roman" panose="02020603050405020304" pitchFamily="18" charset="0"/>
              </a:rPr>
              <a:t>kể chuyện tự nhiên, ngôn ngữ giản dị, giàu cảm xúc, tạo nên một bức tranh chân thực về cuộc sống và tâm tư của những người phụ nữ trong xã hội.</a:t>
            </a:r>
            <a:endParaRPr lang="en-US" sz="2800" dirty="0">
              <a:solidFill>
                <a:prstClr val="black"/>
              </a:solidFill>
              <a:latin typeface="Times New Roman" panose="02020603050405020304" pitchFamily="18" charset="0"/>
              <a:cs typeface="Times New Roman" panose="02020603050405020304" pitchFamily="18" charset="0"/>
            </a:endParaRPr>
          </a:p>
        </p:txBody>
      </p:sp>
      <p:grpSp>
        <p:nvGrpSpPr>
          <p:cNvPr id="6" name="Group 21383">
            <a:extLst>
              <a:ext uri="{FF2B5EF4-FFF2-40B4-BE49-F238E27FC236}">
                <a16:creationId xmlns:a16="http://schemas.microsoft.com/office/drawing/2014/main" id="{3F9084D9-6D07-9487-A6C6-1213F735750D}"/>
              </a:ext>
            </a:extLst>
          </p:cNvPr>
          <p:cNvGrpSpPr/>
          <p:nvPr/>
        </p:nvGrpSpPr>
        <p:grpSpPr>
          <a:xfrm>
            <a:off x="0" y="-79070"/>
            <a:ext cx="12192000" cy="922074"/>
            <a:chOff x="0" y="15240"/>
            <a:chExt cx="12192000" cy="922284"/>
          </a:xfrm>
        </p:grpSpPr>
        <p:sp>
          <p:nvSpPr>
            <p:cNvPr id="7" name="Shape 21384">
              <a:extLst>
                <a:ext uri="{FF2B5EF4-FFF2-40B4-BE49-F238E27FC236}">
                  <a16:creationId xmlns:a16="http://schemas.microsoft.com/office/drawing/2014/main" id="{30B6AFFB-DE82-5251-EAB2-F59556EF7E90}"/>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8" name="Rectangle 21387">
              <a:extLst>
                <a:ext uri="{FF2B5EF4-FFF2-40B4-BE49-F238E27FC236}">
                  <a16:creationId xmlns:a16="http://schemas.microsoft.com/office/drawing/2014/main" id="{A49056E4-BBDB-84B4-5245-081232DA683C}"/>
                </a:ext>
              </a:extLst>
            </p:cNvPr>
            <p:cNvSpPr/>
            <p:nvPr/>
          </p:nvSpPr>
          <p:spPr>
            <a:xfrm>
              <a:off x="39891" y="314506"/>
              <a:ext cx="919429"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21389">
              <a:extLst>
                <a:ext uri="{FF2B5EF4-FFF2-40B4-BE49-F238E27FC236}">
                  <a16:creationId xmlns:a16="http://schemas.microsoft.com/office/drawing/2014/main" id="{234FF571-CF88-F4F3-1434-469B6017411D}"/>
                </a:ext>
              </a:extLst>
            </p:cNvPr>
            <p:cNvSpPr/>
            <p:nvPr/>
          </p:nvSpPr>
          <p:spPr>
            <a:xfrm>
              <a:off x="361798" y="565199"/>
              <a:ext cx="251358"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12</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Shape 21385">
              <a:extLst>
                <a:ext uri="{FF2B5EF4-FFF2-40B4-BE49-F238E27FC236}">
                  <a16:creationId xmlns:a16="http://schemas.microsoft.com/office/drawing/2014/main" id="{830566E5-ECEA-3663-B2E5-FB77D8788138}"/>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11" name="Shape 23260">
              <a:extLst>
                <a:ext uri="{FF2B5EF4-FFF2-40B4-BE49-F238E27FC236}">
                  <a16:creationId xmlns:a16="http://schemas.microsoft.com/office/drawing/2014/main" id="{2B7F1C50-91D7-9F51-0EEE-C6CE9751E5FE}"/>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12" name="Rectangle 21392">
              <a:extLst>
                <a:ext uri="{FF2B5EF4-FFF2-40B4-BE49-F238E27FC236}">
                  <a16:creationId xmlns:a16="http://schemas.microsoft.com/office/drawing/2014/main" id="{DD1777CD-D66C-8336-7E72-3AB474C62FDA}"/>
                </a:ext>
              </a:extLst>
            </p:cNvPr>
            <p:cNvSpPr/>
            <p:nvPr/>
          </p:nvSpPr>
          <p:spPr>
            <a:xfrm>
              <a:off x="5269104" y="181171"/>
              <a:ext cx="5324813" cy="374147"/>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 30 TẾT</a:t>
              </a:r>
              <a:endParaRPr kumimoji="0" lang="vi-VN" sz="1600" b="1"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21386">
              <a:extLst>
                <a:ext uri="{FF2B5EF4-FFF2-40B4-BE49-F238E27FC236}">
                  <a16:creationId xmlns:a16="http://schemas.microsoft.com/office/drawing/2014/main" id="{8735CE01-9D48-C316-4E3D-EA9526754532}"/>
                </a:ext>
              </a:extLst>
            </p:cNvPr>
            <p:cNvPicPr/>
            <p:nvPr/>
          </p:nvPicPr>
          <p:blipFill>
            <a:blip r:embed="rId3"/>
            <a:stretch>
              <a:fillRect/>
            </a:stretch>
          </p:blipFill>
          <p:spPr>
            <a:xfrm>
              <a:off x="11270488" y="149352"/>
              <a:ext cx="911352" cy="725424"/>
            </a:xfrm>
            <a:prstGeom prst="rect">
              <a:avLst/>
            </a:prstGeom>
          </p:spPr>
        </p:pic>
        <p:sp>
          <p:nvSpPr>
            <p:cNvPr id="14" name="Rectangle 21388">
              <a:extLst>
                <a:ext uri="{FF2B5EF4-FFF2-40B4-BE49-F238E27FC236}">
                  <a16:creationId xmlns:a16="http://schemas.microsoft.com/office/drawing/2014/main" id="{25839720-DC58-2B92-4C2A-9BC6ACD27190}"/>
                </a:ext>
              </a:extLst>
            </p:cNvPr>
            <p:cNvSpPr/>
            <p:nvPr/>
          </p:nvSpPr>
          <p:spPr>
            <a:xfrm>
              <a:off x="1078687" y="179273"/>
              <a:ext cx="516561"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21390">
              <a:extLst>
                <a:ext uri="{FF2B5EF4-FFF2-40B4-BE49-F238E27FC236}">
                  <a16:creationId xmlns:a16="http://schemas.microsoft.com/office/drawing/2014/main" id="{0FFB5708-5FD3-2BFA-1BC5-2DCDCD4AB9C2}"/>
                </a:ext>
              </a:extLst>
            </p:cNvPr>
            <p:cNvSpPr/>
            <p:nvPr/>
          </p:nvSpPr>
          <p:spPr>
            <a:xfrm>
              <a:off x="1184148" y="453230"/>
              <a:ext cx="161355" cy="477976"/>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Shape 23274">
              <a:extLst>
                <a:ext uri="{FF2B5EF4-FFF2-40B4-BE49-F238E27FC236}">
                  <a16:creationId xmlns:a16="http://schemas.microsoft.com/office/drawing/2014/main" id="{7D7AE2E4-9F38-A495-8DC5-F807D293BC2A}"/>
                </a:ext>
              </a:extLst>
            </p:cNvPr>
            <p:cNvSpPr/>
            <p:nvPr/>
          </p:nvSpPr>
          <p:spPr>
            <a:xfrm>
              <a:off x="1708404" y="280416"/>
              <a:ext cx="3868318"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17" name="Rectangle 21394">
              <a:extLst>
                <a:ext uri="{FF2B5EF4-FFF2-40B4-BE49-F238E27FC236}">
                  <a16:creationId xmlns:a16="http://schemas.microsoft.com/office/drawing/2014/main" id="{CFA93369-324E-6827-9BFF-93DAAE511B94}"/>
                </a:ext>
              </a:extLst>
            </p:cNvPr>
            <p:cNvSpPr/>
            <p:nvPr/>
          </p:nvSpPr>
          <p:spPr>
            <a:xfrm>
              <a:off x="1729359" y="371359"/>
              <a:ext cx="3847362"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 ÁNH ĐÈN THÀNH THỊ</a:t>
              </a:r>
              <a:endParaRPr kumimoji="0" lang="vi-VN" sz="20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75756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9367"/>
            <a:ext cx="12192000" cy="6858000"/>
          </a:xfrm>
          <a:prstGeom prst="rect">
            <a:avLst/>
          </a:prstGeom>
        </p:spPr>
      </p:pic>
      <p:sp>
        <p:nvSpPr>
          <p:cNvPr id="3" name="Shape 0"/>
          <p:cNvSpPr/>
          <p:nvPr/>
        </p:nvSpPr>
        <p:spPr>
          <a:xfrm>
            <a:off x="0" y="0"/>
            <a:ext cx="12192000" cy="6929140"/>
          </a:xfrm>
          <a:prstGeom prst="rect">
            <a:avLst/>
          </a:prstGeom>
          <a:solidFill>
            <a:srgbClr val="FFFFFF">
              <a:alpha val="75000"/>
            </a:srgbClr>
          </a:solidFill>
        </p:spPr>
        <p:txBody>
          <a:bodyPr/>
          <a:lstStyle/>
          <a:p>
            <a:endParaRPr lang="vi-VN" sz="3600">
              <a:latin typeface="Times New Roman" panose="02020603050405020304" pitchFamily="18" charset="0"/>
              <a:cs typeface="Times New Roman" panose="02020603050405020304" pitchFamily="18" charset="0"/>
            </a:endParaRPr>
          </a:p>
        </p:txBody>
      </p:sp>
      <p:sp>
        <p:nvSpPr>
          <p:cNvPr id="5" name="Text 1"/>
          <p:cNvSpPr/>
          <p:nvPr/>
        </p:nvSpPr>
        <p:spPr>
          <a:xfrm>
            <a:off x="2393851" y="2529643"/>
            <a:ext cx="4735513" cy="423466"/>
          </a:xfrm>
          <a:prstGeom prst="rect">
            <a:avLst/>
          </a:prstGeom>
          <a:noFill/>
        </p:spPr>
        <p:txBody>
          <a:bodyPr wrap="none" rtlCol="0" anchor="t"/>
          <a:lstStyle/>
          <a:p>
            <a:pPr defTabSz="761970">
              <a:lnSpc>
                <a:spcPts val="3333"/>
              </a:lnSpc>
            </a:pPr>
            <a:r>
              <a:rPr lang="en-US" sz="3600" b="1" kern="0" spc="-53" dirty="0">
                <a:solidFill>
                  <a:srgbClr val="D73AD7"/>
                </a:solidFill>
                <a:latin typeface="Times New Roman" panose="02020603050405020304" pitchFamily="18" charset="0"/>
                <a:ea typeface="Source Serif Pro" pitchFamily="34" charset="-122"/>
                <a:cs typeface="Times New Roman" panose="02020603050405020304" pitchFamily="18" charset="0"/>
              </a:rPr>
              <a:t>Khám phá văn bản </a:t>
            </a:r>
            <a:r>
              <a:rPr lang="en-US" sz="3600" b="1" i="1" kern="0" spc="-53" dirty="0">
                <a:solidFill>
                  <a:srgbClr val="D73AD7"/>
                </a:solidFill>
                <a:latin typeface="Times New Roman" panose="02020603050405020304" pitchFamily="18" charset="0"/>
                <a:ea typeface="Source Serif Pro" pitchFamily="34" charset="-122"/>
                <a:cs typeface="Times New Roman" panose="02020603050405020304" pitchFamily="18" charset="0"/>
              </a:rPr>
              <a:t>"Ngày 30 Tết"</a:t>
            </a:r>
            <a:endParaRPr lang="en-US" sz="3600" i="1" dirty="0">
              <a:solidFill>
                <a:prstClr val="black"/>
              </a:solidFill>
              <a:latin typeface="Times New Roman" panose="02020603050405020304" pitchFamily="18" charset="0"/>
              <a:cs typeface="Times New Roman" panose="02020603050405020304" pitchFamily="18" charset="0"/>
            </a:endParaRPr>
          </a:p>
        </p:txBody>
      </p:sp>
      <p:sp>
        <p:nvSpPr>
          <p:cNvPr id="6" name="Shape 2"/>
          <p:cNvSpPr/>
          <p:nvPr/>
        </p:nvSpPr>
        <p:spPr>
          <a:xfrm>
            <a:off x="1442907" y="3670955"/>
            <a:ext cx="9202722" cy="45719"/>
          </a:xfrm>
          <a:prstGeom prst="roundRect">
            <a:avLst>
              <a:gd name="adj" fmla="val 317520"/>
            </a:avLst>
          </a:prstGeom>
          <a:solidFill>
            <a:srgbClr val="DABADD"/>
          </a:solidFill>
        </p:spPr>
        <p:txBody>
          <a:bodyPr/>
          <a:lstStyle/>
          <a:p>
            <a:endParaRPr lang="vi-VN" sz="2800">
              <a:latin typeface="Times New Roman" panose="02020603050405020304" pitchFamily="18" charset="0"/>
              <a:cs typeface="Times New Roman" panose="02020603050405020304" pitchFamily="18" charset="0"/>
            </a:endParaRPr>
          </a:p>
        </p:txBody>
      </p:sp>
      <p:sp>
        <p:nvSpPr>
          <p:cNvPr id="7" name="Shape 3"/>
          <p:cNvSpPr/>
          <p:nvPr/>
        </p:nvSpPr>
        <p:spPr>
          <a:xfrm>
            <a:off x="2291029" y="3697575"/>
            <a:ext cx="19050" cy="504032"/>
          </a:xfrm>
          <a:prstGeom prst="roundRect">
            <a:avLst>
              <a:gd name="adj" fmla="val 317520"/>
            </a:avLst>
          </a:prstGeom>
          <a:solidFill>
            <a:srgbClr val="DABADD"/>
          </a:solidFill>
        </p:spPr>
        <p:txBody>
          <a:bodyPr/>
          <a:lstStyle/>
          <a:p>
            <a:endParaRPr lang="vi-VN" sz="2800">
              <a:latin typeface="Times New Roman" panose="02020603050405020304" pitchFamily="18" charset="0"/>
              <a:cs typeface="Times New Roman" panose="02020603050405020304" pitchFamily="18" charset="0"/>
            </a:endParaRPr>
          </a:p>
        </p:txBody>
      </p:sp>
      <p:sp>
        <p:nvSpPr>
          <p:cNvPr id="8" name="Shape 4"/>
          <p:cNvSpPr/>
          <p:nvPr/>
        </p:nvSpPr>
        <p:spPr>
          <a:xfrm>
            <a:off x="2130241" y="3535650"/>
            <a:ext cx="323949" cy="323949"/>
          </a:xfrm>
          <a:prstGeom prst="roundRect">
            <a:avLst>
              <a:gd name="adj" fmla="val 18672"/>
            </a:avLst>
          </a:prstGeom>
          <a:solidFill>
            <a:srgbClr val="F4D4F7"/>
          </a:solidFill>
          <a:ln w="7620">
            <a:solidFill>
              <a:srgbClr val="DABADD"/>
            </a:solidFill>
            <a:prstDash val="solid"/>
          </a:ln>
        </p:spPr>
        <p:txBody>
          <a:bodyPr/>
          <a:lstStyle/>
          <a:p>
            <a:endParaRPr lang="vi-VN" sz="2800">
              <a:latin typeface="Times New Roman" panose="02020603050405020304" pitchFamily="18" charset="0"/>
              <a:cs typeface="Times New Roman" panose="02020603050405020304" pitchFamily="18" charset="0"/>
            </a:endParaRPr>
          </a:p>
        </p:txBody>
      </p:sp>
      <p:sp>
        <p:nvSpPr>
          <p:cNvPr id="9" name="Text 5"/>
          <p:cNvSpPr/>
          <p:nvPr/>
        </p:nvSpPr>
        <p:spPr>
          <a:xfrm>
            <a:off x="2241365" y="3595975"/>
            <a:ext cx="101600" cy="203299"/>
          </a:xfrm>
          <a:prstGeom prst="rect">
            <a:avLst/>
          </a:prstGeom>
          <a:noFill/>
        </p:spPr>
        <p:txBody>
          <a:bodyPr wrap="none" rtlCol="0" anchor="t"/>
          <a:lstStyle/>
          <a:p>
            <a:pPr algn="ctr" defTabSz="761970">
              <a:lnSpc>
                <a:spcPts val="1600"/>
              </a:lnSpc>
            </a:pPr>
            <a:r>
              <a:rPr lang="en-US" sz="2400" b="1" kern="0" spc="-32" dirty="0">
                <a:solidFill>
                  <a:srgbClr val="272525"/>
                </a:solidFill>
                <a:latin typeface="Times New Roman" panose="02020603050405020304" pitchFamily="18" charset="0"/>
                <a:ea typeface="Source Serif Pro" pitchFamily="34" charset="-122"/>
                <a:cs typeface="Times New Roman" panose="02020603050405020304" pitchFamily="18" charset="0"/>
              </a:rPr>
              <a:t>1</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0" name="Text 6"/>
          <p:cNvSpPr/>
          <p:nvPr/>
        </p:nvSpPr>
        <p:spPr>
          <a:xfrm>
            <a:off x="1564694" y="4345622"/>
            <a:ext cx="1455143" cy="211832"/>
          </a:xfrm>
          <a:prstGeom prst="rect">
            <a:avLst/>
          </a:prstGeom>
          <a:noFill/>
        </p:spPr>
        <p:txBody>
          <a:bodyPr wrap="none" rtlCol="0" anchor="t"/>
          <a:lstStyle/>
          <a:p>
            <a:pPr algn="ctr" defTabSz="761970">
              <a:lnSpc>
                <a:spcPts val="1667"/>
              </a:lnSpc>
            </a:pPr>
            <a:r>
              <a:rPr lang="en-US" sz="2400" b="1" kern="0" spc="-27" dirty="0">
                <a:solidFill>
                  <a:srgbClr val="272525"/>
                </a:solidFill>
                <a:latin typeface="Times New Roman" panose="02020603050405020304" pitchFamily="18" charset="0"/>
                <a:ea typeface="Source Serif Pro" pitchFamily="34" charset="-122"/>
                <a:cs typeface="Times New Roman" panose="02020603050405020304" pitchFamily="18" charset="0"/>
              </a:rPr>
              <a:t>Nội dung chính</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2" name="Shape 8"/>
          <p:cNvSpPr/>
          <p:nvPr/>
        </p:nvSpPr>
        <p:spPr>
          <a:xfrm>
            <a:off x="4840802" y="3697575"/>
            <a:ext cx="19050" cy="504032"/>
          </a:xfrm>
          <a:prstGeom prst="roundRect">
            <a:avLst>
              <a:gd name="adj" fmla="val 317520"/>
            </a:avLst>
          </a:prstGeom>
          <a:solidFill>
            <a:srgbClr val="DABADD"/>
          </a:solidFill>
        </p:spPr>
        <p:txBody>
          <a:bodyPr/>
          <a:lstStyle/>
          <a:p>
            <a:endParaRPr lang="vi-VN" sz="2800">
              <a:latin typeface="Times New Roman" panose="02020603050405020304" pitchFamily="18" charset="0"/>
              <a:cs typeface="Times New Roman" panose="02020603050405020304" pitchFamily="18" charset="0"/>
            </a:endParaRPr>
          </a:p>
        </p:txBody>
      </p:sp>
      <p:sp>
        <p:nvSpPr>
          <p:cNvPr id="13" name="Shape 9"/>
          <p:cNvSpPr/>
          <p:nvPr/>
        </p:nvSpPr>
        <p:spPr>
          <a:xfrm>
            <a:off x="4696791" y="3535650"/>
            <a:ext cx="323949" cy="323949"/>
          </a:xfrm>
          <a:prstGeom prst="roundRect">
            <a:avLst>
              <a:gd name="adj" fmla="val 18672"/>
            </a:avLst>
          </a:prstGeom>
          <a:solidFill>
            <a:srgbClr val="F4D4F7"/>
          </a:solidFill>
          <a:ln w="7620">
            <a:solidFill>
              <a:srgbClr val="DABADD"/>
            </a:solidFill>
            <a:prstDash val="solid"/>
          </a:ln>
        </p:spPr>
        <p:txBody>
          <a:bodyPr/>
          <a:lstStyle/>
          <a:p>
            <a:endParaRPr lang="vi-VN" sz="2800">
              <a:latin typeface="Times New Roman" panose="02020603050405020304" pitchFamily="18" charset="0"/>
              <a:cs typeface="Times New Roman" panose="02020603050405020304" pitchFamily="18" charset="0"/>
            </a:endParaRPr>
          </a:p>
        </p:txBody>
      </p:sp>
      <p:sp>
        <p:nvSpPr>
          <p:cNvPr id="14" name="Text 10"/>
          <p:cNvSpPr/>
          <p:nvPr/>
        </p:nvSpPr>
        <p:spPr>
          <a:xfrm>
            <a:off x="4807916" y="3595975"/>
            <a:ext cx="101600" cy="203299"/>
          </a:xfrm>
          <a:prstGeom prst="rect">
            <a:avLst/>
          </a:prstGeom>
          <a:noFill/>
        </p:spPr>
        <p:txBody>
          <a:bodyPr wrap="none" rtlCol="0" anchor="t"/>
          <a:lstStyle/>
          <a:p>
            <a:pPr algn="ctr" defTabSz="761970">
              <a:lnSpc>
                <a:spcPts val="1600"/>
              </a:lnSpc>
            </a:pPr>
            <a:r>
              <a:rPr lang="en-US" sz="2400" b="1" kern="0" spc="-32" dirty="0">
                <a:solidFill>
                  <a:srgbClr val="272525"/>
                </a:solidFill>
                <a:latin typeface="Times New Roman" panose="02020603050405020304" pitchFamily="18" charset="0"/>
                <a:ea typeface="Source Serif Pro" pitchFamily="34" charset="-122"/>
                <a:cs typeface="Times New Roman" panose="02020603050405020304" pitchFamily="18" charset="0"/>
              </a:rPr>
              <a:t>2</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5" name="Text 11"/>
          <p:cNvSpPr/>
          <p:nvPr/>
        </p:nvSpPr>
        <p:spPr>
          <a:xfrm>
            <a:off x="4139633" y="4345622"/>
            <a:ext cx="1455143" cy="211832"/>
          </a:xfrm>
          <a:prstGeom prst="rect">
            <a:avLst/>
          </a:prstGeom>
          <a:noFill/>
        </p:spPr>
        <p:txBody>
          <a:bodyPr wrap="none" rtlCol="0" anchor="t"/>
          <a:lstStyle/>
          <a:p>
            <a:pPr algn="ctr" defTabSz="761970">
              <a:lnSpc>
                <a:spcPts val="1667"/>
              </a:lnSpc>
              <a:spcBef>
                <a:spcPts val="600"/>
              </a:spcBef>
              <a:spcAft>
                <a:spcPts val="600"/>
              </a:spcAft>
            </a:pPr>
            <a:r>
              <a:rPr lang="en-US" sz="2400" b="1" kern="0" spc="-27">
                <a:solidFill>
                  <a:srgbClr val="272525"/>
                </a:solidFill>
                <a:latin typeface="Times New Roman" panose="02020603050405020304" pitchFamily="18" charset="0"/>
                <a:ea typeface="Source Serif Pro" pitchFamily="34" charset="-122"/>
                <a:cs typeface="Times New Roman" panose="02020603050405020304" pitchFamily="18" charset="0"/>
              </a:rPr>
              <a:t>Nhân vật</a:t>
            </a:r>
          </a:p>
          <a:p>
            <a:pPr algn="ctr" defTabSz="761970">
              <a:lnSpc>
                <a:spcPts val="1667"/>
              </a:lnSpc>
              <a:spcBef>
                <a:spcPts val="600"/>
              </a:spcBef>
              <a:spcAft>
                <a:spcPts val="600"/>
              </a:spcAft>
            </a:pPr>
            <a:r>
              <a:rPr lang="en-US" sz="2400" b="1" kern="0" spc="-27">
                <a:solidFill>
                  <a:srgbClr val="272525"/>
                </a:solidFill>
                <a:latin typeface="Times New Roman" panose="02020603050405020304" pitchFamily="18" charset="0"/>
                <a:ea typeface="Source Serif Pro" pitchFamily="34" charset="-122"/>
                <a:cs typeface="Times New Roman" panose="02020603050405020304" pitchFamily="18" charset="0"/>
              </a:rPr>
              <a:t>chị </a:t>
            </a:r>
            <a:r>
              <a:rPr lang="en-US" sz="2400" b="1" kern="0" spc="-27" dirty="0">
                <a:solidFill>
                  <a:srgbClr val="272525"/>
                </a:solidFill>
                <a:latin typeface="Times New Roman" panose="02020603050405020304" pitchFamily="18" charset="0"/>
                <a:ea typeface="Source Serif Pro" pitchFamily="34" charset="-122"/>
                <a:cs typeface="Times New Roman" panose="02020603050405020304" pitchFamily="18" charset="0"/>
              </a:rPr>
              <a:t>Hoài</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7" name="Shape 13"/>
          <p:cNvSpPr/>
          <p:nvPr/>
        </p:nvSpPr>
        <p:spPr>
          <a:xfrm>
            <a:off x="7273128" y="3697575"/>
            <a:ext cx="19050" cy="504032"/>
          </a:xfrm>
          <a:prstGeom prst="roundRect">
            <a:avLst>
              <a:gd name="adj" fmla="val 317520"/>
            </a:avLst>
          </a:prstGeom>
          <a:solidFill>
            <a:srgbClr val="DABADD"/>
          </a:solidFill>
        </p:spPr>
        <p:txBody>
          <a:bodyPr/>
          <a:lstStyle/>
          <a:p>
            <a:endParaRPr lang="vi-VN" sz="2800">
              <a:latin typeface="Times New Roman" panose="02020603050405020304" pitchFamily="18" charset="0"/>
              <a:cs typeface="Times New Roman" panose="02020603050405020304" pitchFamily="18" charset="0"/>
            </a:endParaRPr>
          </a:p>
        </p:txBody>
      </p:sp>
      <p:sp>
        <p:nvSpPr>
          <p:cNvPr id="18" name="Shape 14"/>
          <p:cNvSpPr/>
          <p:nvPr/>
        </p:nvSpPr>
        <p:spPr>
          <a:xfrm>
            <a:off x="7129117" y="3535650"/>
            <a:ext cx="323949" cy="323949"/>
          </a:xfrm>
          <a:prstGeom prst="roundRect">
            <a:avLst>
              <a:gd name="adj" fmla="val 18672"/>
            </a:avLst>
          </a:prstGeom>
          <a:solidFill>
            <a:srgbClr val="F4D4F7"/>
          </a:solidFill>
          <a:ln w="7620">
            <a:solidFill>
              <a:srgbClr val="DABADD"/>
            </a:solidFill>
            <a:prstDash val="solid"/>
          </a:ln>
        </p:spPr>
        <p:txBody>
          <a:bodyPr/>
          <a:lstStyle/>
          <a:p>
            <a:endParaRPr lang="vi-VN" sz="2800">
              <a:latin typeface="Times New Roman" panose="02020603050405020304" pitchFamily="18" charset="0"/>
              <a:cs typeface="Times New Roman" panose="02020603050405020304" pitchFamily="18" charset="0"/>
            </a:endParaRPr>
          </a:p>
        </p:txBody>
      </p:sp>
      <p:sp>
        <p:nvSpPr>
          <p:cNvPr id="19" name="Text 15"/>
          <p:cNvSpPr/>
          <p:nvPr/>
        </p:nvSpPr>
        <p:spPr>
          <a:xfrm>
            <a:off x="7240242" y="3595975"/>
            <a:ext cx="101600" cy="203299"/>
          </a:xfrm>
          <a:prstGeom prst="rect">
            <a:avLst/>
          </a:prstGeom>
          <a:noFill/>
        </p:spPr>
        <p:txBody>
          <a:bodyPr wrap="none" rtlCol="0" anchor="t"/>
          <a:lstStyle/>
          <a:p>
            <a:pPr algn="ctr" defTabSz="761970">
              <a:lnSpc>
                <a:spcPts val="1600"/>
              </a:lnSpc>
            </a:pPr>
            <a:r>
              <a:rPr lang="en-US" sz="2400" b="1" kern="0" spc="-32" dirty="0">
                <a:solidFill>
                  <a:srgbClr val="272525"/>
                </a:solidFill>
                <a:latin typeface="Times New Roman" panose="02020603050405020304" pitchFamily="18" charset="0"/>
                <a:ea typeface="Source Serif Pro" pitchFamily="34" charset="-122"/>
                <a:cs typeface="Times New Roman" panose="02020603050405020304" pitchFamily="18" charset="0"/>
              </a:rPr>
              <a:t>3</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20" name="Text 16"/>
          <p:cNvSpPr/>
          <p:nvPr/>
        </p:nvSpPr>
        <p:spPr>
          <a:xfrm>
            <a:off x="6228010" y="4345622"/>
            <a:ext cx="2139659" cy="211832"/>
          </a:xfrm>
          <a:prstGeom prst="rect">
            <a:avLst/>
          </a:prstGeom>
          <a:noFill/>
        </p:spPr>
        <p:txBody>
          <a:bodyPr wrap="none" rtlCol="0" anchor="t"/>
          <a:lstStyle/>
          <a:p>
            <a:pPr algn="ctr" defTabSz="761970">
              <a:lnSpc>
                <a:spcPts val="1667"/>
              </a:lnSpc>
              <a:spcBef>
                <a:spcPts val="600"/>
              </a:spcBef>
              <a:spcAft>
                <a:spcPts val="600"/>
              </a:spcAft>
            </a:pPr>
            <a:r>
              <a:rPr lang="en-US" sz="2400" b="1" kern="0" spc="-27">
                <a:solidFill>
                  <a:srgbClr val="272525"/>
                </a:solidFill>
                <a:latin typeface="Times New Roman" panose="02020603050405020304" pitchFamily="18" charset="0"/>
                <a:ea typeface="Source Serif Pro" pitchFamily="34" charset="-122"/>
                <a:cs typeface="Times New Roman" panose="02020603050405020304" pitchFamily="18" charset="0"/>
              </a:rPr>
              <a:t>Không khí</a:t>
            </a:r>
          </a:p>
          <a:p>
            <a:pPr algn="ctr" defTabSz="761970">
              <a:lnSpc>
                <a:spcPts val="1667"/>
              </a:lnSpc>
              <a:spcBef>
                <a:spcPts val="600"/>
              </a:spcBef>
              <a:spcAft>
                <a:spcPts val="600"/>
              </a:spcAft>
            </a:pPr>
            <a:r>
              <a:rPr lang="en-US" sz="2400" b="1" kern="0" spc="-27">
                <a:solidFill>
                  <a:srgbClr val="272525"/>
                </a:solidFill>
                <a:latin typeface="Times New Roman" panose="02020603050405020304" pitchFamily="18" charset="0"/>
                <a:ea typeface="Source Serif Pro" pitchFamily="34" charset="-122"/>
                <a:cs typeface="Times New Roman" panose="02020603050405020304" pitchFamily="18" charset="0"/>
              </a:rPr>
              <a:t>ngày </a:t>
            </a:r>
            <a:r>
              <a:rPr lang="en-US" sz="2400" b="1" kern="0" spc="-27" dirty="0">
                <a:solidFill>
                  <a:srgbClr val="272525"/>
                </a:solidFill>
                <a:latin typeface="Times New Roman" panose="02020603050405020304" pitchFamily="18" charset="0"/>
                <a:ea typeface="Source Serif Pro" pitchFamily="34" charset="-122"/>
                <a:cs typeface="Times New Roman" panose="02020603050405020304" pitchFamily="18" charset="0"/>
              </a:rPr>
              <a:t>Tết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22" name="Shape 18"/>
          <p:cNvSpPr/>
          <p:nvPr/>
        </p:nvSpPr>
        <p:spPr>
          <a:xfrm>
            <a:off x="9764177" y="3697575"/>
            <a:ext cx="19050" cy="504032"/>
          </a:xfrm>
          <a:prstGeom prst="roundRect">
            <a:avLst>
              <a:gd name="adj" fmla="val 317520"/>
            </a:avLst>
          </a:prstGeom>
          <a:solidFill>
            <a:srgbClr val="DABADD"/>
          </a:solidFill>
        </p:spPr>
        <p:txBody>
          <a:bodyPr/>
          <a:lstStyle/>
          <a:p>
            <a:endParaRPr lang="vi-VN" sz="2800">
              <a:latin typeface="Times New Roman" panose="02020603050405020304" pitchFamily="18" charset="0"/>
              <a:cs typeface="Times New Roman" panose="02020603050405020304" pitchFamily="18" charset="0"/>
            </a:endParaRPr>
          </a:p>
        </p:txBody>
      </p:sp>
      <p:sp>
        <p:nvSpPr>
          <p:cNvPr id="23" name="Shape 19"/>
          <p:cNvSpPr/>
          <p:nvPr/>
        </p:nvSpPr>
        <p:spPr>
          <a:xfrm>
            <a:off x="9611778" y="3535650"/>
            <a:ext cx="323949" cy="323949"/>
          </a:xfrm>
          <a:prstGeom prst="roundRect">
            <a:avLst>
              <a:gd name="adj" fmla="val 18672"/>
            </a:avLst>
          </a:prstGeom>
          <a:solidFill>
            <a:srgbClr val="F4D4F7"/>
          </a:solidFill>
          <a:ln w="7620">
            <a:solidFill>
              <a:srgbClr val="DABADD"/>
            </a:solidFill>
            <a:prstDash val="solid"/>
          </a:ln>
        </p:spPr>
        <p:txBody>
          <a:bodyPr/>
          <a:lstStyle/>
          <a:p>
            <a:endParaRPr lang="vi-VN" sz="2800">
              <a:latin typeface="Times New Roman" panose="02020603050405020304" pitchFamily="18" charset="0"/>
              <a:cs typeface="Times New Roman" panose="02020603050405020304" pitchFamily="18" charset="0"/>
            </a:endParaRPr>
          </a:p>
        </p:txBody>
      </p:sp>
      <p:sp>
        <p:nvSpPr>
          <p:cNvPr id="24" name="Text 20"/>
          <p:cNvSpPr/>
          <p:nvPr/>
        </p:nvSpPr>
        <p:spPr>
          <a:xfrm>
            <a:off x="9722902" y="3595975"/>
            <a:ext cx="101600" cy="203299"/>
          </a:xfrm>
          <a:prstGeom prst="rect">
            <a:avLst/>
          </a:prstGeom>
          <a:noFill/>
        </p:spPr>
        <p:txBody>
          <a:bodyPr wrap="none" rtlCol="0" anchor="t"/>
          <a:lstStyle/>
          <a:p>
            <a:pPr algn="ctr" defTabSz="761970">
              <a:lnSpc>
                <a:spcPts val="1600"/>
              </a:lnSpc>
            </a:pPr>
            <a:r>
              <a:rPr lang="en-US" sz="2400" b="1" kern="0" spc="-32" dirty="0">
                <a:solidFill>
                  <a:srgbClr val="272525"/>
                </a:solidFill>
                <a:latin typeface="Times New Roman" panose="02020603050405020304" pitchFamily="18" charset="0"/>
                <a:ea typeface="Source Serif Pro" pitchFamily="34" charset="-122"/>
                <a:cs typeface="Times New Roman" panose="02020603050405020304" pitchFamily="18" charset="0"/>
              </a:rPr>
              <a:t>4</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25" name="Text 21"/>
          <p:cNvSpPr/>
          <p:nvPr/>
        </p:nvSpPr>
        <p:spPr>
          <a:xfrm>
            <a:off x="9046231" y="4345622"/>
            <a:ext cx="1455143" cy="211832"/>
          </a:xfrm>
          <a:prstGeom prst="rect">
            <a:avLst/>
          </a:prstGeom>
          <a:noFill/>
        </p:spPr>
        <p:txBody>
          <a:bodyPr wrap="none" rtlCol="0" anchor="t"/>
          <a:lstStyle/>
          <a:p>
            <a:pPr algn="ctr" defTabSz="761970">
              <a:lnSpc>
                <a:spcPts val="1667"/>
              </a:lnSpc>
            </a:pPr>
            <a:r>
              <a:rPr lang="en-US" sz="2400" b="1" kern="0" spc="-27" dirty="0">
                <a:solidFill>
                  <a:srgbClr val="272525"/>
                </a:solidFill>
                <a:latin typeface="Times New Roman" panose="02020603050405020304" pitchFamily="18" charset="0"/>
                <a:ea typeface="Source Serif Pro" pitchFamily="34" charset="-122"/>
                <a:cs typeface="Times New Roman" panose="02020603050405020304" pitchFamily="18" charset="0"/>
              </a:rPr>
              <a:t>Thông điệp</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45" name="Picture 6">
            <a:extLst>
              <a:ext uri="{FF2B5EF4-FFF2-40B4-BE49-F238E27FC236}">
                <a16:creationId xmlns:a16="http://schemas.microsoft.com/office/drawing/2014/main" id="{57706AE0-6A0F-71F2-7E8D-D837EC9A8E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8337"/>
          <a:stretch>
            <a:fillRect/>
          </a:stretch>
        </p:blipFill>
        <p:spPr>
          <a:xfrm>
            <a:off x="11124802" y="1984119"/>
            <a:ext cx="1629467" cy="4939780"/>
          </a:xfrm>
          <a:prstGeom prst="rect">
            <a:avLst/>
          </a:prstGeom>
        </p:spPr>
      </p:pic>
      <p:pic>
        <p:nvPicPr>
          <p:cNvPr id="46" name="Picture 7">
            <a:extLst>
              <a:ext uri="{FF2B5EF4-FFF2-40B4-BE49-F238E27FC236}">
                <a16:creationId xmlns:a16="http://schemas.microsoft.com/office/drawing/2014/main" id="{8A3B9949-D43B-7850-BEA8-34ABE196E6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2807" t="6582"/>
          <a:stretch>
            <a:fillRect/>
          </a:stretch>
        </p:blipFill>
        <p:spPr>
          <a:xfrm rot="5400000">
            <a:off x="11054541" y="8975"/>
            <a:ext cx="1146435" cy="1128484"/>
          </a:xfrm>
          <a:prstGeom prst="rect">
            <a:avLst/>
          </a:prstGeom>
        </p:spPr>
      </p:pic>
      <p:pic>
        <p:nvPicPr>
          <p:cNvPr id="47" name="Picture 9">
            <a:extLst>
              <a:ext uri="{FF2B5EF4-FFF2-40B4-BE49-F238E27FC236}">
                <a16:creationId xmlns:a16="http://schemas.microsoft.com/office/drawing/2014/main" id="{86BA9F92-5102-DC28-AB29-BE98F4ADF1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15375">
            <a:off x="-1403606" y="477058"/>
            <a:ext cx="2564148" cy="753219"/>
          </a:xfrm>
          <a:prstGeom prst="rect">
            <a:avLst/>
          </a:prstGeom>
        </p:spPr>
      </p:pic>
      <p:pic>
        <p:nvPicPr>
          <p:cNvPr id="48" name="Picture 10">
            <a:extLst>
              <a:ext uri="{FF2B5EF4-FFF2-40B4-BE49-F238E27FC236}">
                <a16:creationId xmlns:a16="http://schemas.microsoft.com/office/drawing/2014/main" id="{8E2D65B1-1014-7F66-6308-DD1DD6DBA1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30938"/>
          <a:stretch>
            <a:fillRect/>
          </a:stretch>
        </p:blipFill>
        <p:spPr>
          <a:xfrm rot="9291448">
            <a:off x="-273549" y="5353996"/>
            <a:ext cx="1824789" cy="1757095"/>
          </a:xfrm>
          <a:prstGeom prst="rect">
            <a:avLst/>
          </a:prstGeom>
        </p:spPr>
      </p:pic>
      <p:pic>
        <p:nvPicPr>
          <p:cNvPr id="49" name="Picture 11">
            <a:extLst>
              <a:ext uri="{FF2B5EF4-FFF2-40B4-BE49-F238E27FC236}">
                <a16:creationId xmlns:a16="http://schemas.microsoft.com/office/drawing/2014/main" id="{0541980C-99A9-C8D5-8A6C-B30ECF5AF79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494810" y="6149262"/>
            <a:ext cx="1776451" cy="888225"/>
          </a:xfrm>
          <a:prstGeom prst="rect">
            <a:avLst/>
          </a:prstGeom>
        </p:spPr>
      </p:pic>
      <p:grpSp>
        <p:nvGrpSpPr>
          <p:cNvPr id="50" name="Group 21383">
            <a:extLst>
              <a:ext uri="{FF2B5EF4-FFF2-40B4-BE49-F238E27FC236}">
                <a16:creationId xmlns:a16="http://schemas.microsoft.com/office/drawing/2014/main" id="{AC9B9198-5147-A020-473F-D17CA9FF5528}"/>
              </a:ext>
            </a:extLst>
          </p:cNvPr>
          <p:cNvGrpSpPr/>
          <p:nvPr/>
        </p:nvGrpSpPr>
        <p:grpSpPr>
          <a:xfrm>
            <a:off x="0" y="-79070"/>
            <a:ext cx="12192000" cy="922074"/>
            <a:chOff x="0" y="15240"/>
            <a:chExt cx="12192000" cy="922284"/>
          </a:xfrm>
        </p:grpSpPr>
        <p:sp>
          <p:nvSpPr>
            <p:cNvPr id="51" name="Shape 21384">
              <a:extLst>
                <a:ext uri="{FF2B5EF4-FFF2-40B4-BE49-F238E27FC236}">
                  <a16:creationId xmlns:a16="http://schemas.microsoft.com/office/drawing/2014/main" id="{F5974F43-B398-094C-016B-FA383AF40972}"/>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52" name="Rectangle 21387">
              <a:extLst>
                <a:ext uri="{FF2B5EF4-FFF2-40B4-BE49-F238E27FC236}">
                  <a16:creationId xmlns:a16="http://schemas.microsoft.com/office/drawing/2014/main" id="{C8D11BCC-58E3-5702-973D-42D549A2E3B1}"/>
                </a:ext>
              </a:extLst>
            </p:cNvPr>
            <p:cNvSpPr/>
            <p:nvPr/>
          </p:nvSpPr>
          <p:spPr>
            <a:xfrm>
              <a:off x="39891" y="314506"/>
              <a:ext cx="919429"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 name="Rectangle 21389">
              <a:extLst>
                <a:ext uri="{FF2B5EF4-FFF2-40B4-BE49-F238E27FC236}">
                  <a16:creationId xmlns:a16="http://schemas.microsoft.com/office/drawing/2014/main" id="{02A7620C-0064-BF27-6E52-B3D5CE0C7D99}"/>
                </a:ext>
              </a:extLst>
            </p:cNvPr>
            <p:cNvSpPr/>
            <p:nvPr/>
          </p:nvSpPr>
          <p:spPr>
            <a:xfrm>
              <a:off x="361798" y="565199"/>
              <a:ext cx="251358"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12</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4" name="Shape 21385">
              <a:extLst>
                <a:ext uri="{FF2B5EF4-FFF2-40B4-BE49-F238E27FC236}">
                  <a16:creationId xmlns:a16="http://schemas.microsoft.com/office/drawing/2014/main" id="{67122731-AF14-0DE5-FE3F-D7446AF8D61C}"/>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55" name="Shape 23260">
              <a:extLst>
                <a:ext uri="{FF2B5EF4-FFF2-40B4-BE49-F238E27FC236}">
                  <a16:creationId xmlns:a16="http://schemas.microsoft.com/office/drawing/2014/main" id="{6E443A6F-6B3E-5130-4347-FE504411E27B}"/>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56" name="Rectangle 21392">
              <a:extLst>
                <a:ext uri="{FF2B5EF4-FFF2-40B4-BE49-F238E27FC236}">
                  <a16:creationId xmlns:a16="http://schemas.microsoft.com/office/drawing/2014/main" id="{E6D58095-ED9D-6C0D-E391-5D0E1D03159E}"/>
                </a:ext>
              </a:extLst>
            </p:cNvPr>
            <p:cNvSpPr/>
            <p:nvPr/>
          </p:nvSpPr>
          <p:spPr>
            <a:xfrm>
              <a:off x="5269104" y="181171"/>
              <a:ext cx="5324813" cy="374147"/>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 30 TẾT</a:t>
              </a:r>
              <a:endParaRPr kumimoji="0" lang="vi-VN" sz="1600" b="1"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7" name="Picture 21386">
              <a:extLst>
                <a:ext uri="{FF2B5EF4-FFF2-40B4-BE49-F238E27FC236}">
                  <a16:creationId xmlns:a16="http://schemas.microsoft.com/office/drawing/2014/main" id="{2990CB3C-B789-1831-8640-95BF34A07282}"/>
                </a:ext>
              </a:extLst>
            </p:cNvPr>
            <p:cNvPicPr/>
            <p:nvPr/>
          </p:nvPicPr>
          <p:blipFill>
            <a:blip r:embed="rId14"/>
            <a:stretch>
              <a:fillRect/>
            </a:stretch>
          </p:blipFill>
          <p:spPr>
            <a:xfrm>
              <a:off x="11270488" y="149352"/>
              <a:ext cx="911352" cy="725424"/>
            </a:xfrm>
            <a:prstGeom prst="rect">
              <a:avLst/>
            </a:prstGeom>
          </p:spPr>
        </p:pic>
        <p:sp>
          <p:nvSpPr>
            <p:cNvPr id="58" name="Rectangle 21388">
              <a:extLst>
                <a:ext uri="{FF2B5EF4-FFF2-40B4-BE49-F238E27FC236}">
                  <a16:creationId xmlns:a16="http://schemas.microsoft.com/office/drawing/2014/main" id="{D9FB14BF-671E-87F6-C5A5-40CEECA8582C}"/>
                </a:ext>
              </a:extLst>
            </p:cNvPr>
            <p:cNvSpPr/>
            <p:nvPr/>
          </p:nvSpPr>
          <p:spPr>
            <a:xfrm>
              <a:off x="1078687" y="179273"/>
              <a:ext cx="516561"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9" name="Rectangle 21390">
              <a:extLst>
                <a:ext uri="{FF2B5EF4-FFF2-40B4-BE49-F238E27FC236}">
                  <a16:creationId xmlns:a16="http://schemas.microsoft.com/office/drawing/2014/main" id="{055095E7-C52C-CEA0-024D-43AC8AC60F64}"/>
                </a:ext>
              </a:extLst>
            </p:cNvPr>
            <p:cNvSpPr/>
            <p:nvPr/>
          </p:nvSpPr>
          <p:spPr>
            <a:xfrm>
              <a:off x="1184148" y="453230"/>
              <a:ext cx="161355" cy="477976"/>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0" name="Shape 23274">
              <a:extLst>
                <a:ext uri="{FF2B5EF4-FFF2-40B4-BE49-F238E27FC236}">
                  <a16:creationId xmlns:a16="http://schemas.microsoft.com/office/drawing/2014/main" id="{6DE7C5F2-8543-F7DE-1469-0CA469EBEA42}"/>
                </a:ext>
              </a:extLst>
            </p:cNvPr>
            <p:cNvSpPr/>
            <p:nvPr/>
          </p:nvSpPr>
          <p:spPr>
            <a:xfrm>
              <a:off x="1708404" y="280416"/>
              <a:ext cx="3868318"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61" name="Rectangle 21394">
              <a:extLst>
                <a:ext uri="{FF2B5EF4-FFF2-40B4-BE49-F238E27FC236}">
                  <a16:creationId xmlns:a16="http://schemas.microsoft.com/office/drawing/2014/main" id="{BEA23DA0-08E7-F4B3-693E-24152C3D9A54}"/>
                </a:ext>
              </a:extLst>
            </p:cNvPr>
            <p:cNvSpPr/>
            <p:nvPr/>
          </p:nvSpPr>
          <p:spPr>
            <a:xfrm>
              <a:off x="1729359" y="371359"/>
              <a:ext cx="3847362"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 ÁNH ĐÈN THÀNH THỊ</a:t>
              </a:r>
              <a:endParaRPr kumimoji="0" lang="vi-VN" sz="20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9367"/>
            <a:ext cx="12192000" cy="6858000"/>
          </a:xfrm>
          <a:prstGeom prst="rect">
            <a:avLst/>
          </a:prstGeom>
        </p:spPr>
      </p:pic>
      <p:sp>
        <p:nvSpPr>
          <p:cNvPr id="3" name="Shape 0"/>
          <p:cNvSpPr/>
          <p:nvPr/>
        </p:nvSpPr>
        <p:spPr>
          <a:xfrm>
            <a:off x="0" y="33556"/>
            <a:ext cx="12192000" cy="6929140"/>
          </a:xfrm>
          <a:prstGeom prst="rect">
            <a:avLst/>
          </a:prstGeom>
          <a:solidFill>
            <a:srgbClr val="FFFFFF">
              <a:alpha val="75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 1"/>
          <p:cNvSpPr/>
          <p:nvPr/>
        </p:nvSpPr>
        <p:spPr>
          <a:xfrm>
            <a:off x="2393851" y="1436104"/>
            <a:ext cx="4735513" cy="423466"/>
          </a:xfrm>
          <a:prstGeom prst="rect">
            <a:avLst/>
          </a:prstGeom>
          <a:noFill/>
        </p:spPr>
        <p:txBody>
          <a:bodyPr wrap="none" rtlCol="0" anchor="t"/>
          <a:lstStyle/>
          <a:p>
            <a:pPr marL="0" marR="0" lvl="0" indent="0" algn="l" defTabSz="761970" rtl="0" eaLnBrk="1" fontAlgn="auto" latinLnBrk="0" hangingPunct="1">
              <a:lnSpc>
                <a:spcPts val="3333"/>
              </a:lnSpc>
              <a:spcBef>
                <a:spcPts val="0"/>
              </a:spcBef>
              <a:spcAft>
                <a:spcPts val="0"/>
              </a:spcAft>
              <a:buClrTx/>
              <a:buSzTx/>
              <a:buFontTx/>
              <a:buNone/>
              <a:tabLst/>
              <a:defRPr/>
            </a:pPr>
            <a:r>
              <a:rPr kumimoji="0" lang="en-US" sz="3600" b="1" i="0" u="none" strike="noStrike" kern="0" cap="none" spc="-53" normalizeH="0" baseline="0" noProof="0" dirty="0">
                <a:ln>
                  <a:noFill/>
                </a:ln>
                <a:solidFill>
                  <a:srgbClr val="D73AD7"/>
                </a:solidFill>
                <a:effectLst/>
                <a:uLnTx/>
                <a:uFillTx/>
                <a:latin typeface="Times New Roman" panose="02020603050405020304" pitchFamily="18" charset="0"/>
                <a:ea typeface="Source Serif Pro" pitchFamily="34" charset="-122"/>
                <a:cs typeface="Times New Roman" panose="02020603050405020304" pitchFamily="18" charset="0"/>
              </a:rPr>
              <a:t>Khám phá văn bản </a:t>
            </a:r>
            <a:r>
              <a:rPr kumimoji="0" lang="en-US" sz="3600" b="1" i="1" u="none" strike="noStrike" kern="0" cap="none" spc="-53" normalizeH="0" baseline="0" noProof="0" dirty="0">
                <a:ln>
                  <a:noFill/>
                </a:ln>
                <a:solidFill>
                  <a:srgbClr val="D73AD7"/>
                </a:solidFill>
                <a:effectLst/>
                <a:uLnTx/>
                <a:uFillTx/>
                <a:latin typeface="Times New Roman" panose="02020603050405020304" pitchFamily="18" charset="0"/>
                <a:ea typeface="Source Serif Pro" pitchFamily="34" charset="-122"/>
                <a:cs typeface="Times New Roman" panose="02020603050405020304" pitchFamily="18" charset="0"/>
              </a:rPr>
              <a:t>"Ngày 30 Tết"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Shape 2"/>
          <p:cNvSpPr/>
          <p:nvPr/>
        </p:nvSpPr>
        <p:spPr>
          <a:xfrm>
            <a:off x="1442907" y="2264899"/>
            <a:ext cx="9202722" cy="45719"/>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Shape 3"/>
          <p:cNvSpPr/>
          <p:nvPr/>
        </p:nvSpPr>
        <p:spPr>
          <a:xfrm>
            <a:off x="2291029" y="2459299"/>
            <a:ext cx="19050" cy="504032"/>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Shape 4"/>
          <p:cNvSpPr/>
          <p:nvPr/>
        </p:nvSpPr>
        <p:spPr>
          <a:xfrm>
            <a:off x="2130241" y="2129594"/>
            <a:ext cx="323949" cy="323949"/>
          </a:xfrm>
          <a:prstGeom prst="roundRect">
            <a:avLst>
              <a:gd name="adj" fmla="val 18672"/>
            </a:avLst>
          </a:prstGeom>
          <a:solidFill>
            <a:srgbClr val="FFC000"/>
          </a:solidFill>
          <a:ln w="7620">
            <a:solidFill>
              <a:srgbClr val="DABAD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Text 5"/>
          <p:cNvSpPr/>
          <p:nvPr/>
        </p:nvSpPr>
        <p:spPr>
          <a:xfrm>
            <a:off x="2241365" y="2189919"/>
            <a:ext cx="101600" cy="203299"/>
          </a:xfrm>
          <a:prstGeom prst="rect">
            <a:avLst/>
          </a:prstGeom>
          <a:noFill/>
        </p:spPr>
        <p:txBody>
          <a:bodyPr wrap="none" rtlCol="0" anchor="t"/>
          <a:lstStyle/>
          <a:p>
            <a:pPr marL="0" marR="0" lvl="0" indent="0" algn="ctr" defTabSz="761970" rtl="0" eaLnBrk="1" fontAlgn="auto" latinLnBrk="0" hangingPunct="1">
              <a:lnSpc>
                <a:spcPts val="1600"/>
              </a:lnSpc>
              <a:spcBef>
                <a:spcPts val="0"/>
              </a:spcBef>
              <a:spcAft>
                <a:spcPts val="0"/>
              </a:spcAft>
              <a:buClrTx/>
              <a:buSzTx/>
              <a:buFontTx/>
              <a:buNone/>
              <a:tabLst/>
              <a:defRPr/>
            </a:pPr>
            <a:r>
              <a:rPr kumimoji="0" lang="en-US" sz="2400" b="1" i="0" u="none" strike="noStrike" kern="0" cap="none" spc="-32" normalizeH="0" baseline="0" noProof="0" dirty="0">
                <a:ln>
                  <a:noFill/>
                </a:ln>
                <a:solidFill>
                  <a:srgbClr val="FF0000"/>
                </a:solidFill>
                <a:effectLst/>
                <a:uLnTx/>
                <a:uFillTx/>
                <a:latin typeface="Times New Roman" panose="02020603050405020304" pitchFamily="18" charset="0"/>
                <a:ea typeface="Source Serif Pro" pitchFamily="34" charset="-122"/>
                <a:cs typeface="Times New Roman" panose="02020603050405020304" pitchFamily="18" charset="0"/>
              </a:rPr>
              <a:t>1</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Text 6"/>
          <p:cNvSpPr/>
          <p:nvPr/>
        </p:nvSpPr>
        <p:spPr>
          <a:xfrm>
            <a:off x="1564694" y="2939566"/>
            <a:ext cx="1455143" cy="211832"/>
          </a:xfrm>
          <a:prstGeom prst="rect">
            <a:avLst/>
          </a:prstGeom>
          <a:noFill/>
        </p:spPr>
        <p:txBody>
          <a:bodyPr wrap="none" rtlCol="0" anchor="t"/>
          <a:lstStyle/>
          <a:p>
            <a:pPr marL="0" marR="0" lvl="0" indent="0" algn="ctr" defTabSz="761970" rtl="0" eaLnBrk="1" fontAlgn="auto" latinLnBrk="0" hangingPunct="1">
              <a:lnSpc>
                <a:spcPts val="1667"/>
              </a:lnSpc>
              <a:spcBef>
                <a:spcPts val="0"/>
              </a:spcBef>
              <a:spcAft>
                <a:spcPts val="0"/>
              </a:spcAft>
              <a:buClrTx/>
              <a:buSzTx/>
              <a:buFontTx/>
              <a:buNone/>
              <a:tabLst/>
              <a:defRPr/>
            </a:pPr>
            <a:r>
              <a:rPr kumimoji="0" lang="en-US" sz="2400" b="1" i="0" u="none" strike="noStrike" kern="0" cap="none" spc="-27" normalizeH="0" baseline="0" noProof="0" dirty="0">
                <a:ln>
                  <a:noFill/>
                </a:ln>
                <a:solidFill>
                  <a:srgbClr val="FF0000"/>
                </a:solidFill>
                <a:effectLst/>
                <a:uLnTx/>
                <a:uFillTx/>
                <a:latin typeface="Times New Roman" panose="02020603050405020304" pitchFamily="18" charset="0"/>
                <a:ea typeface="Source Serif Pro" pitchFamily="34" charset="-122"/>
                <a:cs typeface="Times New Roman" panose="02020603050405020304" pitchFamily="18" charset="0"/>
              </a:rPr>
              <a:t>Nội dung chính</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Shape 8"/>
          <p:cNvSpPr/>
          <p:nvPr/>
        </p:nvSpPr>
        <p:spPr>
          <a:xfrm>
            <a:off x="4840802" y="2459299"/>
            <a:ext cx="19050" cy="504032"/>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hape 9"/>
          <p:cNvSpPr/>
          <p:nvPr/>
        </p:nvSpPr>
        <p:spPr>
          <a:xfrm>
            <a:off x="4696791" y="2129594"/>
            <a:ext cx="323949" cy="323949"/>
          </a:xfrm>
          <a:prstGeom prst="roundRect">
            <a:avLst>
              <a:gd name="adj" fmla="val 18672"/>
            </a:avLst>
          </a:prstGeom>
          <a:solidFill>
            <a:srgbClr val="F4D4F7"/>
          </a:solidFill>
          <a:ln w="7620">
            <a:solidFill>
              <a:srgbClr val="DABAD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 10"/>
          <p:cNvSpPr/>
          <p:nvPr/>
        </p:nvSpPr>
        <p:spPr>
          <a:xfrm>
            <a:off x="4807916" y="2189919"/>
            <a:ext cx="101600" cy="203299"/>
          </a:xfrm>
          <a:prstGeom prst="rect">
            <a:avLst/>
          </a:prstGeom>
          <a:noFill/>
        </p:spPr>
        <p:txBody>
          <a:bodyPr wrap="none" rtlCol="0" anchor="t"/>
          <a:lstStyle/>
          <a:p>
            <a:pPr marL="0" marR="0" lvl="0" indent="0" algn="ctr" defTabSz="761970" rtl="0" eaLnBrk="1" fontAlgn="auto" latinLnBrk="0" hangingPunct="1">
              <a:lnSpc>
                <a:spcPts val="1600"/>
              </a:lnSpc>
              <a:spcBef>
                <a:spcPts val="0"/>
              </a:spcBef>
              <a:spcAft>
                <a:spcPts val="0"/>
              </a:spcAft>
              <a:buClrTx/>
              <a:buSzTx/>
              <a:buFontTx/>
              <a:buNone/>
              <a:tabLst/>
              <a:defRPr/>
            </a:pPr>
            <a:r>
              <a:rPr kumimoji="0" lang="en-US" sz="2400" b="1" i="0" u="none" strike="noStrike" kern="0" cap="none" spc="-32"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 11"/>
          <p:cNvSpPr/>
          <p:nvPr/>
        </p:nvSpPr>
        <p:spPr>
          <a:xfrm>
            <a:off x="4139633" y="2939566"/>
            <a:ext cx="1455143" cy="211832"/>
          </a:xfrm>
          <a:prstGeom prst="rect">
            <a:avLst/>
          </a:prstGeom>
          <a:noFill/>
        </p:spPr>
        <p:txBody>
          <a:bodyPr wrap="none" rtlCol="0" anchor="t"/>
          <a:lstStyle/>
          <a:p>
            <a:pPr marL="0" marR="0" lvl="0" indent="0" algn="ctr" defTabSz="761970" rtl="0" eaLnBrk="1" fontAlgn="auto" latinLnBrk="0" hangingPunct="1">
              <a:lnSpc>
                <a:spcPts val="1667"/>
              </a:lnSpc>
              <a:spcBef>
                <a:spcPts val="600"/>
              </a:spcBef>
              <a:spcAft>
                <a:spcPts val="600"/>
              </a:spcAft>
              <a:buClrTx/>
              <a:buSzTx/>
              <a:buFontTx/>
              <a:buNone/>
              <a:tabLst/>
              <a:defRPr/>
            </a:pPr>
            <a:r>
              <a:rPr kumimoji="0" lang="en-US" sz="2400" b="1" i="0" u="none" strike="noStrike" kern="0" cap="none" spc="-27" normalizeH="0" baseline="0" noProof="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Nhân vật</a:t>
            </a:r>
          </a:p>
          <a:p>
            <a:pPr marL="0" marR="0" lvl="0" indent="0" algn="ctr" defTabSz="761970" rtl="0" eaLnBrk="1" fontAlgn="auto" latinLnBrk="0" hangingPunct="1">
              <a:lnSpc>
                <a:spcPts val="1667"/>
              </a:lnSpc>
              <a:spcBef>
                <a:spcPts val="600"/>
              </a:spcBef>
              <a:spcAft>
                <a:spcPts val="600"/>
              </a:spcAft>
              <a:buClrTx/>
              <a:buSzTx/>
              <a:buFontTx/>
              <a:buNone/>
              <a:tabLst/>
              <a:defRPr/>
            </a:pPr>
            <a:r>
              <a:rPr kumimoji="0" lang="en-US" sz="2400" b="1" i="0" u="none" strike="noStrike" kern="0" cap="none" spc="-27" normalizeH="0" baseline="0" noProof="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chị </a:t>
            </a:r>
            <a:r>
              <a:rPr kumimoji="0" lang="en-US" sz="2400" b="1" i="0" u="none" strike="noStrike" kern="0" cap="none" spc="-27"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Hoài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Shape 13"/>
          <p:cNvSpPr/>
          <p:nvPr/>
        </p:nvSpPr>
        <p:spPr>
          <a:xfrm>
            <a:off x="7273128" y="2450910"/>
            <a:ext cx="19050" cy="504032"/>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hape 14"/>
          <p:cNvSpPr/>
          <p:nvPr/>
        </p:nvSpPr>
        <p:spPr>
          <a:xfrm>
            <a:off x="7129117" y="2129594"/>
            <a:ext cx="323949" cy="323949"/>
          </a:xfrm>
          <a:prstGeom prst="roundRect">
            <a:avLst>
              <a:gd name="adj" fmla="val 18672"/>
            </a:avLst>
          </a:prstGeom>
          <a:solidFill>
            <a:srgbClr val="F4D4F7"/>
          </a:solidFill>
          <a:ln w="7620">
            <a:solidFill>
              <a:srgbClr val="DABAD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 15"/>
          <p:cNvSpPr/>
          <p:nvPr/>
        </p:nvSpPr>
        <p:spPr>
          <a:xfrm>
            <a:off x="7240242" y="2189919"/>
            <a:ext cx="101600" cy="203299"/>
          </a:xfrm>
          <a:prstGeom prst="rect">
            <a:avLst/>
          </a:prstGeom>
          <a:noFill/>
        </p:spPr>
        <p:txBody>
          <a:bodyPr wrap="none" rtlCol="0" anchor="t"/>
          <a:lstStyle/>
          <a:p>
            <a:pPr marL="0" marR="0" lvl="0" indent="0" algn="ctr" defTabSz="761970" rtl="0" eaLnBrk="1" fontAlgn="auto" latinLnBrk="0" hangingPunct="1">
              <a:lnSpc>
                <a:spcPts val="1600"/>
              </a:lnSpc>
              <a:spcBef>
                <a:spcPts val="0"/>
              </a:spcBef>
              <a:spcAft>
                <a:spcPts val="0"/>
              </a:spcAft>
              <a:buClrTx/>
              <a:buSzTx/>
              <a:buFontTx/>
              <a:buNone/>
              <a:tabLst/>
              <a:defRPr/>
            </a:pPr>
            <a:r>
              <a:rPr kumimoji="0" lang="en-US" sz="2400" b="1" i="0" u="none" strike="noStrike" kern="0" cap="none" spc="-32"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3</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 16"/>
          <p:cNvSpPr/>
          <p:nvPr/>
        </p:nvSpPr>
        <p:spPr>
          <a:xfrm>
            <a:off x="6228010" y="2889232"/>
            <a:ext cx="2139659" cy="211832"/>
          </a:xfrm>
          <a:prstGeom prst="rect">
            <a:avLst/>
          </a:prstGeom>
          <a:noFill/>
        </p:spPr>
        <p:txBody>
          <a:bodyPr wrap="none" rtlCol="0" anchor="t"/>
          <a:lstStyle/>
          <a:p>
            <a:pPr marL="0" marR="0" lvl="0" indent="0" algn="ctr" defTabSz="761970" rtl="0" eaLnBrk="1" fontAlgn="auto" latinLnBrk="0" hangingPunct="1">
              <a:lnSpc>
                <a:spcPts val="1667"/>
              </a:lnSpc>
              <a:spcBef>
                <a:spcPts val="600"/>
              </a:spcBef>
              <a:spcAft>
                <a:spcPts val="600"/>
              </a:spcAft>
              <a:buClrTx/>
              <a:buSzTx/>
              <a:buFontTx/>
              <a:buNone/>
              <a:tabLst/>
              <a:defRPr/>
            </a:pPr>
            <a:r>
              <a:rPr kumimoji="0" lang="en-US" sz="2400" b="1" i="0" u="none" strike="noStrike" kern="0" cap="none" spc="-27" normalizeH="0" baseline="0" noProof="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Không khí</a:t>
            </a:r>
          </a:p>
          <a:p>
            <a:pPr marL="0" marR="0" lvl="0" indent="0" algn="ctr" defTabSz="761970" rtl="0" eaLnBrk="1" fontAlgn="auto" latinLnBrk="0" hangingPunct="1">
              <a:lnSpc>
                <a:spcPts val="1667"/>
              </a:lnSpc>
              <a:spcBef>
                <a:spcPts val="600"/>
              </a:spcBef>
              <a:spcAft>
                <a:spcPts val="600"/>
              </a:spcAft>
              <a:buClrTx/>
              <a:buSzTx/>
              <a:buFontTx/>
              <a:buNone/>
              <a:tabLst/>
              <a:defRPr/>
            </a:pPr>
            <a:r>
              <a:rPr kumimoji="0" lang="en-US" sz="2400" b="1" i="0" u="none" strike="noStrike" kern="0" cap="none" spc="-27" normalizeH="0" baseline="0" noProof="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ngày </a:t>
            </a:r>
            <a:r>
              <a:rPr kumimoji="0" lang="en-US" sz="2400" b="1" i="0" u="none" strike="noStrike" kern="0" cap="none" spc="-27"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Tết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Shape 18"/>
          <p:cNvSpPr/>
          <p:nvPr/>
        </p:nvSpPr>
        <p:spPr>
          <a:xfrm>
            <a:off x="9764177" y="2442521"/>
            <a:ext cx="19050" cy="504032"/>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Shape 19"/>
          <p:cNvSpPr/>
          <p:nvPr/>
        </p:nvSpPr>
        <p:spPr>
          <a:xfrm>
            <a:off x="9611778" y="2129594"/>
            <a:ext cx="323949" cy="323949"/>
          </a:xfrm>
          <a:prstGeom prst="roundRect">
            <a:avLst>
              <a:gd name="adj" fmla="val 18672"/>
            </a:avLst>
          </a:prstGeom>
          <a:solidFill>
            <a:srgbClr val="F4D4F7"/>
          </a:solidFill>
          <a:ln w="7620">
            <a:solidFill>
              <a:srgbClr val="DABAD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Text 20"/>
          <p:cNvSpPr/>
          <p:nvPr/>
        </p:nvSpPr>
        <p:spPr>
          <a:xfrm>
            <a:off x="9722902" y="2189919"/>
            <a:ext cx="101600" cy="203299"/>
          </a:xfrm>
          <a:prstGeom prst="rect">
            <a:avLst/>
          </a:prstGeom>
          <a:noFill/>
        </p:spPr>
        <p:txBody>
          <a:bodyPr wrap="none" rtlCol="0" anchor="t"/>
          <a:lstStyle/>
          <a:p>
            <a:pPr marL="0" marR="0" lvl="0" indent="0" algn="ctr" defTabSz="761970" rtl="0" eaLnBrk="1" fontAlgn="auto" latinLnBrk="0" hangingPunct="1">
              <a:lnSpc>
                <a:spcPts val="1600"/>
              </a:lnSpc>
              <a:spcBef>
                <a:spcPts val="0"/>
              </a:spcBef>
              <a:spcAft>
                <a:spcPts val="0"/>
              </a:spcAft>
              <a:buClrTx/>
              <a:buSzTx/>
              <a:buFontTx/>
              <a:buNone/>
              <a:tabLst/>
              <a:defRPr/>
            </a:pPr>
            <a:r>
              <a:rPr kumimoji="0" lang="en-US" sz="2400" b="1" i="0" u="none" strike="noStrike" kern="0" cap="none" spc="-32"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4</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Text 21"/>
          <p:cNvSpPr/>
          <p:nvPr/>
        </p:nvSpPr>
        <p:spPr>
          <a:xfrm>
            <a:off x="9046231" y="2939566"/>
            <a:ext cx="1455143" cy="211832"/>
          </a:xfrm>
          <a:prstGeom prst="rect">
            <a:avLst/>
          </a:prstGeom>
          <a:noFill/>
        </p:spPr>
        <p:txBody>
          <a:bodyPr wrap="none" rtlCol="0" anchor="t"/>
          <a:lstStyle/>
          <a:p>
            <a:pPr marL="0" marR="0" lvl="0" indent="0" algn="ctr" defTabSz="761970" rtl="0" eaLnBrk="1" fontAlgn="auto" latinLnBrk="0" hangingPunct="1">
              <a:lnSpc>
                <a:spcPts val="1667"/>
              </a:lnSpc>
              <a:spcBef>
                <a:spcPts val="0"/>
              </a:spcBef>
              <a:spcAft>
                <a:spcPts val="0"/>
              </a:spcAft>
              <a:buClrTx/>
              <a:buSzTx/>
              <a:buFontTx/>
              <a:buNone/>
              <a:tabLst/>
              <a:defRPr/>
            </a:pPr>
            <a:r>
              <a:rPr kumimoji="0" lang="en-US" sz="2400" b="1" i="0" u="none" strike="noStrike" kern="0" cap="none" spc="-27"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Thông điệp</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Hộp Văn bản 15">
            <a:extLst>
              <a:ext uri="{FF2B5EF4-FFF2-40B4-BE49-F238E27FC236}">
                <a16:creationId xmlns:a16="http://schemas.microsoft.com/office/drawing/2014/main" id="{B3D6DC16-B2DA-38AF-968E-B1E58317459D}"/>
              </a:ext>
            </a:extLst>
          </p:cNvPr>
          <p:cNvSpPr txBox="1"/>
          <p:nvPr/>
        </p:nvSpPr>
        <p:spPr>
          <a:xfrm>
            <a:off x="-59178" y="3763214"/>
            <a:ext cx="4697951" cy="2893100"/>
          </a:xfrm>
          <a:prstGeom prst="rect">
            <a:avLst/>
          </a:prstGeom>
          <a:noFill/>
        </p:spPr>
        <p:txBody>
          <a:bodyPr wrap="square">
            <a:spAutoFit/>
          </a:bodyPr>
          <a:lstStyle/>
          <a:p>
            <a:pPr algn="ctr"/>
            <a:r>
              <a:rPr kumimoji="0" lang="en-US" sz="2600" b="0" i="0" u="none" strike="noStrike" kern="0" cap="none" spc="-22" normalizeH="0" baseline="0" noProof="0">
                <a:ln>
                  <a:noFill/>
                </a:ln>
                <a:solidFill>
                  <a:srgbClr val="272525"/>
                </a:solidFill>
                <a:effectLst/>
                <a:uLnTx/>
                <a:uFillTx/>
                <a:latin typeface="Times New Roman" panose="02020603050405020304" pitchFamily="18" charset="0"/>
                <a:ea typeface="Source Sans Pro" pitchFamily="34" charset="-122"/>
                <a:cs typeface="Times New Roman" panose="02020603050405020304" pitchFamily="18" charset="0"/>
              </a:rPr>
              <a:t>kể về cuộc viếng thăm gia đình chồng cũ của chị Hoài, người chị dâu cả goá chồng trong nhà. </a:t>
            </a:r>
            <a:r>
              <a:rPr lang="en-US" sz="2600" kern="0" spc="-22">
                <a:solidFill>
                  <a:srgbClr val="272525"/>
                </a:solidFill>
                <a:latin typeface="Times New Roman" panose="02020603050405020304" pitchFamily="18" charset="0"/>
                <a:ea typeface="Source Sans Pro" pitchFamily="34" charset="-122"/>
                <a:cs typeface="Times New Roman" panose="02020603050405020304" pitchFamily="18" charset="0"/>
                <a:sym typeface="Wingdings" panose="05000000000000000000" pitchFamily="2" charset="2"/>
              </a:rPr>
              <a:t></a:t>
            </a:r>
            <a:r>
              <a:rPr kumimoji="0" lang="en-US" sz="2600" b="0" i="0" u="none" strike="noStrike" kern="0" cap="none" spc="-22" normalizeH="0" baseline="0" noProof="0">
                <a:ln>
                  <a:noFill/>
                </a:ln>
                <a:solidFill>
                  <a:srgbClr val="272525"/>
                </a:solidFill>
                <a:effectLst/>
                <a:uLnTx/>
                <a:uFillTx/>
                <a:latin typeface="Times New Roman" panose="02020603050405020304" pitchFamily="18" charset="0"/>
                <a:ea typeface="Source Sans Pro" pitchFamily="34" charset="-122"/>
                <a:cs typeface="Times New Roman" panose="02020603050405020304" pitchFamily="18" charset="0"/>
              </a:rPr>
              <a:t> thể hiện những nét đẹp của truyền thống văn hóa dân tộc, đặc biệt là tình cảm gia đình, sự đoàn kết, yêu thương lẫn nhau.</a:t>
            </a:r>
            <a:endParaRPr lang="vi-VN" sz="2600"/>
          </a:p>
        </p:txBody>
      </p:sp>
      <p:grpSp>
        <p:nvGrpSpPr>
          <p:cNvPr id="21" name="Google Shape;2466;p55">
            <a:extLst>
              <a:ext uri="{FF2B5EF4-FFF2-40B4-BE49-F238E27FC236}">
                <a16:creationId xmlns:a16="http://schemas.microsoft.com/office/drawing/2014/main" id="{66F00E7C-2533-FEDD-8D4B-40BA519596CE}"/>
              </a:ext>
            </a:extLst>
          </p:cNvPr>
          <p:cNvGrpSpPr/>
          <p:nvPr/>
        </p:nvGrpSpPr>
        <p:grpSpPr>
          <a:xfrm rot="5400000">
            <a:off x="2061311" y="3275944"/>
            <a:ext cx="459434" cy="450821"/>
            <a:chOff x="4854075" y="2527625"/>
            <a:chExt cx="56000" cy="59050"/>
          </a:xfrm>
          <a:solidFill>
            <a:srgbClr val="7030A0"/>
          </a:solidFill>
        </p:grpSpPr>
        <p:sp>
          <p:nvSpPr>
            <p:cNvPr id="26" name="Google Shape;2467;p55">
              <a:extLst>
                <a:ext uri="{FF2B5EF4-FFF2-40B4-BE49-F238E27FC236}">
                  <a16:creationId xmlns:a16="http://schemas.microsoft.com/office/drawing/2014/main" id="{5BF9DE39-AD1A-E425-52B9-EFE9D3FCD3AD}"/>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p>
          </p:txBody>
        </p:sp>
        <p:sp>
          <p:nvSpPr>
            <p:cNvPr id="27" name="Google Shape;2468;p55">
              <a:extLst>
                <a:ext uri="{FF2B5EF4-FFF2-40B4-BE49-F238E27FC236}">
                  <a16:creationId xmlns:a16="http://schemas.microsoft.com/office/drawing/2014/main" id="{DC141B21-32DF-76F4-8639-1587D3308573}"/>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p>
          </p:txBody>
        </p:sp>
      </p:grpSp>
      <p:grpSp>
        <p:nvGrpSpPr>
          <p:cNvPr id="40" name="Group 21383">
            <a:extLst>
              <a:ext uri="{FF2B5EF4-FFF2-40B4-BE49-F238E27FC236}">
                <a16:creationId xmlns:a16="http://schemas.microsoft.com/office/drawing/2014/main" id="{9D5B971F-3140-E73D-3D9C-29A304755B0D}"/>
              </a:ext>
            </a:extLst>
          </p:cNvPr>
          <p:cNvGrpSpPr/>
          <p:nvPr/>
        </p:nvGrpSpPr>
        <p:grpSpPr>
          <a:xfrm>
            <a:off x="0" y="-79070"/>
            <a:ext cx="12192000" cy="922074"/>
            <a:chOff x="0" y="15240"/>
            <a:chExt cx="12192000" cy="922284"/>
          </a:xfrm>
        </p:grpSpPr>
        <p:sp>
          <p:nvSpPr>
            <p:cNvPr id="41" name="Shape 21384">
              <a:extLst>
                <a:ext uri="{FF2B5EF4-FFF2-40B4-BE49-F238E27FC236}">
                  <a16:creationId xmlns:a16="http://schemas.microsoft.com/office/drawing/2014/main" id="{C412622E-9D98-3F19-E168-ECA60CC28C26}"/>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42" name="Rectangle 21387">
              <a:extLst>
                <a:ext uri="{FF2B5EF4-FFF2-40B4-BE49-F238E27FC236}">
                  <a16:creationId xmlns:a16="http://schemas.microsoft.com/office/drawing/2014/main" id="{848BF023-8C62-A78C-981A-260F1B4D427C}"/>
                </a:ext>
              </a:extLst>
            </p:cNvPr>
            <p:cNvSpPr/>
            <p:nvPr/>
          </p:nvSpPr>
          <p:spPr>
            <a:xfrm>
              <a:off x="39891" y="314506"/>
              <a:ext cx="919429"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21389">
              <a:extLst>
                <a:ext uri="{FF2B5EF4-FFF2-40B4-BE49-F238E27FC236}">
                  <a16:creationId xmlns:a16="http://schemas.microsoft.com/office/drawing/2014/main" id="{BA6D6868-69DD-E8EB-9B52-9C09B6DD75AC}"/>
                </a:ext>
              </a:extLst>
            </p:cNvPr>
            <p:cNvSpPr/>
            <p:nvPr/>
          </p:nvSpPr>
          <p:spPr>
            <a:xfrm>
              <a:off x="361798" y="565199"/>
              <a:ext cx="251358"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12</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Shape 21385">
              <a:extLst>
                <a:ext uri="{FF2B5EF4-FFF2-40B4-BE49-F238E27FC236}">
                  <a16:creationId xmlns:a16="http://schemas.microsoft.com/office/drawing/2014/main" id="{B9DCDAEC-E2D9-59CC-DEE4-2E166C5DE1D8}"/>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45" name="Shape 23260">
              <a:extLst>
                <a:ext uri="{FF2B5EF4-FFF2-40B4-BE49-F238E27FC236}">
                  <a16:creationId xmlns:a16="http://schemas.microsoft.com/office/drawing/2014/main" id="{87169A72-5FE5-4669-F89C-B045FCD45DD0}"/>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46" name="Rectangle 21392">
              <a:extLst>
                <a:ext uri="{FF2B5EF4-FFF2-40B4-BE49-F238E27FC236}">
                  <a16:creationId xmlns:a16="http://schemas.microsoft.com/office/drawing/2014/main" id="{D72996BA-33ED-F3D0-9E0F-A30A5A70DA6A}"/>
                </a:ext>
              </a:extLst>
            </p:cNvPr>
            <p:cNvSpPr/>
            <p:nvPr/>
          </p:nvSpPr>
          <p:spPr>
            <a:xfrm>
              <a:off x="5269104" y="181171"/>
              <a:ext cx="5324813" cy="374147"/>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 30 TẾT</a:t>
              </a:r>
              <a:endParaRPr kumimoji="0" lang="vi-VN" sz="1600" b="1"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21386">
              <a:extLst>
                <a:ext uri="{FF2B5EF4-FFF2-40B4-BE49-F238E27FC236}">
                  <a16:creationId xmlns:a16="http://schemas.microsoft.com/office/drawing/2014/main" id="{89146D31-E869-5D6E-EE6C-D548904B802B}"/>
                </a:ext>
              </a:extLst>
            </p:cNvPr>
            <p:cNvPicPr/>
            <p:nvPr/>
          </p:nvPicPr>
          <p:blipFill>
            <a:blip r:embed="rId4"/>
            <a:stretch>
              <a:fillRect/>
            </a:stretch>
          </p:blipFill>
          <p:spPr>
            <a:xfrm>
              <a:off x="11270488" y="149352"/>
              <a:ext cx="911352" cy="725424"/>
            </a:xfrm>
            <a:prstGeom prst="rect">
              <a:avLst/>
            </a:prstGeom>
          </p:spPr>
        </p:pic>
        <p:sp>
          <p:nvSpPr>
            <p:cNvPr id="48" name="Rectangle 21388">
              <a:extLst>
                <a:ext uri="{FF2B5EF4-FFF2-40B4-BE49-F238E27FC236}">
                  <a16:creationId xmlns:a16="http://schemas.microsoft.com/office/drawing/2014/main" id="{E4B4D2C8-BB55-E4DA-1DD2-CFE27074B8EA}"/>
                </a:ext>
              </a:extLst>
            </p:cNvPr>
            <p:cNvSpPr/>
            <p:nvPr/>
          </p:nvSpPr>
          <p:spPr>
            <a:xfrm>
              <a:off x="1078687" y="179273"/>
              <a:ext cx="516561"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 name="Rectangle 21390">
              <a:extLst>
                <a:ext uri="{FF2B5EF4-FFF2-40B4-BE49-F238E27FC236}">
                  <a16:creationId xmlns:a16="http://schemas.microsoft.com/office/drawing/2014/main" id="{E4976D0E-70AC-66B3-5D97-2C9E7AD9FCB7}"/>
                </a:ext>
              </a:extLst>
            </p:cNvPr>
            <p:cNvSpPr/>
            <p:nvPr/>
          </p:nvSpPr>
          <p:spPr>
            <a:xfrm>
              <a:off x="1184148" y="453230"/>
              <a:ext cx="161355" cy="477976"/>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0" name="Shape 23274">
              <a:extLst>
                <a:ext uri="{FF2B5EF4-FFF2-40B4-BE49-F238E27FC236}">
                  <a16:creationId xmlns:a16="http://schemas.microsoft.com/office/drawing/2014/main" id="{FA57D71C-ED58-86E5-3779-BCF2ABA36305}"/>
                </a:ext>
              </a:extLst>
            </p:cNvPr>
            <p:cNvSpPr/>
            <p:nvPr/>
          </p:nvSpPr>
          <p:spPr>
            <a:xfrm>
              <a:off x="1708404" y="280416"/>
              <a:ext cx="3868318"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51" name="Rectangle 21394">
              <a:extLst>
                <a:ext uri="{FF2B5EF4-FFF2-40B4-BE49-F238E27FC236}">
                  <a16:creationId xmlns:a16="http://schemas.microsoft.com/office/drawing/2014/main" id="{C9D83DDF-0BB4-61DA-381A-532216F9143F}"/>
                </a:ext>
              </a:extLst>
            </p:cNvPr>
            <p:cNvSpPr/>
            <p:nvPr/>
          </p:nvSpPr>
          <p:spPr>
            <a:xfrm>
              <a:off x="1729359" y="371359"/>
              <a:ext cx="3847362"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 ÁNH ĐÈN THÀNH THỊ</a:t>
              </a:r>
              <a:endParaRPr kumimoji="0" lang="vi-VN" sz="20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50622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41608"/>
            <a:ext cx="12192000" cy="6858000"/>
          </a:xfrm>
          <a:prstGeom prst="rect">
            <a:avLst/>
          </a:prstGeom>
        </p:spPr>
      </p:pic>
      <p:sp>
        <p:nvSpPr>
          <p:cNvPr id="3" name="Shape 0"/>
          <p:cNvSpPr/>
          <p:nvPr/>
        </p:nvSpPr>
        <p:spPr>
          <a:xfrm>
            <a:off x="0" y="59255"/>
            <a:ext cx="12192000" cy="6929140"/>
          </a:xfrm>
          <a:prstGeom prst="rect">
            <a:avLst/>
          </a:prstGeom>
          <a:solidFill>
            <a:srgbClr val="FFFFFF">
              <a:alpha val="75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 1"/>
          <p:cNvSpPr/>
          <p:nvPr/>
        </p:nvSpPr>
        <p:spPr>
          <a:xfrm>
            <a:off x="2393851" y="1169629"/>
            <a:ext cx="4735513" cy="423466"/>
          </a:xfrm>
          <a:prstGeom prst="rect">
            <a:avLst/>
          </a:prstGeom>
          <a:noFill/>
        </p:spPr>
        <p:txBody>
          <a:bodyPr wrap="none" rtlCol="0" anchor="t"/>
          <a:lstStyle/>
          <a:p>
            <a:pPr marL="0" marR="0" lvl="0" indent="0" algn="l" defTabSz="761970" rtl="0" eaLnBrk="1" fontAlgn="auto" latinLnBrk="0" hangingPunct="1">
              <a:lnSpc>
                <a:spcPts val="3333"/>
              </a:lnSpc>
              <a:spcBef>
                <a:spcPts val="0"/>
              </a:spcBef>
              <a:spcAft>
                <a:spcPts val="0"/>
              </a:spcAft>
              <a:buClrTx/>
              <a:buSzTx/>
              <a:buFontTx/>
              <a:buNone/>
              <a:tabLst/>
              <a:defRPr/>
            </a:pPr>
            <a:r>
              <a:rPr kumimoji="0" lang="en-US" sz="3600" b="1" i="0" u="none" strike="noStrike" kern="0" cap="none" spc="-53" normalizeH="0" baseline="0" noProof="0" dirty="0">
                <a:ln>
                  <a:noFill/>
                </a:ln>
                <a:solidFill>
                  <a:srgbClr val="D73AD7"/>
                </a:solidFill>
                <a:effectLst/>
                <a:uLnTx/>
                <a:uFillTx/>
                <a:latin typeface="Times New Roman" panose="02020603050405020304" pitchFamily="18" charset="0"/>
                <a:ea typeface="Source Serif Pro" pitchFamily="34" charset="-122"/>
                <a:cs typeface="Times New Roman" panose="02020603050405020304" pitchFamily="18" charset="0"/>
              </a:rPr>
              <a:t>Khám phá văn bản </a:t>
            </a:r>
            <a:r>
              <a:rPr kumimoji="0" lang="en-US" sz="3600" b="1" i="1" u="none" strike="noStrike" kern="0" cap="none" spc="-53" normalizeH="0" baseline="0" noProof="0" dirty="0">
                <a:ln>
                  <a:noFill/>
                </a:ln>
                <a:solidFill>
                  <a:srgbClr val="D73AD7"/>
                </a:solidFill>
                <a:effectLst/>
                <a:uLnTx/>
                <a:uFillTx/>
                <a:latin typeface="Times New Roman" panose="02020603050405020304" pitchFamily="18" charset="0"/>
                <a:ea typeface="Source Serif Pro" pitchFamily="34" charset="-122"/>
                <a:cs typeface="Times New Roman" panose="02020603050405020304" pitchFamily="18" charset="0"/>
              </a:rPr>
              <a:t>"Ngày 30 Tết"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Shape 2"/>
          <p:cNvSpPr/>
          <p:nvPr/>
        </p:nvSpPr>
        <p:spPr>
          <a:xfrm>
            <a:off x="1442907" y="1886664"/>
            <a:ext cx="9202722" cy="45719"/>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Shape 3"/>
          <p:cNvSpPr/>
          <p:nvPr/>
        </p:nvSpPr>
        <p:spPr>
          <a:xfrm>
            <a:off x="2291029" y="2019967"/>
            <a:ext cx="19050" cy="504032"/>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Shape 4"/>
          <p:cNvSpPr/>
          <p:nvPr/>
        </p:nvSpPr>
        <p:spPr>
          <a:xfrm>
            <a:off x="2130241" y="1693483"/>
            <a:ext cx="323949" cy="323949"/>
          </a:xfrm>
          <a:prstGeom prst="roundRect">
            <a:avLst>
              <a:gd name="adj" fmla="val 18672"/>
            </a:avLst>
          </a:prstGeom>
          <a:solidFill>
            <a:srgbClr val="F4D4F7"/>
          </a:solidFill>
          <a:ln w="7620">
            <a:solidFill>
              <a:srgbClr val="DABAD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 5"/>
          <p:cNvSpPr/>
          <p:nvPr/>
        </p:nvSpPr>
        <p:spPr>
          <a:xfrm>
            <a:off x="2241365" y="1753808"/>
            <a:ext cx="101600" cy="203299"/>
          </a:xfrm>
          <a:prstGeom prst="rect">
            <a:avLst/>
          </a:prstGeom>
          <a:noFill/>
        </p:spPr>
        <p:txBody>
          <a:bodyPr wrap="none" rtlCol="0" anchor="t"/>
          <a:lstStyle/>
          <a:p>
            <a:pPr marL="0" marR="0" lvl="0" indent="0" algn="ctr" defTabSz="761970" rtl="0" eaLnBrk="1" fontAlgn="auto" latinLnBrk="0" hangingPunct="1">
              <a:lnSpc>
                <a:spcPts val="1600"/>
              </a:lnSpc>
              <a:spcBef>
                <a:spcPts val="0"/>
              </a:spcBef>
              <a:spcAft>
                <a:spcPts val="0"/>
              </a:spcAft>
              <a:buClrTx/>
              <a:buSzTx/>
              <a:buFontTx/>
              <a:buNone/>
              <a:tabLst/>
              <a:defRPr/>
            </a:pPr>
            <a:r>
              <a:rPr kumimoji="0" lang="en-US" sz="2400" b="1" i="0" u="none" strike="noStrike" kern="0" cap="none" spc="-32"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 6"/>
          <p:cNvSpPr/>
          <p:nvPr/>
        </p:nvSpPr>
        <p:spPr>
          <a:xfrm>
            <a:off x="1564694" y="2685428"/>
            <a:ext cx="1455143" cy="211832"/>
          </a:xfrm>
          <a:prstGeom prst="rect">
            <a:avLst/>
          </a:prstGeom>
          <a:noFill/>
        </p:spPr>
        <p:txBody>
          <a:bodyPr wrap="none" rtlCol="0" anchor="t"/>
          <a:lstStyle/>
          <a:p>
            <a:pPr marL="0" marR="0" lvl="0" indent="0" algn="ctr" defTabSz="761970" rtl="0" eaLnBrk="1" fontAlgn="auto" latinLnBrk="0" hangingPunct="1">
              <a:lnSpc>
                <a:spcPts val="1667"/>
              </a:lnSpc>
              <a:spcBef>
                <a:spcPts val="0"/>
              </a:spcBef>
              <a:spcAft>
                <a:spcPts val="0"/>
              </a:spcAft>
              <a:buClrTx/>
              <a:buSzTx/>
              <a:buFontTx/>
              <a:buNone/>
              <a:tabLst/>
              <a:defRPr/>
            </a:pPr>
            <a:r>
              <a:rPr kumimoji="0" lang="en-US" sz="2400" b="1" i="0" u="none" strike="noStrike" kern="0" cap="none" spc="-27"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Nội dung chính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Shape 8"/>
          <p:cNvSpPr/>
          <p:nvPr/>
        </p:nvSpPr>
        <p:spPr>
          <a:xfrm>
            <a:off x="4840802" y="2019977"/>
            <a:ext cx="19050" cy="504032"/>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hape 9"/>
          <p:cNvSpPr/>
          <p:nvPr/>
        </p:nvSpPr>
        <p:spPr>
          <a:xfrm>
            <a:off x="4696791" y="1693483"/>
            <a:ext cx="323949" cy="323949"/>
          </a:xfrm>
          <a:prstGeom prst="roundRect">
            <a:avLst>
              <a:gd name="adj" fmla="val 18672"/>
            </a:avLst>
          </a:prstGeom>
          <a:solidFill>
            <a:srgbClr val="FFC000"/>
          </a:solidFill>
          <a:ln w="7620">
            <a:solidFill>
              <a:srgbClr val="DABAD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 10"/>
          <p:cNvSpPr/>
          <p:nvPr/>
        </p:nvSpPr>
        <p:spPr>
          <a:xfrm>
            <a:off x="4807916" y="1730660"/>
            <a:ext cx="101600" cy="203299"/>
          </a:xfrm>
          <a:prstGeom prst="rect">
            <a:avLst/>
          </a:prstGeom>
          <a:noFill/>
        </p:spPr>
        <p:txBody>
          <a:bodyPr wrap="none" rtlCol="0" anchor="t"/>
          <a:lstStyle/>
          <a:p>
            <a:pPr marL="0" marR="0" lvl="0" indent="0" algn="ctr" defTabSz="761970" rtl="0" eaLnBrk="1" fontAlgn="auto" latinLnBrk="0" hangingPunct="1">
              <a:lnSpc>
                <a:spcPts val="1600"/>
              </a:lnSpc>
              <a:spcBef>
                <a:spcPts val="0"/>
              </a:spcBef>
              <a:spcAft>
                <a:spcPts val="0"/>
              </a:spcAft>
              <a:buClrTx/>
              <a:buSzTx/>
              <a:buFontTx/>
              <a:buNone/>
              <a:tabLst/>
              <a:defRPr/>
            </a:pPr>
            <a:r>
              <a:rPr kumimoji="0" lang="en-US" sz="2400" b="1" i="0" u="none" strike="noStrike" kern="0" cap="none" spc="-32" normalizeH="0" baseline="0" noProof="0" dirty="0">
                <a:ln>
                  <a:noFill/>
                </a:ln>
                <a:solidFill>
                  <a:srgbClr val="FF0000"/>
                </a:solidFill>
                <a:effectLst/>
                <a:uLnTx/>
                <a:uFillTx/>
                <a:latin typeface="Times New Roman" panose="02020603050405020304" pitchFamily="18" charset="0"/>
                <a:ea typeface="Source Serif Pro" pitchFamily="34" charset="-122"/>
                <a:cs typeface="Times New Roman" panose="02020603050405020304" pitchFamily="18" charset="0"/>
              </a:rPr>
              <a:t>2</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Text 11"/>
          <p:cNvSpPr/>
          <p:nvPr/>
        </p:nvSpPr>
        <p:spPr>
          <a:xfrm>
            <a:off x="4139633" y="2546531"/>
            <a:ext cx="1455143" cy="211832"/>
          </a:xfrm>
          <a:prstGeom prst="rect">
            <a:avLst/>
          </a:prstGeom>
          <a:noFill/>
        </p:spPr>
        <p:txBody>
          <a:bodyPr wrap="none" rtlCol="0" anchor="t"/>
          <a:lstStyle/>
          <a:p>
            <a:pPr marL="0" marR="0" lvl="0" indent="0" algn="ctr" defTabSz="761970" rtl="0" eaLnBrk="1" fontAlgn="auto" latinLnBrk="0" hangingPunct="1">
              <a:lnSpc>
                <a:spcPts val="1667"/>
              </a:lnSpc>
              <a:spcBef>
                <a:spcPts val="600"/>
              </a:spcBef>
              <a:spcAft>
                <a:spcPts val="600"/>
              </a:spcAft>
              <a:buClrTx/>
              <a:buSzTx/>
              <a:buFontTx/>
              <a:buNone/>
              <a:tabLst/>
              <a:defRPr/>
            </a:pPr>
            <a:r>
              <a:rPr kumimoji="0" lang="en-US" sz="2400" b="1" i="0" u="none" strike="noStrike" kern="0" cap="none" spc="-27" normalizeH="0" baseline="0" noProof="0">
                <a:ln>
                  <a:noFill/>
                </a:ln>
                <a:solidFill>
                  <a:srgbClr val="FF0000"/>
                </a:solidFill>
                <a:effectLst/>
                <a:uLnTx/>
                <a:uFillTx/>
                <a:latin typeface="Times New Roman" panose="02020603050405020304" pitchFamily="18" charset="0"/>
                <a:ea typeface="Source Serif Pro" pitchFamily="34" charset="-122"/>
                <a:cs typeface="Times New Roman" panose="02020603050405020304" pitchFamily="18" charset="0"/>
              </a:rPr>
              <a:t>Nhân vật</a:t>
            </a:r>
          </a:p>
          <a:p>
            <a:pPr marL="0" marR="0" lvl="0" indent="0" algn="ctr" defTabSz="761970" rtl="0" eaLnBrk="1" fontAlgn="auto" latinLnBrk="0" hangingPunct="1">
              <a:lnSpc>
                <a:spcPts val="1667"/>
              </a:lnSpc>
              <a:spcBef>
                <a:spcPts val="600"/>
              </a:spcBef>
              <a:spcAft>
                <a:spcPts val="600"/>
              </a:spcAft>
              <a:buClrTx/>
              <a:buSzTx/>
              <a:buFontTx/>
              <a:buNone/>
              <a:tabLst/>
              <a:defRPr/>
            </a:pPr>
            <a:r>
              <a:rPr kumimoji="0" lang="en-US" sz="2400" b="1" i="0" u="none" strike="noStrike" kern="0" cap="none" spc="-27" normalizeH="0" baseline="0" noProof="0">
                <a:ln>
                  <a:noFill/>
                </a:ln>
                <a:solidFill>
                  <a:srgbClr val="FF0000"/>
                </a:solidFill>
                <a:effectLst/>
                <a:uLnTx/>
                <a:uFillTx/>
                <a:latin typeface="Times New Roman" panose="02020603050405020304" pitchFamily="18" charset="0"/>
                <a:ea typeface="Source Serif Pro" pitchFamily="34" charset="-122"/>
                <a:cs typeface="Times New Roman" panose="02020603050405020304" pitchFamily="18" charset="0"/>
              </a:rPr>
              <a:t>chị </a:t>
            </a:r>
            <a:r>
              <a:rPr kumimoji="0" lang="en-US" sz="2400" b="1" i="0" u="none" strike="noStrike" kern="0" cap="none" spc="-27" normalizeH="0" baseline="0" noProof="0" dirty="0">
                <a:ln>
                  <a:noFill/>
                </a:ln>
                <a:solidFill>
                  <a:srgbClr val="FF0000"/>
                </a:solidFill>
                <a:effectLst/>
                <a:uLnTx/>
                <a:uFillTx/>
                <a:latin typeface="Times New Roman" panose="02020603050405020304" pitchFamily="18" charset="0"/>
                <a:ea typeface="Source Serif Pro" pitchFamily="34" charset="-122"/>
                <a:cs typeface="Times New Roman" panose="02020603050405020304" pitchFamily="18" charset="0"/>
              </a:rPr>
              <a:t>Hoài</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7" name="Shape 13"/>
          <p:cNvSpPr/>
          <p:nvPr/>
        </p:nvSpPr>
        <p:spPr>
          <a:xfrm>
            <a:off x="7273128" y="2011581"/>
            <a:ext cx="19050" cy="504032"/>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hape 14"/>
          <p:cNvSpPr/>
          <p:nvPr/>
        </p:nvSpPr>
        <p:spPr>
          <a:xfrm>
            <a:off x="7129117" y="1681911"/>
            <a:ext cx="323949" cy="323949"/>
          </a:xfrm>
          <a:prstGeom prst="roundRect">
            <a:avLst>
              <a:gd name="adj" fmla="val 18672"/>
            </a:avLst>
          </a:prstGeom>
          <a:solidFill>
            <a:srgbClr val="F4D4F7"/>
          </a:solidFill>
          <a:ln w="7620">
            <a:solidFill>
              <a:srgbClr val="DABAD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 15"/>
          <p:cNvSpPr/>
          <p:nvPr/>
        </p:nvSpPr>
        <p:spPr>
          <a:xfrm>
            <a:off x="7240242" y="1742236"/>
            <a:ext cx="101600" cy="203299"/>
          </a:xfrm>
          <a:prstGeom prst="rect">
            <a:avLst/>
          </a:prstGeom>
          <a:noFill/>
        </p:spPr>
        <p:txBody>
          <a:bodyPr wrap="none" rtlCol="0" anchor="t"/>
          <a:lstStyle/>
          <a:p>
            <a:pPr marL="0" marR="0" lvl="0" indent="0" algn="ctr" defTabSz="761970" rtl="0" eaLnBrk="1" fontAlgn="auto" latinLnBrk="0" hangingPunct="1">
              <a:lnSpc>
                <a:spcPts val="1600"/>
              </a:lnSpc>
              <a:spcBef>
                <a:spcPts val="0"/>
              </a:spcBef>
              <a:spcAft>
                <a:spcPts val="0"/>
              </a:spcAft>
              <a:buClrTx/>
              <a:buSzTx/>
              <a:buFontTx/>
              <a:buNone/>
              <a:tabLst/>
              <a:defRPr/>
            </a:pPr>
            <a:r>
              <a:rPr kumimoji="0" lang="en-US" sz="2400" b="1" i="0" u="none" strike="noStrike" kern="0" cap="none" spc="-32"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3</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 16"/>
          <p:cNvSpPr/>
          <p:nvPr/>
        </p:nvSpPr>
        <p:spPr>
          <a:xfrm>
            <a:off x="6228010" y="2554071"/>
            <a:ext cx="2139659" cy="211832"/>
          </a:xfrm>
          <a:prstGeom prst="rect">
            <a:avLst/>
          </a:prstGeom>
          <a:noFill/>
        </p:spPr>
        <p:txBody>
          <a:bodyPr wrap="none" rtlCol="0" anchor="t"/>
          <a:lstStyle/>
          <a:p>
            <a:pPr marL="0" marR="0" lvl="0" indent="0" algn="ctr" defTabSz="761970" rtl="0" eaLnBrk="1" fontAlgn="auto" latinLnBrk="0" hangingPunct="1">
              <a:lnSpc>
                <a:spcPts val="1667"/>
              </a:lnSpc>
              <a:spcBef>
                <a:spcPts val="600"/>
              </a:spcBef>
              <a:spcAft>
                <a:spcPts val="600"/>
              </a:spcAft>
              <a:buClrTx/>
              <a:buSzTx/>
              <a:buFontTx/>
              <a:buNone/>
              <a:tabLst/>
              <a:defRPr/>
            </a:pPr>
            <a:r>
              <a:rPr kumimoji="0" lang="en-US" sz="2400" b="1" i="0" u="none" strike="noStrike" kern="0" cap="none" spc="-27" normalizeH="0" baseline="0" noProof="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Không khí</a:t>
            </a:r>
          </a:p>
          <a:p>
            <a:pPr marL="0" marR="0" lvl="0" indent="0" algn="ctr" defTabSz="761970" rtl="0" eaLnBrk="1" fontAlgn="auto" latinLnBrk="0" hangingPunct="1">
              <a:lnSpc>
                <a:spcPts val="1667"/>
              </a:lnSpc>
              <a:spcBef>
                <a:spcPts val="600"/>
              </a:spcBef>
              <a:spcAft>
                <a:spcPts val="600"/>
              </a:spcAft>
              <a:buClrTx/>
              <a:buSzTx/>
              <a:buFontTx/>
              <a:buNone/>
              <a:tabLst/>
              <a:defRPr/>
            </a:pPr>
            <a:r>
              <a:rPr kumimoji="0" lang="en-US" sz="2400" b="1" i="0" u="none" strike="noStrike" kern="0" cap="none" spc="-27" normalizeH="0" baseline="0" noProof="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ngày </a:t>
            </a:r>
            <a:r>
              <a:rPr kumimoji="0" lang="en-US" sz="2400" b="1" i="0" u="none" strike="noStrike" kern="0" cap="none" spc="-27"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Tết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Shape 18"/>
          <p:cNvSpPr/>
          <p:nvPr/>
        </p:nvSpPr>
        <p:spPr>
          <a:xfrm>
            <a:off x="9764177" y="1991617"/>
            <a:ext cx="19050" cy="504032"/>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Shape 19"/>
          <p:cNvSpPr/>
          <p:nvPr/>
        </p:nvSpPr>
        <p:spPr>
          <a:xfrm>
            <a:off x="9611778" y="1693487"/>
            <a:ext cx="323949" cy="323949"/>
          </a:xfrm>
          <a:prstGeom prst="roundRect">
            <a:avLst>
              <a:gd name="adj" fmla="val 18672"/>
            </a:avLst>
          </a:prstGeom>
          <a:solidFill>
            <a:srgbClr val="F4D4F7"/>
          </a:solidFill>
          <a:ln w="7620">
            <a:solidFill>
              <a:srgbClr val="DABAD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Text 20"/>
          <p:cNvSpPr/>
          <p:nvPr/>
        </p:nvSpPr>
        <p:spPr>
          <a:xfrm>
            <a:off x="9722902" y="1730662"/>
            <a:ext cx="101600" cy="203299"/>
          </a:xfrm>
          <a:prstGeom prst="rect">
            <a:avLst/>
          </a:prstGeom>
          <a:noFill/>
        </p:spPr>
        <p:txBody>
          <a:bodyPr wrap="none" rtlCol="0" anchor="t"/>
          <a:lstStyle/>
          <a:p>
            <a:pPr marL="0" marR="0" lvl="0" indent="0" algn="ctr" defTabSz="761970" rtl="0" eaLnBrk="1" fontAlgn="auto" latinLnBrk="0" hangingPunct="1">
              <a:lnSpc>
                <a:spcPts val="1600"/>
              </a:lnSpc>
              <a:spcBef>
                <a:spcPts val="0"/>
              </a:spcBef>
              <a:spcAft>
                <a:spcPts val="0"/>
              </a:spcAft>
              <a:buClrTx/>
              <a:buSzTx/>
              <a:buFontTx/>
              <a:buNone/>
              <a:tabLst/>
              <a:defRPr/>
            </a:pPr>
            <a:r>
              <a:rPr kumimoji="0" lang="en-US" sz="2400" b="1" i="0" u="none" strike="noStrike" kern="0" cap="none" spc="-32"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4</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Text 21"/>
          <p:cNvSpPr/>
          <p:nvPr/>
        </p:nvSpPr>
        <p:spPr>
          <a:xfrm>
            <a:off x="9046231" y="2538174"/>
            <a:ext cx="1455143" cy="211832"/>
          </a:xfrm>
          <a:prstGeom prst="rect">
            <a:avLst/>
          </a:prstGeom>
          <a:noFill/>
        </p:spPr>
        <p:txBody>
          <a:bodyPr wrap="none" rtlCol="0" anchor="t"/>
          <a:lstStyle/>
          <a:p>
            <a:pPr marL="0" marR="0" lvl="0" indent="0" algn="ctr" defTabSz="761970" rtl="0" eaLnBrk="1" fontAlgn="auto" latinLnBrk="0" hangingPunct="1">
              <a:lnSpc>
                <a:spcPts val="1667"/>
              </a:lnSpc>
              <a:spcBef>
                <a:spcPts val="0"/>
              </a:spcBef>
              <a:spcAft>
                <a:spcPts val="0"/>
              </a:spcAft>
              <a:buClrTx/>
              <a:buSzTx/>
              <a:buFontTx/>
              <a:buNone/>
              <a:tabLst/>
              <a:defRPr/>
            </a:pPr>
            <a:r>
              <a:rPr kumimoji="0" lang="en-US" sz="2400" b="1" i="0" u="none" strike="noStrike" kern="0" cap="none" spc="-27"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Thông điệp</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Hình chữ nhật: Góc Tròn 10">
            <a:extLst>
              <a:ext uri="{FF2B5EF4-FFF2-40B4-BE49-F238E27FC236}">
                <a16:creationId xmlns:a16="http://schemas.microsoft.com/office/drawing/2014/main" id="{C4C7782D-E760-A084-285D-B5D84B533530}"/>
              </a:ext>
            </a:extLst>
          </p:cNvPr>
          <p:cNvSpPr/>
          <p:nvPr/>
        </p:nvSpPr>
        <p:spPr>
          <a:xfrm>
            <a:off x="3402499" y="3856531"/>
            <a:ext cx="8101541" cy="564729"/>
          </a:xfrm>
          <a:prstGeom prst="roundRect">
            <a:avLst/>
          </a:prstGeom>
          <a:solidFill>
            <a:srgbClr val="CBAA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vi-V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sp>
        <p:nvSpPr>
          <p:cNvPr id="16" name="Hộp Văn bản 46">
            <a:extLst>
              <a:ext uri="{FF2B5EF4-FFF2-40B4-BE49-F238E27FC236}">
                <a16:creationId xmlns:a16="http://schemas.microsoft.com/office/drawing/2014/main" id="{DD30F1F4-2F2E-D640-EC5A-BE9F01564DAD}"/>
              </a:ext>
            </a:extLst>
          </p:cNvPr>
          <p:cNvSpPr txBox="1"/>
          <p:nvPr/>
        </p:nvSpPr>
        <p:spPr>
          <a:xfrm>
            <a:off x="3575010" y="3881826"/>
            <a:ext cx="7869273" cy="52322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a:latin typeface="Times New Roman" panose="02020603050405020304" pitchFamily="18" charset="0"/>
                <a:cs typeface="Times New Roman" panose="02020603050405020304" pitchFamily="18" charset="0"/>
              </a:rPr>
              <a:t>Người phụ nữ đảm đang, khéo léo, giàu tình cảm</a:t>
            </a:r>
            <a:endParaRPr lang="vi-VN" sz="2800" err="1">
              <a:latin typeface="Times New Roman" panose="02020603050405020304" pitchFamily="18" charset="0"/>
              <a:cs typeface="Times New Roman" panose="02020603050405020304" pitchFamily="18" charset="0"/>
            </a:endParaRPr>
          </a:p>
        </p:txBody>
      </p:sp>
      <p:sp>
        <p:nvSpPr>
          <p:cNvPr id="21" name="Hình chữ nhật: Góc Tròn 20">
            <a:extLst>
              <a:ext uri="{FF2B5EF4-FFF2-40B4-BE49-F238E27FC236}">
                <a16:creationId xmlns:a16="http://schemas.microsoft.com/office/drawing/2014/main" id="{BF50820E-0A33-8169-C4DB-5774409AC313}"/>
              </a:ext>
            </a:extLst>
          </p:cNvPr>
          <p:cNvSpPr/>
          <p:nvPr/>
        </p:nvSpPr>
        <p:spPr>
          <a:xfrm>
            <a:off x="3402499" y="4511608"/>
            <a:ext cx="8101541" cy="523220"/>
          </a:xfrm>
          <a:prstGeom prst="roundRect">
            <a:avLst/>
          </a:prstGeom>
          <a:solidFill>
            <a:srgbClr val="CBAA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vi-V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sp>
        <p:nvSpPr>
          <p:cNvPr id="26" name="Hộp Văn bản 48">
            <a:extLst>
              <a:ext uri="{FF2B5EF4-FFF2-40B4-BE49-F238E27FC236}">
                <a16:creationId xmlns:a16="http://schemas.microsoft.com/office/drawing/2014/main" id="{6D83F209-DE96-0F80-5F5F-ADAD5FECB122}"/>
              </a:ext>
            </a:extLst>
          </p:cNvPr>
          <p:cNvSpPr txBox="1"/>
          <p:nvPr/>
        </p:nvSpPr>
        <p:spPr>
          <a:xfrm>
            <a:off x="3575010" y="4495164"/>
            <a:ext cx="7869273" cy="52322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a:latin typeface="Times New Roman" panose="02020603050405020304" pitchFamily="18" charset="0"/>
                <a:cs typeface="Times New Roman" panose="02020603050405020304" pitchFamily="18" charset="0"/>
              </a:rPr>
              <a:t>Mạnh mẽ làm chủ số phận của mình</a:t>
            </a:r>
            <a:endParaRPr lang="en-US" sz="2800" err="1">
              <a:latin typeface="Times New Roman" panose="02020603050405020304" pitchFamily="18" charset="0"/>
              <a:cs typeface="Times New Roman" panose="02020603050405020304" pitchFamily="18" charset="0"/>
            </a:endParaRPr>
          </a:p>
        </p:txBody>
      </p:sp>
      <p:sp>
        <p:nvSpPr>
          <p:cNvPr id="27" name="Hình chữ nhật: Góc Tròn 26">
            <a:extLst>
              <a:ext uri="{FF2B5EF4-FFF2-40B4-BE49-F238E27FC236}">
                <a16:creationId xmlns:a16="http://schemas.microsoft.com/office/drawing/2014/main" id="{36159033-E50D-902F-DB5C-FBEFE868583D}"/>
              </a:ext>
            </a:extLst>
          </p:cNvPr>
          <p:cNvSpPr/>
          <p:nvPr/>
        </p:nvSpPr>
        <p:spPr>
          <a:xfrm>
            <a:off x="3402499" y="5130055"/>
            <a:ext cx="8101541" cy="520948"/>
          </a:xfrm>
          <a:prstGeom prst="roundRect">
            <a:avLst/>
          </a:prstGeom>
          <a:solidFill>
            <a:srgbClr val="CBAA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vi-V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sp>
        <p:nvSpPr>
          <p:cNvPr id="28" name="Hộp Văn bản 50">
            <a:extLst>
              <a:ext uri="{FF2B5EF4-FFF2-40B4-BE49-F238E27FC236}">
                <a16:creationId xmlns:a16="http://schemas.microsoft.com/office/drawing/2014/main" id="{494193C1-14DB-7E45-379E-BDB12A8FD6FD}"/>
              </a:ext>
            </a:extLst>
          </p:cNvPr>
          <p:cNvSpPr txBox="1"/>
          <p:nvPr/>
        </p:nvSpPr>
        <p:spPr>
          <a:xfrm>
            <a:off x="3575010" y="5114342"/>
            <a:ext cx="7869273" cy="52322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a:latin typeface="Times New Roman" panose="02020603050405020304" pitchFamily="18" charset="0"/>
                <a:cs typeface="Times New Roman" panose="02020603050405020304" pitchFamily="18" charset="0"/>
              </a:rPr>
              <a:t>Kiểu phụ nữ truyền thống, ân tình, thuỷ chung</a:t>
            </a:r>
            <a:endParaRPr lang="en-US" sz="2800" err="1">
              <a:latin typeface="Times New Roman" panose="02020603050405020304" pitchFamily="18" charset="0"/>
              <a:cs typeface="Times New Roman" panose="02020603050405020304" pitchFamily="18" charset="0"/>
            </a:endParaRPr>
          </a:p>
        </p:txBody>
      </p:sp>
      <p:cxnSp>
        <p:nvCxnSpPr>
          <p:cNvPr id="30" name="Đường kết nối Mũi tên Thẳng 29">
            <a:extLst>
              <a:ext uri="{FF2B5EF4-FFF2-40B4-BE49-F238E27FC236}">
                <a16:creationId xmlns:a16="http://schemas.microsoft.com/office/drawing/2014/main" id="{3A69CFBB-90BE-E3D8-5412-9E008CEB3978}"/>
              </a:ext>
            </a:extLst>
          </p:cNvPr>
          <p:cNvCxnSpPr>
            <a:cxnSpLocks/>
          </p:cNvCxnSpPr>
          <p:nvPr/>
        </p:nvCxnSpPr>
        <p:spPr>
          <a:xfrm flipV="1">
            <a:off x="2639027" y="4167981"/>
            <a:ext cx="763471" cy="9052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Đường kết nối Mũi tên Thẳng 30">
            <a:extLst>
              <a:ext uri="{FF2B5EF4-FFF2-40B4-BE49-F238E27FC236}">
                <a16:creationId xmlns:a16="http://schemas.microsoft.com/office/drawing/2014/main" id="{7D5C127E-C2C1-139F-F6F1-C153F3DE23AC}"/>
              </a:ext>
            </a:extLst>
          </p:cNvPr>
          <p:cNvCxnSpPr>
            <a:cxnSpLocks/>
          </p:cNvCxnSpPr>
          <p:nvPr/>
        </p:nvCxnSpPr>
        <p:spPr>
          <a:xfrm flipV="1">
            <a:off x="2639027" y="4788672"/>
            <a:ext cx="763471" cy="2845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Đường kết nối Mũi tên Thẳng 31">
            <a:extLst>
              <a:ext uri="{FF2B5EF4-FFF2-40B4-BE49-F238E27FC236}">
                <a16:creationId xmlns:a16="http://schemas.microsoft.com/office/drawing/2014/main" id="{BB78EB0E-4A73-6089-D047-7FF635C3F2D6}"/>
              </a:ext>
            </a:extLst>
          </p:cNvPr>
          <p:cNvCxnSpPr>
            <a:cxnSpLocks/>
          </p:cNvCxnSpPr>
          <p:nvPr/>
        </p:nvCxnSpPr>
        <p:spPr>
          <a:xfrm>
            <a:off x="2639028" y="5048209"/>
            <a:ext cx="763472" cy="3435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Đường kết nối Mũi tên Thẳng 32">
            <a:extLst>
              <a:ext uri="{FF2B5EF4-FFF2-40B4-BE49-F238E27FC236}">
                <a16:creationId xmlns:a16="http://schemas.microsoft.com/office/drawing/2014/main" id="{394EDA5D-F2B1-7B4E-9260-94172167DDC0}"/>
              </a:ext>
            </a:extLst>
          </p:cNvPr>
          <p:cNvCxnSpPr>
            <a:cxnSpLocks/>
          </p:cNvCxnSpPr>
          <p:nvPr/>
        </p:nvCxnSpPr>
        <p:spPr>
          <a:xfrm>
            <a:off x="2639028" y="5048270"/>
            <a:ext cx="763471" cy="1223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8" name="Hình chữ nhật: Góc Tròn 37">
            <a:extLst>
              <a:ext uri="{FF2B5EF4-FFF2-40B4-BE49-F238E27FC236}">
                <a16:creationId xmlns:a16="http://schemas.microsoft.com/office/drawing/2014/main" id="{EE9429CC-B175-9D8D-C990-8198E5FB802E}"/>
              </a:ext>
            </a:extLst>
          </p:cNvPr>
          <p:cNvSpPr/>
          <p:nvPr/>
        </p:nvSpPr>
        <p:spPr>
          <a:xfrm>
            <a:off x="3402499" y="5766267"/>
            <a:ext cx="8101541" cy="910625"/>
          </a:xfrm>
          <a:prstGeom prst="roundRect">
            <a:avLst/>
          </a:prstGeom>
          <a:solidFill>
            <a:srgbClr val="CBAA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vi-V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sp>
        <p:nvSpPr>
          <p:cNvPr id="39" name="Hộp Văn bản 52">
            <a:extLst>
              <a:ext uri="{FF2B5EF4-FFF2-40B4-BE49-F238E27FC236}">
                <a16:creationId xmlns:a16="http://schemas.microsoft.com/office/drawing/2014/main" id="{179183E2-95AC-F945-C0AA-F2929168E6EE}"/>
              </a:ext>
            </a:extLst>
          </p:cNvPr>
          <p:cNvSpPr txBox="1"/>
          <p:nvPr/>
        </p:nvSpPr>
        <p:spPr>
          <a:xfrm>
            <a:off x="3402500" y="5779708"/>
            <a:ext cx="8052334" cy="954107"/>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a:latin typeface="Times New Roman" panose="02020603050405020304" pitchFamily="18" charset="0"/>
                <a:cs typeface="Times New Roman" panose="02020603050405020304" pitchFamily="18" charset="0"/>
              </a:rPr>
              <a:t>Kiểu người lưu giữ những nét đẹp ngàn đời qua những biến thiên dữ dội của thời đại,…</a:t>
            </a:r>
            <a:endParaRPr lang="vi-VN" sz="2800" err="1">
              <a:latin typeface="Times New Roman" panose="02020603050405020304" pitchFamily="18" charset="0"/>
              <a:cs typeface="Times New Roman" panose="02020603050405020304" pitchFamily="18" charset="0"/>
            </a:endParaRPr>
          </a:p>
        </p:txBody>
      </p:sp>
      <p:sp>
        <p:nvSpPr>
          <p:cNvPr id="48" name="Google Shape;5758;p57">
            <a:extLst>
              <a:ext uri="{FF2B5EF4-FFF2-40B4-BE49-F238E27FC236}">
                <a16:creationId xmlns:a16="http://schemas.microsoft.com/office/drawing/2014/main" id="{9A45B3C4-580D-3758-B9E8-5AE6A02A997C}"/>
              </a:ext>
            </a:extLst>
          </p:cNvPr>
          <p:cNvSpPr/>
          <p:nvPr/>
        </p:nvSpPr>
        <p:spPr>
          <a:xfrm>
            <a:off x="726224" y="3971873"/>
            <a:ext cx="1912801" cy="1731126"/>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DFCB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9" name="Google Shape;2466;p55">
            <a:extLst>
              <a:ext uri="{FF2B5EF4-FFF2-40B4-BE49-F238E27FC236}">
                <a16:creationId xmlns:a16="http://schemas.microsoft.com/office/drawing/2014/main" id="{66CB890F-02C2-30CA-83F3-D6BFFD810B73}"/>
              </a:ext>
            </a:extLst>
          </p:cNvPr>
          <p:cNvGrpSpPr/>
          <p:nvPr/>
        </p:nvGrpSpPr>
        <p:grpSpPr>
          <a:xfrm rot="5400000">
            <a:off x="4739139" y="3205936"/>
            <a:ext cx="297675" cy="450821"/>
            <a:chOff x="4854075" y="2527625"/>
            <a:chExt cx="56000" cy="59050"/>
          </a:xfrm>
          <a:solidFill>
            <a:srgbClr val="7030A0"/>
          </a:solidFill>
        </p:grpSpPr>
        <p:sp>
          <p:nvSpPr>
            <p:cNvPr id="50" name="Google Shape;2467;p55">
              <a:extLst>
                <a:ext uri="{FF2B5EF4-FFF2-40B4-BE49-F238E27FC236}">
                  <a16:creationId xmlns:a16="http://schemas.microsoft.com/office/drawing/2014/main" id="{C38CEF70-035E-E0E7-0760-F0301749313E}"/>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p>
          </p:txBody>
        </p:sp>
        <p:sp>
          <p:nvSpPr>
            <p:cNvPr id="51" name="Google Shape;2468;p55">
              <a:extLst>
                <a:ext uri="{FF2B5EF4-FFF2-40B4-BE49-F238E27FC236}">
                  <a16:creationId xmlns:a16="http://schemas.microsoft.com/office/drawing/2014/main" id="{9CF59940-276E-D2AB-2AFB-C7DC4DE9F394}"/>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p>
          </p:txBody>
        </p:sp>
      </p:grpSp>
      <p:pic>
        <p:nvPicPr>
          <p:cNvPr id="53" name="Hình ảnh 52" descr="Ảnh có chứa ngoài trời, trang phục, người, đen và trắng&#10;&#10;Mô tả được tạo tự động">
            <a:extLst>
              <a:ext uri="{FF2B5EF4-FFF2-40B4-BE49-F238E27FC236}">
                <a16:creationId xmlns:a16="http://schemas.microsoft.com/office/drawing/2014/main" id="{76DA9427-B520-925D-029B-42EC053EEC7E}"/>
              </a:ext>
            </a:extLst>
          </p:cNvPr>
          <p:cNvPicPr>
            <a:picLocks noChangeAspect="1"/>
          </p:cNvPicPr>
          <p:nvPr/>
        </p:nvPicPr>
        <p:blipFill rotWithShape="1">
          <a:blip r:embed="rId4">
            <a:extLst>
              <a:ext uri="{28A0092B-C50C-407E-A947-70E740481C1C}">
                <a14:useLocalDpi xmlns:a14="http://schemas.microsoft.com/office/drawing/2010/main" val="0"/>
              </a:ext>
            </a:extLst>
          </a:blip>
          <a:srcRect t="32640" r="12653" b="2542"/>
          <a:stretch/>
        </p:blipFill>
        <p:spPr>
          <a:xfrm>
            <a:off x="262627" y="3871969"/>
            <a:ext cx="2604134" cy="2731390"/>
          </a:xfrm>
          <a:prstGeom prst="ellipse">
            <a:avLst/>
          </a:prstGeom>
          <a:ln>
            <a:noFill/>
          </a:ln>
          <a:effectLst>
            <a:softEdge rad="112500"/>
          </a:effectLst>
        </p:spPr>
      </p:pic>
      <p:grpSp>
        <p:nvGrpSpPr>
          <p:cNvPr id="54" name="Group 21383">
            <a:extLst>
              <a:ext uri="{FF2B5EF4-FFF2-40B4-BE49-F238E27FC236}">
                <a16:creationId xmlns:a16="http://schemas.microsoft.com/office/drawing/2014/main" id="{B9420249-3451-AD41-66F5-7E1370409E5F}"/>
              </a:ext>
            </a:extLst>
          </p:cNvPr>
          <p:cNvGrpSpPr/>
          <p:nvPr/>
        </p:nvGrpSpPr>
        <p:grpSpPr>
          <a:xfrm>
            <a:off x="0" y="-79070"/>
            <a:ext cx="12192000" cy="922074"/>
            <a:chOff x="0" y="15240"/>
            <a:chExt cx="12192000" cy="922284"/>
          </a:xfrm>
        </p:grpSpPr>
        <p:sp>
          <p:nvSpPr>
            <p:cNvPr id="55" name="Shape 21384">
              <a:extLst>
                <a:ext uri="{FF2B5EF4-FFF2-40B4-BE49-F238E27FC236}">
                  <a16:creationId xmlns:a16="http://schemas.microsoft.com/office/drawing/2014/main" id="{7CC56C41-DF3D-1A69-BE79-665AF195DC07}"/>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56" name="Rectangle 21387">
              <a:extLst>
                <a:ext uri="{FF2B5EF4-FFF2-40B4-BE49-F238E27FC236}">
                  <a16:creationId xmlns:a16="http://schemas.microsoft.com/office/drawing/2014/main" id="{6F6722DC-1D68-2E19-EAE5-79274062349D}"/>
                </a:ext>
              </a:extLst>
            </p:cNvPr>
            <p:cNvSpPr/>
            <p:nvPr/>
          </p:nvSpPr>
          <p:spPr>
            <a:xfrm>
              <a:off x="39891" y="314506"/>
              <a:ext cx="919429"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 name="Rectangle 21389">
              <a:extLst>
                <a:ext uri="{FF2B5EF4-FFF2-40B4-BE49-F238E27FC236}">
                  <a16:creationId xmlns:a16="http://schemas.microsoft.com/office/drawing/2014/main" id="{0F278818-ABFC-B5CE-B243-776F303B40C1}"/>
                </a:ext>
              </a:extLst>
            </p:cNvPr>
            <p:cNvSpPr/>
            <p:nvPr/>
          </p:nvSpPr>
          <p:spPr>
            <a:xfrm>
              <a:off x="361798" y="565199"/>
              <a:ext cx="251358"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12</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8" name="Shape 21385">
              <a:extLst>
                <a:ext uri="{FF2B5EF4-FFF2-40B4-BE49-F238E27FC236}">
                  <a16:creationId xmlns:a16="http://schemas.microsoft.com/office/drawing/2014/main" id="{241AB661-7458-E523-0133-5E4DAAE30C0B}"/>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59" name="Shape 23260">
              <a:extLst>
                <a:ext uri="{FF2B5EF4-FFF2-40B4-BE49-F238E27FC236}">
                  <a16:creationId xmlns:a16="http://schemas.microsoft.com/office/drawing/2014/main" id="{CB550AA8-96E9-1A0A-EF3C-E2296C7E6246}"/>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60" name="Rectangle 21392">
              <a:extLst>
                <a:ext uri="{FF2B5EF4-FFF2-40B4-BE49-F238E27FC236}">
                  <a16:creationId xmlns:a16="http://schemas.microsoft.com/office/drawing/2014/main" id="{9E308133-C11E-6A7D-9EE2-24FE95B7F1A1}"/>
                </a:ext>
              </a:extLst>
            </p:cNvPr>
            <p:cNvSpPr/>
            <p:nvPr/>
          </p:nvSpPr>
          <p:spPr>
            <a:xfrm>
              <a:off x="5269104" y="181171"/>
              <a:ext cx="5324813" cy="374147"/>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 30 TẾT</a:t>
              </a:r>
              <a:endParaRPr kumimoji="0" lang="vi-VN" sz="1600" b="1"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 name="Picture 21386">
              <a:extLst>
                <a:ext uri="{FF2B5EF4-FFF2-40B4-BE49-F238E27FC236}">
                  <a16:creationId xmlns:a16="http://schemas.microsoft.com/office/drawing/2014/main" id="{B0FE2302-C97D-1DE5-483E-ED78C94483B0}"/>
                </a:ext>
              </a:extLst>
            </p:cNvPr>
            <p:cNvPicPr/>
            <p:nvPr/>
          </p:nvPicPr>
          <p:blipFill>
            <a:blip r:embed="rId5"/>
            <a:stretch>
              <a:fillRect/>
            </a:stretch>
          </p:blipFill>
          <p:spPr>
            <a:xfrm>
              <a:off x="11270488" y="149352"/>
              <a:ext cx="911352" cy="725424"/>
            </a:xfrm>
            <a:prstGeom prst="rect">
              <a:avLst/>
            </a:prstGeom>
          </p:spPr>
        </p:pic>
        <p:sp>
          <p:nvSpPr>
            <p:cNvPr id="62" name="Rectangle 21388">
              <a:extLst>
                <a:ext uri="{FF2B5EF4-FFF2-40B4-BE49-F238E27FC236}">
                  <a16:creationId xmlns:a16="http://schemas.microsoft.com/office/drawing/2014/main" id="{76B39F97-7F45-D6E1-5121-EA5C4C7A4999}"/>
                </a:ext>
              </a:extLst>
            </p:cNvPr>
            <p:cNvSpPr/>
            <p:nvPr/>
          </p:nvSpPr>
          <p:spPr>
            <a:xfrm>
              <a:off x="1078687" y="179273"/>
              <a:ext cx="516561"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3" name="Rectangle 21390">
              <a:extLst>
                <a:ext uri="{FF2B5EF4-FFF2-40B4-BE49-F238E27FC236}">
                  <a16:creationId xmlns:a16="http://schemas.microsoft.com/office/drawing/2014/main" id="{302FA528-BBE4-0EE2-F74C-6F574719FC8D}"/>
                </a:ext>
              </a:extLst>
            </p:cNvPr>
            <p:cNvSpPr/>
            <p:nvPr/>
          </p:nvSpPr>
          <p:spPr>
            <a:xfrm>
              <a:off x="1184148" y="453230"/>
              <a:ext cx="161355" cy="477976"/>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4" name="Shape 23274">
              <a:extLst>
                <a:ext uri="{FF2B5EF4-FFF2-40B4-BE49-F238E27FC236}">
                  <a16:creationId xmlns:a16="http://schemas.microsoft.com/office/drawing/2014/main" id="{0230894A-A562-8CA7-767F-C60AE4E59166}"/>
                </a:ext>
              </a:extLst>
            </p:cNvPr>
            <p:cNvSpPr/>
            <p:nvPr/>
          </p:nvSpPr>
          <p:spPr>
            <a:xfrm>
              <a:off x="1708404" y="280416"/>
              <a:ext cx="3868318"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65" name="Rectangle 21394">
              <a:extLst>
                <a:ext uri="{FF2B5EF4-FFF2-40B4-BE49-F238E27FC236}">
                  <a16:creationId xmlns:a16="http://schemas.microsoft.com/office/drawing/2014/main" id="{5F58F819-2879-3AD2-4EDB-4E5E42F2467C}"/>
                </a:ext>
              </a:extLst>
            </p:cNvPr>
            <p:cNvSpPr/>
            <p:nvPr/>
          </p:nvSpPr>
          <p:spPr>
            <a:xfrm>
              <a:off x="1729359" y="371359"/>
              <a:ext cx="3847362"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 ÁNH ĐÈN THÀNH THỊ</a:t>
              </a:r>
              <a:endParaRPr kumimoji="0" lang="vi-VN" sz="20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69041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41608"/>
            <a:ext cx="12192000" cy="6858000"/>
          </a:xfrm>
          <a:prstGeom prst="rect">
            <a:avLst/>
          </a:prstGeom>
        </p:spPr>
      </p:pic>
      <p:sp>
        <p:nvSpPr>
          <p:cNvPr id="3" name="Shape 0"/>
          <p:cNvSpPr/>
          <p:nvPr/>
        </p:nvSpPr>
        <p:spPr>
          <a:xfrm>
            <a:off x="0" y="59255"/>
            <a:ext cx="12192000" cy="6929140"/>
          </a:xfrm>
          <a:prstGeom prst="rect">
            <a:avLst/>
          </a:prstGeom>
          <a:solidFill>
            <a:srgbClr val="FFFFFF">
              <a:alpha val="75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 1"/>
          <p:cNvSpPr/>
          <p:nvPr/>
        </p:nvSpPr>
        <p:spPr>
          <a:xfrm>
            <a:off x="2393851" y="1111753"/>
            <a:ext cx="4735513" cy="423466"/>
          </a:xfrm>
          <a:prstGeom prst="rect">
            <a:avLst/>
          </a:prstGeom>
          <a:noFill/>
        </p:spPr>
        <p:txBody>
          <a:bodyPr wrap="none" rtlCol="0" anchor="t"/>
          <a:lstStyle/>
          <a:p>
            <a:pPr marL="0" marR="0" lvl="0" indent="0" algn="l" defTabSz="761970" rtl="0" eaLnBrk="1" fontAlgn="auto" latinLnBrk="0" hangingPunct="1">
              <a:lnSpc>
                <a:spcPts val="3333"/>
              </a:lnSpc>
              <a:spcBef>
                <a:spcPts val="0"/>
              </a:spcBef>
              <a:spcAft>
                <a:spcPts val="0"/>
              </a:spcAft>
              <a:buClrTx/>
              <a:buSzTx/>
              <a:buFontTx/>
              <a:buNone/>
              <a:tabLst/>
              <a:defRPr/>
            </a:pPr>
            <a:r>
              <a:rPr kumimoji="0" lang="en-US" sz="3600" b="1" i="0" u="none" strike="noStrike" kern="0" cap="none" spc="-53" normalizeH="0" baseline="0" noProof="0" dirty="0">
                <a:ln>
                  <a:noFill/>
                </a:ln>
                <a:solidFill>
                  <a:srgbClr val="D73AD7"/>
                </a:solidFill>
                <a:effectLst/>
                <a:uLnTx/>
                <a:uFillTx/>
                <a:latin typeface="Times New Roman" panose="02020603050405020304" pitchFamily="18" charset="0"/>
                <a:ea typeface="Source Serif Pro" pitchFamily="34" charset="-122"/>
                <a:cs typeface="Times New Roman" panose="02020603050405020304" pitchFamily="18" charset="0"/>
              </a:rPr>
              <a:t>Khám phá văn bản </a:t>
            </a:r>
            <a:r>
              <a:rPr kumimoji="0" lang="en-US" sz="3600" b="1" i="1" u="none" strike="noStrike" kern="0" cap="none" spc="-53" normalizeH="0" baseline="0" noProof="0" dirty="0">
                <a:ln>
                  <a:noFill/>
                </a:ln>
                <a:solidFill>
                  <a:srgbClr val="D73AD7"/>
                </a:solidFill>
                <a:effectLst/>
                <a:uLnTx/>
                <a:uFillTx/>
                <a:latin typeface="Times New Roman" panose="02020603050405020304" pitchFamily="18" charset="0"/>
                <a:ea typeface="Source Serif Pro" pitchFamily="34" charset="-122"/>
                <a:cs typeface="Times New Roman" panose="02020603050405020304" pitchFamily="18" charset="0"/>
              </a:rPr>
              <a:t>"Ngày 30 Tết"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Shape 2"/>
          <p:cNvSpPr/>
          <p:nvPr/>
        </p:nvSpPr>
        <p:spPr>
          <a:xfrm>
            <a:off x="1442907" y="1759339"/>
            <a:ext cx="9202722" cy="45719"/>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Shape 3"/>
          <p:cNvSpPr/>
          <p:nvPr/>
        </p:nvSpPr>
        <p:spPr>
          <a:xfrm>
            <a:off x="2291029" y="1950519"/>
            <a:ext cx="19050" cy="504032"/>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Shape 4"/>
          <p:cNvSpPr/>
          <p:nvPr/>
        </p:nvSpPr>
        <p:spPr>
          <a:xfrm>
            <a:off x="2130241" y="1600885"/>
            <a:ext cx="323949" cy="323949"/>
          </a:xfrm>
          <a:prstGeom prst="roundRect">
            <a:avLst>
              <a:gd name="adj" fmla="val 18672"/>
            </a:avLst>
          </a:prstGeom>
          <a:solidFill>
            <a:srgbClr val="F4D4F7"/>
          </a:solidFill>
          <a:ln w="7620">
            <a:solidFill>
              <a:srgbClr val="DABAD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 5"/>
          <p:cNvSpPr/>
          <p:nvPr/>
        </p:nvSpPr>
        <p:spPr>
          <a:xfrm>
            <a:off x="2241365" y="1672784"/>
            <a:ext cx="101600" cy="203299"/>
          </a:xfrm>
          <a:prstGeom prst="rect">
            <a:avLst/>
          </a:prstGeom>
          <a:noFill/>
        </p:spPr>
        <p:txBody>
          <a:bodyPr wrap="none" rtlCol="0" anchor="t"/>
          <a:lstStyle/>
          <a:p>
            <a:pPr marL="0" marR="0" lvl="0" indent="0" algn="ctr" defTabSz="761970" rtl="0" eaLnBrk="1" fontAlgn="auto" latinLnBrk="0" hangingPunct="1">
              <a:lnSpc>
                <a:spcPts val="1600"/>
              </a:lnSpc>
              <a:spcBef>
                <a:spcPts val="0"/>
              </a:spcBef>
              <a:spcAft>
                <a:spcPts val="0"/>
              </a:spcAft>
              <a:buClrTx/>
              <a:buSzTx/>
              <a:buFontTx/>
              <a:buNone/>
              <a:tabLst/>
              <a:defRPr/>
            </a:pPr>
            <a:r>
              <a:rPr kumimoji="0" lang="en-US" sz="2400" b="1" i="0" u="none" strike="noStrike" kern="0" cap="none" spc="-32"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 6"/>
          <p:cNvSpPr/>
          <p:nvPr/>
        </p:nvSpPr>
        <p:spPr>
          <a:xfrm>
            <a:off x="1564694" y="2477080"/>
            <a:ext cx="1455143" cy="211832"/>
          </a:xfrm>
          <a:prstGeom prst="rect">
            <a:avLst/>
          </a:prstGeom>
          <a:noFill/>
        </p:spPr>
        <p:txBody>
          <a:bodyPr wrap="none" rtlCol="0" anchor="t"/>
          <a:lstStyle/>
          <a:p>
            <a:pPr marL="0" marR="0" lvl="0" indent="0" algn="ctr" defTabSz="761970" rtl="0" eaLnBrk="1" fontAlgn="auto" latinLnBrk="0" hangingPunct="1">
              <a:lnSpc>
                <a:spcPts val="1667"/>
              </a:lnSpc>
              <a:spcBef>
                <a:spcPts val="0"/>
              </a:spcBef>
              <a:spcAft>
                <a:spcPts val="0"/>
              </a:spcAft>
              <a:buClrTx/>
              <a:buSzTx/>
              <a:buFontTx/>
              <a:buNone/>
              <a:tabLst/>
              <a:defRPr/>
            </a:pPr>
            <a:r>
              <a:rPr kumimoji="0" lang="en-US" sz="2400" b="1" i="0" u="none" strike="noStrike" kern="0" cap="none" spc="-27"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Nội dung chính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Shape 8"/>
          <p:cNvSpPr/>
          <p:nvPr/>
        </p:nvSpPr>
        <p:spPr>
          <a:xfrm>
            <a:off x="4840802" y="1938950"/>
            <a:ext cx="19050" cy="504032"/>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hape 9"/>
          <p:cNvSpPr/>
          <p:nvPr/>
        </p:nvSpPr>
        <p:spPr>
          <a:xfrm>
            <a:off x="4696791" y="1600885"/>
            <a:ext cx="323949" cy="323949"/>
          </a:xfrm>
          <a:prstGeom prst="roundRect">
            <a:avLst>
              <a:gd name="adj" fmla="val 18672"/>
            </a:avLst>
          </a:prstGeom>
          <a:solidFill>
            <a:srgbClr val="F4D4F7"/>
          </a:solidFill>
          <a:ln w="7620">
            <a:solidFill>
              <a:srgbClr val="DABAD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 10"/>
          <p:cNvSpPr/>
          <p:nvPr/>
        </p:nvSpPr>
        <p:spPr>
          <a:xfrm>
            <a:off x="4807916" y="1672784"/>
            <a:ext cx="101600" cy="203299"/>
          </a:xfrm>
          <a:prstGeom prst="rect">
            <a:avLst/>
          </a:prstGeom>
          <a:noFill/>
        </p:spPr>
        <p:txBody>
          <a:bodyPr wrap="none" rtlCol="0" anchor="t"/>
          <a:lstStyle/>
          <a:p>
            <a:pPr marL="0" marR="0" lvl="0" indent="0" algn="ctr" defTabSz="761970" rtl="0" eaLnBrk="1" fontAlgn="auto" latinLnBrk="0" hangingPunct="1">
              <a:lnSpc>
                <a:spcPts val="1600"/>
              </a:lnSpc>
              <a:spcBef>
                <a:spcPts val="0"/>
              </a:spcBef>
              <a:spcAft>
                <a:spcPts val="0"/>
              </a:spcAft>
              <a:buClrTx/>
              <a:buSzTx/>
              <a:buFontTx/>
              <a:buNone/>
              <a:tabLst/>
              <a:defRPr/>
            </a:pPr>
            <a:r>
              <a:rPr kumimoji="0" lang="en-US" sz="2400" b="1" i="0" u="none" strike="noStrike" kern="0" cap="none" spc="-32"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 11"/>
          <p:cNvSpPr/>
          <p:nvPr/>
        </p:nvSpPr>
        <p:spPr>
          <a:xfrm>
            <a:off x="4139633" y="2477080"/>
            <a:ext cx="1455143" cy="211832"/>
          </a:xfrm>
          <a:prstGeom prst="rect">
            <a:avLst/>
          </a:prstGeom>
          <a:noFill/>
        </p:spPr>
        <p:txBody>
          <a:bodyPr wrap="none" rtlCol="0" anchor="t"/>
          <a:lstStyle/>
          <a:p>
            <a:pPr marL="0" marR="0" lvl="0" indent="0" algn="ctr" defTabSz="761970" rtl="0" eaLnBrk="1" fontAlgn="auto" latinLnBrk="0" hangingPunct="1">
              <a:lnSpc>
                <a:spcPts val="1667"/>
              </a:lnSpc>
              <a:spcBef>
                <a:spcPts val="600"/>
              </a:spcBef>
              <a:spcAft>
                <a:spcPts val="600"/>
              </a:spcAft>
              <a:buClrTx/>
              <a:buSzTx/>
              <a:buFontTx/>
              <a:buNone/>
              <a:tabLst/>
              <a:defRPr/>
            </a:pPr>
            <a:r>
              <a:rPr kumimoji="0" lang="en-US" sz="2400" b="1" i="0" u="none" strike="noStrike" kern="0" cap="none" spc="-27" normalizeH="0" baseline="0" noProof="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Nhân vật</a:t>
            </a:r>
          </a:p>
          <a:p>
            <a:pPr marL="0" marR="0" lvl="0" indent="0" algn="ctr" defTabSz="761970" rtl="0" eaLnBrk="1" fontAlgn="auto" latinLnBrk="0" hangingPunct="1">
              <a:lnSpc>
                <a:spcPts val="1667"/>
              </a:lnSpc>
              <a:spcBef>
                <a:spcPts val="600"/>
              </a:spcBef>
              <a:spcAft>
                <a:spcPts val="600"/>
              </a:spcAft>
              <a:buClrTx/>
              <a:buSzTx/>
              <a:buFontTx/>
              <a:buNone/>
              <a:tabLst/>
              <a:defRPr/>
            </a:pPr>
            <a:r>
              <a:rPr kumimoji="0" lang="en-US" sz="2400" b="1" i="0" u="none" strike="noStrike" kern="0" cap="none" spc="-27" normalizeH="0" baseline="0" noProof="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chị </a:t>
            </a:r>
            <a:r>
              <a:rPr kumimoji="0" lang="en-US" sz="2400" b="1" i="0" u="none" strike="noStrike" kern="0" cap="none" spc="-27"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Hoài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Shape 13"/>
          <p:cNvSpPr/>
          <p:nvPr/>
        </p:nvSpPr>
        <p:spPr>
          <a:xfrm>
            <a:off x="7273128" y="1918982"/>
            <a:ext cx="19050" cy="504032"/>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hape 14"/>
          <p:cNvSpPr/>
          <p:nvPr/>
        </p:nvSpPr>
        <p:spPr>
          <a:xfrm>
            <a:off x="7129117" y="1612459"/>
            <a:ext cx="323949" cy="323949"/>
          </a:xfrm>
          <a:prstGeom prst="roundRect">
            <a:avLst>
              <a:gd name="adj" fmla="val 18672"/>
            </a:avLst>
          </a:prstGeom>
          <a:solidFill>
            <a:srgbClr val="FFC000"/>
          </a:solidFill>
          <a:ln w="7620">
            <a:solidFill>
              <a:srgbClr val="DABAD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 15"/>
          <p:cNvSpPr/>
          <p:nvPr/>
        </p:nvSpPr>
        <p:spPr>
          <a:xfrm>
            <a:off x="7240242" y="1672784"/>
            <a:ext cx="101600" cy="203299"/>
          </a:xfrm>
          <a:prstGeom prst="rect">
            <a:avLst/>
          </a:prstGeom>
          <a:noFill/>
        </p:spPr>
        <p:txBody>
          <a:bodyPr wrap="none" rtlCol="0" anchor="t"/>
          <a:lstStyle/>
          <a:p>
            <a:pPr marL="0" marR="0" lvl="0" indent="0" algn="ctr" defTabSz="761970" rtl="0" eaLnBrk="1" fontAlgn="auto" latinLnBrk="0" hangingPunct="1">
              <a:lnSpc>
                <a:spcPts val="1600"/>
              </a:lnSpc>
              <a:spcBef>
                <a:spcPts val="0"/>
              </a:spcBef>
              <a:spcAft>
                <a:spcPts val="0"/>
              </a:spcAft>
              <a:buClrTx/>
              <a:buSzTx/>
              <a:buFontTx/>
              <a:buNone/>
              <a:tabLst/>
              <a:defRPr/>
            </a:pPr>
            <a:r>
              <a:rPr kumimoji="0" lang="en-US" sz="2400" b="1" i="0" u="none" strike="noStrike" kern="0" cap="none" spc="-32" normalizeH="0" baseline="0" noProof="0" dirty="0">
                <a:ln>
                  <a:noFill/>
                </a:ln>
                <a:solidFill>
                  <a:srgbClr val="FF0000"/>
                </a:solidFill>
                <a:effectLst/>
                <a:uLnTx/>
                <a:uFillTx/>
                <a:latin typeface="Times New Roman" panose="02020603050405020304" pitchFamily="18" charset="0"/>
                <a:ea typeface="Source Serif Pro" pitchFamily="34" charset="-122"/>
                <a:cs typeface="Times New Roman" panose="02020603050405020304" pitchFamily="18" charset="0"/>
              </a:rPr>
              <a:t>3</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0" name="Text 16"/>
          <p:cNvSpPr/>
          <p:nvPr/>
        </p:nvSpPr>
        <p:spPr>
          <a:xfrm>
            <a:off x="6228010" y="2426746"/>
            <a:ext cx="2139659" cy="211832"/>
          </a:xfrm>
          <a:prstGeom prst="rect">
            <a:avLst/>
          </a:prstGeom>
          <a:noFill/>
        </p:spPr>
        <p:txBody>
          <a:bodyPr wrap="none" rtlCol="0" anchor="t"/>
          <a:lstStyle/>
          <a:p>
            <a:pPr marL="0" marR="0" lvl="0" indent="0" algn="ctr" defTabSz="761970" rtl="0" eaLnBrk="1" fontAlgn="auto" latinLnBrk="0" hangingPunct="1">
              <a:lnSpc>
                <a:spcPts val="1667"/>
              </a:lnSpc>
              <a:spcBef>
                <a:spcPts val="600"/>
              </a:spcBef>
              <a:spcAft>
                <a:spcPts val="600"/>
              </a:spcAft>
              <a:buClrTx/>
              <a:buSzTx/>
              <a:buFontTx/>
              <a:buNone/>
              <a:tabLst/>
              <a:defRPr/>
            </a:pPr>
            <a:r>
              <a:rPr kumimoji="0" lang="en-US" sz="2400" b="1" i="0" u="none" strike="noStrike" kern="0" cap="none" spc="-27" normalizeH="0" baseline="0" noProof="0">
                <a:ln>
                  <a:noFill/>
                </a:ln>
                <a:solidFill>
                  <a:srgbClr val="FF0000"/>
                </a:solidFill>
                <a:effectLst/>
                <a:uLnTx/>
                <a:uFillTx/>
                <a:latin typeface="Times New Roman" panose="02020603050405020304" pitchFamily="18" charset="0"/>
                <a:ea typeface="Source Serif Pro" pitchFamily="34" charset="-122"/>
                <a:cs typeface="Times New Roman" panose="02020603050405020304" pitchFamily="18" charset="0"/>
              </a:rPr>
              <a:t>Không khí</a:t>
            </a:r>
          </a:p>
          <a:p>
            <a:pPr marL="0" marR="0" lvl="0" indent="0" algn="ctr" defTabSz="761970" rtl="0" eaLnBrk="1" fontAlgn="auto" latinLnBrk="0" hangingPunct="1">
              <a:lnSpc>
                <a:spcPts val="1667"/>
              </a:lnSpc>
              <a:spcBef>
                <a:spcPts val="600"/>
              </a:spcBef>
              <a:spcAft>
                <a:spcPts val="600"/>
              </a:spcAft>
              <a:buClrTx/>
              <a:buSzTx/>
              <a:buFontTx/>
              <a:buNone/>
              <a:tabLst/>
              <a:defRPr/>
            </a:pPr>
            <a:r>
              <a:rPr kumimoji="0" lang="en-US" sz="2400" b="1" i="0" u="none" strike="noStrike" kern="0" cap="none" spc="-27" normalizeH="0" baseline="0" noProof="0">
                <a:ln>
                  <a:noFill/>
                </a:ln>
                <a:solidFill>
                  <a:srgbClr val="FF0000"/>
                </a:solidFill>
                <a:effectLst/>
                <a:uLnTx/>
                <a:uFillTx/>
                <a:latin typeface="Times New Roman" panose="02020603050405020304" pitchFamily="18" charset="0"/>
                <a:ea typeface="Source Serif Pro" pitchFamily="34" charset="-122"/>
                <a:cs typeface="Times New Roman" panose="02020603050405020304" pitchFamily="18" charset="0"/>
              </a:rPr>
              <a:t>ngày </a:t>
            </a:r>
            <a:r>
              <a:rPr kumimoji="0" lang="en-US" sz="2400" b="1" i="0" u="none" strike="noStrike" kern="0" cap="none" spc="-27" normalizeH="0" baseline="0" noProof="0" dirty="0">
                <a:ln>
                  <a:noFill/>
                </a:ln>
                <a:solidFill>
                  <a:srgbClr val="FF0000"/>
                </a:solidFill>
                <a:effectLst/>
                <a:uLnTx/>
                <a:uFillTx/>
                <a:latin typeface="Times New Roman" panose="02020603050405020304" pitchFamily="18" charset="0"/>
                <a:ea typeface="Source Serif Pro" pitchFamily="34" charset="-122"/>
                <a:cs typeface="Times New Roman" panose="02020603050405020304" pitchFamily="18" charset="0"/>
              </a:rPr>
              <a:t>Tết</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2" name="Shape 18"/>
          <p:cNvSpPr/>
          <p:nvPr/>
        </p:nvSpPr>
        <p:spPr>
          <a:xfrm>
            <a:off x="9764177" y="1910594"/>
            <a:ext cx="19050" cy="504032"/>
          </a:xfrm>
          <a:prstGeom prst="roundRect">
            <a:avLst>
              <a:gd name="adj" fmla="val 317520"/>
            </a:avLst>
          </a:prstGeom>
          <a:solidFill>
            <a:srgbClr val="DABA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Shape 19"/>
          <p:cNvSpPr/>
          <p:nvPr/>
        </p:nvSpPr>
        <p:spPr>
          <a:xfrm>
            <a:off x="9611778" y="1612459"/>
            <a:ext cx="323949" cy="323949"/>
          </a:xfrm>
          <a:prstGeom prst="roundRect">
            <a:avLst>
              <a:gd name="adj" fmla="val 18672"/>
            </a:avLst>
          </a:prstGeom>
          <a:solidFill>
            <a:srgbClr val="F4D4F7"/>
          </a:solidFill>
          <a:ln w="7620">
            <a:solidFill>
              <a:srgbClr val="DABAD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Text 20"/>
          <p:cNvSpPr/>
          <p:nvPr/>
        </p:nvSpPr>
        <p:spPr>
          <a:xfrm>
            <a:off x="9722902" y="1672784"/>
            <a:ext cx="101600" cy="203299"/>
          </a:xfrm>
          <a:prstGeom prst="rect">
            <a:avLst/>
          </a:prstGeom>
          <a:noFill/>
        </p:spPr>
        <p:txBody>
          <a:bodyPr wrap="none" rtlCol="0" anchor="t"/>
          <a:lstStyle/>
          <a:p>
            <a:pPr marL="0" marR="0" lvl="0" indent="0" algn="ctr" defTabSz="761970" rtl="0" eaLnBrk="1" fontAlgn="auto" latinLnBrk="0" hangingPunct="1">
              <a:lnSpc>
                <a:spcPts val="1600"/>
              </a:lnSpc>
              <a:spcBef>
                <a:spcPts val="0"/>
              </a:spcBef>
              <a:spcAft>
                <a:spcPts val="0"/>
              </a:spcAft>
              <a:buClrTx/>
              <a:buSzTx/>
              <a:buFontTx/>
              <a:buNone/>
              <a:tabLst/>
              <a:defRPr/>
            </a:pPr>
            <a:r>
              <a:rPr kumimoji="0" lang="en-US" sz="2400" b="1" i="0" u="none" strike="noStrike" kern="0" cap="none" spc="-32"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4</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Text 21"/>
          <p:cNvSpPr/>
          <p:nvPr/>
        </p:nvSpPr>
        <p:spPr>
          <a:xfrm>
            <a:off x="9046231" y="2607617"/>
            <a:ext cx="1455143" cy="211832"/>
          </a:xfrm>
          <a:prstGeom prst="rect">
            <a:avLst/>
          </a:prstGeom>
          <a:noFill/>
        </p:spPr>
        <p:txBody>
          <a:bodyPr wrap="none" rtlCol="0" anchor="t"/>
          <a:lstStyle/>
          <a:p>
            <a:pPr marL="0" marR="0" lvl="0" indent="0" algn="ctr" defTabSz="761970" rtl="0" eaLnBrk="1" fontAlgn="auto" latinLnBrk="0" hangingPunct="1">
              <a:lnSpc>
                <a:spcPts val="1667"/>
              </a:lnSpc>
              <a:spcBef>
                <a:spcPts val="0"/>
              </a:spcBef>
              <a:spcAft>
                <a:spcPts val="0"/>
              </a:spcAft>
              <a:buClrTx/>
              <a:buSzTx/>
              <a:buFontTx/>
              <a:buNone/>
              <a:tabLst/>
              <a:defRPr/>
            </a:pPr>
            <a:r>
              <a:rPr kumimoji="0" lang="en-US" sz="2400" b="1" i="0" u="none" strike="noStrike" kern="0" cap="none" spc="-27" normalizeH="0" baseline="0" noProof="0" dirty="0">
                <a:ln>
                  <a:noFill/>
                </a:ln>
                <a:solidFill>
                  <a:srgbClr val="272525"/>
                </a:solidFill>
                <a:effectLst/>
                <a:uLnTx/>
                <a:uFillTx/>
                <a:latin typeface="Times New Roman" panose="02020603050405020304" pitchFamily="18" charset="0"/>
                <a:ea typeface="Source Serif Pro" pitchFamily="34" charset="-122"/>
                <a:cs typeface="Times New Roman" panose="02020603050405020304" pitchFamily="18" charset="0"/>
              </a:rPr>
              <a:t>Thông điệp</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6" name="Picture 7">
            <a:extLst>
              <a:ext uri="{FF2B5EF4-FFF2-40B4-BE49-F238E27FC236}">
                <a16:creationId xmlns:a16="http://schemas.microsoft.com/office/drawing/2014/main" id="{BCB39BC2-BB35-658F-C47C-46D7F82B58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807" t="6582"/>
          <a:stretch>
            <a:fillRect/>
          </a:stretch>
        </p:blipFill>
        <p:spPr>
          <a:xfrm rot="5400000">
            <a:off x="11054541" y="8975"/>
            <a:ext cx="1146435" cy="1128484"/>
          </a:xfrm>
          <a:prstGeom prst="rect">
            <a:avLst/>
          </a:prstGeom>
        </p:spPr>
      </p:pic>
      <p:pic>
        <p:nvPicPr>
          <p:cNvPr id="77" name="Picture 8">
            <a:extLst>
              <a:ext uri="{FF2B5EF4-FFF2-40B4-BE49-F238E27FC236}">
                <a16:creationId xmlns:a16="http://schemas.microsoft.com/office/drawing/2014/main" id="{6EDDBEF8-6F68-674F-508A-E61715D17F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688320">
            <a:off x="-781444" y="533443"/>
            <a:ext cx="2381897" cy="699682"/>
          </a:xfrm>
          <a:prstGeom prst="rect">
            <a:avLst/>
          </a:prstGeom>
        </p:spPr>
      </p:pic>
      <p:pic>
        <p:nvPicPr>
          <p:cNvPr id="78" name="Picture 10">
            <a:extLst>
              <a:ext uri="{FF2B5EF4-FFF2-40B4-BE49-F238E27FC236}">
                <a16:creationId xmlns:a16="http://schemas.microsoft.com/office/drawing/2014/main" id="{9B5FA292-840F-B06C-941C-4D84A02357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0938"/>
          <a:stretch>
            <a:fillRect/>
          </a:stretch>
        </p:blipFill>
        <p:spPr>
          <a:xfrm rot="9291448">
            <a:off x="-273549" y="5353996"/>
            <a:ext cx="1824789" cy="1757095"/>
          </a:xfrm>
          <a:prstGeom prst="rect">
            <a:avLst/>
          </a:prstGeom>
        </p:spPr>
      </p:pic>
      <p:grpSp>
        <p:nvGrpSpPr>
          <p:cNvPr id="80" name="Group 21383">
            <a:extLst>
              <a:ext uri="{FF2B5EF4-FFF2-40B4-BE49-F238E27FC236}">
                <a16:creationId xmlns:a16="http://schemas.microsoft.com/office/drawing/2014/main" id="{DD6A0997-2FC7-1A8C-8984-565E55C4BC8E}"/>
              </a:ext>
            </a:extLst>
          </p:cNvPr>
          <p:cNvGrpSpPr/>
          <p:nvPr/>
        </p:nvGrpSpPr>
        <p:grpSpPr>
          <a:xfrm>
            <a:off x="0" y="-79070"/>
            <a:ext cx="12192000" cy="922074"/>
            <a:chOff x="0" y="15240"/>
            <a:chExt cx="12192000" cy="922284"/>
          </a:xfrm>
        </p:grpSpPr>
        <p:sp>
          <p:nvSpPr>
            <p:cNvPr id="81" name="Shape 21384">
              <a:extLst>
                <a:ext uri="{FF2B5EF4-FFF2-40B4-BE49-F238E27FC236}">
                  <a16:creationId xmlns:a16="http://schemas.microsoft.com/office/drawing/2014/main" id="{6190FA85-1028-A7F6-079D-E54370347276}"/>
                </a:ext>
              </a:extLst>
            </p:cNvPr>
            <p:cNvSpPr/>
            <p:nvPr/>
          </p:nvSpPr>
          <p:spPr>
            <a:xfrm>
              <a:off x="0" y="219456"/>
              <a:ext cx="914400" cy="676656"/>
            </a:xfrm>
            <a:custGeom>
              <a:avLst/>
              <a:gdLst/>
              <a:ahLst/>
              <a:cxnLst/>
              <a:rect l="0" t="0" r="0" b="0"/>
              <a:pathLst>
                <a:path w="914400" h="676656">
                  <a:moveTo>
                    <a:pt x="0" y="0"/>
                  </a:moveTo>
                  <a:lnTo>
                    <a:pt x="914400" y="0"/>
                  </a:lnTo>
                  <a:lnTo>
                    <a:pt x="914400" y="541274"/>
                  </a:lnTo>
                  <a:lnTo>
                    <a:pt x="457200" y="676656"/>
                  </a:lnTo>
                  <a:lnTo>
                    <a:pt x="0" y="541274"/>
                  </a:ln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82" name="Rectangle 21387">
              <a:extLst>
                <a:ext uri="{FF2B5EF4-FFF2-40B4-BE49-F238E27FC236}">
                  <a16:creationId xmlns:a16="http://schemas.microsoft.com/office/drawing/2014/main" id="{51D0D245-819E-1CEC-D7EC-AF2AD6F5D595}"/>
                </a:ext>
              </a:extLst>
            </p:cNvPr>
            <p:cNvSpPr/>
            <p:nvPr/>
          </p:nvSpPr>
          <p:spPr>
            <a:xfrm>
              <a:off x="39891" y="314506"/>
              <a:ext cx="919429"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vi-VN" sz="1400" b="1" i="0" u="none" strike="noStrike" kern="100" cap="none" spc="3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vi-VN" sz="1400" b="1" i="0" u="none" strike="noStrike" kern="100" cap="none" spc="4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3" name="Rectangle 21389">
              <a:extLst>
                <a:ext uri="{FF2B5EF4-FFF2-40B4-BE49-F238E27FC236}">
                  <a16:creationId xmlns:a16="http://schemas.microsoft.com/office/drawing/2014/main" id="{91159133-5F0C-3264-35A7-B1613DBCCD60}"/>
                </a:ext>
              </a:extLst>
            </p:cNvPr>
            <p:cNvSpPr/>
            <p:nvPr/>
          </p:nvSpPr>
          <p:spPr>
            <a:xfrm>
              <a:off x="361798" y="565199"/>
              <a:ext cx="251358" cy="372325"/>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4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12</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4" name="Shape 21385">
              <a:extLst>
                <a:ext uri="{FF2B5EF4-FFF2-40B4-BE49-F238E27FC236}">
                  <a16:creationId xmlns:a16="http://schemas.microsoft.com/office/drawing/2014/main" id="{BBAF020A-5598-993C-7AA3-B4EDD96EC938}"/>
                </a:ext>
              </a:extLst>
            </p:cNvPr>
            <p:cNvSpPr/>
            <p:nvPr/>
          </p:nvSpPr>
          <p:spPr>
            <a:xfrm>
              <a:off x="0" y="15240"/>
              <a:ext cx="12192000" cy="120396"/>
            </a:xfrm>
            <a:custGeom>
              <a:avLst/>
              <a:gdLst/>
              <a:ahLst/>
              <a:cxnLst/>
              <a:rect l="0" t="0" r="0" b="0"/>
              <a:pathLst>
                <a:path w="12192000" h="120396">
                  <a:moveTo>
                    <a:pt x="0" y="0"/>
                  </a:moveTo>
                  <a:lnTo>
                    <a:pt x="1" y="0"/>
                  </a:lnTo>
                  <a:lnTo>
                    <a:pt x="1" y="24130"/>
                  </a:lnTo>
                  <a:cubicBezTo>
                    <a:pt x="1" y="37338"/>
                    <a:pt x="36914" y="48133"/>
                    <a:pt x="82448" y="48133"/>
                  </a:cubicBezTo>
                  <a:lnTo>
                    <a:pt x="12109577" y="48133"/>
                  </a:lnTo>
                  <a:cubicBezTo>
                    <a:pt x="12143740" y="48133"/>
                    <a:pt x="12172950" y="42037"/>
                    <a:pt x="12185523" y="33401"/>
                  </a:cubicBezTo>
                  <a:lnTo>
                    <a:pt x="12192000" y="24130"/>
                  </a:lnTo>
                  <a:lnTo>
                    <a:pt x="12192000" y="96266"/>
                  </a:lnTo>
                  <a:cubicBezTo>
                    <a:pt x="12192000" y="109601"/>
                    <a:pt x="12155043" y="120396"/>
                    <a:pt x="12109577" y="120396"/>
                  </a:cubicBezTo>
                  <a:lnTo>
                    <a:pt x="82447" y="120396"/>
                  </a:lnTo>
                  <a:cubicBezTo>
                    <a:pt x="36913" y="120396"/>
                    <a:pt x="0" y="109601"/>
                    <a:pt x="0" y="96266"/>
                  </a:cubicBezTo>
                  <a:lnTo>
                    <a:pt x="0" y="0"/>
                  </a:lnTo>
                  <a:close/>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85" name="Shape 23260">
              <a:extLst>
                <a:ext uri="{FF2B5EF4-FFF2-40B4-BE49-F238E27FC236}">
                  <a16:creationId xmlns:a16="http://schemas.microsoft.com/office/drawing/2014/main" id="{EAA8B3DA-39E8-1B39-D0D3-6FD8C099D3F5}"/>
                </a:ext>
              </a:extLst>
            </p:cNvPr>
            <p:cNvSpPr/>
            <p:nvPr/>
          </p:nvSpPr>
          <p:spPr>
            <a:xfrm>
              <a:off x="1574292" y="190500"/>
              <a:ext cx="10617708" cy="644652"/>
            </a:xfrm>
            <a:custGeom>
              <a:avLst/>
              <a:gdLst/>
              <a:ahLst/>
              <a:cxnLst/>
              <a:rect l="0" t="0" r="0" b="0"/>
              <a:pathLst>
                <a:path w="10617708" h="644652">
                  <a:moveTo>
                    <a:pt x="0" y="0"/>
                  </a:moveTo>
                  <a:lnTo>
                    <a:pt x="10617708" y="0"/>
                  </a:lnTo>
                  <a:lnTo>
                    <a:pt x="10617708" y="644652"/>
                  </a:lnTo>
                  <a:lnTo>
                    <a:pt x="0" y="644652"/>
                  </a:lnTo>
                  <a:lnTo>
                    <a:pt x="0" y="0"/>
                  </a:lnTo>
                </a:path>
              </a:pathLst>
            </a:custGeom>
            <a:solidFill>
              <a:srgbClr val="E091BF"/>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86" name="Rectangle 21392">
              <a:extLst>
                <a:ext uri="{FF2B5EF4-FFF2-40B4-BE49-F238E27FC236}">
                  <a16:creationId xmlns:a16="http://schemas.microsoft.com/office/drawing/2014/main" id="{063C3FF3-FDC4-57FA-FD26-D5C9932697BA}"/>
                </a:ext>
              </a:extLst>
            </p:cNvPr>
            <p:cNvSpPr/>
            <p:nvPr/>
          </p:nvSpPr>
          <p:spPr>
            <a:xfrm>
              <a:off x="5269104" y="181171"/>
              <a:ext cx="5324813" cy="374147"/>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 30 TẾT</a:t>
              </a:r>
              <a:endParaRPr kumimoji="0" lang="vi-VN" sz="1600" b="1"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7" name="Picture 21386">
              <a:extLst>
                <a:ext uri="{FF2B5EF4-FFF2-40B4-BE49-F238E27FC236}">
                  <a16:creationId xmlns:a16="http://schemas.microsoft.com/office/drawing/2014/main" id="{9AB73E8F-1D75-ED5E-D563-53863D6D7803}"/>
                </a:ext>
              </a:extLst>
            </p:cNvPr>
            <p:cNvPicPr/>
            <p:nvPr/>
          </p:nvPicPr>
          <p:blipFill>
            <a:blip r:embed="rId10"/>
            <a:stretch>
              <a:fillRect/>
            </a:stretch>
          </p:blipFill>
          <p:spPr>
            <a:xfrm>
              <a:off x="11270488" y="149352"/>
              <a:ext cx="911352" cy="725424"/>
            </a:xfrm>
            <a:prstGeom prst="rect">
              <a:avLst/>
            </a:prstGeom>
          </p:spPr>
        </p:pic>
        <p:sp>
          <p:nvSpPr>
            <p:cNvPr id="88" name="Rectangle 21388">
              <a:extLst>
                <a:ext uri="{FF2B5EF4-FFF2-40B4-BE49-F238E27FC236}">
                  <a16:creationId xmlns:a16="http://schemas.microsoft.com/office/drawing/2014/main" id="{EE545E13-397C-E801-6212-A0C5E623CC51}"/>
                </a:ext>
              </a:extLst>
            </p:cNvPr>
            <p:cNvSpPr/>
            <p:nvPr/>
          </p:nvSpPr>
          <p:spPr>
            <a:xfrm>
              <a:off x="1078687" y="179273"/>
              <a:ext cx="516561"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1800" b="1" i="0" u="none" strike="noStrike" kern="100" cap="none" spc="55"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9" name="Rectangle 21390">
              <a:extLst>
                <a:ext uri="{FF2B5EF4-FFF2-40B4-BE49-F238E27FC236}">
                  <a16:creationId xmlns:a16="http://schemas.microsoft.com/office/drawing/2014/main" id="{8474C2B4-4520-20B3-37F7-341A47A3B75D}"/>
                </a:ext>
              </a:extLst>
            </p:cNvPr>
            <p:cNvSpPr/>
            <p:nvPr/>
          </p:nvSpPr>
          <p:spPr>
            <a:xfrm>
              <a:off x="1184148" y="453230"/>
              <a:ext cx="161355" cy="477976"/>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endParaRPr kumimoji="0" lang="vi-VN" sz="11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0" name="Shape 23274">
              <a:extLst>
                <a:ext uri="{FF2B5EF4-FFF2-40B4-BE49-F238E27FC236}">
                  <a16:creationId xmlns:a16="http://schemas.microsoft.com/office/drawing/2014/main" id="{A4D18153-320C-B222-7AE5-55FAA9C7DC62}"/>
                </a:ext>
              </a:extLst>
            </p:cNvPr>
            <p:cNvSpPr/>
            <p:nvPr/>
          </p:nvSpPr>
          <p:spPr>
            <a:xfrm>
              <a:off x="1708404" y="280416"/>
              <a:ext cx="3868318" cy="484632"/>
            </a:xfrm>
            <a:custGeom>
              <a:avLst/>
              <a:gdLst/>
              <a:ahLst/>
              <a:cxnLst/>
              <a:rect l="0" t="0" r="0" b="0"/>
              <a:pathLst>
                <a:path w="2683764" h="484632">
                  <a:moveTo>
                    <a:pt x="0" y="0"/>
                  </a:moveTo>
                  <a:lnTo>
                    <a:pt x="2683764" y="0"/>
                  </a:lnTo>
                  <a:lnTo>
                    <a:pt x="2683764" y="484632"/>
                  </a:lnTo>
                  <a:lnTo>
                    <a:pt x="0" y="484632"/>
                  </a:lnTo>
                  <a:lnTo>
                    <a:pt x="0" y="0"/>
                  </a:lnTo>
                </a:path>
              </a:pathLst>
            </a:custGeom>
            <a:solidFill>
              <a:srgbClr val="D66CA9"/>
            </a:solidFill>
            <a:ln w="0" cap="flat">
              <a:noFill/>
              <a:miter lim="127000"/>
            </a:ln>
            <a:effec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Source Sans Pro"/>
                <a:ea typeface="+mn-ea"/>
                <a:cs typeface="+mn-cs"/>
              </a:endParaRPr>
            </a:p>
          </p:txBody>
        </p:sp>
        <p:sp>
          <p:nvSpPr>
            <p:cNvPr id="91" name="Rectangle 21394">
              <a:extLst>
                <a:ext uri="{FF2B5EF4-FFF2-40B4-BE49-F238E27FC236}">
                  <a16:creationId xmlns:a16="http://schemas.microsoft.com/office/drawing/2014/main" id="{4AD033EB-6E93-A89B-E0AF-56BF361DADB2}"/>
                </a:ext>
              </a:extLst>
            </p:cNvPr>
            <p:cNvSpPr/>
            <p:nvPr/>
          </p:nvSpPr>
          <p:spPr>
            <a:xfrm>
              <a:off x="1729359" y="371359"/>
              <a:ext cx="3847362" cy="477340"/>
            </a:xfrm>
            <a:prstGeom prst="rect">
              <a:avLst/>
            </a:prstGeom>
            <a:ln>
              <a:noFill/>
            </a:ln>
          </p:spPr>
          <p:txBody>
            <a:bodyPr vert="horz" lIns="0" tIns="0" rIns="0" bIns="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 ÁNH ĐÈN THÀNH THỊ</a:t>
              </a:r>
              <a:endParaRPr kumimoji="0" lang="vi-VN" sz="2000" b="0" i="0"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graphicFrame>
        <p:nvGraphicFramePr>
          <p:cNvPr id="98" name="Diagram 6">
            <a:extLst>
              <a:ext uri="{FF2B5EF4-FFF2-40B4-BE49-F238E27FC236}">
                <a16:creationId xmlns:a16="http://schemas.microsoft.com/office/drawing/2014/main" id="{0A83D1BA-984F-E719-AA44-F89022FE317B}"/>
              </a:ext>
            </a:extLst>
          </p:cNvPr>
          <p:cNvGraphicFramePr/>
          <p:nvPr>
            <p:extLst>
              <p:ext uri="{D42A27DB-BD31-4B8C-83A1-F6EECF244321}">
                <p14:modId xmlns:p14="http://schemas.microsoft.com/office/powerpoint/2010/main" val="2498955041"/>
              </p:ext>
            </p:extLst>
          </p:nvPr>
        </p:nvGraphicFramePr>
        <p:xfrm>
          <a:off x="2898326" y="2496979"/>
          <a:ext cx="8683832" cy="443673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99" name="Google Shape;2466;p55">
            <a:extLst>
              <a:ext uri="{FF2B5EF4-FFF2-40B4-BE49-F238E27FC236}">
                <a16:creationId xmlns:a16="http://schemas.microsoft.com/office/drawing/2014/main" id="{A905D402-59D7-77DF-267F-68FAEA3A98DF}"/>
              </a:ext>
            </a:extLst>
          </p:cNvPr>
          <p:cNvGrpSpPr/>
          <p:nvPr/>
        </p:nvGrpSpPr>
        <p:grpSpPr>
          <a:xfrm rot="5400000">
            <a:off x="7150889" y="3159701"/>
            <a:ext cx="297675" cy="450821"/>
            <a:chOff x="4854075" y="2527625"/>
            <a:chExt cx="56000" cy="59050"/>
          </a:xfrm>
          <a:solidFill>
            <a:srgbClr val="7030A0"/>
          </a:solidFill>
        </p:grpSpPr>
        <p:sp>
          <p:nvSpPr>
            <p:cNvPr id="100" name="Google Shape;2467;p55">
              <a:extLst>
                <a:ext uri="{FF2B5EF4-FFF2-40B4-BE49-F238E27FC236}">
                  <a16:creationId xmlns:a16="http://schemas.microsoft.com/office/drawing/2014/main" id="{42F9E1A5-101A-53CE-0261-DD6D1EF54FD1}"/>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p>
          </p:txBody>
        </p:sp>
        <p:sp>
          <p:nvSpPr>
            <p:cNvPr id="101" name="Google Shape;2468;p55">
              <a:extLst>
                <a:ext uri="{FF2B5EF4-FFF2-40B4-BE49-F238E27FC236}">
                  <a16:creationId xmlns:a16="http://schemas.microsoft.com/office/drawing/2014/main" id="{7058578F-F546-C36A-EFEB-047976D92F91}"/>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48248898"/>
      </p:ext>
    </p:extLst>
  </p:cSld>
  <p:clrMapOvr>
    <a:masterClrMapping/>
  </p:clrMapOvr>
</p:sld>
</file>

<file path=ppt/theme/theme1.xml><?xml version="1.0" encoding="utf-8"?>
<a:theme xmlns:a="http://schemas.openxmlformats.org/drawingml/2006/main" name="Terra">
  <a:themeElements>
    <a:clrScheme name="Custom 3">
      <a:dk1>
        <a:srgbClr val="000000"/>
      </a:dk1>
      <a:lt1>
        <a:srgbClr val="FFFFFF"/>
      </a:lt1>
      <a:dk2>
        <a:srgbClr val="718DB2"/>
      </a:dk2>
      <a:lt2>
        <a:srgbClr val="FEFFFF"/>
      </a:lt2>
      <a:accent1>
        <a:srgbClr val="5E5E5E"/>
      </a:accent1>
      <a:accent2>
        <a:srgbClr val="E7E6E6"/>
      </a:accent2>
      <a:accent3>
        <a:srgbClr val="D7CDC8"/>
      </a:accent3>
      <a:accent4>
        <a:srgbClr val="AFA5A0"/>
      </a:accent4>
      <a:accent5>
        <a:srgbClr val="918787"/>
      </a:accent5>
      <a:accent6>
        <a:srgbClr val="556969"/>
      </a:accent6>
      <a:hlink>
        <a:srgbClr val="3758C1"/>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i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2.1" id="{19F6FF4A-BFB8-D448-81DB-A8F1C71F8E46}" vid="{CDCDF023-17A4-CF46-89DD-D6386F64A9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1A38900-D696-4046-8ADF-195545FAE520}">
  <we:reference id="wa200005566" version="3.0.0.2" store="vi-VN"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3446</TotalTime>
  <Words>1113</Words>
  <Application>Microsoft Office PowerPoint</Application>
  <PresentationFormat>Màn hình rộng</PresentationFormat>
  <Paragraphs>189</Paragraphs>
  <Slides>14</Slides>
  <Notes>12</Notes>
  <HiddenSlides>0</HiddenSlides>
  <MMClips>0</MMClips>
  <ScaleCrop>false</ScaleCrop>
  <HeadingPairs>
    <vt:vector size="6" baseType="variant">
      <vt:variant>
        <vt:lpstr>Phông được Dùng</vt:lpstr>
      </vt:variant>
      <vt:variant>
        <vt:i4>11</vt:i4>
      </vt:variant>
      <vt:variant>
        <vt:lpstr>Chủ đề</vt:lpstr>
      </vt:variant>
      <vt:variant>
        <vt:i4>4</vt:i4>
      </vt:variant>
      <vt:variant>
        <vt:lpstr>Tiêu đề Bản chiếu</vt:lpstr>
      </vt:variant>
      <vt:variant>
        <vt:i4>14</vt:i4>
      </vt:variant>
    </vt:vector>
  </HeadingPairs>
  <TitlesOfParts>
    <vt:vector size="29" baseType="lpstr">
      <vt:lpstr>等线</vt:lpstr>
      <vt:lpstr>Arial</vt:lpstr>
      <vt:lpstr>Calibri</vt:lpstr>
      <vt:lpstr>Calibri Light</vt:lpstr>
      <vt:lpstr>Poppins</vt:lpstr>
      <vt:lpstr>Roboto</vt:lpstr>
      <vt:lpstr>Source Sans Pro</vt:lpstr>
      <vt:lpstr>Source Serif Pro</vt:lpstr>
      <vt:lpstr>Times New Roman</vt:lpstr>
      <vt:lpstr>Wingdings</vt:lpstr>
      <vt:lpstr>字魂27号-布丁体</vt:lpstr>
      <vt:lpstr>Terra</vt:lpstr>
      <vt:lpstr>Drift</vt:lpstr>
      <vt:lpstr>Office Theme</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Thanh Tuyen</dc:creator>
  <cp:lastModifiedBy>Thanh Tuyen</cp:lastModifiedBy>
  <cp:revision>1</cp:revision>
  <dcterms:created xsi:type="dcterms:W3CDTF">2024-07-30T00:56:16Z</dcterms:created>
  <dcterms:modified xsi:type="dcterms:W3CDTF">2024-08-01T10:23:07Z</dcterms:modified>
</cp:coreProperties>
</file>