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4" r:id="rId2"/>
    <p:sldMasterId id="2147483686" r:id="rId3"/>
  </p:sldMasterIdLst>
  <p:notesMasterIdLst>
    <p:notesMasterId r:id="rId24"/>
  </p:notesMasterIdLst>
  <p:sldIdLst>
    <p:sldId id="258" r:id="rId4"/>
    <p:sldId id="273" r:id="rId5"/>
    <p:sldId id="274" r:id="rId6"/>
    <p:sldId id="275" r:id="rId7"/>
    <p:sldId id="271" r:id="rId8"/>
    <p:sldId id="261" r:id="rId9"/>
    <p:sldId id="276" r:id="rId10"/>
    <p:sldId id="277" r:id="rId11"/>
    <p:sldId id="339" r:id="rId12"/>
    <p:sldId id="340" r:id="rId13"/>
    <p:sldId id="342" r:id="rId14"/>
    <p:sldId id="338" r:id="rId15"/>
    <p:sldId id="344" r:id="rId16"/>
    <p:sldId id="345" r:id="rId17"/>
    <p:sldId id="266" r:id="rId18"/>
    <p:sldId id="346" r:id="rId19"/>
    <p:sldId id="267" r:id="rId20"/>
    <p:sldId id="268" r:id="rId21"/>
    <p:sldId id="269" r:id="rId22"/>
    <p:sldId id="264"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D76"/>
    <a:srgbClr val="967B6E"/>
    <a:srgbClr val="AB968C"/>
    <a:srgbClr val="F9FAFB"/>
    <a:srgbClr val="8D3E23"/>
    <a:srgbClr val="8239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1" d="100"/>
          <a:sy n="91" d="100"/>
        </p:scale>
        <p:origin x="35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53991-BEA8-45C0-930C-954C041C48CA}" type="datetimeFigureOut">
              <a:rPr lang="vi-VN" smtClean="0"/>
              <a:t>30/07/2024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BE863-7B95-4C14-B819-BD3B56726059}" type="slidenum">
              <a:rPr lang="vi-VN" smtClean="0"/>
              <a:t>‹#›</a:t>
            </a:fld>
            <a:endParaRPr lang="vi-VN"/>
          </a:p>
        </p:txBody>
      </p:sp>
    </p:spTree>
    <p:extLst>
      <p:ext uri="{BB962C8B-B14F-4D97-AF65-F5344CB8AC3E}">
        <p14:creationId xmlns:p14="http://schemas.microsoft.com/office/powerpoint/2010/main" val="1431711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8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4777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31159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28216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241529157"/>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B735EAF-8052-DDCD-6CEC-D825479BEFD3}"/>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4499428" y="796698"/>
            <a:ext cx="6854371"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7" name="Picture Placeholder 6">
            <a:extLst>
              <a:ext uri="{FF2B5EF4-FFF2-40B4-BE49-F238E27FC236}">
                <a16:creationId xmlns:a16="http://schemas.microsoft.com/office/drawing/2014/main" id="{DCB9F921-8097-7740-47FD-1905F9FE448C}"/>
              </a:ext>
            </a:extLst>
          </p:cNvPr>
          <p:cNvSpPr>
            <a:spLocks noGrp="1"/>
          </p:cNvSpPr>
          <p:nvPr>
            <p:ph type="pic" sz="quarter" idx="19"/>
          </p:nvPr>
        </p:nvSpPr>
        <p:spPr>
          <a:xfrm>
            <a:off x="0" y="0"/>
            <a:ext cx="4354513" cy="6858000"/>
          </a:xfrm>
        </p:spPr>
        <p:txBody>
          <a:bodyPr/>
          <a:lstStyle/>
          <a:p>
            <a:endParaRPr lang="en-US"/>
          </a:p>
        </p:txBody>
      </p:sp>
      <p:sp>
        <p:nvSpPr>
          <p:cNvPr id="9" name="Text Placeholder 7">
            <a:extLst>
              <a:ext uri="{FF2B5EF4-FFF2-40B4-BE49-F238E27FC236}">
                <a16:creationId xmlns:a16="http://schemas.microsoft.com/office/drawing/2014/main" id="{DEBCBD63-480F-D96C-B0DF-94EF264BA08C}"/>
              </a:ext>
            </a:extLst>
          </p:cNvPr>
          <p:cNvSpPr>
            <a:spLocks noGrp="1"/>
          </p:cNvSpPr>
          <p:nvPr>
            <p:ph type="body" sz="quarter" idx="21"/>
          </p:nvPr>
        </p:nvSpPr>
        <p:spPr>
          <a:xfrm>
            <a:off x="8280716"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23F1D198-945D-C96D-60E9-C0AEC5E296ED}"/>
              </a:ext>
            </a:extLst>
          </p:cNvPr>
          <p:cNvSpPr>
            <a:spLocks noGrp="1"/>
          </p:cNvSpPr>
          <p:nvPr>
            <p:ph type="body" sz="quarter" idx="17"/>
          </p:nvPr>
        </p:nvSpPr>
        <p:spPr>
          <a:xfrm>
            <a:off x="8280717"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3" name="Text Placeholder 7">
            <a:extLst>
              <a:ext uri="{FF2B5EF4-FFF2-40B4-BE49-F238E27FC236}">
                <a16:creationId xmlns:a16="http://schemas.microsoft.com/office/drawing/2014/main" id="{BDCD9B2A-F0BB-F9DB-CC75-2EC1683475F8}"/>
              </a:ext>
            </a:extLst>
          </p:cNvPr>
          <p:cNvSpPr>
            <a:spLocks noGrp="1"/>
          </p:cNvSpPr>
          <p:nvPr>
            <p:ph type="body" sz="quarter" idx="18"/>
          </p:nvPr>
        </p:nvSpPr>
        <p:spPr>
          <a:xfrm>
            <a:off x="4495800" y="389046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12">
            <a:extLst>
              <a:ext uri="{FF2B5EF4-FFF2-40B4-BE49-F238E27FC236}">
                <a16:creationId xmlns:a16="http://schemas.microsoft.com/office/drawing/2014/main" id="{68651C4C-4AD1-19DA-CC78-BEC58707B5AD}"/>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3" name="Text Placeholder 7">
            <a:extLst>
              <a:ext uri="{FF2B5EF4-FFF2-40B4-BE49-F238E27FC236}">
                <a16:creationId xmlns:a16="http://schemas.microsoft.com/office/drawing/2014/main" id="{12271BA1-38C2-A7FE-AC76-8EC49BFBBE35}"/>
              </a:ext>
            </a:extLst>
          </p:cNvPr>
          <p:cNvSpPr>
            <a:spLocks noGrp="1"/>
          </p:cNvSpPr>
          <p:nvPr>
            <p:ph type="body" sz="quarter" idx="22"/>
          </p:nvPr>
        </p:nvSpPr>
        <p:spPr>
          <a:xfrm>
            <a:off x="4495800" y="2676257"/>
            <a:ext cx="2917371" cy="743178"/>
          </a:xfrm>
        </p:spPr>
        <p:txBody>
          <a:bodyPr anchor="b" anchorCtr="0">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3590003566"/>
      </p:ext>
    </p:extLst>
  </p:cSld>
  <p:clrMapOvr>
    <a:masterClrMapping/>
  </p:clrMapOvr>
  <p:extLst>
    <p:ext uri="{DCECCB84-F9BA-43D5-87BE-67443E8EF086}">
      <p15:sldGuideLst xmlns:p15="http://schemas.microsoft.com/office/powerpoint/2012/main">
        <p15:guide id="1" orient="horz" pos="840">
          <p15:clr>
            <a:srgbClr val="FBAE40"/>
          </p15:clr>
        </p15:guide>
        <p15:guide id="2" pos="2832">
          <p15:clr>
            <a:srgbClr val="FBAE40"/>
          </p15:clr>
        </p15:guide>
        <p15:guide id="3" orient="horz" pos="3744">
          <p15:clr>
            <a:srgbClr val="FBAE40"/>
          </p15:clr>
        </p15:guide>
        <p15:guide id="4" pos="6864">
          <p15:clr>
            <a:srgbClr val="FBAE40"/>
          </p15:clr>
        </p15:guide>
        <p15:guide id="5" pos="4560">
          <p15:clr>
            <a:srgbClr val="FBAE40"/>
          </p15:clr>
        </p15:guide>
        <p15:guide id="6" orient="horz" pos="1704">
          <p15:clr>
            <a:srgbClr val="FBAE40"/>
          </p15:clr>
        </p15:guide>
        <p15:guide id="7" orient="horz" pos="360">
          <p15:clr>
            <a:srgbClr val="FBAE40"/>
          </p15:clr>
        </p15:guide>
        <p15:guide id="9" pos="3720">
          <p15:clr>
            <a:srgbClr val="FBAE40"/>
          </p15:clr>
        </p15:guide>
        <p15:guide id="10" pos="6360">
          <p15:clr>
            <a:srgbClr val="FBAE40"/>
          </p15:clr>
        </p15:guide>
        <p15:guide id="11" pos="7152">
          <p15:clr>
            <a:srgbClr val="FBAE40"/>
          </p15:clr>
        </p15:guide>
        <p15:guide id="12" pos="2952">
          <p15:clr>
            <a:srgbClr val="FBAE40"/>
          </p15:clr>
        </p15:guide>
        <p15:guide id="13" pos="7056">
          <p15:clr>
            <a:srgbClr val="FBAE40"/>
          </p15:clr>
        </p15:guide>
        <p15:guide id="14" orient="horz" pos="24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7C7D43-1CC3-3332-AEFC-59ABB023F7AC}"/>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02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3209373030"/>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47599663"/>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70AFB9-F87E-11AC-2B32-B5178FE34E78}"/>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71442" y="268927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2345936985"/>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1032">
          <p15:clr>
            <a:srgbClr val="FBAE40"/>
          </p15:clr>
        </p15:guide>
        <p15:guide id="9" pos="3720">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14779-4CEE-EEAD-8A66-EE043E90B44F}"/>
              </a:ext>
            </a:extLst>
          </p:cNvPr>
          <p:cNvSpPr/>
          <p:nvPr userDrawn="1"/>
        </p:nvSpPr>
        <p:spPr>
          <a:xfrm>
            <a:off x="1611313" y="3215390"/>
            <a:ext cx="2638398" cy="36426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4675414"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4235A04-C2C9-A7DC-3FE5-1E7D27C0E13D}"/>
              </a:ext>
            </a:extLst>
          </p:cNvPr>
          <p:cNvSpPr>
            <a:spLocks noGrp="1"/>
          </p:cNvSpPr>
          <p:nvPr>
            <p:ph type="pic" sz="quarter" idx="19"/>
          </p:nvPr>
        </p:nvSpPr>
        <p:spPr>
          <a:xfrm>
            <a:off x="914400" y="2627313"/>
            <a:ext cx="2525713" cy="3316287"/>
          </a:xfrm>
        </p:spPr>
        <p:txBody>
          <a:bodyPr/>
          <a:lstStyle/>
          <a:p>
            <a:endParaRPr lang="en-US"/>
          </a:p>
        </p:txBody>
      </p:sp>
      <p:sp>
        <p:nvSpPr>
          <p:cNvPr id="3" name="Text Placeholder 12">
            <a:extLst>
              <a:ext uri="{FF2B5EF4-FFF2-40B4-BE49-F238E27FC236}">
                <a16:creationId xmlns:a16="http://schemas.microsoft.com/office/drawing/2014/main" id="{7104C814-4179-5378-738C-F0AEB2D153F3}"/>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2774084689"/>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655">
          <p15:clr>
            <a:srgbClr val="FBAE40"/>
          </p15:clr>
        </p15:guide>
        <p15:guide id="7" orient="horz" pos="360">
          <p15:clr>
            <a:srgbClr val="FBAE40"/>
          </p15:clr>
        </p15:guide>
        <p15:guide id="8" pos="1015">
          <p15:clr>
            <a:srgbClr val="FBAE40"/>
          </p15:clr>
        </p15:guide>
        <p15:guide id="9" pos="2167">
          <p15:clr>
            <a:srgbClr val="FBAE40"/>
          </p15:clr>
        </p15:guide>
        <p15:guide id="10" pos="6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B883CC-094E-7039-9807-58F11002611B}"/>
              </a:ext>
            </a:extLst>
          </p:cNvPr>
          <p:cNvSpPr/>
          <p:nvPr userDrawn="1"/>
        </p:nvSpPr>
        <p:spPr>
          <a:xfrm>
            <a:off x="0" y="0"/>
            <a:ext cx="5358984"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10439400"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1066800" y="2674936"/>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8" y="2685822"/>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3886200"/>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8FDDBBAD-B928-4819-64F5-80A5AECD71CB}"/>
              </a:ext>
            </a:extLst>
          </p:cNvPr>
          <p:cNvSpPr>
            <a:spLocks noGrp="1"/>
          </p:cNvSpPr>
          <p:nvPr>
            <p:ph type="pic" sz="quarter" idx="19"/>
          </p:nvPr>
        </p:nvSpPr>
        <p:spPr>
          <a:xfrm>
            <a:off x="4381500" y="2171699"/>
            <a:ext cx="2971800" cy="4549775"/>
          </a:xfrm>
        </p:spPr>
        <p:txBody>
          <a:bodyPr/>
          <a:lstStyle/>
          <a:p>
            <a:endParaRPr lang="en-US"/>
          </a:p>
        </p:txBody>
      </p:sp>
      <p:sp>
        <p:nvSpPr>
          <p:cNvPr id="3" name="Text Placeholder 12">
            <a:extLst>
              <a:ext uri="{FF2B5EF4-FFF2-40B4-BE49-F238E27FC236}">
                <a16:creationId xmlns:a16="http://schemas.microsoft.com/office/drawing/2014/main" id="{8B3586BE-78C6-E426-9F3C-F59381E5CD88}"/>
              </a:ext>
            </a:extLst>
          </p:cNvPr>
          <p:cNvSpPr>
            <a:spLocks noGrp="1"/>
          </p:cNvSpPr>
          <p:nvPr>
            <p:ph type="body" sz="quarter" idx="20"/>
          </p:nvPr>
        </p:nvSpPr>
        <p:spPr>
          <a:xfrm>
            <a:off x="8902700" y="6573838"/>
            <a:ext cx="2870200" cy="284162"/>
          </a:xfrm>
        </p:spPr>
        <p:txBody>
          <a:bodyPr>
            <a:noAutofit/>
          </a:bodyPr>
          <a:lstStyle>
            <a:lvl1pPr marL="0" indent="0" algn="r">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753087027"/>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632">
          <p15:clr>
            <a:srgbClr val="FBAE40"/>
          </p15:clr>
        </p15:guide>
        <p15:guide id="6" orient="horz" pos="1368">
          <p15:clr>
            <a:srgbClr val="FBAE40"/>
          </p15:clr>
        </p15:guide>
        <p15:guide id="7" orient="horz" pos="360">
          <p15:clr>
            <a:srgbClr val="FBAE40"/>
          </p15:clr>
        </p15:guide>
        <p15:guide id="9" pos="2760">
          <p15:clr>
            <a:srgbClr val="FBAE40"/>
          </p15:clr>
        </p15:guide>
        <p15:guide id="11" pos="7159">
          <p15:clr>
            <a:srgbClr val="FBAE40"/>
          </p15:clr>
        </p15:guide>
        <p15:guide id="12" pos="672">
          <p15:clr>
            <a:srgbClr val="FBAE40"/>
          </p15:clr>
        </p15:guide>
        <p15:guide id="14" orient="horz" pos="2448">
          <p15:clr>
            <a:srgbClr val="FBAE40"/>
          </p15:clr>
        </p15:guide>
        <p15:guide id="15" pos="7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5330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49CF9-AE80-D4A2-E0FC-126A4E8ECBCB}"/>
              </a:ext>
            </a:extLst>
          </p:cNvPr>
          <p:cNvSpPr/>
          <p:nvPr userDrawn="1"/>
        </p:nvSpPr>
        <p:spPr>
          <a:xfrm>
            <a:off x="6096000" y="1"/>
            <a:ext cx="6096000" cy="6858000"/>
          </a:xfrm>
          <a:prstGeom prst="rect">
            <a:avLst/>
          </a:prstGeom>
          <a:solidFill>
            <a:srgbClr val="F1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32546" y="4618037"/>
            <a:ext cx="9314540" cy="1325563"/>
          </a:xfrm>
        </p:spPr>
        <p:txBody>
          <a:bodyPr anchor="b">
            <a:noAutofit/>
          </a:bodyPr>
          <a:lstStyle>
            <a:lvl1pPr algn="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11353800" y="566057"/>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11353800" y="653143"/>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7"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2" name="Text Placeholder 7">
            <a:extLst>
              <a:ext uri="{FF2B5EF4-FFF2-40B4-BE49-F238E27FC236}">
                <a16:creationId xmlns:a16="http://schemas.microsoft.com/office/drawing/2014/main" id="{FCFA915D-63BE-A1E7-E7C6-A8B7F841C27B}"/>
              </a:ext>
            </a:extLst>
          </p:cNvPr>
          <p:cNvSpPr>
            <a:spLocks noGrp="1"/>
          </p:cNvSpPr>
          <p:nvPr>
            <p:ph type="body" sz="quarter" idx="14"/>
          </p:nvPr>
        </p:nvSpPr>
        <p:spPr>
          <a:xfrm>
            <a:off x="4675413"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5" name="Text Placeholder 7">
            <a:extLst>
              <a:ext uri="{FF2B5EF4-FFF2-40B4-BE49-F238E27FC236}">
                <a16:creationId xmlns:a16="http://schemas.microsoft.com/office/drawing/2014/main" id="{2D2F8532-EAC1-4C87-C49E-5B099E83972D}"/>
              </a:ext>
            </a:extLst>
          </p:cNvPr>
          <p:cNvSpPr>
            <a:spLocks noGrp="1"/>
          </p:cNvSpPr>
          <p:nvPr>
            <p:ph type="body" sz="quarter" idx="15"/>
          </p:nvPr>
        </p:nvSpPr>
        <p:spPr>
          <a:xfrm>
            <a:off x="8284029" y="914400"/>
            <a:ext cx="291737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7" name="Text Placeholder 7">
            <a:extLst>
              <a:ext uri="{FF2B5EF4-FFF2-40B4-BE49-F238E27FC236}">
                <a16:creationId xmlns:a16="http://schemas.microsoft.com/office/drawing/2014/main" id="{2A8B99F6-09B0-9487-3A2A-0062188384B3}"/>
              </a:ext>
            </a:extLst>
          </p:cNvPr>
          <p:cNvSpPr>
            <a:spLocks noGrp="1"/>
          </p:cNvSpPr>
          <p:nvPr>
            <p:ph type="body" sz="quarter" idx="17"/>
          </p:nvPr>
        </p:nvSpPr>
        <p:spPr>
          <a:xfrm>
            <a:off x="4675414"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8" name="Text Placeholder 7">
            <a:extLst>
              <a:ext uri="{FF2B5EF4-FFF2-40B4-BE49-F238E27FC236}">
                <a16:creationId xmlns:a16="http://schemas.microsoft.com/office/drawing/2014/main" id="{E2F86FE2-AC0C-C76C-B2BD-9A02FA2E0205}"/>
              </a:ext>
            </a:extLst>
          </p:cNvPr>
          <p:cNvSpPr>
            <a:spLocks noGrp="1"/>
          </p:cNvSpPr>
          <p:nvPr>
            <p:ph type="body" sz="quarter" idx="18"/>
          </p:nvPr>
        </p:nvSpPr>
        <p:spPr>
          <a:xfrm>
            <a:off x="8284027" y="2098221"/>
            <a:ext cx="2917371"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Tree>
    <p:extLst>
      <p:ext uri="{BB962C8B-B14F-4D97-AF65-F5344CB8AC3E}">
        <p14:creationId xmlns:p14="http://schemas.microsoft.com/office/powerpoint/2010/main" val="1519880694"/>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5" pos="4560">
          <p15:clr>
            <a:srgbClr val="FBAE40"/>
          </p15:clr>
        </p15:guide>
        <p15:guide id="7" orient="horz" pos="360">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796698"/>
            <a:ext cx="6678385" cy="1325563"/>
          </a:xfrm>
        </p:spPr>
        <p:txBody>
          <a:bodyPr anchor="t">
            <a:noAutofit/>
          </a:bodyPr>
          <a:lstStyle>
            <a:lvl1pPr>
              <a:defRPr sz="4800">
                <a:latin typeface="Poppins" pitchFamily="2" charset="77"/>
                <a:cs typeface="Poppins"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609600" y="584664"/>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609600" y="67175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8" name="Text Placeholder 7">
            <a:extLst>
              <a:ext uri="{FF2B5EF4-FFF2-40B4-BE49-F238E27FC236}">
                <a16:creationId xmlns:a16="http://schemas.microsoft.com/office/drawing/2014/main" id="{CF06E8DC-A0CF-0798-ADF8-761E7E68BAC4}"/>
              </a:ext>
            </a:extLst>
          </p:cNvPr>
          <p:cNvSpPr>
            <a:spLocks noGrp="1"/>
          </p:cNvSpPr>
          <p:nvPr>
            <p:ph type="body" sz="quarter" idx="13"/>
          </p:nvPr>
        </p:nvSpPr>
        <p:spPr>
          <a:xfrm>
            <a:off x="1066799" y="2674936"/>
            <a:ext cx="5029201" cy="743178"/>
          </a:xfrm>
        </p:spPr>
        <p:txBody>
          <a:bodyPr anchor="b">
            <a:noAutofit/>
          </a:bodyPr>
          <a:lstStyle>
            <a:lvl1pPr marL="0" indent="0">
              <a:buNone/>
              <a:defRPr sz="2200" b="1">
                <a:solidFill>
                  <a:schemeClr val="tx1">
                    <a:lumMod val="75000"/>
                    <a:lumOff val="2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16" name="Text Placeholder 7">
            <a:extLst>
              <a:ext uri="{FF2B5EF4-FFF2-40B4-BE49-F238E27FC236}">
                <a16:creationId xmlns:a16="http://schemas.microsoft.com/office/drawing/2014/main" id="{267078C8-F910-8FC3-7286-ADF1FB40862C}"/>
              </a:ext>
            </a:extLst>
          </p:cNvPr>
          <p:cNvSpPr>
            <a:spLocks noGrp="1"/>
          </p:cNvSpPr>
          <p:nvPr>
            <p:ph type="body" sz="quarter" idx="16"/>
          </p:nvPr>
        </p:nvSpPr>
        <p:spPr>
          <a:xfrm>
            <a:off x="1066800" y="3886200"/>
            <a:ext cx="5029200" cy="2057400"/>
          </a:xfrm>
        </p:spPr>
        <p:txBody>
          <a:bodyPr anchor="t">
            <a:noAutofit/>
          </a:bodyPr>
          <a:lstStyle>
            <a:lvl1pPr marL="0" indent="0">
              <a:buNone/>
              <a:defRPr sz="1600" b="0">
                <a:solidFill>
                  <a:schemeClr val="tx1">
                    <a:lumMod val="65000"/>
                    <a:lumOff val="35000"/>
                  </a:schemeClr>
                </a:solidFill>
                <a:latin typeface="+mn-lt"/>
                <a:ea typeface="Roboto" panose="02000000000000000000" pitchFamily="2" charset="0"/>
                <a:cs typeface="Roboto" panose="02000000000000000000" pitchFamily="2" charset="0"/>
              </a:defRPr>
            </a:lvl1pPr>
          </a:lstStyle>
          <a:p>
            <a:pPr lvl="0"/>
            <a:r>
              <a:rPr lang="en-US" dirty="0"/>
              <a:t>Click to edit Master text</a:t>
            </a:r>
          </a:p>
        </p:txBody>
      </p:sp>
      <p:sp>
        <p:nvSpPr>
          <p:cNvPr id="7" name="Picture Placeholder 6">
            <a:extLst>
              <a:ext uri="{FF2B5EF4-FFF2-40B4-BE49-F238E27FC236}">
                <a16:creationId xmlns:a16="http://schemas.microsoft.com/office/drawing/2014/main" id="{39F175D2-EEFE-E4BF-0E57-03025B8F8D64}"/>
              </a:ext>
            </a:extLst>
          </p:cNvPr>
          <p:cNvSpPr>
            <a:spLocks noGrp="1"/>
          </p:cNvSpPr>
          <p:nvPr>
            <p:ph type="pic" sz="quarter" idx="19"/>
          </p:nvPr>
        </p:nvSpPr>
        <p:spPr>
          <a:xfrm>
            <a:off x="7696200" y="1"/>
            <a:ext cx="4495800" cy="6858000"/>
          </a:xfrm>
        </p:spPr>
        <p:txBody>
          <a:bodyPr/>
          <a:lstStyle/>
          <a:p>
            <a:endParaRPr lang="en-US" dirty="0"/>
          </a:p>
        </p:txBody>
      </p:sp>
      <p:sp>
        <p:nvSpPr>
          <p:cNvPr id="15" name="Text Placeholder 12">
            <a:extLst>
              <a:ext uri="{FF2B5EF4-FFF2-40B4-BE49-F238E27FC236}">
                <a16:creationId xmlns:a16="http://schemas.microsoft.com/office/drawing/2014/main" id="{273C4E42-511B-EB94-CA0A-051B1A4A918D}"/>
              </a:ext>
            </a:extLst>
          </p:cNvPr>
          <p:cNvSpPr>
            <a:spLocks noGrp="1"/>
          </p:cNvSpPr>
          <p:nvPr>
            <p:ph type="body" sz="quarter" idx="20"/>
          </p:nvPr>
        </p:nvSpPr>
        <p:spPr>
          <a:xfrm>
            <a:off x="495300" y="6573838"/>
            <a:ext cx="2870200" cy="284162"/>
          </a:xfrm>
        </p:spPr>
        <p:txBody>
          <a:bodyPr>
            <a:noAutofit/>
          </a:bodyPr>
          <a:lstStyle>
            <a:lvl1pPr marL="0" indent="0" algn="l">
              <a:buNone/>
              <a:defRPr sz="1000">
                <a:solidFill>
                  <a:schemeClr val="tx1">
                    <a:lumMod val="50000"/>
                    <a:lumOff val="50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322700573"/>
      </p:ext>
    </p:extLst>
  </p:cSld>
  <p:clrMapOvr>
    <a:masterClrMapping/>
  </p:clrMapOvr>
  <p:extLst>
    <p:ext uri="{DCECCB84-F9BA-43D5-87BE-67443E8EF086}">
      <p15:sldGuideLst xmlns:p15="http://schemas.microsoft.com/office/powerpoint/2012/main">
        <p15:guide id="1" orient="horz" pos="840">
          <p15:clr>
            <a:srgbClr val="FBAE40"/>
          </p15:clr>
        </p15:guide>
        <p15:guide id="2" pos="576">
          <p15:clr>
            <a:srgbClr val="FBAE40"/>
          </p15:clr>
        </p15:guide>
        <p15:guide id="3" orient="horz" pos="3744">
          <p15:clr>
            <a:srgbClr val="FBAE40"/>
          </p15:clr>
        </p15:guide>
        <p15:guide id="7" orient="horz" pos="360">
          <p15:clr>
            <a:srgbClr val="FBAE40"/>
          </p15:clr>
        </p15:guide>
        <p15:guide id="8" pos="1032">
          <p15:clr>
            <a:srgbClr val="FBAE40"/>
          </p15:clr>
        </p15:guide>
        <p15:guide id="9" pos="4848">
          <p15:clr>
            <a:srgbClr val="FBAE40"/>
          </p15:clr>
        </p15:guide>
        <p15:guide id="11" pos="7152">
          <p15:clr>
            <a:srgbClr val="FBAE40"/>
          </p15:clr>
        </p15:guide>
        <p15:guide id="12" pos="672">
          <p15:clr>
            <a:srgbClr val="FBAE40"/>
          </p15:clr>
        </p15:guide>
        <p15:guide id="13" pos="7056">
          <p15:clr>
            <a:srgbClr val="FBAE40"/>
          </p15:clr>
        </p15:guide>
        <p15:guide id="14" orient="horz" pos="24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960C-86A7-6728-9263-973B76A8FD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0947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68666B-80B7-5FA5-FC9F-2F928A26B010}"/>
              </a:ext>
            </a:extLst>
          </p:cNvPr>
          <p:cNvSpPr/>
          <p:nvPr userDrawn="1"/>
        </p:nvSpPr>
        <p:spPr>
          <a:xfrm>
            <a:off x="6096000" y="0"/>
            <a:ext cx="3657600" cy="68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9E92B-FE67-1F3D-DCA0-195195A4AB6A}"/>
              </a:ext>
            </a:extLst>
          </p:cNvPr>
          <p:cNvSpPr>
            <a:spLocks noGrp="1"/>
          </p:cNvSpPr>
          <p:nvPr>
            <p:ph type="title"/>
          </p:nvPr>
        </p:nvSpPr>
        <p:spPr>
          <a:xfrm>
            <a:off x="914400" y="2404343"/>
            <a:ext cx="5181600" cy="1325563"/>
          </a:xfrm>
        </p:spPr>
        <p:txBody>
          <a:bodyPr>
            <a:noAutofit/>
          </a:bodyPr>
          <a:lstStyle>
            <a:lvl1pPr>
              <a:defRPr sz="4800">
                <a:latin typeface="Poppins" pitchFamily="2" charset="77"/>
                <a:cs typeface="Poppins" pitchFamily="2" charset="77"/>
              </a:defRPr>
            </a:lvl1pPr>
          </a:lstStyle>
          <a:p>
            <a:r>
              <a:rPr lang="en-US" dirty="0"/>
              <a:t>Click to edit Master title style</a:t>
            </a:r>
          </a:p>
        </p:txBody>
      </p:sp>
      <p:sp>
        <p:nvSpPr>
          <p:cNvPr id="9" name="Picture Placeholder 8">
            <a:extLst>
              <a:ext uri="{FF2B5EF4-FFF2-40B4-BE49-F238E27FC236}">
                <a16:creationId xmlns:a16="http://schemas.microsoft.com/office/drawing/2014/main" id="{BA87BAAC-9384-2363-2089-821720F16DD3}"/>
              </a:ext>
            </a:extLst>
          </p:cNvPr>
          <p:cNvSpPr>
            <a:spLocks noGrp="1"/>
          </p:cNvSpPr>
          <p:nvPr>
            <p:ph type="pic" sz="quarter" idx="13"/>
          </p:nvPr>
        </p:nvSpPr>
        <p:spPr>
          <a:xfrm>
            <a:off x="7239000" y="1485900"/>
            <a:ext cx="3657600" cy="4457700"/>
          </a:xfrm>
        </p:spPr>
        <p:txBody>
          <a:bodyPr/>
          <a:lstStyle/>
          <a:p>
            <a:endParaRPr lang="en-US"/>
          </a:p>
        </p:txBody>
      </p:sp>
      <p:cxnSp>
        <p:nvCxnSpPr>
          <p:cNvPr id="11" name="Straight Connector 10">
            <a:extLst>
              <a:ext uri="{FF2B5EF4-FFF2-40B4-BE49-F238E27FC236}">
                <a16:creationId xmlns:a16="http://schemas.microsoft.com/office/drawing/2014/main" id="{0CA0C2D1-06AD-3620-044D-2EAE71AC87AC}"/>
              </a:ext>
            </a:extLst>
          </p:cNvPr>
          <p:cNvCxnSpPr/>
          <p:nvPr userDrawn="1"/>
        </p:nvCxnSpPr>
        <p:spPr>
          <a:xfrm>
            <a:off x="1638300" y="571500"/>
            <a:ext cx="4267200"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0C99D5D-5452-4897-02A9-A1B32F0BE968}"/>
              </a:ext>
            </a:extLst>
          </p:cNvPr>
          <p:cNvCxnSpPr/>
          <p:nvPr userDrawn="1"/>
        </p:nvCxnSpPr>
        <p:spPr>
          <a:xfrm>
            <a:off x="10096500" y="571500"/>
            <a:ext cx="1259359" cy="0"/>
          </a:xfrm>
          <a:prstGeom prst="line">
            <a:avLst/>
          </a:prstGeom>
          <a:ln>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FB318F3-41C4-0F1C-1CBD-D5A32280E575}"/>
              </a:ext>
            </a:extLst>
          </p:cNvPr>
          <p:cNvCxnSpPr>
            <a:cxnSpLocks/>
          </p:cNvCxnSpPr>
          <p:nvPr userDrawn="1"/>
        </p:nvCxnSpPr>
        <p:spPr>
          <a:xfrm>
            <a:off x="914400" y="571500"/>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C43CC35-4750-6912-E49F-E917DF9AB637}"/>
              </a:ext>
            </a:extLst>
          </p:cNvPr>
          <p:cNvCxnSpPr>
            <a:cxnSpLocks/>
          </p:cNvCxnSpPr>
          <p:nvPr userDrawn="1"/>
        </p:nvCxnSpPr>
        <p:spPr>
          <a:xfrm>
            <a:off x="914400" y="658586"/>
            <a:ext cx="304800" cy="0"/>
          </a:xfrm>
          <a:prstGeom prst="line">
            <a:avLst/>
          </a:prstGeom>
          <a:ln w="1905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
        <p:nvSpPr>
          <p:cNvPr id="17" name="Text Placeholder 16">
            <a:extLst>
              <a:ext uri="{FF2B5EF4-FFF2-40B4-BE49-F238E27FC236}">
                <a16:creationId xmlns:a16="http://schemas.microsoft.com/office/drawing/2014/main" id="{003331A5-D35A-E699-E3EA-6035EB0DCD16}"/>
              </a:ext>
            </a:extLst>
          </p:cNvPr>
          <p:cNvSpPr>
            <a:spLocks noGrp="1"/>
          </p:cNvSpPr>
          <p:nvPr>
            <p:ph type="body" sz="quarter" idx="14"/>
          </p:nvPr>
        </p:nvSpPr>
        <p:spPr>
          <a:xfrm>
            <a:off x="1066800" y="5185232"/>
            <a:ext cx="2971800" cy="365126"/>
          </a:xfrm>
        </p:spPr>
        <p:txBody>
          <a:bodyPr>
            <a:normAutofit/>
          </a:bodyPr>
          <a:lstStyle>
            <a:lvl1pPr marL="0" indent="0">
              <a:buNone/>
              <a:defRPr sz="18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
        <p:nvSpPr>
          <p:cNvPr id="18" name="Text Placeholder 16">
            <a:extLst>
              <a:ext uri="{FF2B5EF4-FFF2-40B4-BE49-F238E27FC236}">
                <a16:creationId xmlns:a16="http://schemas.microsoft.com/office/drawing/2014/main" id="{442CA476-8654-0542-5C0B-4F439516AF31}"/>
              </a:ext>
            </a:extLst>
          </p:cNvPr>
          <p:cNvSpPr>
            <a:spLocks noGrp="1"/>
          </p:cNvSpPr>
          <p:nvPr>
            <p:ph type="body" sz="quarter" idx="15"/>
          </p:nvPr>
        </p:nvSpPr>
        <p:spPr>
          <a:xfrm>
            <a:off x="1066800" y="5588228"/>
            <a:ext cx="2971800" cy="365126"/>
          </a:xfrm>
        </p:spPr>
        <p:txBody>
          <a:bodyPr>
            <a:noAutofit/>
          </a:bodyPr>
          <a:lstStyle>
            <a:lvl1pPr marL="0" indent="0">
              <a:buNone/>
              <a:defRPr sz="20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a:t>
            </a:r>
          </a:p>
        </p:txBody>
      </p:sp>
    </p:spTree>
    <p:extLst>
      <p:ext uri="{BB962C8B-B14F-4D97-AF65-F5344CB8AC3E}">
        <p14:creationId xmlns:p14="http://schemas.microsoft.com/office/powerpoint/2010/main" val="558537938"/>
      </p:ext>
    </p:extLst>
  </p:cSld>
  <p:clrMapOvr>
    <a:masterClrMapping/>
  </p:clrMapOvr>
  <p:extLst>
    <p:ext uri="{DCECCB84-F9BA-43D5-87BE-67443E8EF086}">
      <p15:sldGuideLst xmlns:p15="http://schemas.microsoft.com/office/powerpoint/2012/main">
        <p15:guide id="1" orient="horz" pos="936">
          <p15:clr>
            <a:srgbClr val="FBAE40"/>
          </p15:clr>
        </p15:guide>
        <p15:guide id="2" pos="576">
          <p15:clr>
            <a:srgbClr val="FBAE40"/>
          </p15:clr>
        </p15:guide>
        <p15:guide id="3" orient="horz" pos="3744">
          <p15:clr>
            <a:srgbClr val="FBAE40"/>
          </p15:clr>
        </p15:guide>
        <p15:guide id="4" pos="6864">
          <p15:clr>
            <a:srgbClr val="FBAE40"/>
          </p15:clr>
        </p15:guide>
        <p15:guide id="5" pos="4560">
          <p15:clr>
            <a:srgbClr val="FBAE40"/>
          </p15:clr>
        </p15:guide>
        <p15:guide id="6" orient="horz" pos="1512">
          <p15:clr>
            <a:srgbClr val="FBAE40"/>
          </p15:clr>
        </p15:guide>
        <p15:guide id="7" orient="horz" pos="360">
          <p15:clr>
            <a:srgbClr val="FBAE40"/>
          </p15:clr>
        </p15:guide>
        <p15:guide id="8" pos="672">
          <p15:clr>
            <a:srgbClr val="FBAE40"/>
          </p15:clr>
        </p15:guide>
        <p15:guide id="9" pos="3720">
          <p15:clr>
            <a:srgbClr val="FBAE40"/>
          </p15:clr>
        </p15:guide>
        <p15:guide id="10" pos="6360">
          <p15:clr>
            <a:srgbClr val="FBAE40"/>
          </p15:clr>
        </p15:guide>
        <p15:guide id="11" pos="71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817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4527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7/30/2024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0430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7009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6181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1876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37211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7/30/2024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12974186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388388"/>
      </p:ext>
    </p:extLst>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lIns="109728" tIns="109728" rIns="109728" bIns="91440"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lIns="109728" tIns="109728" rIns="109728" bIns="9144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lIns="109728" tIns="109728" rIns="109728" bIns="91440" anchor="ctr"/>
          <a:lstStyle>
            <a:lvl1pPr algn="r">
              <a:defRPr sz="1000" cap="none" spc="100" baseline="0">
                <a:solidFill>
                  <a:schemeClr val="tx1"/>
                </a:solidFill>
              </a:defRPr>
            </a:lvl1pPr>
          </a:lstStyle>
          <a:p>
            <a:pPr algn="r"/>
            <a:fld id="{7CF0BCE0-945C-4FDF-95A1-2149B1FF5B83}" type="datetimeFigureOut">
              <a:rPr lang="en-US" smtClean="0"/>
              <a:pPr algn="r"/>
              <a:t>7/30/2024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lIns="109728" tIns="109728" rIns="109728" bIns="9144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4226961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11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4C769-5B6E-5C22-9516-5D7BE462E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3190F5-D493-CE67-ED1B-D761BFA699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25225E-A593-BBE5-FA35-2952DE6D5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812C0-D4F0-C345-96B4-1E8B918506AC}" type="datetimeFigureOut">
              <a:rPr lang="en-US" smtClean="0"/>
              <a:t>7/30/2024</a:t>
            </a:fld>
            <a:endParaRPr lang="en-US"/>
          </a:p>
        </p:txBody>
      </p:sp>
      <p:sp>
        <p:nvSpPr>
          <p:cNvPr id="6" name="Slide Number Placeholder 5">
            <a:extLst>
              <a:ext uri="{FF2B5EF4-FFF2-40B4-BE49-F238E27FC236}">
                <a16:creationId xmlns:a16="http://schemas.microsoft.com/office/drawing/2014/main" id="{BB730E95-9162-1956-4897-1AA052698F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709E4-652E-524A-8D35-CF602AA44AAA}" type="slidenum">
              <a:rPr lang="en-US" smtClean="0"/>
              <a:t>‹#›</a:t>
            </a:fld>
            <a:endParaRPr lang="en-US"/>
          </a:p>
        </p:txBody>
      </p:sp>
    </p:spTree>
    <p:extLst>
      <p:ext uri="{BB962C8B-B14F-4D97-AF65-F5344CB8AC3E}">
        <p14:creationId xmlns:p14="http://schemas.microsoft.com/office/powerpoint/2010/main" val="13995558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800" kern="1200">
          <a:solidFill>
            <a:schemeClr val="tx1">
              <a:lumMod val="85000"/>
              <a:lumOff val="15000"/>
            </a:schemeClr>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6144">
          <p15:clr>
            <a:srgbClr val="F26B43"/>
          </p15:clr>
        </p15:guide>
        <p15:guide id="4" pos="7416">
          <p15:clr>
            <a:srgbClr val="F26B43"/>
          </p15:clr>
        </p15:guide>
        <p15:guide id="5" pos="3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pPr algn="ctr"/>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6" name="Text 2"/>
          <p:cNvSpPr/>
          <p:nvPr/>
        </p:nvSpPr>
        <p:spPr>
          <a:xfrm>
            <a:off x="5082306" y="3255682"/>
            <a:ext cx="6866413" cy="1670050"/>
          </a:xfrm>
          <a:prstGeom prst="rect">
            <a:avLst/>
          </a:prstGeom>
          <a:noFill/>
        </p:spPr>
        <p:txBody>
          <a:bodyPr wrap="square" rtlCol="0" anchor="t"/>
          <a:lstStyle/>
          <a:p>
            <a:pPr algn="r" defTabSz="761970">
              <a:lnSpc>
                <a:spcPts val="6575"/>
              </a:lnSpc>
              <a:spcBef>
                <a:spcPts val="1200"/>
              </a:spcBef>
              <a:spcAft>
                <a:spcPts val="1200"/>
              </a:spcAft>
            </a:pPr>
            <a:r>
              <a:rPr lang="en-US" sz="6000">
                <a:solidFill>
                  <a:srgbClr val="F9FAFB"/>
                </a:solidFill>
                <a:latin typeface="Lora" pitchFamily="34" charset="0"/>
                <a:ea typeface="Lora" pitchFamily="34" charset="-122"/>
                <a:cs typeface="Lora" pitchFamily="34" charset="-120"/>
              </a:rPr>
              <a:t>TRONG ÁNH ĐÈN THÀNH THỊ</a:t>
            </a:r>
            <a:endParaRPr lang="en-US" sz="6000" dirty="0">
              <a:solidFill>
                <a:srgbClr val="F9FAFB"/>
              </a:solidFill>
              <a:latin typeface="Calibri"/>
            </a:endParaRPr>
          </a:p>
        </p:txBody>
      </p:sp>
      <p:sp>
        <p:nvSpPr>
          <p:cNvPr id="10" name="Text 5"/>
          <p:cNvSpPr/>
          <p:nvPr/>
        </p:nvSpPr>
        <p:spPr>
          <a:xfrm>
            <a:off x="9020961" y="6033677"/>
            <a:ext cx="3171039" cy="359966"/>
          </a:xfrm>
          <a:prstGeom prst="rect">
            <a:avLst/>
          </a:prstGeom>
          <a:noFill/>
        </p:spPr>
        <p:txBody>
          <a:bodyPr wrap="none" rtlCol="0" anchor="t"/>
          <a:lstStyle/>
          <a:p>
            <a:pPr defTabSz="761970">
              <a:lnSpc>
                <a:spcPts val="2833"/>
              </a:lnSpc>
            </a:pPr>
            <a:r>
              <a:rPr lang="en-US" sz="2025" b="1">
                <a:solidFill>
                  <a:srgbClr val="D6E5EF"/>
                </a:solidFill>
                <a:latin typeface="Times New Roman" panose="02020603050405020304" pitchFamily="18" charset="0"/>
                <a:ea typeface="Source Sans Pro" pitchFamily="34" charset="-122"/>
                <a:cs typeface="Times New Roman" panose="02020603050405020304" pitchFamily="18" charset="0"/>
              </a:rPr>
              <a:t>GV thực hiện</a:t>
            </a:r>
          </a:p>
          <a:p>
            <a:pPr defTabSz="761970">
              <a:lnSpc>
                <a:spcPts val="2833"/>
              </a:lnSpc>
            </a:pPr>
            <a:r>
              <a:rPr lang="en-US" sz="2025" b="1">
                <a:solidFill>
                  <a:srgbClr val="D6E5EF"/>
                </a:solidFill>
                <a:latin typeface="Times New Roman" panose="02020603050405020304" pitchFamily="18" charset="0"/>
                <a:ea typeface="Source Sans Pro" pitchFamily="34" charset="-122"/>
                <a:cs typeface="Times New Roman" panose="02020603050405020304" pitchFamily="18" charset="0"/>
              </a:rPr>
              <a:t>Nguyễn Thị Thanh Tuyền</a:t>
            </a:r>
            <a:endParaRPr lang="en-US" sz="2025" dirty="0">
              <a:solidFill>
                <a:prstClr val="black"/>
              </a:solidFill>
              <a:latin typeface="Times New Roman" panose="02020603050405020304" pitchFamily="18" charset="0"/>
              <a:cs typeface="Times New Roman" panose="02020603050405020304" pitchFamily="18" charset="0"/>
            </a:endParaRPr>
          </a:p>
        </p:txBody>
      </p:sp>
      <p:sp>
        <p:nvSpPr>
          <p:cNvPr id="12" name="Text 2">
            <a:extLst>
              <a:ext uri="{FF2B5EF4-FFF2-40B4-BE49-F238E27FC236}">
                <a16:creationId xmlns:a16="http://schemas.microsoft.com/office/drawing/2014/main" id="{7CD6A9F2-D2BF-5A82-54B3-089A3DEB9B13}"/>
              </a:ext>
            </a:extLst>
          </p:cNvPr>
          <p:cNvSpPr/>
          <p:nvPr/>
        </p:nvSpPr>
        <p:spPr>
          <a:xfrm>
            <a:off x="4560412" y="2094848"/>
            <a:ext cx="1979725" cy="921836"/>
          </a:xfrm>
          <a:prstGeom prst="rect">
            <a:avLst/>
          </a:prstGeom>
          <a:noFill/>
        </p:spPr>
        <p:txBody>
          <a:bodyPr wrap="square" rtlCol="0" anchor="t"/>
          <a:lstStyle/>
          <a:p>
            <a:pPr defTabSz="761970">
              <a:lnSpc>
                <a:spcPts val="6575"/>
              </a:lnSpc>
            </a:pPr>
            <a:r>
              <a:rPr lang="en-US" sz="5258">
                <a:solidFill>
                  <a:srgbClr val="F9FAFB"/>
                </a:solidFill>
                <a:latin typeface="Lora" pitchFamily="34" charset="0"/>
                <a:ea typeface="Lora" pitchFamily="34" charset="-122"/>
                <a:cs typeface="Lora" pitchFamily="34" charset="-120"/>
              </a:rPr>
              <a:t>Bài 7</a:t>
            </a:r>
            <a:endParaRPr lang="en-US" sz="5258" dirty="0">
              <a:solidFill>
                <a:srgbClr val="F9FAFB"/>
              </a:solidFill>
              <a:latin typeface="Calibri"/>
            </a:endParaRPr>
          </a:p>
        </p:txBody>
      </p:sp>
      <p:pic>
        <p:nvPicPr>
          <p:cNvPr id="1026" name="Picture 2" descr="Sài Gòn về đêm – Gợi ý 25 tọa độ ăn chơi siêu hấp dẫn">
            <a:extLst>
              <a:ext uri="{FF2B5EF4-FFF2-40B4-BE49-F238E27FC236}">
                <a16:creationId xmlns:a16="http://schemas.microsoft.com/office/drawing/2014/main" id="{7D9C8926-CB1F-7884-A75B-CA4F50EE9F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6" y="2072079"/>
            <a:ext cx="4510859" cy="2905025"/>
          </a:xfrm>
          <a:prstGeom prst="rect">
            <a:avLst/>
          </a:prstGeom>
          <a:noFill/>
          <a:extLst>
            <a:ext uri="{909E8E84-426E-40DD-AFC4-6F175D3DCCD1}">
              <a14:hiddenFill xmlns:a14="http://schemas.microsoft.com/office/drawing/2010/main">
                <a:solidFill>
                  <a:srgbClr val="FFFFFF"/>
                </a:solidFill>
              </a14:hiddenFill>
            </a:ext>
          </a:extLst>
        </p:spPr>
      </p:pic>
      <p:sp>
        <p:nvSpPr>
          <p:cNvPr id="15" name="Hình chữ nhật: Góc Trên Tròn 14">
            <a:extLst>
              <a:ext uri="{FF2B5EF4-FFF2-40B4-BE49-F238E27FC236}">
                <a16:creationId xmlns:a16="http://schemas.microsoft.com/office/drawing/2014/main" id="{123EAEAF-EA87-1F21-E484-A8034D20B5D5}"/>
              </a:ext>
            </a:extLst>
          </p:cNvPr>
          <p:cNvSpPr/>
          <p:nvPr/>
        </p:nvSpPr>
        <p:spPr>
          <a:xfrm rot="16200000">
            <a:off x="7843428" y="-3495134"/>
            <a:ext cx="842016" cy="7855131"/>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Hình chữ nhật: Góc Trên Tròn 15">
            <a:extLst>
              <a:ext uri="{FF2B5EF4-FFF2-40B4-BE49-F238E27FC236}">
                <a16:creationId xmlns:a16="http://schemas.microsoft.com/office/drawing/2014/main" id="{C7D1131C-6575-DA9E-CCDD-E2A47789D757}"/>
              </a:ext>
            </a:extLst>
          </p:cNvPr>
          <p:cNvSpPr/>
          <p:nvPr/>
        </p:nvSpPr>
        <p:spPr>
          <a:xfrm rot="16200000">
            <a:off x="8018056" y="-3425007"/>
            <a:ext cx="623385" cy="772450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22">
            <a:extLst>
              <a:ext uri="{FF2B5EF4-FFF2-40B4-BE49-F238E27FC236}">
                <a16:creationId xmlns:a16="http://schemas.microsoft.com/office/drawing/2014/main" id="{180FE9DA-A507-2797-0105-B83A1EC1E4BD}"/>
              </a:ext>
            </a:extLst>
          </p:cNvPr>
          <p:cNvSpPr txBox="1"/>
          <p:nvPr/>
        </p:nvSpPr>
        <p:spPr>
          <a:xfrm>
            <a:off x="4606837" y="148481"/>
            <a:ext cx="7197635" cy="465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2400">
                <a:solidFill>
                  <a:srgbClr val="F9FAFB"/>
                </a:solidFill>
                <a:latin typeface="Sigmar One" panose="00000500000000000000"/>
                <a:ea typeface="Sigmar One" panose="00000500000000000000"/>
                <a:cs typeface="Sigmar One" panose="00000500000000000000"/>
                <a:sym typeface="Sigmar One" panose="00000500000000000000"/>
              </a:rPr>
              <a:t>DỰ ÁN CỘNG ĐỒNG 12. BỘ SÁCH CHÂN TRỜI SÁNG TẠO</a:t>
            </a:r>
            <a:endParaRPr lang="en-US" sz="2400"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34" name="Google Shape;78;p3">
            <a:extLst>
              <a:ext uri="{FF2B5EF4-FFF2-40B4-BE49-F238E27FC236}">
                <a16:creationId xmlns:a16="http://schemas.microsoft.com/office/drawing/2014/main" id="{14029BDB-E12B-7DA3-E4AE-103135D4416D}"/>
              </a:ext>
            </a:extLst>
          </p:cNvPr>
          <p:cNvGrpSpPr/>
          <p:nvPr/>
        </p:nvGrpSpPr>
        <p:grpSpPr>
          <a:xfrm>
            <a:off x="5655743" y="4903037"/>
            <a:ext cx="6139177" cy="1623701"/>
            <a:chOff x="0" y="1919475"/>
            <a:chExt cx="6782440" cy="1161504"/>
          </a:xfrm>
          <a:solidFill>
            <a:srgbClr val="3C4D76"/>
          </a:solidFill>
        </p:grpSpPr>
        <p:sp>
          <p:nvSpPr>
            <p:cNvPr id="46" name="Google Shape;87;p3">
              <a:extLst>
                <a:ext uri="{FF2B5EF4-FFF2-40B4-BE49-F238E27FC236}">
                  <a16:creationId xmlns:a16="http://schemas.microsoft.com/office/drawing/2014/main" id="{73D5D033-FF45-5B04-8091-2BF9A0ABFCD9}"/>
                </a:ext>
              </a:extLst>
            </p:cNvPr>
            <p:cNvSpPr/>
            <p:nvPr/>
          </p:nvSpPr>
          <p:spPr>
            <a:xfrm rot="5400000">
              <a:off x="-174225" y="2093700"/>
              <a:ext cx="1161504" cy="813053"/>
            </a:xfrm>
            <a:prstGeom prst="chevron">
              <a:avLst>
                <a:gd name="adj" fmla="val 50000"/>
              </a:avLst>
            </a:prstGeom>
            <a:grp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88;p3">
              <a:extLst>
                <a:ext uri="{FF2B5EF4-FFF2-40B4-BE49-F238E27FC236}">
                  <a16:creationId xmlns:a16="http://schemas.microsoft.com/office/drawing/2014/main" id="{AEFC5DBF-15DA-67F3-DDA2-57C446E2A589}"/>
                </a:ext>
              </a:extLst>
            </p:cNvPr>
            <p:cNvSpPr txBox="1"/>
            <p:nvPr/>
          </p:nvSpPr>
          <p:spPr>
            <a:xfrm>
              <a:off x="1" y="2271745"/>
              <a:ext cx="813053" cy="348451"/>
            </a:xfrm>
            <a:prstGeom prst="rect">
              <a:avLst/>
            </a:prstGeom>
            <a:grp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3</a:t>
              </a:r>
              <a:endParaRPr kumimoji="0" sz="1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89;p3">
              <a:extLst>
                <a:ext uri="{FF2B5EF4-FFF2-40B4-BE49-F238E27FC236}">
                  <a16:creationId xmlns:a16="http://schemas.microsoft.com/office/drawing/2014/main" id="{27347950-71E5-F0B5-BF6C-C15C6448E966}"/>
                </a:ext>
              </a:extLst>
            </p:cNvPr>
            <p:cNvSpPr/>
            <p:nvPr/>
          </p:nvSpPr>
          <p:spPr>
            <a:xfrm rot="5400000">
              <a:off x="3420258" y="-687730"/>
              <a:ext cx="754977" cy="5969387"/>
            </a:xfrm>
            <a:prstGeom prst="round2SameRect">
              <a:avLst>
                <a:gd name="adj1" fmla="val 16667"/>
                <a:gd name="adj2" fmla="val 0"/>
              </a:avLst>
            </a:prstGeom>
            <a:grp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90;p3">
              <a:extLst>
                <a:ext uri="{FF2B5EF4-FFF2-40B4-BE49-F238E27FC236}">
                  <a16:creationId xmlns:a16="http://schemas.microsoft.com/office/drawing/2014/main" id="{4C3A59EF-5711-698E-FE62-89971F07A790}"/>
                </a:ext>
              </a:extLst>
            </p:cNvPr>
            <p:cNvSpPr txBox="1"/>
            <p:nvPr/>
          </p:nvSpPr>
          <p:spPr>
            <a:xfrm>
              <a:off x="813054" y="1956329"/>
              <a:ext cx="5932532" cy="681267"/>
            </a:xfrm>
            <a:prstGeom prst="rect">
              <a:avLst/>
            </a:prstGeom>
            <a:grp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Sự phục hồi của áo dài truyền thống</a:t>
              </a:r>
              <a:endParaRPr kumimoji="0"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grpSp>
      <p:sp>
        <p:nvSpPr>
          <p:cNvPr id="50" name="Hình chữ nhật: Góc Trên Tròn 49">
            <a:extLst>
              <a:ext uri="{FF2B5EF4-FFF2-40B4-BE49-F238E27FC236}">
                <a16:creationId xmlns:a16="http://schemas.microsoft.com/office/drawing/2014/main" id="{F2F314FF-1863-FB94-CE99-C298091C566D}"/>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 name="Hình chữ nhật: Góc Trên Tròn 50">
            <a:extLst>
              <a:ext uri="{FF2B5EF4-FFF2-40B4-BE49-F238E27FC236}">
                <a16:creationId xmlns:a16="http://schemas.microsoft.com/office/drawing/2014/main" id="{7185D666-F9C7-6E4D-3655-58E0897FD3F8}"/>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2" name="Rectangle 21387">
            <a:extLst>
              <a:ext uri="{FF2B5EF4-FFF2-40B4-BE49-F238E27FC236}">
                <a16:creationId xmlns:a16="http://schemas.microsoft.com/office/drawing/2014/main" id="{67919F70-0916-A15B-6177-3EB46907D254}"/>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21388">
            <a:extLst>
              <a:ext uri="{FF2B5EF4-FFF2-40B4-BE49-F238E27FC236}">
                <a16:creationId xmlns:a16="http://schemas.microsoft.com/office/drawing/2014/main" id="{D378CDD9-BC11-D4D3-BB4C-7FCA86BA241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4" name="Đường nối Thẳng 53">
            <a:extLst>
              <a:ext uri="{FF2B5EF4-FFF2-40B4-BE49-F238E27FC236}">
                <a16:creationId xmlns:a16="http://schemas.microsoft.com/office/drawing/2014/main" id="{E544C8AA-4869-88E1-3343-A17A3D030F17}"/>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90255049-5136-FF60-3C82-15F313E9DC74}"/>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4E7A9F2-DFA8-E037-03F3-F2A6250FA516}"/>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2">
            <a:extLst>
              <a:ext uri="{FF2B5EF4-FFF2-40B4-BE49-F238E27FC236}">
                <a16:creationId xmlns:a16="http://schemas.microsoft.com/office/drawing/2014/main" id="{A07B323B-1B0A-89CE-F03A-A653AE667761}"/>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8" name="Hộp Văn bản 57">
            <a:extLst>
              <a:ext uri="{FF2B5EF4-FFF2-40B4-BE49-F238E27FC236}">
                <a16:creationId xmlns:a16="http://schemas.microsoft.com/office/drawing/2014/main" id="{E7C08334-8D3E-DC03-6E19-744EC3F2C335}"/>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62" name="Rounded Rectangle 9">
            <a:extLst>
              <a:ext uri="{FF2B5EF4-FFF2-40B4-BE49-F238E27FC236}">
                <a16:creationId xmlns:a16="http://schemas.microsoft.com/office/drawing/2014/main" id="{DE6EA178-2BCC-B924-7B8B-31815D709DC0}"/>
              </a:ext>
            </a:extLst>
          </p:cNvPr>
          <p:cNvSpPr/>
          <p:nvPr/>
        </p:nvSpPr>
        <p:spPr>
          <a:xfrm>
            <a:off x="844661" y="3593299"/>
            <a:ext cx="3886729" cy="983234"/>
          </a:xfrm>
          <a:prstGeom prst="roundRect">
            <a:avLst>
              <a:gd name="adj" fmla="val 0"/>
            </a:avLst>
          </a:prstGeom>
          <a:solidFill>
            <a:schemeClr val="accent1">
              <a:lumMod val="20000"/>
              <a:lumOff val="8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vi-VN" sz="2200" b="1">
                <a:solidFill>
                  <a:prstClr val="black"/>
                </a:solidFill>
                <a:latin typeface="Times New Roman" panose="02020603050405020304" pitchFamily="18" charset="0"/>
                <a:cs typeface="Times New Roman" panose="02020603050405020304" pitchFamily="18" charset="0"/>
              </a:rPr>
              <a:t>Tiếp theo đến </a:t>
            </a:r>
            <a:r>
              <a:rPr lang="vi-VN" sz="2200" b="1" i="1">
                <a:solidFill>
                  <a:prstClr val="black"/>
                </a:solidFill>
                <a:latin typeface="Times New Roman" panose="02020603050405020304" pitchFamily="18" charset="0"/>
                <a:cs typeface="Times New Roman" panose="02020603050405020304" pitchFamily="18" charset="0"/>
              </a:rPr>
              <a:t>"… là một biểu tượng của văn hóa Việt Nam"</a:t>
            </a:r>
            <a:endParaRPr lang="en-US" sz="2200" b="1" i="1">
              <a:solidFill>
                <a:srgbClr val="FF0000"/>
              </a:solidFill>
              <a:latin typeface="Times New Roman" panose="02020603050405020304" pitchFamily="18" charset="0"/>
              <a:cs typeface="Times New Roman" panose="02020603050405020304" pitchFamily="18" charset="0"/>
            </a:endParaRPr>
          </a:p>
        </p:txBody>
      </p:sp>
      <p:sp>
        <p:nvSpPr>
          <p:cNvPr id="63" name="Rounded Rectangle 11">
            <a:extLst>
              <a:ext uri="{FF2B5EF4-FFF2-40B4-BE49-F238E27FC236}">
                <a16:creationId xmlns:a16="http://schemas.microsoft.com/office/drawing/2014/main" id="{6AA62209-B93B-1D76-F5D6-0B5072AC9913}"/>
              </a:ext>
            </a:extLst>
          </p:cNvPr>
          <p:cNvSpPr/>
          <p:nvPr/>
        </p:nvSpPr>
        <p:spPr>
          <a:xfrm>
            <a:off x="840830" y="5100991"/>
            <a:ext cx="3886728" cy="741780"/>
          </a:xfrm>
          <a:prstGeom prst="roundRect">
            <a:avLst>
              <a:gd name="adj" fmla="val 0"/>
            </a:avLst>
          </a:prstGeom>
          <a:solidFill>
            <a:schemeClr val="tx2">
              <a:lumMod val="20000"/>
              <a:lumOff val="8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en-US" sz="2400" b="1">
                <a:solidFill>
                  <a:prstClr val="black"/>
                </a:solidFill>
                <a:latin typeface="Times New Roman" panose="02020603050405020304" pitchFamily="18" charset="0"/>
                <a:cs typeface="Times New Roman" panose="02020603050405020304" pitchFamily="18" charset="0"/>
              </a:rPr>
              <a:t>Phần còn lại</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28" name="Rounded Rectangle 15">
            <a:extLst>
              <a:ext uri="{FF2B5EF4-FFF2-40B4-BE49-F238E27FC236}">
                <a16:creationId xmlns:a16="http://schemas.microsoft.com/office/drawing/2014/main" id="{1AD3E5E0-0CE5-939B-C4E2-2593D8599280}"/>
              </a:ext>
            </a:extLst>
          </p:cNvPr>
          <p:cNvSpPr/>
          <p:nvPr/>
        </p:nvSpPr>
        <p:spPr>
          <a:xfrm>
            <a:off x="844662" y="2360849"/>
            <a:ext cx="3886729" cy="754978"/>
          </a:xfrm>
          <a:prstGeom prst="roundRect">
            <a:avLst>
              <a:gd name="adj" fmla="val 0"/>
            </a:avLst>
          </a:prstGeom>
          <a:solidFill>
            <a:schemeClr val="accent1">
              <a:lumMod val="40000"/>
              <a:lumOff val="60000"/>
            </a:schemeClr>
          </a:solidFill>
          <a:ln w="57150" cmpd="dbl">
            <a:solidFill>
              <a:schemeClr val="bg1">
                <a:lumMod val="50000"/>
              </a:schemeClr>
            </a:solidFill>
            <a:prstDash val="solid"/>
          </a:ln>
          <a:effectLst>
            <a:innerShdw blurRad="114300">
              <a:prstClr val="black"/>
            </a:inn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spcBef>
                <a:spcPct val="50000"/>
              </a:spcBef>
            </a:pPr>
            <a:r>
              <a:rPr lang="en-US" sz="2400" b="1">
                <a:solidFill>
                  <a:prstClr val="black"/>
                </a:solidFill>
                <a:latin typeface="Times New Roman" panose="02020603050405020304" pitchFamily="18" charset="0"/>
                <a:cs typeface="Times New Roman" panose="02020603050405020304" pitchFamily="18" charset="0"/>
              </a:rPr>
              <a:t>Từ đầu đến </a:t>
            </a:r>
            <a:r>
              <a:rPr lang="en-US" sz="2400" b="1" i="1">
                <a:solidFill>
                  <a:prstClr val="black"/>
                </a:solidFill>
                <a:latin typeface="Times New Roman" panose="02020603050405020304" pitchFamily="18" charset="0"/>
                <a:cs typeface="Times New Roman" panose="02020603050405020304" pitchFamily="18" charset="0"/>
              </a:rPr>
              <a:t>"… tà áo dài Việt Nam"</a:t>
            </a:r>
            <a:endParaRPr lang="en-US" sz="2400" b="1" i="1">
              <a:solidFill>
                <a:srgbClr val="FF0000"/>
              </a:solidFill>
              <a:latin typeface="Times New Roman" panose="02020603050405020304" pitchFamily="18" charset="0"/>
              <a:cs typeface="Times New Roman" panose="02020603050405020304" pitchFamily="18" charset="0"/>
            </a:endParaRPr>
          </a:p>
        </p:txBody>
      </p:sp>
      <p:sp>
        <p:nvSpPr>
          <p:cNvPr id="130" name="Isosceles Triangle 35">
            <a:extLst>
              <a:ext uri="{FF2B5EF4-FFF2-40B4-BE49-F238E27FC236}">
                <a16:creationId xmlns:a16="http://schemas.microsoft.com/office/drawing/2014/main" id="{26DF2602-6735-EEE2-5EDE-2AD676DA849A}"/>
              </a:ext>
            </a:extLst>
          </p:cNvPr>
          <p:cNvSpPr/>
          <p:nvPr/>
        </p:nvSpPr>
        <p:spPr>
          <a:xfrm rot="5400000">
            <a:off x="4959848" y="2568295"/>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Isosceles Triangle 35">
            <a:extLst>
              <a:ext uri="{FF2B5EF4-FFF2-40B4-BE49-F238E27FC236}">
                <a16:creationId xmlns:a16="http://schemas.microsoft.com/office/drawing/2014/main" id="{168637E0-E1B7-3F9C-7DBD-7BC5D536DBF3}"/>
              </a:ext>
            </a:extLst>
          </p:cNvPr>
          <p:cNvSpPr/>
          <p:nvPr/>
        </p:nvSpPr>
        <p:spPr>
          <a:xfrm rot="5400000">
            <a:off x="4958050" y="5318103"/>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Isosceles Triangle 35">
            <a:extLst>
              <a:ext uri="{FF2B5EF4-FFF2-40B4-BE49-F238E27FC236}">
                <a16:creationId xmlns:a16="http://schemas.microsoft.com/office/drawing/2014/main" id="{ACA9037F-8671-6836-2C08-7EDC648087BA}"/>
              </a:ext>
            </a:extLst>
          </p:cNvPr>
          <p:cNvSpPr/>
          <p:nvPr/>
        </p:nvSpPr>
        <p:spPr>
          <a:xfrm rot="5400000">
            <a:off x="4959847" y="3896345"/>
            <a:ext cx="367402" cy="364877"/>
          </a:xfrm>
          <a:prstGeom prst="triangle">
            <a:avLst/>
          </a:prstGeom>
          <a:solidFill>
            <a:schemeClr val="accent3">
              <a:lumMod val="50000"/>
            </a:schemeClr>
          </a:solidFill>
          <a:ln w="12700" cap="flat" cmpd="sng" algn="ctr">
            <a:no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Hộp Văn bản 132">
            <a:extLst>
              <a:ext uri="{FF2B5EF4-FFF2-40B4-BE49-F238E27FC236}">
                <a16:creationId xmlns:a16="http://schemas.microsoft.com/office/drawing/2014/main" id="{D2CC9644-E795-29C9-1ABD-732CCCDD9130}"/>
              </a:ext>
            </a:extLst>
          </p:cNvPr>
          <p:cNvSpPr txBox="1"/>
          <p:nvPr/>
        </p:nvSpPr>
        <p:spPr>
          <a:xfrm>
            <a:off x="427042" y="1297333"/>
            <a:ext cx="4422130" cy="461665"/>
          </a:xfrm>
          <a:prstGeom prst="rect">
            <a:avLst/>
          </a:prstGeom>
          <a:noFill/>
        </p:spPr>
        <p:txBody>
          <a:bodyPr wrap="square">
            <a:spAutoFit/>
          </a:bodyPr>
          <a:lstStyle/>
          <a:p>
            <a:pPr marL="342900" indent="-342900">
              <a:buFont typeface="Wingdings" panose="05000000000000000000" pitchFamily="2" charset="2"/>
              <a:buChar char="v"/>
            </a:pPr>
            <a:r>
              <a:rPr lang="vi-VN" sz="2400" i="1" u="sng">
                <a:solidFill>
                  <a:srgbClr val="00B050"/>
                </a:solidFill>
                <a:latin typeface="+mj-lt"/>
              </a:rPr>
              <a:t>Các ý chính của văn bản</a:t>
            </a:r>
          </a:p>
        </p:txBody>
      </p:sp>
      <p:sp>
        <p:nvSpPr>
          <p:cNvPr id="139" name="Google Shape;79;p3">
            <a:extLst>
              <a:ext uri="{FF2B5EF4-FFF2-40B4-BE49-F238E27FC236}">
                <a16:creationId xmlns:a16="http://schemas.microsoft.com/office/drawing/2014/main" id="{65C1A079-0C7D-38AE-08FD-ADF9B9AFC7E1}"/>
              </a:ext>
            </a:extLst>
          </p:cNvPr>
          <p:cNvSpPr/>
          <p:nvPr/>
        </p:nvSpPr>
        <p:spPr>
          <a:xfrm rot="5400000">
            <a:off x="5211864" y="2664070"/>
            <a:ext cx="1623701" cy="735941"/>
          </a:xfrm>
          <a:prstGeom prst="chevron">
            <a:avLst>
              <a:gd name="adj" fmla="val 5000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80;p3">
            <a:extLst>
              <a:ext uri="{FF2B5EF4-FFF2-40B4-BE49-F238E27FC236}">
                <a16:creationId xmlns:a16="http://schemas.microsoft.com/office/drawing/2014/main" id="{D18D2A7D-7AEA-BA14-9381-16D9449ED589}"/>
              </a:ext>
            </a:extLst>
          </p:cNvPr>
          <p:cNvSpPr txBox="1"/>
          <p:nvPr/>
        </p:nvSpPr>
        <p:spPr>
          <a:xfrm>
            <a:off x="5655744" y="2823495"/>
            <a:ext cx="735941" cy="487110"/>
          </a:xfrm>
          <a:prstGeom prst="rect">
            <a:avLst/>
          </a:prstGeom>
          <a:solidFill>
            <a:srgbClr val="3C4D76"/>
          </a:solid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1</a:t>
            </a:r>
            <a:endParaRPr kumimoji="0"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1" name="Google Shape;81;p3">
            <a:extLst>
              <a:ext uri="{FF2B5EF4-FFF2-40B4-BE49-F238E27FC236}">
                <a16:creationId xmlns:a16="http://schemas.microsoft.com/office/drawing/2014/main" id="{EB4C2280-EBA3-5AD6-441B-E31116478345}"/>
              </a:ext>
            </a:extLst>
          </p:cNvPr>
          <p:cNvSpPr/>
          <p:nvPr/>
        </p:nvSpPr>
        <p:spPr>
          <a:xfrm rot="5400000">
            <a:off x="8565600" y="46277"/>
            <a:ext cx="1055405" cy="5403236"/>
          </a:xfrm>
          <a:prstGeom prst="round2SameRect">
            <a:avLst>
              <a:gd name="adj1" fmla="val 16667"/>
              <a:gd name="adj2" fmla="val 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82;p3">
            <a:extLst>
              <a:ext uri="{FF2B5EF4-FFF2-40B4-BE49-F238E27FC236}">
                <a16:creationId xmlns:a16="http://schemas.microsoft.com/office/drawing/2014/main" id="{3B404ACF-E808-6167-1FD2-C06DB1E34327}"/>
              </a:ext>
            </a:extLst>
          </p:cNvPr>
          <p:cNvSpPr txBox="1"/>
          <p:nvPr/>
        </p:nvSpPr>
        <p:spPr>
          <a:xfrm>
            <a:off x="6391685" y="2271712"/>
            <a:ext cx="5369876" cy="952363"/>
          </a:xfrm>
          <a:prstGeom prst="rect">
            <a:avLst/>
          </a:prstGeom>
          <a:solidFill>
            <a:srgbClr val="3C4D76"/>
          </a:solid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Quá trình tiếp nhận văn hoá Tây Âu ở thành thị</a:t>
            </a:r>
            <a:endParaRPr kumimoji="0"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3" name="Google Shape;83;p3">
            <a:extLst>
              <a:ext uri="{FF2B5EF4-FFF2-40B4-BE49-F238E27FC236}">
                <a16:creationId xmlns:a16="http://schemas.microsoft.com/office/drawing/2014/main" id="{632491B0-8843-BB53-A1A4-D34840414763}"/>
              </a:ext>
            </a:extLst>
          </p:cNvPr>
          <p:cNvSpPr/>
          <p:nvPr/>
        </p:nvSpPr>
        <p:spPr>
          <a:xfrm rot="5400000">
            <a:off x="5211864" y="4005492"/>
            <a:ext cx="1623701" cy="735941"/>
          </a:xfrm>
          <a:prstGeom prst="chevron">
            <a:avLst>
              <a:gd name="adj" fmla="val 5000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84;p3">
            <a:extLst>
              <a:ext uri="{FF2B5EF4-FFF2-40B4-BE49-F238E27FC236}">
                <a16:creationId xmlns:a16="http://schemas.microsoft.com/office/drawing/2014/main" id="{1BF18F35-B0AA-1E03-6F6E-77708FB18396}"/>
              </a:ext>
            </a:extLst>
          </p:cNvPr>
          <p:cNvSpPr txBox="1"/>
          <p:nvPr/>
        </p:nvSpPr>
        <p:spPr>
          <a:xfrm>
            <a:off x="5655744" y="4148140"/>
            <a:ext cx="735941" cy="487110"/>
          </a:xfrm>
          <a:prstGeom prst="rect">
            <a:avLst/>
          </a:prstGeom>
          <a:solidFill>
            <a:srgbClr val="3C4D76"/>
          </a:solidFill>
          <a:ln>
            <a:solidFill>
              <a:srgbClr val="3C4D76"/>
            </a:solidFill>
          </a:ln>
        </p:spPr>
        <p:txBody>
          <a:bodyPr spcFirstLastPara="1" wrap="square" lIns="1522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2</a:t>
            </a:r>
            <a:endParaRPr kumimoji="0" sz="24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145" name="Google Shape;85;p3">
            <a:extLst>
              <a:ext uri="{FF2B5EF4-FFF2-40B4-BE49-F238E27FC236}">
                <a16:creationId xmlns:a16="http://schemas.microsoft.com/office/drawing/2014/main" id="{74EE5234-8B27-6AB9-0291-BD9E7088C984}"/>
              </a:ext>
            </a:extLst>
          </p:cNvPr>
          <p:cNvSpPr/>
          <p:nvPr/>
        </p:nvSpPr>
        <p:spPr>
          <a:xfrm rot="5400000">
            <a:off x="8565600" y="1387699"/>
            <a:ext cx="1055405" cy="5403236"/>
          </a:xfrm>
          <a:prstGeom prst="round2SameRect">
            <a:avLst>
              <a:gd name="adj1" fmla="val 16667"/>
              <a:gd name="adj2" fmla="val 0"/>
            </a:avLst>
          </a:prstGeom>
          <a:solidFill>
            <a:srgbClr val="3C4D76"/>
          </a:solidFill>
          <a:ln w="25400" cap="flat" cmpd="sng">
            <a:solidFill>
              <a:srgbClr val="3C4D7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86;p3">
            <a:extLst>
              <a:ext uri="{FF2B5EF4-FFF2-40B4-BE49-F238E27FC236}">
                <a16:creationId xmlns:a16="http://schemas.microsoft.com/office/drawing/2014/main" id="{D3B40869-0A17-F472-619B-64A75FE0020A}"/>
              </a:ext>
            </a:extLst>
          </p:cNvPr>
          <p:cNvSpPr txBox="1"/>
          <p:nvPr/>
        </p:nvSpPr>
        <p:spPr>
          <a:xfrm>
            <a:off x="6391685" y="3613134"/>
            <a:ext cx="5369876" cy="952363"/>
          </a:xfrm>
          <a:prstGeom prst="rect">
            <a:avLst/>
          </a:prstGeom>
          <a:solidFill>
            <a:srgbClr val="3C4D76"/>
          </a:solidFill>
          <a:ln>
            <a:solidFill>
              <a:srgbClr val="3C4D76"/>
            </a:solidFill>
          </a:ln>
        </p:spPr>
        <p:txBody>
          <a:bodyPr spcFirstLastPara="1" wrap="square" lIns="170675" tIns="15225" rIns="15225" bIns="152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28600" marR="0" lvl="1" indent="-228600" algn="just" defTabSz="914400" rtl="0" eaLnBrk="1" fontAlgn="auto" latinLnBrk="0" hangingPunct="1">
              <a:lnSpc>
                <a:spcPct val="90000"/>
              </a:lnSpc>
              <a:spcBef>
                <a:spcPts val="0"/>
              </a:spcBef>
              <a:spcAft>
                <a:spcPts val="0"/>
              </a:spcAft>
              <a:buClr>
                <a:srgbClr val="000000"/>
              </a:buClr>
              <a:buSzPts val="2400"/>
              <a:buFont typeface="Arial" panose="020B0604020202020204"/>
              <a:buChar char="•"/>
              <a:tabLst/>
              <a:defRPr/>
            </a:pPr>
            <a:r>
              <a:rPr kumimoji="0" lang="vi-VN"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rPr>
              <a:t>Đặc điểm của áo dài tân thời nói chung và áo Lơ Muya nói riêng</a:t>
            </a:r>
            <a:endParaRPr kumimoji="0" sz="24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Tree>
    <p:extLst>
      <p:ext uri="{BB962C8B-B14F-4D97-AF65-F5344CB8AC3E}">
        <p14:creationId xmlns:p14="http://schemas.microsoft.com/office/powerpoint/2010/main" val="27621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barn(inVertical)">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p:cTn id="15" dur="500" fill="hold"/>
                                        <p:tgtEl>
                                          <p:spTgt spid="139"/>
                                        </p:tgtEl>
                                        <p:attrNameLst>
                                          <p:attrName>ppt_w</p:attrName>
                                        </p:attrNameLst>
                                      </p:cBhvr>
                                      <p:tavLst>
                                        <p:tav tm="0">
                                          <p:val>
                                            <p:fltVal val="0"/>
                                          </p:val>
                                        </p:tav>
                                        <p:tav tm="100000">
                                          <p:val>
                                            <p:strVal val="#ppt_w"/>
                                          </p:val>
                                        </p:tav>
                                      </p:tavLst>
                                    </p:anim>
                                    <p:anim calcmode="lin" valueType="num">
                                      <p:cBhvr>
                                        <p:cTn id="16" dur="500" fill="hold"/>
                                        <p:tgtEl>
                                          <p:spTgt spid="139"/>
                                        </p:tgtEl>
                                        <p:attrNameLst>
                                          <p:attrName>ppt_h</p:attrName>
                                        </p:attrNameLst>
                                      </p:cBhvr>
                                      <p:tavLst>
                                        <p:tav tm="0">
                                          <p:val>
                                            <p:fltVal val="0"/>
                                          </p:val>
                                        </p:tav>
                                        <p:tav tm="100000">
                                          <p:val>
                                            <p:strVal val="#ppt_h"/>
                                          </p:val>
                                        </p:tav>
                                      </p:tavLst>
                                    </p:anim>
                                    <p:animEffect transition="in" filter="fade">
                                      <p:cBhvr>
                                        <p:cTn id="17" dur="500"/>
                                        <p:tgtEl>
                                          <p:spTgt spid="13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40"/>
                                        </p:tgtEl>
                                        <p:attrNameLst>
                                          <p:attrName>style.visibility</p:attrName>
                                        </p:attrNameLst>
                                      </p:cBhvr>
                                      <p:to>
                                        <p:strVal val="visible"/>
                                      </p:to>
                                    </p:set>
                                    <p:anim calcmode="lin" valueType="num">
                                      <p:cBhvr>
                                        <p:cTn id="20" dur="500" fill="hold"/>
                                        <p:tgtEl>
                                          <p:spTgt spid="140"/>
                                        </p:tgtEl>
                                        <p:attrNameLst>
                                          <p:attrName>ppt_w</p:attrName>
                                        </p:attrNameLst>
                                      </p:cBhvr>
                                      <p:tavLst>
                                        <p:tav tm="0">
                                          <p:val>
                                            <p:fltVal val="0"/>
                                          </p:val>
                                        </p:tav>
                                        <p:tav tm="100000">
                                          <p:val>
                                            <p:strVal val="#ppt_w"/>
                                          </p:val>
                                        </p:tav>
                                      </p:tavLst>
                                    </p:anim>
                                    <p:anim calcmode="lin" valueType="num">
                                      <p:cBhvr>
                                        <p:cTn id="21" dur="500" fill="hold"/>
                                        <p:tgtEl>
                                          <p:spTgt spid="140"/>
                                        </p:tgtEl>
                                        <p:attrNameLst>
                                          <p:attrName>ppt_h</p:attrName>
                                        </p:attrNameLst>
                                      </p:cBhvr>
                                      <p:tavLst>
                                        <p:tav tm="0">
                                          <p:val>
                                            <p:fltVal val="0"/>
                                          </p:val>
                                        </p:tav>
                                        <p:tav tm="100000">
                                          <p:val>
                                            <p:strVal val="#ppt_h"/>
                                          </p:val>
                                        </p:tav>
                                      </p:tavLst>
                                    </p:anim>
                                    <p:animEffect transition="in" filter="fade">
                                      <p:cBhvr>
                                        <p:cTn id="22" dur="500"/>
                                        <p:tgtEl>
                                          <p:spTgt spid="14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anim calcmode="lin" valueType="num">
                                      <p:cBhvr>
                                        <p:cTn id="25" dur="500" fill="hold"/>
                                        <p:tgtEl>
                                          <p:spTgt spid="141"/>
                                        </p:tgtEl>
                                        <p:attrNameLst>
                                          <p:attrName>ppt_w</p:attrName>
                                        </p:attrNameLst>
                                      </p:cBhvr>
                                      <p:tavLst>
                                        <p:tav tm="0">
                                          <p:val>
                                            <p:fltVal val="0"/>
                                          </p:val>
                                        </p:tav>
                                        <p:tav tm="100000">
                                          <p:val>
                                            <p:strVal val="#ppt_w"/>
                                          </p:val>
                                        </p:tav>
                                      </p:tavLst>
                                    </p:anim>
                                    <p:anim calcmode="lin" valueType="num">
                                      <p:cBhvr>
                                        <p:cTn id="26" dur="500" fill="hold"/>
                                        <p:tgtEl>
                                          <p:spTgt spid="141"/>
                                        </p:tgtEl>
                                        <p:attrNameLst>
                                          <p:attrName>ppt_h</p:attrName>
                                        </p:attrNameLst>
                                      </p:cBhvr>
                                      <p:tavLst>
                                        <p:tav tm="0">
                                          <p:val>
                                            <p:fltVal val="0"/>
                                          </p:val>
                                        </p:tav>
                                        <p:tav tm="100000">
                                          <p:val>
                                            <p:strVal val="#ppt_h"/>
                                          </p:val>
                                        </p:tav>
                                      </p:tavLst>
                                    </p:anim>
                                    <p:animEffect transition="in" filter="fade">
                                      <p:cBhvr>
                                        <p:cTn id="27" dur="500"/>
                                        <p:tgtEl>
                                          <p:spTgt spid="14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42"/>
                                        </p:tgtEl>
                                        <p:attrNameLst>
                                          <p:attrName>style.visibility</p:attrName>
                                        </p:attrNameLst>
                                      </p:cBhvr>
                                      <p:to>
                                        <p:strVal val="visible"/>
                                      </p:to>
                                    </p:set>
                                    <p:anim calcmode="lin" valueType="num">
                                      <p:cBhvr>
                                        <p:cTn id="30" dur="500" fill="hold"/>
                                        <p:tgtEl>
                                          <p:spTgt spid="142"/>
                                        </p:tgtEl>
                                        <p:attrNameLst>
                                          <p:attrName>ppt_w</p:attrName>
                                        </p:attrNameLst>
                                      </p:cBhvr>
                                      <p:tavLst>
                                        <p:tav tm="0">
                                          <p:val>
                                            <p:fltVal val="0"/>
                                          </p:val>
                                        </p:tav>
                                        <p:tav tm="100000">
                                          <p:val>
                                            <p:strVal val="#ppt_w"/>
                                          </p:val>
                                        </p:tav>
                                      </p:tavLst>
                                    </p:anim>
                                    <p:anim calcmode="lin" valueType="num">
                                      <p:cBhvr>
                                        <p:cTn id="31" dur="500" fill="hold"/>
                                        <p:tgtEl>
                                          <p:spTgt spid="142"/>
                                        </p:tgtEl>
                                        <p:attrNameLst>
                                          <p:attrName>ppt_h</p:attrName>
                                        </p:attrNameLst>
                                      </p:cBhvr>
                                      <p:tavLst>
                                        <p:tav tm="0">
                                          <p:val>
                                            <p:fltVal val="0"/>
                                          </p:val>
                                        </p:tav>
                                        <p:tav tm="100000">
                                          <p:val>
                                            <p:strVal val="#ppt_h"/>
                                          </p:val>
                                        </p:tav>
                                      </p:tavLst>
                                    </p:anim>
                                    <p:animEffect transition="in" filter="fade">
                                      <p:cBhvr>
                                        <p:cTn id="32" dur="500"/>
                                        <p:tgtEl>
                                          <p:spTgt spid="14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barn(inVertical)">
                                      <p:cBhvr>
                                        <p:cTn id="37" dur="500"/>
                                        <p:tgtEl>
                                          <p:spTgt spid="6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2"/>
                                        </p:tgtEl>
                                        <p:attrNameLst>
                                          <p:attrName>style.visibility</p:attrName>
                                        </p:attrNameLst>
                                      </p:cBhvr>
                                      <p:to>
                                        <p:strVal val="visible"/>
                                      </p:to>
                                    </p:set>
                                    <p:animEffect transition="in" filter="barn(inVertical)">
                                      <p:cBhvr>
                                        <p:cTn id="40" dur="500"/>
                                        <p:tgtEl>
                                          <p:spTgt spid="13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3"/>
                                        </p:tgtEl>
                                        <p:attrNameLst>
                                          <p:attrName>style.visibility</p:attrName>
                                        </p:attrNameLst>
                                      </p:cBhvr>
                                      <p:to>
                                        <p:strVal val="visible"/>
                                      </p:to>
                                    </p:set>
                                    <p:anim calcmode="lin" valueType="num">
                                      <p:cBhvr>
                                        <p:cTn id="45" dur="500" fill="hold"/>
                                        <p:tgtEl>
                                          <p:spTgt spid="143"/>
                                        </p:tgtEl>
                                        <p:attrNameLst>
                                          <p:attrName>ppt_w</p:attrName>
                                        </p:attrNameLst>
                                      </p:cBhvr>
                                      <p:tavLst>
                                        <p:tav tm="0">
                                          <p:val>
                                            <p:fltVal val="0"/>
                                          </p:val>
                                        </p:tav>
                                        <p:tav tm="100000">
                                          <p:val>
                                            <p:strVal val="#ppt_w"/>
                                          </p:val>
                                        </p:tav>
                                      </p:tavLst>
                                    </p:anim>
                                    <p:anim calcmode="lin" valueType="num">
                                      <p:cBhvr>
                                        <p:cTn id="46" dur="500" fill="hold"/>
                                        <p:tgtEl>
                                          <p:spTgt spid="143"/>
                                        </p:tgtEl>
                                        <p:attrNameLst>
                                          <p:attrName>ppt_h</p:attrName>
                                        </p:attrNameLst>
                                      </p:cBhvr>
                                      <p:tavLst>
                                        <p:tav tm="0">
                                          <p:val>
                                            <p:fltVal val="0"/>
                                          </p:val>
                                        </p:tav>
                                        <p:tav tm="100000">
                                          <p:val>
                                            <p:strVal val="#ppt_h"/>
                                          </p:val>
                                        </p:tav>
                                      </p:tavLst>
                                    </p:anim>
                                    <p:animEffect transition="in" filter="fade">
                                      <p:cBhvr>
                                        <p:cTn id="47" dur="500"/>
                                        <p:tgtEl>
                                          <p:spTgt spid="14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4"/>
                                        </p:tgtEl>
                                        <p:attrNameLst>
                                          <p:attrName>style.visibility</p:attrName>
                                        </p:attrNameLst>
                                      </p:cBhvr>
                                      <p:to>
                                        <p:strVal val="visible"/>
                                      </p:to>
                                    </p:set>
                                    <p:anim calcmode="lin" valueType="num">
                                      <p:cBhvr>
                                        <p:cTn id="50" dur="500" fill="hold"/>
                                        <p:tgtEl>
                                          <p:spTgt spid="144"/>
                                        </p:tgtEl>
                                        <p:attrNameLst>
                                          <p:attrName>ppt_w</p:attrName>
                                        </p:attrNameLst>
                                      </p:cBhvr>
                                      <p:tavLst>
                                        <p:tav tm="0">
                                          <p:val>
                                            <p:fltVal val="0"/>
                                          </p:val>
                                        </p:tav>
                                        <p:tav tm="100000">
                                          <p:val>
                                            <p:strVal val="#ppt_w"/>
                                          </p:val>
                                        </p:tav>
                                      </p:tavLst>
                                    </p:anim>
                                    <p:anim calcmode="lin" valueType="num">
                                      <p:cBhvr>
                                        <p:cTn id="51" dur="500" fill="hold"/>
                                        <p:tgtEl>
                                          <p:spTgt spid="144"/>
                                        </p:tgtEl>
                                        <p:attrNameLst>
                                          <p:attrName>ppt_h</p:attrName>
                                        </p:attrNameLst>
                                      </p:cBhvr>
                                      <p:tavLst>
                                        <p:tav tm="0">
                                          <p:val>
                                            <p:fltVal val="0"/>
                                          </p:val>
                                        </p:tav>
                                        <p:tav tm="100000">
                                          <p:val>
                                            <p:strVal val="#ppt_h"/>
                                          </p:val>
                                        </p:tav>
                                      </p:tavLst>
                                    </p:anim>
                                    <p:animEffect transition="in" filter="fade">
                                      <p:cBhvr>
                                        <p:cTn id="52" dur="500"/>
                                        <p:tgtEl>
                                          <p:spTgt spid="14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p:cTn id="55" dur="500" fill="hold"/>
                                        <p:tgtEl>
                                          <p:spTgt spid="145"/>
                                        </p:tgtEl>
                                        <p:attrNameLst>
                                          <p:attrName>ppt_w</p:attrName>
                                        </p:attrNameLst>
                                      </p:cBhvr>
                                      <p:tavLst>
                                        <p:tav tm="0">
                                          <p:val>
                                            <p:fltVal val="0"/>
                                          </p:val>
                                        </p:tav>
                                        <p:tav tm="100000">
                                          <p:val>
                                            <p:strVal val="#ppt_w"/>
                                          </p:val>
                                        </p:tav>
                                      </p:tavLst>
                                    </p:anim>
                                    <p:anim calcmode="lin" valueType="num">
                                      <p:cBhvr>
                                        <p:cTn id="56" dur="500" fill="hold"/>
                                        <p:tgtEl>
                                          <p:spTgt spid="145"/>
                                        </p:tgtEl>
                                        <p:attrNameLst>
                                          <p:attrName>ppt_h</p:attrName>
                                        </p:attrNameLst>
                                      </p:cBhvr>
                                      <p:tavLst>
                                        <p:tav tm="0">
                                          <p:val>
                                            <p:fltVal val="0"/>
                                          </p:val>
                                        </p:tav>
                                        <p:tav tm="100000">
                                          <p:val>
                                            <p:strVal val="#ppt_h"/>
                                          </p:val>
                                        </p:tav>
                                      </p:tavLst>
                                    </p:anim>
                                    <p:animEffect transition="in" filter="fade">
                                      <p:cBhvr>
                                        <p:cTn id="57" dur="500"/>
                                        <p:tgtEl>
                                          <p:spTgt spid="14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6"/>
                                        </p:tgtEl>
                                        <p:attrNameLst>
                                          <p:attrName>style.visibility</p:attrName>
                                        </p:attrNameLst>
                                      </p:cBhvr>
                                      <p:to>
                                        <p:strVal val="visible"/>
                                      </p:to>
                                    </p:set>
                                    <p:anim calcmode="lin" valueType="num">
                                      <p:cBhvr>
                                        <p:cTn id="60" dur="500" fill="hold"/>
                                        <p:tgtEl>
                                          <p:spTgt spid="146"/>
                                        </p:tgtEl>
                                        <p:attrNameLst>
                                          <p:attrName>ppt_w</p:attrName>
                                        </p:attrNameLst>
                                      </p:cBhvr>
                                      <p:tavLst>
                                        <p:tav tm="0">
                                          <p:val>
                                            <p:fltVal val="0"/>
                                          </p:val>
                                        </p:tav>
                                        <p:tav tm="100000">
                                          <p:val>
                                            <p:strVal val="#ppt_w"/>
                                          </p:val>
                                        </p:tav>
                                      </p:tavLst>
                                    </p:anim>
                                    <p:anim calcmode="lin" valueType="num">
                                      <p:cBhvr>
                                        <p:cTn id="61" dur="500" fill="hold"/>
                                        <p:tgtEl>
                                          <p:spTgt spid="146"/>
                                        </p:tgtEl>
                                        <p:attrNameLst>
                                          <p:attrName>ppt_h</p:attrName>
                                        </p:attrNameLst>
                                      </p:cBhvr>
                                      <p:tavLst>
                                        <p:tav tm="0">
                                          <p:val>
                                            <p:fltVal val="0"/>
                                          </p:val>
                                        </p:tav>
                                        <p:tav tm="100000">
                                          <p:val>
                                            <p:strVal val="#ppt_h"/>
                                          </p:val>
                                        </p:tav>
                                      </p:tavLst>
                                    </p:anim>
                                    <p:animEffect transition="in" filter="fade">
                                      <p:cBhvr>
                                        <p:cTn id="62" dur="500"/>
                                        <p:tgtEl>
                                          <p:spTgt spid="14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arn(inVertical)">
                                      <p:cBhvr>
                                        <p:cTn id="67" dur="500"/>
                                        <p:tgtEl>
                                          <p:spTgt spid="63"/>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31"/>
                                        </p:tgtEl>
                                        <p:attrNameLst>
                                          <p:attrName>style.visibility</p:attrName>
                                        </p:attrNameLst>
                                      </p:cBhvr>
                                      <p:to>
                                        <p:strVal val="visible"/>
                                      </p:to>
                                    </p:set>
                                    <p:animEffect transition="in" filter="barn(inVertical)">
                                      <p:cBhvr>
                                        <p:cTn id="70" dur="500"/>
                                        <p:tgtEl>
                                          <p:spTgt spid="13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128" grpId="0" animBg="1"/>
      <p:bldP spid="130" grpId="0" animBg="1"/>
      <p:bldP spid="131" grpId="0" animBg="1"/>
      <p:bldP spid="132" grpId="0" animBg="1"/>
      <p:bldP spid="139" grpId="0" animBg="1"/>
      <p:bldP spid="140" grpId="0" animBg="1"/>
      <p:bldP spid="141" grpId="0" animBg="1"/>
      <p:bldP spid="142" grpId="0" animBg="1"/>
      <p:bldP spid="143" grpId="0" animBg="1"/>
      <p:bldP spid="144" grpId="0" animBg="1"/>
      <p:bldP spid="145" grpId="0" animBg="1"/>
      <p:bldP spid="1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Hình chữ nhật: Góc Trên Tròn 49">
            <a:extLst>
              <a:ext uri="{FF2B5EF4-FFF2-40B4-BE49-F238E27FC236}">
                <a16:creationId xmlns:a16="http://schemas.microsoft.com/office/drawing/2014/main" id="{F2F314FF-1863-FB94-CE99-C298091C566D}"/>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 name="Hình chữ nhật: Góc Trên Tròn 50">
            <a:extLst>
              <a:ext uri="{FF2B5EF4-FFF2-40B4-BE49-F238E27FC236}">
                <a16:creationId xmlns:a16="http://schemas.microsoft.com/office/drawing/2014/main" id="{7185D666-F9C7-6E4D-3655-58E0897FD3F8}"/>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2" name="Rectangle 21387">
            <a:extLst>
              <a:ext uri="{FF2B5EF4-FFF2-40B4-BE49-F238E27FC236}">
                <a16:creationId xmlns:a16="http://schemas.microsoft.com/office/drawing/2014/main" id="{67919F70-0916-A15B-6177-3EB46907D254}"/>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3" name="Rectangle 21388">
            <a:extLst>
              <a:ext uri="{FF2B5EF4-FFF2-40B4-BE49-F238E27FC236}">
                <a16:creationId xmlns:a16="http://schemas.microsoft.com/office/drawing/2014/main" id="{D378CDD9-BC11-D4D3-BB4C-7FCA86BA241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54" name="Đường nối Thẳng 53">
            <a:extLst>
              <a:ext uri="{FF2B5EF4-FFF2-40B4-BE49-F238E27FC236}">
                <a16:creationId xmlns:a16="http://schemas.microsoft.com/office/drawing/2014/main" id="{E544C8AA-4869-88E1-3343-A17A3D030F17}"/>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Đường nối Thẳng 54">
            <a:extLst>
              <a:ext uri="{FF2B5EF4-FFF2-40B4-BE49-F238E27FC236}">
                <a16:creationId xmlns:a16="http://schemas.microsoft.com/office/drawing/2014/main" id="{90255049-5136-FF60-3C82-15F313E9DC74}"/>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Đường nối Thẳng 55">
            <a:extLst>
              <a:ext uri="{FF2B5EF4-FFF2-40B4-BE49-F238E27FC236}">
                <a16:creationId xmlns:a16="http://schemas.microsoft.com/office/drawing/2014/main" id="{04E7A9F2-DFA8-E037-03F3-F2A6250FA516}"/>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2">
            <a:extLst>
              <a:ext uri="{FF2B5EF4-FFF2-40B4-BE49-F238E27FC236}">
                <a16:creationId xmlns:a16="http://schemas.microsoft.com/office/drawing/2014/main" id="{A07B323B-1B0A-89CE-F03A-A653AE667761}"/>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8" name="Hộp Văn bản 57">
            <a:extLst>
              <a:ext uri="{FF2B5EF4-FFF2-40B4-BE49-F238E27FC236}">
                <a16:creationId xmlns:a16="http://schemas.microsoft.com/office/drawing/2014/main" id="{E7C08334-8D3E-DC03-6E19-744EC3F2C335}"/>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grpSp>
        <p:nvGrpSpPr>
          <p:cNvPr id="2" name="Group 48">
            <a:extLst>
              <a:ext uri="{FF2B5EF4-FFF2-40B4-BE49-F238E27FC236}">
                <a16:creationId xmlns:a16="http://schemas.microsoft.com/office/drawing/2014/main" id="{EDD75ED0-2CEE-29EE-F093-D8814E66B06B}"/>
              </a:ext>
            </a:extLst>
          </p:cNvPr>
          <p:cNvGrpSpPr/>
          <p:nvPr/>
        </p:nvGrpSpPr>
        <p:grpSpPr>
          <a:xfrm>
            <a:off x="383360" y="3266499"/>
            <a:ext cx="3733825" cy="884853"/>
            <a:chOff x="2028462" y="4845265"/>
            <a:chExt cx="4698016" cy="1769936"/>
          </a:xfrm>
        </p:grpSpPr>
        <p:sp>
          <p:nvSpPr>
            <p:cNvPr id="38" name="Rectangle 49">
              <a:extLst>
                <a:ext uri="{FF2B5EF4-FFF2-40B4-BE49-F238E27FC236}">
                  <a16:creationId xmlns:a16="http://schemas.microsoft.com/office/drawing/2014/main" id="{DDB5DD91-5E6D-47A1-685E-AEA011DAE598}"/>
                </a:ext>
              </a:extLst>
            </p:cNvPr>
            <p:cNvSpPr/>
            <p:nvPr/>
          </p:nvSpPr>
          <p:spPr>
            <a:xfrm>
              <a:off x="2128380" y="4957114"/>
              <a:ext cx="4494778" cy="1569804"/>
            </a:xfrm>
            <a:prstGeom prst="rect">
              <a:avLst/>
            </a:prstGeom>
          </p:spPr>
          <p:txBody>
            <a:bodyPr wrap="square" lIns="45690" tIns="22845" rIns="45690" bIns="2284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565">
                <a:defRPr/>
              </a:pPr>
              <a:r>
                <a:rPr lang="vi-VN" sz="2400" b="1" i="1" kern="0">
                  <a:solidFill>
                    <a:srgbClr val="000000"/>
                  </a:solidFill>
                  <a:latin typeface="Times New Roman" panose="02020603050405020304" pitchFamily="18" charset="0"/>
                  <a:cs typeface="Times New Roman" panose="02020603050405020304" pitchFamily="18" charset="0"/>
                </a:rPr>
                <a:t>Các hoạt động giao thương kinh tế</a:t>
              </a:r>
              <a:endParaRPr lang="en-US" sz="2400" b="1" i="1" kern="0" dirty="0">
                <a:solidFill>
                  <a:srgbClr val="000000"/>
                </a:solidFill>
                <a:latin typeface="Times New Roman" panose="02020603050405020304" pitchFamily="18" charset="0"/>
                <a:cs typeface="Times New Roman" panose="02020603050405020304" pitchFamily="18" charset="0"/>
              </a:endParaRPr>
            </a:p>
          </p:txBody>
        </p:sp>
        <p:sp>
          <p:nvSpPr>
            <p:cNvPr id="59" name="Rounded Rectangle 29">
              <a:extLst>
                <a:ext uri="{FF2B5EF4-FFF2-40B4-BE49-F238E27FC236}">
                  <a16:creationId xmlns:a16="http://schemas.microsoft.com/office/drawing/2014/main" id="{395EAB84-27B8-98BB-35A2-952D332F0F1F}"/>
                </a:ext>
              </a:extLst>
            </p:cNvPr>
            <p:cNvSpPr/>
            <p:nvPr/>
          </p:nvSpPr>
          <p:spPr>
            <a:xfrm>
              <a:off x="2028462" y="4845265"/>
              <a:ext cx="4698016" cy="1769936"/>
            </a:xfrm>
            <a:prstGeom prst="roundRect">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grpSp>
        <p:nvGrpSpPr>
          <p:cNvPr id="8" name="Group 105">
            <a:extLst>
              <a:ext uri="{FF2B5EF4-FFF2-40B4-BE49-F238E27FC236}">
                <a16:creationId xmlns:a16="http://schemas.microsoft.com/office/drawing/2014/main" id="{0BF9C147-9BC9-1E53-7227-840AAACA1C43}"/>
              </a:ext>
            </a:extLst>
          </p:cNvPr>
          <p:cNvGrpSpPr/>
          <p:nvPr/>
        </p:nvGrpSpPr>
        <p:grpSpPr>
          <a:xfrm>
            <a:off x="383360" y="4258563"/>
            <a:ext cx="3733825" cy="936692"/>
            <a:chOff x="2265805" y="6827783"/>
            <a:chExt cx="3273238" cy="2697217"/>
          </a:xfrm>
        </p:grpSpPr>
        <p:grpSp>
          <p:nvGrpSpPr>
            <p:cNvPr id="24" name="Group 106">
              <a:extLst>
                <a:ext uri="{FF2B5EF4-FFF2-40B4-BE49-F238E27FC236}">
                  <a16:creationId xmlns:a16="http://schemas.microsoft.com/office/drawing/2014/main" id="{2DD534AC-9A5D-8450-3D10-5C79F87AD897}"/>
                </a:ext>
              </a:extLst>
            </p:cNvPr>
            <p:cNvGrpSpPr/>
            <p:nvPr/>
          </p:nvGrpSpPr>
          <p:grpSpPr>
            <a:xfrm>
              <a:off x="2265805" y="7846520"/>
              <a:ext cx="3273238" cy="1678480"/>
              <a:chOff x="2265805" y="8216578"/>
              <a:chExt cx="3273238" cy="1678480"/>
            </a:xfrm>
          </p:grpSpPr>
          <p:sp>
            <p:nvSpPr>
              <p:cNvPr id="26" name="TextBox 108">
                <a:extLst>
                  <a:ext uri="{FF2B5EF4-FFF2-40B4-BE49-F238E27FC236}">
                    <a16:creationId xmlns:a16="http://schemas.microsoft.com/office/drawing/2014/main" id="{1CA3AD47-9690-FC98-7915-15AA8C90C72C}"/>
                  </a:ext>
                </a:extLst>
              </p:cNvPr>
              <p:cNvSpPr txBox="1">
                <a:spLocks noChangeArrowheads="1"/>
              </p:cNvSpPr>
              <p:nvPr/>
            </p:nvSpPr>
            <p:spPr bwMode="auto">
              <a:xfrm>
                <a:off x="2458854" y="8621996"/>
                <a:ext cx="2886042" cy="110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Có điều kiện kinh tế</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27" name="Rounded Rectangle 50">
                <a:extLst>
                  <a:ext uri="{FF2B5EF4-FFF2-40B4-BE49-F238E27FC236}">
                    <a16:creationId xmlns:a16="http://schemas.microsoft.com/office/drawing/2014/main" id="{A9D16DE9-4C0D-2380-9500-26FC25E8F725}"/>
                  </a:ext>
                </a:extLst>
              </p:cNvPr>
              <p:cNvSpPr/>
              <p:nvPr/>
            </p:nvSpPr>
            <p:spPr>
              <a:xfrm>
                <a:off x="2265805" y="8216578"/>
                <a:ext cx="3273238" cy="1678480"/>
              </a:xfrm>
              <a:prstGeom prst="roundRect">
                <a:avLst>
                  <a:gd name="adj" fmla="val 7951"/>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25" name="Right Arrow 59">
              <a:extLst>
                <a:ext uri="{FF2B5EF4-FFF2-40B4-BE49-F238E27FC236}">
                  <a16:creationId xmlns:a16="http://schemas.microsoft.com/office/drawing/2014/main" id="{038AA76D-7AED-B5F8-9CFA-A3F8C31E9A6C}"/>
                </a:ext>
              </a:extLst>
            </p:cNvPr>
            <p:cNvSpPr/>
            <p:nvPr/>
          </p:nvSpPr>
          <p:spPr>
            <a:xfrm rot="5400000">
              <a:off x="3418891" y="6962310"/>
              <a:ext cx="715882" cy="446828"/>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grpSp>
        <p:nvGrpSpPr>
          <p:cNvPr id="9" name="Group 116">
            <a:extLst>
              <a:ext uri="{FF2B5EF4-FFF2-40B4-BE49-F238E27FC236}">
                <a16:creationId xmlns:a16="http://schemas.microsoft.com/office/drawing/2014/main" id="{BC651E07-E1F5-B490-F055-1A7F628837B4}"/>
              </a:ext>
            </a:extLst>
          </p:cNvPr>
          <p:cNvGrpSpPr/>
          <p:nvPr/>
        </p:nvGrpSpPr>
        <p:grpSpPr>
          <a:xfrm>
            <a:off x="383361" y="5345150"/>
            <a:ext cx="3733824" cy="1154400"/>
            <a:chOff x="2265805" y="9578097"/>
            <a:chExt cx="3590226" cy="2309103"/>
          </a:xfrm>
        </p:grpSpPr>
        <p:grpSp>
          <p:nvGrpSpPr>
            <p:cNvPr id="20" name="Group 117">
              <a:extLst>
                <a:ext uri="{FF2B5EF4-FFF2-40B4-BE49-F238E27FC236}">
                  <a16:creationId xmlns:a16="http://schemas.microsoft.com/office/drawing/2014/main" id="{17391360-9122-D195-06FD-AB5B12B696D4}"/>
                </a:ext>
              </a:extLst>
            </p:cNvPr>
            <p:cNvGrpSpPr/>
            <p:nvPr/>
          </p:nvGrpSpPr>
          <p:grpSpPr>
            <a:xfrm>
              <a:off x="2265805" y="10208720"/>
              <a:ext cx="3590226" cy="1678480"/>
              <a:chOff x="2265805" y="11112178"/>
              <a:chExt cx="3590226" cy="1678480"/>
            </a:xfrm>
          </p:grpSpPr>
          <p:sp>
            <p:nvSpPr>
              <p:cNvPr id="22" name="TextBox 119">
                <a:extLst>
                  <a:ext uri="{FF2B5EF4-FFF2-40B4-BE49-F238E27FC236}">
                    <a16:creationId xmlns:a16="http://schemas.microsoft.com/office/drawing/2014/main" id="{4DD98126-1695-5D14-961D-3D64E35F0478}"/>
                  </a:ext>
                </a:extLst>
              </p:cNvPr>
              <p:cNvSpPr txBox="1">
                <a:spLocks noChangeArrowheads="1"/>
              </p:cNvSpPr>
              <p:nvPr/>
            </p:nvSpPr>
            <p:spPr bwMode="auto">
              <a:xfrm>
                <a:off x="2287588" y="11570480"/>
                <a:ext cx="3568443" cy="7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Thay đổi các mốt thời trang</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23" name="Rounded Rectangle 55">
                <a:extLst>
                  <a:ext uri="{FF2B5EF4-FFF2-40B4-BE49-F238E27FC236}">
                    <a16:creationId xmlns:a16="http://schemas.microsoft.com/office/drawing/2014/main" id="{2EB4B925-C4EE-4D29-FBB0-210BB42C4043}"/>
                  </a:ext>
                </a:extLst>
              </p:cNvPr>
              <p:cNvSpPr/>
              <p:nvPr/>
            </p:nvSpPr>
            <p:spPr>
              <a:xfrm>
                <a:off x="2265805" y="11112178"/>
                <a:ext cx="3590226" cy="1678480"/>
              </a:xfrm>
              <a:prstGeom prst="roundRect">
                <a:avLst>
                  <a:gd name="adj" fmla="val 7951"/>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21" name="Right Arrow 89">
              <a:extLst>
                <a:ext uri="{FF2B5EF4-FFF2-40B4-BE49-F238E27FC236}">
                  <a16:creationId xmlns:a16="http://schemas.microsoft.com/office/drawing/2014/main" id="{26D7E96D-0218-0834-8ED5-AFD5443BB6E9}"/>
                </a:ext>
              </a:extLst>
            </p:cNvPr>
            <p:cNvSpPr/>
            <p:nvPr/>
          </p:nvSpPr>
          <p:spPr>
            <a:xfrm rot="5400000">
              <a:off x="3657282" y="9491864"/>
              <a:ext cx="531762" cy="704227"/>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sp>
        <p:nvSpPr>
          <p:cNvPr id="60" name="Hộp Văn bản 59">
            <a:extLst>
              <a:ext uri="{FF2B5EF4-FFF2-40B4-BE49-F238E27FC236}">
                <a16:creationId xmlns:a16="http://schemas.microsoft.com/office/drawing/2014/main" id="{075B043E-FC36-4850-E713-496D27C0C8F2}"/>
              </a:ext>
            </a:extLst>
          </p:cNvPr>
          <p:cNvSpPr txBox="1"/>
          <p:nvPr/>
        </p:nvSpPr>
        <p:spPr>
          <a:xfrm>
            <a:off x="376707" y="1112775"/>
            <a:ext cx="10663205" cy="492443"/>
          </a:xfrm>
          <a:prstGeom prst="rect">
            <a:avLst/>
          </a:prstGeom>
          <a:noFill/>
        </p:spPr>
        <p:txBody>
          <a:bodyPr wrap="square">
            <a:spAutoFit/>
          </a:bodyPr>
          <a:lstStyle/>
          <a:p>
            <a:pPr marL="342900" indent="-342900">
              <a:buFont typeface="Wingdings" panose="05000000000000000000" pitchFamily="2" charset="2"/>
              <a:buChar char="v"/>
            </a:pPr>
            <a:r>
              <a:rPr lang="vi-VN" sz="2600" i="1" u="sng">
                <a:solidFill>
                  <a:srgbClr val="00B050"/>
                </a:solidFill>
                <a:latin typeface="+mj-lt"/>
              </a:rPr>
              <a:t>Lý do dẫn đến sự cách tân của thời trang diễn ra mạnh mẽ nhất ở thành thị</a:t>
            </a:r>
          </a:p>
        </p:txBody>
      </p:sp>
      <p:pic>
        <p:nvPicPr>
          <p:cNvPr id="129" name="Hình ảnh 128">
            <a:extLst>
              <a:ext uri="{FF2B5EF4-FFF2-40B4-BE49-F238E27FC236}">
                <a16:creationId xmlns:a16="http://schemas.microsoft.com/office/drawing/2014/main" id="{CEE1254F-E8F5-BE8B-706D-426EA8F032B5}"/>
              </a:ext>
            </a:extLst>
          </p:cNvPr>
          <p:cNvPicPr>
            <a:picLocks noChangeAspect="1"/>
          </p:cNvPicPr>
          <p:nvPr/>
        </p:nvPicPr>
        <p:blipFill>
          <a:blip r:embed="rId2"/>
          <a:stretch>
            <a:fillRect/>
          </a:stretch>
        </p:blipFill>
        <p:spPr>
          <a:xfrm>
            <a:off x="9822530" y="1427081"/>
            <a:ext cx="1898654" cy="2805599"/>
          </a:xfrm>
          <a:prstGeom prst="ellipse">
            <a:avLst/>
          </a:prstGeom>
          <a:ln>
            <a:noFill/>
          </a:ln>
          <a:effectLst>
            <a:softEdge rad="112500"/>
          </a:effectLst>
        </p:spPr>
      </p:pic>
      <p:pic>
        <p:nvPicPr>
          <p:cNvPr id="134" name="Hình ảnh 133">
            <a:extLst>
              <a:ext uri="{FF2B5EF4-FFF2-40B4-BE49-F238E27FC236}">
                <a16:creationId xmlns:a16="http://schemas.microsoft.com/office/drawing/2014/main" id="{65E6A528-D69A-1E17-91A6-867165A1CD76}"/>
              </a:ext>
            </a:extLst>
          </p:cNvPr>
          <p:cNvPicPr>
            <a:picLocks noChangeAspect="1"/>
          </p:cNvPicPr>
          <p:nvPr/>
        </p:nvPicPr>
        <p:blipFill>
          <a:blip r:embed="rId3"/>
          <a:stretch>
            <a:fillRect/>
          </a:stretch>
        </p:blipFill>
        <p:spPr>
          <a:xfrm>
            <a:off x="4026899" y="3614958"/>
            <a:ext cx="1940441" cy="3043829"/>
          </a:xfrm>
          <a:prstGeom prst="rect">
            <a:avLst/>
          </a:prstGeom>
          <a:ln>
            <a:noFill/>
          </a:ln>
          <a:effectLst>
            <a:softEdge rad="112500"/>
          </a:effectLst>
        </p:spPr>
      </p:pic>
      <p:grpSp>
        <p:nvGrpSpPr>
          <p:cNvPr id="135" name="Group 99">
            <a:extLst>
              <a:ext uri="{FF2B5EF4-FFF2-40B4-BE49-F238E27FC236}">
                <a16:creationId xmlns:a16="http://schemas.microsoft.com/office/drawing/2014/main" id="{FD44462D-7FA2-6701-E6C5-4B71600B23D6}"/>
              </a:ext>
            </a:extLst>
          </p:cNvPr>
          <p:cNvGrpSpPr/>
          <p:nvPr/>
        </p:nvGrpSpPr>
        <p:grpSpPr>
          <a:xfrm>
            <a:off x="6863160" y="3266811"/>
            <a:ext cx="4009864" cy="878862"/>
            <a:chOff x="9866574" y="5867400"/>
            <a:chExt cx="3851013" cy="1160993"/>
          </a:xfrm>
        </p:grpSpPr>
        <p:sp>
          <p:nvSpPr>
            <p:cNvPr id="138" name="Rounded Rectangle 31">
              <a:extLst>
                <a:ext uri="{FF2B5EF4-FFF2-40B4-BE49-F238E27FC236}">
                  <a16:creationId xmlns:a16="http://schemas.microsoft.com/office/drawing/2014/main" id="{8BE442BB-0380-3F10-F56B-33CFF74BF7C5}"/>
                </a:ext>
              </a:extLst>
            </p:cNvPr>
            <p:cNvSpPr/>
            <p:nvPr/>
          </p:nvSpPr>
          <p:spPr>
            <a:xfrm>
              <a:off x="9866574" y="5867400"/>
              <a:ext cx="3851013" cy="1160993"/>
            </a:xfrm>
            <a:prstGeom prst="roundRect">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sp>
          <p:nvSpPr>
            <p:cNvPr id="139" name="Rectangle 101">
              <a:extLst>
                <a:ext uri="{FF2B5EF4-FFF2-40B4-BE49-F238E27FC236}">
                  <a16:creationId xmlns:a16="http://schemas.microsoft.com/office/drawing/2014/main" id="{E60E69ED-E2C5-A907-80CE-E34B8EB10BF5}"/>
                </a:ext>
              </a:extLst>
            </p:cNvPr>
            <p:cNvSpPr/>
            <p:nvPr/>
          </p:nvSpPr>
          <p:spPr>
            <a:xfrm>
              <a:off x="9908541" y="5957061"/>
              <a:ext cx="3720048" cy="955420"/>
            </a:xfrm>
            <a:prstGeom prst="rect">
              <a:avLst/>
            </a:prstGeom>
          </p:spPr>
          <p:txBody>
            <a:bodyPr wrap="square" lIns="45690" tIns="22845" rIns="45690" bIns="22845">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6565">
                <a:defRPr/>
              </a:pPr>
              <a:r>
                <a:rPr lang="en-US" sz="2200" b="1" i="1" kern="0">
                  <a:solidFill>
                    <a:srgbClr val="000000"/>
                  </a:solidFill>
                  <a:latin typeface="Times New Roman" panose="02020603050405020304" pitchFamily="18" charset="0"/>
                  <a:cs typeface="Times New Roman" panose="02020603050405020304" pitchFamily="18" charset="0"/>
                </a:rPr>
                <a:t>Các hoạt động văn hoá – giáo dục</a:t>
              </a:r>
              <a:endParaRPr lang="en-US" sz="2200" b="1" i="1" kern="0" dirty="0">
                <a:solidFill>
                  <a:srgbClr val="000000"/>
                </a:solidFill>
                <a:latin typeface="Times New Roman" panose="02020603050405020304" pitchFamily="18" charset="0"/>
                <a:cs typeface="Times New Roman" panose="02020603050405020304" pitchFamily="18" charset="0"/>
              </a:endParaRPr>
            </a:p>
          </p:txBody>
        </p:sp>
      </p:grpSp>
      <p:grpSp>
        <p:nvGrpSpPr>
          <p:cNvPr id="140" name="Group 121">
            <a:extLst>
              <a:ext uri="{FF2B5EF4-FFF2-40B4-BE49-F238E27FC236}">
                <a16:creationId xmlns:a16="http://schemas.microsoft.com/office/drawing/2014/main" id="{0F3AC8C4-D0B8-8EA0-3829-77194E265786}"/>
              </a:ext>
            </a:extLst>
          </p:cNvPr>
          <p:cNvGrpSpPr/>
          <p:nvPr/>
        </p:nvGrpSpPr>
        <p:grpSpPr>
          <a:xfrm>
            <a:off x="6881064" y="5334984"/>
            <a:ext cx="4070635" cy="1153197"/>
            <a:chOff x="10010389" y="9329748"/>
            <a:chExt cx="4934117" cy="2306695"/>
          </a:xfrm>
        </p:grpSpPr>
        <p:grpSp>
          <p:nvGrpSpPr>
            <p:cNvPr id="141" name="Group 122">
              <a:extLst>
                <a:ext uri="{FF2B5EF4-FFF2-40B4-BE49-F238E27FC236}">
                  <a16:creationId xmlns:a16="http://schemas.microsoft.com/office/drawing/2014/main" id="{8F32A4A5-1477-D683-7E26-1324B0E6BDFE}"/>
                </a:ext>
              </a:extLst>
            </p:cNvPr>
            <p:cNvGrpSpPr/>
            <p:nvPr/>
          </p:nvGrpSpPr>
          <p:grpSpPr>
            <a:xfrm>
              <a:off x="10010389" y="9957963"/>
              <a:ext cx="4934117" cy="1678480"/>
              <a:chOff x="10010389" y="10861421"/>
              <a:chExt cx="4934117" cy="1678480"/>
            </a:xfrm>
          </p:grpSpPr>
          <p:sp>
            <p:nvSpPr>
              <p:cNvPr id="143" name="TextBox 124">
                <a:extLst>
                  <a:ext uri="{FF2B5EF4-FFF2-40B4-BE49-F238E27FC236}">
                    <a16:creationId xmlns:a16="http://schemas.microsoft.com/office/drawing/2014/main" id="{EA6ACEF1-57B9-509F-FB20-B904F15C1292}"/>
                  </a:ext>
                </a:extLst>
              </p:cNvPr>
              <p:cNvSpPr txBox="1">
                <a:spLocks noChangeArrowheads="1"/>
              </p:cNvSpPr>
              <p:nvPr/>
            </p:nvSpPr>
            <p:spPr bwMode="auto">
              <a:xfrm>
                <a:off x="10010389" y="10927052"/>
                <a:ext cx="4923604" cy="144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en-US" sz="2200" kern="0">
                    <a:solidFill>
                      <a:srgbClr val="000000"/>
                    </a:solidFill>
                    <a:latin typeface="Times New Roman" panose="02020603050405020304" pitchFamily="18" charset="0"/>
                    <a:cs typeface="Times New Roman" panose="02020603050405020304" pitchFamily="18" charset="0"/>
                  </a:rPr>
                  <a:t>Tiếp cận với các mốt thời trang một cách nhanh chóng và cởi mở</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144" name="Rounded Rectangle 56">
                <a:extLst>
                  <a:ext uri="{FF2B5EF4-FFF2-40B4-BE49-F238E27FC236}">
                    <a16:creationId xmlns:a16="http://schemas.microsoft.com/office/drawing/2014/main" id="{8A8EA849-4267-31C3-7EAD-198232BD0C71}"/>
                  </a:ext>
                </a:extLst>
              </p:cNvPr>
              <p:cNvSpPr/>
              <p:nvPr/>
            </p:nvSpPr>
            <p:spPr>
              <a:xfrm>
                <a:off x="10020904" y="10861421"/>
                <a:ext cx="4923602" cy="1678480"/>
              </a:xfrm>
              <a:prstGeom prst="roundRect">
                <a:avLst>
                  <a:gd name="adj" fmla="val 10130"/>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142" name="Right Arrow 90">
              <a:extLst>
                <a:ext uri="{FF2B5EF4-FFF2-40B4-BE49-F238E27FC236}">
                  <a16:creationId xmlns:a16="http://schemas.microsoft.com/office/drawing/2014/main" id="{0A40CB20-74B5-5C4A-6F10-5E1D3CACF8DC}"/>
                </a:ext>
              </a:extLst>
            </p:cNvPr>
            <p:cNvSpPr/>
            <p:nvPr/>
          </p:nvSpPr>
          <p:spPr>
            <a:xfrm rot="5400000">
              <a:off x="12129275" y="9331009"/>
              <a:ext cx="579280" cy="576758"/>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grpSp>
        <p:nvGrpSpPr>
          <p:cNvPr id="145" name="Group 126">
            <a:extLst>
              <a:ext uri="{FF2B5EF4-FFF2-40B4-BE49-F238E27FC236}">
                <a16:creationId xmlns:a16="http://schemas.microsoft.com/office/drawing/2014/main" id="{61875BBB-337E-F373-25D5-CF4E0CB0A362}"/>
              </a:ext>
            </a:extLst>
          </p:cNvPr>
          <p:cNvGrpSpPr/>
          <p:nvPr/>
        </p:nvGrpSpPr>
        <p:grpSpPr>
          <a:xfrm>
            <a:off x="6906858" y="4172963"/>
            <a:ext cx="4044836" cy="1125719"/>
            <a:chOff x="9900191" y="7295979"/>
            <a:chExt cx="3851013" cy="2251732"/>
          </a:xfrm>
        </p:grpSpPr>
        <p:grpSp>
          <p:nvGrpSpPr>
            <p:cNvPr id="146" name="Group 127">
              <a:extLst>
                <a:ext uri="{FF2B5EF4-FFF2-40B4-BE49-F238E27FC236}">
                  <a16:creationId xmlns:a16="http://schemas.microsoft.com/office/drawing/2014/main" id="{076F5DE0-DBE1-7AC2-98E3-CA2C718955F9}"/>
                </a:ext>
              </a:extLst>
            </p:cNvPr>
            <p:cNvGrpSpPr/>
            <p:nvPr/>
          </p:nvGrpSpPr>
          <p:grpSpPr>
            <a:xfrm>
              <a:off x="9900191" y="7869231"/>
              <a:ext cx="3851013" cy="1678480"/>
              <a:chOff x="9900191" y="8239289"/>
              <a:chExt cx="3851013" cy="1678480"/>
            </a:xfrm>
          </p:grpSpPr>
          <p:sp>
            <p:nvSpPr>
              <p:cNvPr id="148" name="TextBox 129">
                <a:extLst>
                  <a:ext uri="{FF2B5EF4-FFF2-40B4-BE49-F238E27FC236}">
                    <a16:creationId xmlns:a16="http://schemas.microsoft.com/office/drawing/2014/main" id="{BBA3127C-762D-F310-0E5B-ACFF9E847D94}"/>
                  </a:ext>
                </a:extLst>
              </p:cNvPr>
              <p:cNvSpPr txBox="1">
                <a:spLocks noChangeArrowheads="1"/>
              </p:cNvSpPr>
              <p:nvPr/>
            </p:nvSpPr>
            <p:spPr bwMode="auto">
              <a:xfrm>
                <a:off x="9992602" y="8371058"/>
                <a:ext cx="3683702" cy="144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690" tIns="22845" rIns="45690" bIns="22845">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456565" eaLnBrk="1" hangingPunct="1"/>
                <a:r>
                  <a:rPr lang="vi-VN" sz="2200" kern="0">
                    <a:solidFill>
                      <a:srgbClr val="000000"/>
                    </a:solidFill>
                    <a:latin typeface="Times New Roman" panose="02020603050405020304" pitchFamily="18" charset="0"/>
                    <a:cs typeface="Times New Roman" panose="02020603050405020304" pitchFamily="18" charset="0"/>
                  </a:rPr>
                  <a:t>Mang lại một môi trường năng động, thay đổi không ngừng</a:t>
                </a:r>
                <a:endParaRPr lang="en-US" sz="2200" kern="0" dirty="0">
                  <a:solidFill>
                    <a:srgbClr val="000000"/>
                  </a:solidFill>
                  <a:latin typeface="Times New Roman" panose="02020603050405020304" pitchFamily="18" charset="0"/>
                  <a:cs typeface="Times New Roman" panose="02020603050405020304" pitchFamily="18" charset="0"/>
                </a:endParaRPr>
              </a:p>
            </p:txBody>
          </p:sp>
          <p:sp>
            <p:nvSpPr>
              <p:cNvPr id="149" name="Rounded Rectangle 52">
                <a:extLst>
                  <a:ext uri="{FF2B5EF4-FFF2-40B4-BE49-F238E27FC236}">
                    <a16:creationId xmlns:a16="http://schemas.microsoft.com/office/drawing/2014/main" id="{D6BA12FF-198C-FD83-15AC-64FBC41C357D}"/>
                  </a:ext>
                </a:extLst>
              </p:cNvPr>
              <p:cNvSpPr/>
              <p:nvPr/>
            </p:nvSpPr>
            <p:spPr>
              <a:xfrm>
                <a:off x="9900191" y="8239289"/>
                <a:ext cx="3851013" cy="1678480"/>
              </a:xfrm>
              <a:prstGeom prst="roundRect">
                <a:avLst>
                  <a:gd name="adj" fmla="val 10130"/>
                </a:avLst>
              </a:prstGeom>
              <a:noFill/>
              <a:ln w="28575">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
          <p:nvSpPr>
            <p:cNvPr id="147" name="Right Arrow 91">
              <a:extLst>
                <a:ext uri="{FF2B5EF4-FFF2-40B4-BE49-F238E27FC236}">
                  <a16:creationId xmlns:a16="http://schemas.microsoft.com/office/drawing/2014/main" id="{00DECEC3-7137-5762-4076-42B3EB3C8308}"/>
                </a:ext>
              </a:extLst>
            </p:cNvPr>
            <p:cNvSpPr/>
            <p:nvPr/>
          </p:nvSpPr>
          <p:spPr>
            <a:xfrm rot="5400000">
              <a:off x="11507719" y="7292340"/>
              <a:ext cx="527977" cy="535256"/>
            </a:xfrm>
            <a:prstGeom prst="rightArrow">
              <a:avLst/>
            </a:prstGeom>
            <a:solidFill>
              <a:schemeClr val="accent1"/>
            </a:solidFill>
          </p:spPr>
          <p:style>
            <a:lnRef idx="0">
              <a:schemeClr val="accent5"/>
            </a:lnRef>
            <a:fillRef idx="3">
              <a:schemeClr val="accent5"/>
            </a:fillRef>
            <a:effectRef idx="3">
              <a:schemeClr val="accent5"/>
            </a:effectRef>
            <a:fontRef idx="minor">
              <a:schemeClr val="lt1"/>
            </a:fontRef>
          </p:style>
          <p:txBody>
            <a:bodyPr lIns="45648" tIns="22826" rIns="45648" bIns="22826" spcCol="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150">
                <a:solidFill>
                  <a:prstClr val="white"/>
                </a:solidFill>
                <a:latin typeface="Times New Roman" panose="02020603050405020304" pitchFamily="18" charset="0"/>
                <a:cs typeface="Times New Roman" panose="02020603050405020304" pitchFamily="18" charset="0"/>
              </a:endParaRPr>
            </a:p>
          </p:txBody>
        </p:sp>
      </p:grpSp>
      <p:pic>
        <p:nvPicPr>
          <p:cNvPr id="150" name="Hình ảnh 149">
            <a:extLst>
              <a:ext uri="{FF2B5EF4-FFF2-40B4-BE49-F238E27FC236}">
                <a16:creationId xmlns:a16="http://schemas.microsoft.com/office/drawing/2014/main" id="{2608469F-7823-F9D1-0D4F-D89A6770F682}"/>
              </a:ext>
            </a:extLst>
          </p:cNvPr>
          <p:cNvPicPr>
            <a:picLocks noChangeAspect="1"/>
          </p:cNvPicPr>
          <p:nvPr/>
        </p:nvPicPr>
        <p:blipFill>
          <a:blip r:embed="rId4"/>
          <a:stretch>
            <a:fillRect/>
          </a:stretch>
        </p:blipFill>
        <p:spPr>
          <a:xfrm>
            <a:off x="5120560" y="3921216"/>
            <a:ext cx="1669570" cy="2991523"/>
          </a:xfrm>
          <a:prstGeom prst="ellipse">
            <a:avLst/>
          </a:prstGeom>
          <a:ln>
            <a:noFill/>
          </a:ln>
          <a:effectLst>
            <a:softEdge rad="112500"/>
          </a:effectLst>
        </p:spPr>
      </p:pic>
      <p:pic>
        <p:nvPicPr>
          <p:cNvPr id="151" name="Hình ảnh 150">
            <a:extLst>
              <a:ext uri="{FF2B5EF4-FFF2-40B4-BE49-F238E27FC236}">
                <a16:creationId xmlns:a16="http://schemas.microsoft.com/office/drawing/2014/main" id="{6AF2D106-48D3-5E9E-2E14-0D7B34244CC4}"/>
              </a:ext>
            </a:extLst>
          </p:cNvPr>
          <p:cNvPicPr>
            <a:picLocks noChangeAspect="1"/>
          </p:cNvPicPr>
          <p:nvPr/>
        </p:nvPicPr>
        <p:blipFill rotWithShape="1">
          <a:blip r:embed="rId5"/>
          <a:srcRect l="21449" r="33708"/>
          <a:stretch/>
        </p:blipFill>
        <p:spPr>
          <a:xfrm>
            <a:off x="11064273" y="786040"/>
            <a:ext cx="1004531" cy="2805599"/>
          </a:xfrm>
          <a:prstGeom prst="rect">
            <a:avLst/>
          </a:prstGeom>
          <a:ln>
            <a:noFill/>
          </a:ln>
          <a:effectLst>
            <a:softEdge rad="112500"/>
          </a:effectLst>
        </p:spPr>
      </p:pic>
      <p:sp>
        <p:nvSpPr>
          <p:cNvPr id="154" name="Rounded Rectangle 13">
            <a:extLst>
              <a:ext uri="{FF2B5EF4-FFF2-40B4-BE49-F238E27FC236}">
                <a16:creationId xmlns:a16="http://schemas.microsoft.com/office/drawing/2014/main" id="{C178EE38-A033-22F5-4D51-9FE474763BBE}"/>
              </a:ext>
            </a:extLst>
          </p:cNvPr>
          <p:cNvSpPr/>
          <p:nvPr/>
        </p:nvSpPr>
        <p:spPr>
          <a:xfrm>
            <a:off x="3390958" y="1659458"/>
            <a:ext cx="3907464" cy="11364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defPPr>
              <a:defRPr lang="zh-CN">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088390"/>
            <a:endParaRPr lang="en-US" sz="2800">
              <a:solidFill>
                <a:prstClr val="white"/>
              </a:solidFill>
              <a:latin typeface="Times New Roman" panose="02020603050405020304" pitchFamily="18" charset="0"/>
              <a:cs typeface="Times New Roman" panose="02020603050405020304" pitchFamily="18" charset="0"/>
            </a:endParaRPr>
          </a:p>
        </p:txBody>
      </p:sp>
      <p:sp>
        <p:nvSpPr>
          <p:cNvPr id="155" name="Hộp Văn bản 154">
            <a:extLst>
              <a:ext uri="{FF2B5EF4-FFF2-40B4-BE49-F238E27FC236}">
                <a16:creationId xmlns:a16="http://schemas.microsoft.com/office/drawing/2014/main" id="{F9D222DD-8A48-922A-2250-3B4AA9830E27}"/>
              </a:ext>
            </a:extLst>
          </p:cNvPr>
          <p:cNvSpPr txBox="1"/>
          <p:nvPr/>
        </p:nvSpPr>
        <p:spPr>
          <a:xfrm>
            <a:off x="3506598" y="1730435"/>
            <a:ext cx="3698658" cy="954107"/>
          </a:xfrm>
          <a:prstGeom prst="rect">
            <a:avLst/>
          </a:prstGeom>
          <a:noFill/>
        </p:spPr>
        <p:txBody>
          <a:bodyPr wrap="square">
            <a:spAutoFit/>
          </a:bodyPr>
          <a:lstStyle/>
          <a:p>
            <a:pPr algn="ctr"/>
            <a:r>
              <a:rPr lang="vi-VN" sz="2800" b="1" i="1" kern="0">
                <a:solidFill>
                  <a:srgbClr val="000000"/>
                </a:solidFill>
                <a:latin typeface="Times New Roman" panose="02020603050405020304" pitchFamily="18" charset="0"/>
                <a:cs typeface="Times New Roman" panose="02020603050405020304" pitchFamily="18" charset="0"/>
              </a:rPr>
              <a:t>Sự</a:t>
            </a:r>
            <a:r>
              <a:rPr kumimoji="0" lang="vi-VN" sz="2800" b="1" i="1"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diễn ra mạnh mẽ của</a:t>
            </a:r>
            <a:endParaRPr lang="vi-VN" sz="2000"/>
          </a:p>
        </p:txBody>
      </p:sp>
      <p:grpSp>
        <p:nvGrpSpPr>
          <p:cNvPr id="156" name="Group 43">
            <a:extLst>
              <a:ext uri="{FF2B5EF4-FFF2-40B4-BE49-F238E27FC236}">
                <a16:creationId xmlns:a16="http://schemas.microsoft.com/office/drawing/2014/main" id="{53E3FD08-A245-4C96-657F-C04BAE12B2F1}"/>
              </a:ext>
            </a:extLst>
          </p:cNvPr>
          <p:cNvGrpSpPr/>
          <p:nvPr/>
        </p:nvGrpSpPr>
        <p:grpSpPr>
          <a:xfrm>
            <a:off x="3582100" y="2794931"/>
            <a:ext cx="1144406" cy="457140"/>
            <a:chOff x="8327717" y="6038850"/>
            <a:chExt cx="1592643" cy="1755134"/>
          </a:xfrm>
        </p:grpSpPr>
        <p:cxnSp>
          <p:nvCxnSpPr>
            <p:cNvPr id="160" name="Elbow Connector 41">
              <a:extLst>
                <a:ext uri="{FF2B5EF4-FFF2-40B4-BE49-F238E27FC236}">
                  <a16:creationId xmlns:a16="http://schemas.microsoft.com/office/drawing/2014/main" id="{61966271-04CE-B4DE-026C-D0AFC28CC627}"/>
                </a:ext>
              </a:extLst>
            </p:cNvPr>
            <p:cNvCxnSpPr/>
            <p:nvPr/>
          </p:nvCxnSpPr>
          <p:spPr>
            <a:xfrm rot="5400000">
              <a:off x="8513874" y="6156364"/>
              <a:ext cx="1524000" cy="1288972"/>
            </a:xfrm>
            <a:prstGeom prst="bentConnector3">
              <a:avLst>
                <a:gd name="adj1" fmla="val 52353"/>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1" name="Isosceles Triangle 45">
              <a:extLst>
                <a:ext uri="{FF2B5EF4-FFF2-40B4-BE49-F238E27FC236}">
                  <a16:creationId xmlns:a16="http://schemas.microsoft.com/office/drawing/2014/main" id="{E6B68300-8553-D156-DEF3-E181EC5D67FB}"/>
                </a:ext>
              </a:extLst>
            </p:cNvPr>
            <p:cNvSpPr/>
            <p:nvPr/>
          </p:nvSpPr>
          <p:spPr>
            <a:xfrm rot="10800000">
              <a:off x="8327717" y="7467599"/>
              <a:ext cx="609600" cy="326385"/>
            </a:xfrm>
            <a:prstGeom prst="triangl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grpSp>
        <p:nvGrpSpPr>
          <p:cNvPr id="157" name="Group 46">
            <a:extLst>
              <a:ext uri="{FF2B5EF4-FFF2-40B4-BE49-F238E27FC236}">
                <a16:creationId xmlns:a16="http://schemas.microsoft.com/office/drawing/2014/main" id="{0733DB64-CC5E-0111-C30E-79AA33C753C4}"/>
              </a:ext>
            </a:extLst>
          </p:cNvPr>
          <p:cNvGrpSpPr/>
          <p:nvPr/>
        </p:nvGrpSpPr>
        <p:grpSpPr>
          <a:xfrm>
            <a:off x="6042951" y="2801992"/>
            <a:ext cx="1431444" cy="457048"/>
            <a:chOff x="14333615" y="6019800"/>
            <a:chExt cx="1632393" cy="1757567"/>
          </a:xfrm>
        </p:grpSpPr>
        <p:cxnSp>
          <p:nvCxnSpPr>
            <p:cNvPr id="158" name="Elbow Connector 44">
              <a:extLst>
                <a:ext uri="{FF2B5EF4-FFF2-40B4-BE49-F238E27FC236}">
                  <a16:creationId xmlns:a16="http://schemas.microsoft.com/office/drawing/2014/main" id="{A8089910-71A2-4556-42E6-07F3E19234DE}"/>
                </a:ext>
              </a:extLst>
            </p:cNvPr>
            <p:cNvCxnSpPr/>
            <p:nvPr/>
          </p:nvCxnSpPr>
          <p:spPr>
            <a:xfrm rot="16200000" flipH="1">
              <a:off x="14216101" y="6137314"/>
              <a:ext cx="1524000" cy="1288972"/>
            </a:xfrm>
            <a:prstGeom prst="bentConnector3">
              <a:avLst>
                <a:gd name="adj1" fmla="val 52353"/>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9" name="Isosceles Triangle 48">
              <a:extLst>
                <a:ext uri="{FF2B5EF4-FFF2-40B4-BE49-F238E27FC236}">
                  <a16:creationId xmlns:a16="http://schemas.microsoft.com/office/drawing/2014/main" id="{839C486B-E4F7-62AA-9042-2CF482205734}"/>
                </a:ext>
              </a:extLst>
            </p:cNvPr>
            <p:cNvSpPr/>
            <p:nvPr/>
          </p:nvSpPr>
          <p:spPr>
            <a:xfrm rot="10800000">
              <a:off x="15356408" y="7450982"/>
              <a:ext cx="609600" cy="326385"/>
            </a:xfrm>
            <a:prstGeom prst="triangl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88390"/>
              <a:endParaRPr lang="en-US" sz="220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021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circle(in)">
                                      <p:cBhvr>
                                        <p:cTn id="7" dur="2000"/>
                                        <p:tgtEl>
                                          <p:spTgt spid="15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circle(in)">
                                      <p:cBhvr>
                                        <p:cTn id="10" dur="2000"/>
                                        <p:tgtEl>
                                          <p:spTgt spid="15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randombar(horizontal)">
                                      <p:cBhvr>
                                        <p:cTn id="15" dur="500"/>
                                        <p:tgtEl>
                                          <p:spTgt spid="156"/>
                                        </p:tgtEl>
                                      </p:cBhvr>
                                    </p:animEffect>
                                  </p:childTnLst>
                                </p:cTn>
                              </p:par>
                              <p:par>
                                <p:cTn id="16" presetID="14" presetClass="entr" presetSubtype="10" fill="hold" nodeType="withEffect">
                                  <p:stCondLst>
                                    <p:cond delay="0"/>
                                  </p:stCondLst>
                                  <p:childTnLst>
                                    <p:set>
                                      <p:cBhvr>
                                        <p:cTn id="17" dur="1" fill="hold">
                                          <p:stCondLst>
                                            <p:cond delay="0"/>
                                          </p:stCondLst>
                                        </p:cTn>
                                        <p:tgtEl>
                                          <p:spTgt spid="157"/>
                                        </p:tgtEl>
                                        <p:attrNameLst>
                                          <p:attrName>style.visibility</p:attrName>
                                        </p:attrNameLst>
                                      </p:cBhvr>
                                      <p:to>
                                        <p:strVal val="visible"/>
                                      </p:to>
                                    </p:set>
                                    <p:animEffect transition="in" filter="randombar(horizontal)">
                                      <p:cBhvr>
                                        <p:cTn id="18" dur="500"/>
                                        <p:tgtEl>
                                          <p:spTgt spid="157"/>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nodeType="withEffect">
                                  <p:stCondLst>
                                    <p:cond delay="0"/>
                                  </p:stCondLst>
                                  <p:childTnLst>
                                    <p:set>
                                      <p:cBhvr>
                                        <p:cTn id="23" dur="1" fill="hold">
                                          <p:stCondLst>
                                            <p:cond delay="0"/>
                                          </p:stCondLst>
                                        </p:cTn>
                                        <p:tgtEl>
                                          <p:spTgt spid="135"/>
                                        </p:tgtEl>
                                        <p:attrNameLst>
                                          <p:attrName>style.visibility</p:attrName>
                                        </p:attrNameLst>
                                      </p:cBhvr>
                                      <p:to>
                                        <p:strVal val="visible"/>
                                      </p:to>
                                    </p:set>
                                    <p:animEffect transition="in" filter="randombar(horizontal)">
                                      <p:cBhvr>
                                        <p:cTn id="24" dur="500"/>
                                        <p:tgtEl>
                                          <p:spTgt spid="1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45"/>
                                        </p:tgtEl>
                                        <p:attrNameLst>
                                          <p:attrName>style.visibility</p:attrName>
                                        </p:attrNameLst>
                                      </p:cBhvr>
                                      <p:to>
                                        <p:strVal val="visible"/>
                                      </p:to>
                                    </p:set>
                                    <p:animEffect transition="in" filter="randombar(horizontal)">
                                      <p:cBhvr>
                                        <p:cTn id="39" dur="500"/>
                                        <p:tgtEl>
                                          <p:spTgt spid="14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40"/>
                                        </p:tgtEl>
                                        <p:attrNameLst>
                                          <p:attrName>style.visibility</p:attrName>
                                        </p:attrNameLst>
                                      </p:cBhvr>
                                      <p:to>
                                        <p:strVal val="visible"/>
                                      </p:to>
                                    </p:set>
                                    <p:animEffect transition="in" filter="randombar(horizontal)">
                                      <p:cBhvr>
                                        <p:cTn id="44"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5">
            <a:extLst>
              <a:ext uri="{FF2B5EF4-FFF2-40B4-BE49-F238E27FC236}">
                <a16:creationId xmlns:a16="http://schemas.microsoft.com/office/drawing/2014/main" id="{2865BB69-397E-1170-6F1D-EC9272254C0F}"/>
              </a:ext>
            </a:extLst>
          </p:cNvPr>
          <p:cNvSpPr/>
          <p:nvPr/>
        </p:nvSpPr>
        <p:spPr>
          <a:xfrm>
            <a:off x="2681144" y="1563548"/>
            <a:ext cx="1944985" cy="243086"/>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a:ln>
                  <a:noFill/>
                </a:ln>
                <a:solidFill>
                  <a:srgbClr val="000000"/>
                </a:solidFill>
                <a:effectLst/>
                <a:uLnTx/>
                <a:uFillTx/>
                <a:latin typeface="Times New Roman" panose="02020603050405020304" pitchFamily="18" charset="0"/>
                <a:ea typeface="Lora" pitchFamily="34" charset="-122"/>
                <a:cs typeface="Times New Roman" panose="02020603050405020304" pitchFamily="18" charset="0"/>
              </a:rPr>
              <a:t>Tổng kết</a:t>
            </a:r>
            <a:endPar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6" name="Google Shape;786;p39">
            <a:extLst>
              <a:ext uri="{FF2B5EF4-FFF2-40B4-BE49-F238E27FC236}">
                <a16:creationId xmlns:a16="http://schemas.microsoft.com/office/drawing/2014/main" id="{97A0CFCF-9D34-2251-4D70-2DD0123374ED}"/>
              </a:ext>
            </a:extLst>
          </p:cNvPr>
          <p:cNvSpPr/>
          <p:nvPr/>
        </p:nvSpPr>
        <p:spPr>
          <a:xfrm>
            <a:off x="4904667" y="25282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204" name="Hình ảnh 203">
            <a:extLst>
              <a:ext uri="{FF2B5EF4-FFF2-40B4-BE49-F238E27FC236}">
                <a16:creationId xmlns:a16="http://schemas.microsoft.com/office/drawing/2014/main" id="{344AB567-D949-910D-C12A-A9F08E87BF5E}"/>
              </a:ext>
            </a:extLst>
          </p:cNvPr>
          <p:cNvPicPr>
            <a:picLocks noChangeAspect="1"/>
          </p:cNvPicPr>
          <p:nvPr/>
        </p:nvPicPr>
        <p:blipFill>
          <a:blip r:embed="rId2"/>
          <a:stretch>
            <a:fillRect/>
          </a:stretch>
        </p:blipFill>
        <p:spPr>
          <a:xfrm>
            <a:off x="196277" y="3353460"/>
            <a:ext cx="2240095" cy="2805599"/>
          </a:xfrm>
          <a:prstGeom prst="rect">
            <a:avLst/>
          </a:prstGeom>
          <a:ln>
            <a:noFill/>
          </a:ln>
          <a:effectLst>
            <a:softEdge rad="112500"/>
          </a:effectLst>
        </p:spPr>
      </p:pic>
      <p:pic>
        <p:nvPicPr>
          <p:cNvPr id="208" name="Hình ảnh 207">
            <a:extLst>
              <a:ext uri="{FF2B5EF4-FFF2-40B4-BE49-F238E27FC236}">
                <a16:creationId xmlns:a16="http://schemas.microsoft.com/office/drawing/2014/main" id="{48C9563A-2D5F-7F4D-065F-B6299CF6F0DA}"/>
              </a:ext>
            </a:extLst>
          </p:cNvPr>
          <p:cNvPicPr>
            <a:picLocks noChangeAspect="1"/>
          </p:cNvPicPr>
          <p:nvPr/>
        </p:nvPicPr>
        <p:blipFill>
          <a:blip r:embed="rId3"/>
          <a:stretch>
            <a:fillRect/>
          </a:stretch>
        </p:blipFill>
        <p:spPr>
          <a:xfrm>
            <a:off x="-70178" y="1311757"/>
            <a:ext cx="1898654" cy="2434332"/>
          </a:xfrm>
          <a:prstGeom prst="ellipse">
            <a:avLst/>
          </a:prstGeom>
          <a:ln>
            <a:noFill/>
          </a:ln>
          <a:effectLst>
            <a:softEdge rad="112500"/>
          </a:effectLst>
        </p:spPr>
      </p:pic>
      <p:pic>
        <p:nvPicPr>
          <p:cNvPr id="209" name="Hình ảnh 208">
            <a:extLst>
              <a:ext uri="{FF2B5EF4-FFF2-40B4-BE49-F238E27FC236}">
                <a16:creationId xmlns:a16="http://schemas.microsoft.com/office/drawing/2014/main" id="{5DE53980-79F0-761E-D685-DBE1EE29B949}"/>
              </a:ext>
            </a:extLst>
          </p:cNvPr>
          <p:cNvPicPr>
            <a:picLocks noChangeAspect="1"/>
          </p:cNvPicPr>
          <p:nvPr/>
        </p:nvPicPr>
        <p:blipFill>
          <a:blip r:embed="rId4"/>
          <a:stretch>
            <a:fillRect/>
          </a:stretch>
        </p:blipFill>
        <p:spPr>
          <a:xfrm>
            <a:off x="1510239" y="3953569"/>
            <a:ext cx="1669570" cy="2991523"/>
          </a:xfrm>
          <a:prstGeom prst="ellipse">
            <a:avLst/>
          </a:prstGeom>
          <a:ln>
            <a:noFill/>
          </a:ln>
          <a:effectLst>
            <a:softEdge rad="112500"/>
          </a:effectLst>
        </p:spPr>
      </p:pic>
      <p:sp>
        <p:nvSpPr>
          <p:cNvPr id="218" name="Hình Bầu dục 217">
            <a:extLst>
              <a:ext uri="{FF2B5EF4-FFF2-40B4-BE49-F238E27FC236}">
                <a16:creationId xmlns:a16="http://schemas.microsoft.com/office/drawing/2014/main" id="{9C228ACE-7D86-C36E-7ACC-5628FDB37E4D}"/>
              </a:ext>
            </a:extLst>
          </p:cNvPr>
          <p:cNvSpPr/>
          <p:nvPr/>
        </p:nvSpPr>
        <p:spPr>
          <a:xfrm>
            <a:off x="1908795" y="1402683"/>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19" name="Text 4">
            <a:extLst>
              <a:ext uri="{FF2B5EF4-FFF2-40B4-BE49-F238E27FC236}">
                <a16:creationId xmlns:a16="http://schemas.microsoft.com/office/drawing/2014/main" id="{CD64C378-4A25-599F-087B-4942A4F03E40}"/>
              </a:ext>
            </a:extLst>
          </p:cNvPr>
          <p:cNvSpPr/>
          <p:nvPr/>
        </p:nvSpPr>
        <p:spPr>
          <a:xfrm>
            <a:off x="1908796" y="1561826"/>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Hình ảnh 1">
            <a:extLst>
              <a:ext uri="{FF2B5EF4-FFF2-40B4-BE49-F238E27FC236}">
                <a16:creationId xmlns:a16="http://schemas.microsoft.com/office/drawing/2014/main" id="{5FCE1C9A-643F-91A7-5185-9DA455559978}"/>
              </a:ext>
            </a:extLst>
          </p:cNvPr>
          <p:cNvPicPr>
            <a:picLocks noChangeAspect="1"/>
          </p:cNvPicPr>
          <p:nvPr/>
        </p:nvPicPr>
        <p:blipFill>
          <a:blip r:embed="rId5"/>
          <a:stretch>
            <a:fillRect/>
          </a:stretch>
        </p:blipFill>
        <p:spPr>
          <a:xfrm>
            <a:off x="1400303" y="1955717"/>
            <a:ext cx="1280841" cy="2009163"/>
          </a:xfrm>
          <a:prstGeom prst="rect">
            <a:avLst/>
          </a:prstGeom>
          <a:ln>
            <a:noFill/>
          </a:ln>
          <a:effectLst>
            <a:softEdge rad="112500"/>
          </a:effectLst>
        </p:spPr>
      </p:pic>
      <p:sp>
        <p:nvSpPr>
          <p:cNvPr id="11" name="Hình chữ nhật: Góc Trên Tròn 10">
            <a:extLst>
              <a:ext uri="{FF2B5EF4-FFF2-40B4-BE49-F238E27FC236}">
                <a16:creationId xmlns:a16="http://schemas.microsoft.com/office/drawing/2014/main" id="{2AE6F010-BE2F-2501-5EB7-05DD82929FA7}"/>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2" name="Hình chữ nhật: Góc Trên Tròn 11">
            <a:extLst>
              <a:ext uri="{FF2B5EF4-FFF2-40B4-BE49-F238E27FC236}">
                <a16:creationId xmlns:a16="http://schemas.microsoft.com/office/drawing/2014/main" id="{12304166-1BFA-F418-ED8C-4D68C8682DAC}"/>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Rectangle 21387">
            <a:extLst>
              <a:ext uri="{FF2B5EF4-FFF2-40B4-BE49-F238E27FC236}">
                <a16:creationId xmlns:a16="http://schemas.microsoft.com/office/drawing/2014/main" id="{3D68427C-CD8E-99F2-DCB5-86BB8E56410A}"/>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21388">
            <a:extLst>
              <a:ext uri="{FF2B5EF4-FFF2-40B4-BE49-F238E27FC236}">
                <a16:creationId xmlns:a16="http://schemas.microsoft.com/office/drawing/2014/main" id="{0497D618-AC48-DEA1-79D7-23488797C32A}"/>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5" name="Đường nối Thẳng 14">
            <a:extLst>
              <a:ext uri="{FF2B5EF4-FFF2-40B4-BE49-F238E27FC236}">
                <a16:creationId xmlns:a16="http://schemas.microsoft.com/office/drawing/2014/main" id="{28A6B236-F1DD-3E40-76E9-DC7158729FF3}"/>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a16="http://schemas.microsoft.com/office/drawing/2014/main" id="{32E4C22F-7BD9-389A-BDE8-BAA792F39A48}"/>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a16="http://schemas.microsoft.com/office/drawing/2014/main" id="{8BFE1D57-8432-3F7A-9E47-881C4ADB164F}"/>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Hộp Văn bản 22">
            <a:extLst>
              <a:ext uri="{FF2B5EF4-FFF2-40B4-BE49-F238E27FC236}">
                <a16:creationId xmlns:a16="http://schemas.microsoft.com/office/drawing/2014/main" id="{B1C266E6-4116-E241-63EA-2D557604C003}"/>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
        <p:nvSpPr>
          <p:cNvPr id="24" name="TextBox 22">
            <a:extLst>
              <a:ext uri="{FF2B5EF4-FFF2-40B4-BE49-F238E27FC236}">
                <a16:creationId xmlns:a16="http://schemas.microsoft.com/office/drawing/2014/main" id="{E94B7880-47BC-EB0E-FBAC-FAA49A7FE823}"/>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51" name="Rounded Rectangle 26">
            <a:extLst>
              <a:ext uri="{FF2B5EF4-FFF2-40B4-BE49-F238E27FC236}">
                <a16:creationId xmlns:a16="http://schemas.microsoft.com/office/drawing/2014/main" id="{85E493D2-52E2-D3BF-7382-F2F9F23BD351}"/>
              </a:ext>
            </a:extLst>
          </p:cNvPr>
          <p:cNvSpPr>
            <a:spLocks noChangeArrowheads="1"/>
          </p:cNvSpPr>
          <p:nvPr/>
        </p:nvSpPr>
        <p:spPr bwMode="auto">
          <a:xfrm>
            <a:off x="3983652" y="3748009"/>
            <a:ext cx="1595081" cy="1563765"/>
          </a:xfrm>
          <a:prstGeom prst="roundRect">
            <a:avLst>
              <a:gd name="adj" fmla="val 9375"/>
            </a:avLst>
          </a:prstGeom>
          <a:solidFill>
            <a:srgbClr val="4472C4">
              <a:lumMod val="60000"/>
              <a:lumOff val="40000"/>
            </a:srgbClr>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MS PGothic" panose="020B0600070205080204" pitchFamily="34" charset="-128"/>
            </a:endParaRPr>
          </a:p>
        </p:txBody>
      </p:sp>
      <p:sp>
        <p:nvSpPr>
          <p:cNvPr id="49" name="Rounded Rectangle 25">
            <a:extLst>
              <a:ext uri="{FF2B5EF4-FFF2-40B4-BE49-F238E27FC236}">
                <a16:creationId xmlns:a16="http://schemas.microsoft.com/office/drawing/2014/main" id="{30F28CB3-D7EE-70B7-34F9-DC3F4B49CC25}"/>
              </a:ext>
            </a:extLst>
          </p:cNvPr>
          <p:cNvSpPr>
            <a:spLocks noChangeArrowheads="1"/>
          </p:cNvSpPr>
          <p:nvPr/>
        </p:nvSpPr>
        <p:spPr bwMode="auto">
          <a:xfrm rot="954058">
            <a:off x="3767937" y="2398165"/>
            <a:ext cx="1472691" cy="1404513"/>
          </a:xfrm>
          <a:prstGeom prst="roundRect">
            <a:avLst>
              <a:gd name="adj" fmla="val 9375"/>
            </a:avLst>
          </a:prstGeom>
          <a:solidFill>
            <a:srgbClr val="FFDD13"/>
          </a:solid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altLang="id-ID" sz="1800" b="0" i="0" u="none" strike="noStrike" kern="0" cap="none" spc="0" normalizeH="0" baseline="0" noProof="0" dirty="0">
              <a:ln>
                <a:noFill/>
              </a:ln>
              <a:solidFill>
                <a:srgbClr val="FFFFFF"/>
              </a:solidFill>
              <a:effectLst/>
              <a:uLnTx/>
              <a:uFillTx/>
              <a:latin typeface="仓耳玄三M W05" panose="02020400000000000000" pitchFamily="18" charset="-122"/>
              <a:ea typeface="MS PGothic" panose="020B0600070205080204" pitchFamily="34" charset="-128"/>
            </a:endParaRPr>
          </a:p>
        </p:txBody>
      </p:sp>
      <p:cxnSp>
        <p:nvCxnSpPr>
          <p:cNvPr id="45" name="Straight Connector 52">
            <a:extLst>
              <a:ext uri="{FF2B5EF4-FFF2-40B4-BE49-F238E27FC236}">
                <a16:creationId xmlns:a16="http://schemas.microsoft.com/office/drawing/2014/main" id="{337D4EEA-E5C8-1497-2EB7-6EE6E865BDB4}"/>
              </a:ext>
            </a:extLst>
          </p:cNvPr>
          <p:cNvCxnSpPr>
            <a:cxnSpLocks noChangeShapeType="1"/>
          </p:cNvCxnSpPr>
          <p:nvPr/>
        </p:nvCxnSpPr>
        <p:spPr bwMode="auto">
          <a:xfrm>
            <a:off x="4960606" y="3271661"/>
            <a:ext cx="1143074" cy="1588"/>
          </a:xfrm>
          <a:prstGeom prst="line">
            <a:avLst/>
          </a:prstGeom>
          <a:noFill/>
          <a:ln w="25400">
            <a:solidFill>
              <a:sysClr val="window" lastClr="FFFFFF">
                <a:lumMod val="65000"/>
              </a:sysClr>
            </a:solidFill>
            <a:round/>
          </a:ln>
          <a:effectLst/>
          <a:extLst>
            <a:ext uri="{909E8E84-426E-40DD-AFC4-6F175D3DCCD1}">
              <a14:hiddenFill xmlns:a14="http://schemas.microsoft.com/office/drawing/2010/main">
                <a:noFill/>
              </a14:hiddenFill>
            </a:ext>
          </a:extLst>
        </p:spPr>
      </p:cxnSp>
      <p:sp>
        <p:nvSpPr>
          <p:cNvPr id="46" name="矩形 17">
            <a:extLst>
              <a:ext uri="{FF2B5EF4-FFF2-40B4-BE49-F238E27FC236}">
                <a16:creationId xmlns:a16="http://schemas.microsoft.com/office/drawing/2014/main" id="{B34F6DA2-0221-9316-5C95-B3F3985331C5}"/>
              </a:ext>
            </a:extLst>
          </p:cNvPr>
          <p:cNvSpPr/>
          <p:nvPr/>
        </p:nvSpPr>
        <p:spPr>
          <a:xfrm>
            <a:off x="6167299" y="2561886"/>
            <a:ext cx="5105532" cy="954107"/>
          </a:xfrm>
          <a:prstGeom prst="rect">
            <a:avLst/>
          </a:prstGeom>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800">
                <a:latin typeface="Times New Roman" panose="02020603050405020304" pitchFamily="18" charset="0"/>
                <a:cs typeface="Times New Roman" panose="02020603050405020304" pitchFamily="18" charset="0"/>
              </a:rPr>
              <a:t>Khẳng định vai trò và ý nghĩa của tà áo dài trong đời sống hiện đại.</a:t>
            </a:r>
          </a:p>
        </p:txBody>
      </p:sp>
      <p:cxnSp>
        <p:nvCxnSpPr>
          <p:cNvPr id="47" name="Straight Connector 52">
            <a:extLst>
              <a:ext uri="{FF2B5EF4-FFF2-40B4-BE49-F238E27FC236}">
                <a16:creationId xmlns:a16="http://schemas.microsoft.com/office/drawing/2014/main" id="{F477D630-27FF-3BB3-BEC2-CF90E46CEFFB}"/>
              </a:ext>
            </a:extLst>
          </p:cNvPr>
          <p:cNvCxnSpPr>
            <a:cxnSpLocks noChangeShapeType="1"/>
          </p:cNvCxnSpPr>
          <p:nvPr/>
        </p:nvCxnSpPr>
        <p:spPr bwMode="auto">
          <a:xfrm>
            <a:off x="5556239" y="4325476"/>
            <a:ext cx="1595081" cy="0"/>
          </a:xfrm>
          <a:prstGeom prst="line">
            <a:avLst/>
          </a:prstGeom>
          <a:noFill/>
          <a:ln w="25400">
            <a:solidFill>
              <a:sysClr val="window" lastClr="FFFFFF">
                <a:lumMod val="65000"/>
              </a:sysClr>
            </a:solidFill>
            <a:round/>
          </a:ln>
          <a:effectLst/>
          <a:extLst>
            <a:ext uri="{909E8E84-426E-40DD-AFC4-6F175D3DCCD1}">
              <a14:hiddenFill xmlns:a14="http://schemas.microsoft.com/office/drawing/2010/main">
                <a:noFill/>
              </a14:hiddenFill>
            </a:ext>
          </a:extLst>
        </p:spPr>
      </p:cxnSp>
      <p:sp>
        <p:nvSpPr>
          <p:cNvPr id="48" name="矩形 21">
            <a:extLst>
              <a:ext uri="{FF2B5EF4-FFF2-40B4-BE49-F238E27FC236}">
                <a16:creationId xmlns:a16="http://schemas.microsoft.com/office/drawing/2014/main" id="{A3DB6A28-778F-FFD6-8005-138D30E93631}"/>
              </a:ext>
            </a:extLst>
          </p:cNvPr>
          <p:cNvSpPr/>
          <p:nvPr/>
        </p:nvSpPr>
        <p:spPr>
          <a:xfrm>
            <a:off x="7193062" y="4147774"/>
            <a:ext cx="4900431" cy="954107"/>
          </a:xfrm>
          <a:prstGeom prst="rect">
            <a:avLst/>
          </a:prstGeom>
        </p:spPr>
        <p:txBody>
          <a:bodyPr wrap="square">
            <a:spAutoFit/>
            <a:scene3d>
              <a:camera prst="orthographicFront"/>
              <a:lightRig rig="threePt" dir="t"/>
            </a:scene3d>
            <a:sp3d contourW="127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Nêu bật những giá trị văn hóa, lịch sử của tà áo dài Việt Nam.</a:t>
            </a:r>
          </a:p>
        </p:txBody>
      </p:sp>
      <p:grpSp>
        <p:nvGrpSpPr>
          <p:cNvPr id="130" name="Google Shape;1728;p49">
            <a:extLst>
              <a:ext uri="{FF2B5EF4-FFF2-40B4-BE49-F238E27FC236}">
                <a16:creationId xmlns:a16="http://schemas.microsoft.com/office/drawing/2014/main" id="{084FAB02-FD96-A85A-CEDC-A04C57018968}"/>
              </a:ext>
            </a:extLst>
          </p:cNvPr>
          <p:cNvGrpSpPr/>
          <p:nvPr/>
        </p:nvGrpSpPr>
        <p:grpSpPr>
          <a:xfrm>
            <a:off x="4260158" y="4090447"/>
            <a:ext cx="1096882" cy="1052686"/>
            <a:chOff x="671744" y="4975306"/>
            <a:chExt cx="512781" cy="488580"/>
          </a:xfrm>
        </p:grpSpPr>
        <p:sp>
          <p:nvSpPr>
            <p:cNvPr id="131" name="Google Shape;1729;p49">
              <a:extLst>
                <a:ext uri="{FF2B5EF4-FFF2-40B4-BE49-F238E27FC236}">
                  <a16:creationId xmlns:a16="http://schemas.microsoft.com/office/drawing/2014/main" id="{A3E5F64F-48CE-53C1-FB5F-1AEDCF6904C5}"/>
                </a:ext>
              </a:extLst>
            </p:cNvPr>
            <p:cNvSpPr/>
            <p:nvPr/>
          </p:nvSpPr>
          <p:spPr>
            <a:xfrm>
              <a:off x="671961" y="4999367"/>
              <a:ext cx="512148" cy="464519"/>
            </a:xfrm>
            <a:custGeom>
              <a:avLst/>
              <a:gdLst/>
              <a:ahLst/>
              <a:cxnLst/>
              <a:rect l="l" t="t" r="r" b="b"/>
              <a:pathLst>
                <a:path w="25925" h="23514" extrusionOk="0">
                  <a:moveTo>
                    <a:pt x="12962" y="0"/>
                  </a:moveTo>
                  <a:cubicBezTo>
                    <a:pt x="5803" y="0"/>
                    <a:pt x="1" y="5263"/>
                    <a:pt x="1" y="11757"/>
                  </a:cubicBezTo>
                  <a:cubicBezTo>
                    <a:pt x="1" y="18249"/>
                    <a:pt x="5803" y="23514"/>
                    <a:pt x="12962" y="23514"/>
                  </a:cubicBezTo>
                  <a:cubicBezTo>
                    <a:pt x="20120" y="23514"/>
                    <a:pt x="25924" y="18249"/>
                    <a:pt x="25924" y="11757"/>
                  </a:cubicBezTo>
                  <a:cubicBezTo>
                    <a:pt x="25924" y="5263"/>
                    <a:pt x="20120" y="0"/>
                    <a:pt x="12962"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730;p49">
              <a:extLst>
                <a:ext uri="{FF2B5EF4-FFF2-40B4-BE49-F238E27FC236}">
                  <a16:creationId xmlns:a16="http://schemas.microsoft.com/office/drawing/2014/main" id="{8E14047D-40F3-FB2F-112F-52F147914477}"/>
                </a:ext>
              </a:extLst>
            </p:cNvPr>
            <p:cNvSpPr/>
            <p:nvPr/>
          </p:nvSpPr>
          <p:spPr>
            <a:xfrm>
              <a:off x="879685" y="5255649"/>
              <a:ext cx="97096" cy="144192"/>
            </a:xfrm>
            <a:custGeom>
              <a:avLst/>
              <a:gdLst/>
              <a:ahLst/>
              <a:cxnLst/>
              <a:rect l="l" t="t" r="r" b="b"/>
              <a:pathLst>
                <a:path w="4915" h="7299" extrusionOk="0">
                  <a:moveTo>
                    <a:pt x="2445" y="0"/>
                  </a:moveTo>
                  <a:cubicBezTo>
                    <a:pt x="2314" y="0"/>
                    <a:pt x="2191" y="63"/>
                    <a:pt x="2115" y="170"/>
                  </a:cubicBezTo>
                  <a:lnTo>
                    <a:pt x="101" y="3008"/>
                  </a:lnTo>
                  <a:cubicBezTo>
                    <a:pt x="9" y="3135"/>
                    <a:pt x="1" y="3304"/>
                    <a:pt x="77" y="3439"/>
                  </a:cubicBezTo>
                  <a:lnTo>
                    <a:pt x="2104" y="7089"/>
                  </a:lnTo>
                  <a:cubicBezTo>
                    <a:pt x="2181" y="7228"/>
                    <a:pt x="2319" y="7298"/>
                    <a:pt x="2458" y="7298"/>
                  </a:cubicBezTo>
                  <a:cubicBezTo>
                    <a:pt x="2597" y="7298"/>
                    <a:pt x="2735" y="7228"/>
                    <a:pt x="2812" y="7089"/>
                  </a:cubicBezTo>
                  <a:lnTo>
                    <a:pt x="4839" y="3440"/>
                  </a:lnTo>
                  <a:cubicBezTo>
                    <a:pt x="4915" y="3302"/>
                    <a:pt x="4905" y="3133"/>
                    <a:pt x="4814" y="3007"/>
                  </a:cubicBezTo>
                  <a:lnTo>
                    <a:pt x="2775" y="169"/>
                  </a:lnTo>
                  <a:cubicBezTo>
                    <a:pt x="2699" y="62"/>
                    <a:pt x="2577" y="0"/>
                    <a:pt x="244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731;p49">
              <a:extLst>
                <a:ext uri="{FF2B5EF4-FFF2-40B4-BE49-F238E27FC236}">
                  <a16:creationId xmlns:a16="http://schemas.microsoft.com/office/drawing/2014/main" id="{58C5F331-42C3-0BC6-D694-BCDC8603FB93}"/>
                </a:ext>
              </a:extLst>
            </p:cNvPr>
            <p:cNvSpPr/>
            <p:nvPr/>
          </p:nvSpPr>
          <p:spPr>
            <a:xfrm>
              <a:off x="705228" y="5119478"/>
              <a:ext cx="445831" cy="224279"/>
            </a:xfrm>
            <a:custGeom>
              <a:avLst/>
              <a:gdLst/>
              <a:ahLst/>
              <a:cxnLst/>
              <a:rect l="l" t="t" r="r" b="b"/>
              <a:pathLst>
                <a:path w="22568" h="11353" extrusionOk="0">
                  <a:moveTo>
                    <a:pt x="6019" y="1"/>
                  </a:moveTo>
                  <a:cubicBezTo>
                    <a:pt x="5753" y="1"/>
                    <a:pt x="5481" y="19"/>
                    <a:pt x="5207" y="57"/>
                  </a:cubicBezTo>
                  <a:cubicBezTo>
                    <a:pt x="2678" y="408"/>
                    <a:pt x="660" y="2490"/>
                    <a:pt x="379" y="5028"/>
                  </a:cubicBezTo>
                  <a:cubicBezTo>
                    <a:pt x="0" y="8453"/>
                    <a:pt x="2670" y="11353"/>
                    <a:pt x="6018" y="11353"/>
                  </a:cubicBezTo>
                  <a:cubicBezTo>
                    <a:pt x="8124" y="11353"/>
                    <a:pt x="9959" y="10204"/>
                    <a:pt x="10938" y="8502"/>
                  </a:cubicBezTo>
                  <a:cubicBezTo>
                    <a:pt x="11014" y="8370"/>
                    <a:pt x="11148" y="8304"/>
                    <a:pt x="11283" y="8304"/>
                  </a:cubicBezTo>
                  <a:cubicBezTo>
                    <a:pt x="11418" y="8304"/>
                    <a:pt x="11553" y="8370"/>
                    <a:pt x="11629" y="8502"/>
                  </a:cubicBezTo>
                  <a:cubicBezTo>
                    <a:pt x="12609" y="10204"/>
                    <a:pt x="14443" y="11353"/>
                    <a:pt x="16549" y="11353"/>
                  </a:cubicBezTo>
                  <a:cubicBezTo>
                    <a:pt x="19896" y="11353"/>
                    <a:pt x="22568" y="8453"/>
                    <a:pt x="22188" y="5028"/>
                  </a:cubicBezTo>
                  <a:cubicBezTo>
                    <a:pt x="21906" y="2490"/>
                    <a:pt x="19889" y="408"/>
                    <a:pt x="17359" y="57"/>
                  </a:cubicBezTo>
                  <a:cubicBezTo>
                    <a:pt x="17085" y="19"/>
                    <a:pt x="16814" y="1"/>
                    <a:pt x="16547" y="1"/>
                  </a:cubicBezTo>
                  <a:cubicBezTo>
                    <a:pt x="14161" y="1"/>
                    <a:pt x="12122" y="1476"/>
                    <a:pt x="11284" y="3563"/>
                  </a:cubicBezTo>
                  <a:cubicBezTo>
                    <a:pt x="10445" y="1476"/>
                    <a:pt x="8406" y="1"/>
                    <a:pt x="6019" y="1"/>
                  </a:cubicBezTo>
                  <a:close/>
                </a:path>
              </a:pathLst>
            </a:custGeom>
            <a:solidFill>
              <a:srgbClr val="F4F0E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732;p49">
              <a:extLst>
                <a:ext uri="{FF2B5EF4-FFF2-40B4-BE49-F238E27FC236}">
                  <a16:creationId xmlns:a16="http://schemas.microsoft.com/office/drawing/2014/main" id="{D3A740E1-2B72-D083-205E-30EFB0B51300}"/>
                </a:ext>
              </a:extLst>
            </p:cNvPr>
            <p:cNvSpPr/>
            <p:nvPr/>
          </p:nvSpPr>
          <p:spPr>
            <a:xfrm>
              <a:off x="960048" y="5159541"/>
              <a:ext cx="144192" cy="144172"/>
            </a:xfrm>
            <a:custGeom>
              <a:avLst/>
              <a:gdLst/>
              <a:ahLst/>
              <a:cxnLst/>
              <a:rect l="l" t="t" r="r" b="b"/>
              <a:pathLst>
                <a:path w="7299" h="7298" extrusionOk="0">
                  <a:moveTo>
                    <a:pt x="3650" y="0"/>
                  </a:moveTo>
                  <a:cubicBezTo>
                    <a:pt x="1634" y="0"/>
                    <a:pt x="1" y="1633"/>
                    <a:pt x="1" y="3649"/>
                  </a:cubicBezTo>
                  <a:cubicBezTo>
                    <a:pt x="1" y="5663"/>
                    <a:pt x="1634" y="7297"/>
                    <a:pt x="3650" y="7297"/>
                  </a:cubicBezTo>
                  <a:cubicBezTo>
                    <a:pt x="5664" y="7297"/>
                    <a:pt x="7298" y="5663"/>
                    <a:pt x="7298" y="3649"/>
                  </a:cubicBezTo>
                  <a:cubicBezTo>
                    <a:pt x="7298" y="1633"/>
                    <a:pt x="5664" y="0"/>
                    <a:pt x="3650"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733;p49">
              <a:extLst>
                <a:ext uri="{FF2B5EF4-FFF2-40B4-BE49-F238E27FC236}">
                  <a16:creationId xmlns:a16="http://schemas.microsoft.com/office/drawing/2014/main" id="{EAFC5F76-FECE-5657-1D2C-FA3D088A55C5}"/>
                </a:ext>
              </a:extLst>
            </p:cNvPr>
            <p:cNvSpPr/>
            <p:nvPr/>
          </p:nvSpPr>
          <p:spPr>
            <a:xfrm>
              <a:off x="751830" y="5159541"/>
              <a:ext cx="144172" cy="144172"/>
            </a:xfrm>
            <a:custGeom>
              <a:avLst/>
              <a:gdLst/>
              <a:ahLst/>
              <a:cxnLst/>
              <a:rect l="l" t="t" r="r" b="b"/>
              <a:pathLst>
                <a:path w="7298" h="7298" extrusionOk="0">
                  <a:moveTo>
                    <a:pt x="3649" y="0"/>
                  </a:moveTo>
                  <a:cubicBezTo>
                    <a:pt x="1633" y="0"/>
                    <a:pt x="0" y="1633"/>
                    <a:pt x="0" y="3649"/>
                  </a:cubicBezTo>
                  <a:cubicBezTo>
                    <a:pt x="0" y="5663"/>
                    <a:pt x="1633" y="7297"/>
                    <a:pt x="3649" y="7297"/>
                  </a:cubicBezTo>
                  <a:cubicBezTo>
                    <a:pt x="5663" y="7297"/>
                    <a:pt x="7298" y="5663"/>
                    <a:pt x="7298" y="3649"/>
                  </a:cubicBezTo>
                  <a:cubicBezTo>
                    <a:pt x="7298" y="1633"/>
                    <a:pt x="5663" y="0"/>
                    <a:pt x="3649"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734;p49">
              <a:extLst>
                <a:ext uri="{FF2B5EF4-FFF2-40B4-BE49-F238E27FC236}">
                  <a16:creationId xmlns:a16="http://schemas.microsoft.com/office/drawing/2014/main" id="{2029F6F2-CAD6-96C6-FDD1-F4F5E831BA64}"/>
                </a:ext>
              </a:extLst>
            </p:cNvPr>
            <p:cNvSpPr/>
            <p:nvPr/>
          </p:nvSpPr>
          <p:spPr>
            <a:xfrm>
              <a:off x="920005" y="4975306"/>
              <a:ext cx="264322" cy="264302"/>
            </a:xfrm>
            <a:custGeom>
              <a:avLst/>
              <a:gdLst/>
              <a:ahLst/>
              <a:cxnLst/>
              <a:rect l="l" t="t" r="r" b="b"/>
              <a:pathLst>
                <a:path w="13380" h="13379" extrusionOk="0">
                  <a:moveTo>
                    <a:pt x="12974" y="0"/>
                  </a:moveTo>
                  <a:cubicBezTo>
                    <a:pt x="12750" y="0"/>
                    <a:pt x="12568" y="182"/>
                    <a:pt x="12568" y="406"/>
                  </a:cubicBezTo>
                  <a:cubicBezTo>
                    <a:pt x="12568" y="1971"/>
                    <a:pt x="11295" y="3244"/>
                    <a:pt x="9731" y="3244"/>
                  </a:cubicBezTo>
                  <a:lnTo>
                    <a:pt x="7704" y="3244"/>
                  </a:lnTo>
                  <a:cubicBezTo>
                    <a:pt x="3455" y="3244"/>
                    <a:pt x="1" y="6699"/>
                    <a:pt x="1" y="10946"/>
                  </a:cubicBezTo>
                  <a:lnTo>
                    <a:pt x="1" y="12973"/>
                  </a:lnTo>
                  <a:cubicBezTo>
                    <a:pt x="1" y="13197"/>
                    <a:pt x="181" y="13379"/>
                    <a:pt x="406" y="13379"/>
                  </a:cubicBezTo>
                  <a:cubicBezTo>
                    <a:pt x="630" y="13379"/>
                    <a:pt x="812" y="13197"/>
                    <a:pt x="812" y="12973"/>
                  </a:cubicBezTo>
                  <a:cubicBezTo>
                    <a:pt x="812" y="10738"/>
                    <a:pt x="2630" y="8919"/>
                    <a:pt x="4866" y="8919"/>
                  </a:cubicBezTo>
                  <a:lnTo>
                    <a:pt x="9731" y="8919"/>
                  </a:lnTo>
                  <a:cubicBezTo>
                    <a:pt x="11742" y="8919"/>
                    <a:pt x="13379" y="7284"/>
                    <a:pt x="13379" y="5271"/>
                  </a:cubicBezTo>
                  <a:lnTo>
                    <a:pt x="13379" y="406"/>
                  </a:lnTo>
                  <a:cubicBezTo>
                    <a:pt x="13379" y="182"/>
                    <a:pt x="13198" y="0"/>
                    <a:pt x="1297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735;p49">
              <a:extLst>
                <a:ext uri="{FF2B5EF4-FFF2-40B4-BE49-F238E27FC236}">
                  <a16:creationId xmlns:a16="http://schemas.microsoft.com/office/drawing/2014/main" id="{662137F4-AF58-180F-EF5F-A9B4C7D1FA1E}"/>
                </a:ext>
              </a:extLst>
            </p:cNvPr>
            <p:cNvSpPr/>
            <p:nvPr/>
          </p:nvSpPr>
          <p:spPr>
            <a:xfrm>
              <a:off x="671961" y="4975306"/>
              <a:ext cx="264302" cy="264302"/>
            </a:xfrm>
            <a:custGeom>
              <a:avLst/>
              <a:gdLst/>
              <a:ahLst/>
              <a:cxnLst/>
              <a:rect l="l" t="t" r="r" b="b"/>
              <a:pathLst>
                <a:path w="13379" h="13379" extrusionOk="0">
                  <a:moveTo>
                    <a:pt x="406" y="0"/>
                  </a:moveTo>
                  <a:cubicBezTo>
                    <a:pt x="182" y="0"/>
                    <a:pt x="1" y="182"/>
                    <a:pt x="1" y="406"/>
                  </a:cubicBezTo>
                  <a:lnTo>
                    <a:pt x="1" y="5271"/>
                  </a:lnTo>
                  <a:cubicBezTo>
                    <a:pt x="1" y="7284"/>
                    <a:pt x="1636" y="8919"/>
                    <a:pt x="3648" y="8919"/>
                  </a:cubicBezTo>
                  <a:lnTo>
                    <a:pt x="8513" y="8919"/>
                  </a:lnTo>
                  <a:cubicBezTo>
                    <a:pt x="10748" y="8919"/>
                    <a:pt x="12568" y="10738"/>
                    <a:pt x="12568" y="12973"/>
                  </a:cubicBezTo>
                  <a:cubicBezTo>
                    <a:pt x="12568" y="13197"/>
                    <a:pt x="12748" y="13379"/>
                    <a:pt x="12972" y="13379"/>
                  </a:cubicBezTo>
                  <a:cubicBezTo>
                    <a:pt x="13197" y="13379"/>
                    <a:pt x="13378" y="13197"/>
                    <a:pt x="13379" y="12973"/>
                  </a:cubicBezTo>
                  <a:lnTo>
                    <a:pt x="13379" y="10946"/>
                  </a:lnTo>
                  <a:cubicBezTo>
                    <a:pt x="13379" y="6699"/>
                    <a:pt x="9923" y="3244"/>
                    <a:pt x="5675" y="3244"/>
                  </a:cubicBezTo>
                  <a:lnTo>
                    <a:pt x="3648" y="3244"/>
                  </a:lnTo>
                  <a:cubicBezTo>
                    <a:pt x="2084" y="3244"/>
                    <a:pt x="811" y="1971"/>
                    <a:pt x="811" y="406"/>
                  </a:cubicBezTo>
                  <a:cubicBezTo>
                    <a:pt x="811" y="182"/>
                    <a:pt x="630" y="0"/>
                    <a:pt x="406"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736;p49">
              <a:extLst>
                <a:ext uri="{FF2B5EF4-FFF2-40B4-BE49-F238E27FC236}">
                  <a16:creationId xmlns:a16="http://schemas.microsoft.com/office/drawing/2014/main" id="{0C5AA778-6437-3410-E757-AB6043ADDCB0}"/>
                </a:ext>
              </a:extLst>
            </p:cNvPr>
            <p:cNvSpPr/>
            <p:nvPr/>
          </p:nvSpPr>
          <p:spPr>
            <a:xfrm>
              <a:off x="772297" y="5183563"/>
              <a:ext cx="99901" cy="96108"/>
            </a:xfrm>
            <a:custGeom>
              <a:avLst/>
              <a:gdLst/>
              <a:ahLst/>
              <a:cxnLst/>
              <a:rect l="l" t="t" r="r" b="b"/>
              <a:pathLst>
                <a:path w="5057" h="4865" extrusionOk="0">
                  <a:moveTo>
                    <a:pt x="2625" y="0"/>
                  </a:moveTo>
                  <a:cubicBezTo>
                    <a:pt x="2625" y="0"/>
                    <a:pt x="2624" y="0"/>
                    <a:pt x="2623" y="0"/>
                  </a:cubicBezTo>
                  <a:cubicBezTo>
                    <a:pt x="1639" y="0"/>
                    <a:pt x="752" y="593"/>
                    <a:pt x="376" y="1501"/>
                  </a:cubicBezTo>
                  <a:cubicBezTo>
                    <a:pt x="0" y="2410"/>
                    <a:pt x="207" y="3456"/>
                    <a:pt x="904" y="4152"/>
                  </a:cubicBezTo>
                  <a:cubicBezTo>
                    <a:pt x="1369" y="4618"/>
                    <a:pt x="1991" y="4864"/>
                    <a:pt x="2624" y="4864"/>
                  </a:cubicBezTo>
                  <a:cubicBezTo>
                    <a:pt x="2937" y="4864"/>
                    <a:pt x="3254" y="4804"/>
                    <a:pt x="3555" y="4679"/>
                  </a:cubicBezTo>
                  <a:cubicBezTo>
                    <a:pt x="4463" y="4304"/>
                    <a:pt x="5055" y="3417"/>
                    <a:pt x="5057" y="2433"/>
                  </a:cubicBezTo>
                  <a:cubicBezTo>
                    <a:pt x="5057" y="1089"/>
                    <a:pt x="3969" y="0"/>
                    <a:pt x="262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737;p49">
              <a:extLst>
                <a:ext uri="{FF2B5EF4-FFF2-40B4-BE49-F238E27FC236}">
                  <a16:creationId xmlns:a16="http://schemas.microsoft.com/office/drawing/2014/main" id="{AE259C33-5204-6BDC-2083-A920A6190F8F}"/>
                </a:ext>
              </a:extLst>
            </p:cNvPr>
            <p:cNvSpPr/>
            <p:nvPr/>
          </p:nvSpPr>
          <p:spPr>
            <a:xfrm>
              <a:off x="798176" y="5207585"/>
              <a:ext cx="50000" cy="48064"/>
            </a:xfrm>
            <a:custGeom>
              <a:avLst/>
              <a:gdLst/>
              <a:ahLst/>
              <a:cxnLst/>
              <a:rect l="l" t="t" r="r" b="b"/>
              <a:pathLst>
                <a:path w="2531" h="2433" extrusionOk="0">
                  <a:moveTo>
                    <a:pt x="1313" y="1"/>
                  </a:moveTo>
                  <a:cubicBezTo>
                    <a:pt x="822" y="1"/>
                    <a:pt x="378" y="296"/>
                    <a:pt x="190" y="751"/>
                  </a:cubicBezTo>
                  <a:cubicBezTo>
                    <a:pt x="1" y="1206"/>
                    <a:pt x="105" y="1729"/>
                    <a:pt x="454" y="2077"/>
                  </a:cubicBezTo>
                  <a:cubicBezTo>
                    <a:pt x="687" y="2309"/>
                    <a:pt x="997" y="2433"/>
                    <a:pt x="1313" y="2433"/>
                  </a:cubicBezTo>
                  <a:cubicBezTo>
                    <a:pt x="1470" y="2433"/>
                    <a:pt x="1628" y="2403"/>
                    <a:pt x="1779" y="2340"/>
                  </a:cubicBezTo>
                  <a:cubicBezTo>
                    <a:pt x="2234" y="2152"/>
                    <a:pt x="2531" y="1708"/>
                    <a:pt x="2531" y="1217"/>
                  </a:cubicBezTo>
                  <a:cubicBezTo>
                    <a:pt x="2529" y="544"/>
                    <a:pt x="1986" y="1"/>
                    <a:pt x="131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738;p49">
              <a:extLst>
                <a:ext uri="{FF2B5EF4-FFF2-40B4-BE49-F238E27FC236}">
                  <a16:creationId xmlns:a16="http://schemas.microsoft.com/office/drawing/2014/main" id="{B6BC4DF7-9934-552C-4A60-DEBC010D5A6A}"/>
                </a:ext>
              </a:extLst>
            </p:cNvPr>
            <p:cNvSpPr/>
            <p:nvPr/>
          </p:nvSpPr>
          <p:spPr>
            <a:xfrm>
              <a:off x="980297" y="5183563"/>
              <a:ext cx="99921" cy="96108"/>
            </a:xfrm>
            <a:custGeom>
              <a:avLst/>
              <a:gdLst/>
              <a:ahLst/>
              <a:cxnLst/>
              <a:rect l="l" t="t" r="r" b="b"/>
              <a:pathLst>
                <a:path w="5058" h="4865" extrusionOk="0">
                  <a:moveTo>
                    <a:pt x="2625" y="0"/>
                  </a:moveTo>
                  <a:cubicBezTo>
                    <a:pt x="1641" y="0"/>
                    <a:pt x="754" y="593"/>
                    <a:pt x="377" y="1501"/>
                  </a:cubicBezTo>
                  <a:cubicBezTo>
                    <a:pt x="1" y="2410"/>
                    <a:pt x="209" y="3456"/>
                    <a:pt x="904" y="4152"/>
                  </a:cubicBezTo>
                  <a:cubicBezTo>
                    <a:pt x="1370" y="4617"/>
                    <a:pt x="1992" y="4864"/>
                    <a:pt x="2625" y="4864"/>
                  </a:cubicBezTo>
                  <a:cubicBezTo>
                    <a:pt x="2939" y="4864"/>
                    <a:pt x="3254" y="4804"/>
                    <a:pt x="3555" y="4679"/>
                  </a:cubicBezTo>
                  <a:cubicBezTo>
                    <a:pt x="4463" y="4302"/>
                    <a:pt x="5056" y="3415"/>
                    <a:pt x="5057" y="2433"/>
                  </a:cubicBezTo>
                  <a:cubicBezTo>
                    <a:pt x="5057" y="1089"/>
                    <a:pt x="3968" y="0"/>
                    <a:pt x="262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739;p49">
              <a:extLst>
                <a:ext uri="{FF2B5EF4-FFF2-40B4-BE49-F238E27FC236}">
                  <a16:creationId xmlns:a16="http://schemas.microsoft.com/office/drawing/2014/main" id="{8B7E8706-1F5E-90EB-27B6-890198A0650D}"/>
                </a:ext>
              </a:extLst>
            </p:cNvPr>
            <p:cNvSpPr/>
            <p:nvPr/>
          </p:nvSpPr>
          <p:spPr>
            <a:xfrm>
              <a:off x="1006216" y="5207585"/>
              <a:ext cx="49960" cy="48064"/>
            </a:xfrm>
            <a:custGeom>
              <a:avLst/>
              <a:gdLst/>
              <a:ahLst/>
              <a:cxnLst/>
              <a:rect l="l" t="t" r="r" b="b"/>
              <a:pathLst>
                <a:path w="2529" h="2433" extrusionOk="0">
                  <a:moveTo>
                    <a:pt x="1313" y="1"/>
                  </a:moveTo>
                  <a:cubicBezTo>
                    <a:pt x="820" y="1"/>
                    <a:pt x="377" y="296"/>
                    <a:pt x="188" y="751"/>
                  </a:cubicBezTo>
                  <a:cubicBezTo>
                    <a:pt x="1" y="1206"/>
                    <a:pt x="105" y="1728"/>
                    <a:pt x="453" y="2077"/>
                  </a:cubicBezTo>
                  <a:cubicBezTo>
                    <a:pt x="685" y="2309"/>
                    <a:pt x="996" y="2433"/>
                    <a:pt x="1312" y="2433"/>
                  </a:cubicBezTo>
                  <a:cubicBezTo>
                    <a:pt x="1468" y="2433"/>
                    <a:pt x="1626" y="2403"/>
                    <a:pt x="1777" y="2340"/>
                  </a:cubicBezTo>
                  <a:cubicBezTo>
                    <a:pt x="2232" y="2152"/>
                    <a:pt x="2529" y="1708"/>
                    <a:pt x="2529" y="1217"/>
                  </a:cubicBezTo>
                  <a:cubicBezTo>
                    <a:pt x="2529" y="544"/>
                    <a:pt x="1984" y="1"/>
                    <a:pt x="131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740;p49">
              <a:extLst>
                <a:ext uri="{FF2B5EF4-FFF2-40B4-BE49-F238E27FC236}">
                  <a16:creationId xmlns:a16="http://schemas.microsoft.com/office/drawing/2014/main" id="{478CF6CB-CFEB-22AA-74DB-C9FD79DDB065}"/>
                </a:ext>
              </a:extLst>
            </p:cNvPr>
            <p:cNvSpPr/>
            <p:nvPr/>
          </p:nvSpPr>
          <p:spPr>
            <a:xfrm>
              <a:off x="671744" y="4975306"/>
              <a:ext cx="512781" cy="192256"/>
            </a:xfrm>
            <a:custGeom>
              <a:avLst/>
              <a:gdLst/>
              <a:ahLst/>
              <a:cxnLst/>
              <a:rect l="l" t="t" r="r" b="b"/>
              <a:pathLst>
                <a:path w="25957" h="9732" extrusionOk="0">
                  <a:moveTo>
                    <a:pt x="406" y="0"/>
                  </a:moveTo>
                  <a:cubicBezTo>
                    <a:pt x="182" y="0"/>
                    <a:pt x="0" y="182"/>
                    <a:pt x="0" y="406"/>
                  </a:cubicBezTo>
                  <a:lnTo>
                    <a:pt x="0" y="2840"/>
                  </a:lnTo>
                  <a:cubicBezTo>
                    <a:pt x="0" y="4406"/>
                    <a:pt x="1270" y="5678"/>
                    <a:pt x="2838" y="5678"/>
                  </a:cubicBezTo>
                  <a:lnTo>
                    <a:pt x="5676" y="5678"/>
                  </a:lnTo>
                  <a:cubicBezTo>
                    <a:pt x="8428" y="5678"/>
                    <a:pt x="10836" y="7132"/>
                    <a:pt x="12196" y="9309"/>
                  </a:cubicBezTo>
                  <a:cubicBezTo>
                    <a:pt x="12362" y="9577"/>
                    <a:pt x="12662" y="9732"/>
                    <a:pt x="12978" y="9732"/>
                  </a:cubicBezTo>
                  <a:lnTo>
                    <a:pt x="12979" y="9732"/>
                  </a:lnTo>
                  <a:cubicBezTo>
                    <a:pt x="13294" y="9732"/>
                    <a:pt x="13594" y="9578"/>
                    <a:pt x="13760" y="9309"/>
                  </a:cubicBezTo>
                  <a:cubicBezTo>
                    <a:pt x="15120" y="7132"/>
                    <a:pt x="17530" y="5678"/>
                    <a:pt x="20280" y="5678"/>
                  </a:cubicBezTo>
                  <a:lnTo>
                    <a:pt x="23120" y="5678"/>
                  </a:lnTo>
                  <a:cubicBezTo>
                    <a:pt x="24686" y="5678"/>
                    <a:pt x="25956" y="4406"/>
                    <a:pt x="25956" y="2840"/>
                  </a:cubicBezTo>
                  <a:lnTo>
                    <a:pt x="25956" y="407"/>
                  </a:lnTo>
                  <a:cubicBezTo>
                    <a:pt x="25956" y="183"/>
                    <a:pt x="25776" y="2"/>
                    <a:pt x="25552" y="2"/>
                  </a:cubicBezTo>
                  <a:cubicBezTo>
                    <a:pt x="25328" y="2"/>
                    <a:pt x="25147" y="182"/>
                    <a:pt x="25147" y="406"/>
                  </a:cubicBezTo>
                  <a:cubicBezTo>
                    <a:pt x="25147" y="1971"/>
                    <a:pt x="23873" y="3244"/>
                    <a:pt x="22309" y="3244"/>
                  </a:cubicBezTo>
                  <a:lnTo>
                    <a:pt x="20282" y="3244"/>
                  </a:lnTo>
                  <a:cubicBezTo>
                    <a:pt x="16885" y="3244"/>
                    <a:pt x="14000" y="5457"/>
                    <a:pt x="12979" y="8514"/>
                  </a:cubicBezTo>
                  <a:cubicBezTo>
                    <a:pt x="11958" y="5457"/>
                    <a:pt x="9073" y="3244"/>
                    <a:pt x="5677" y="3244"/>
                  </a:cubicBezTo>
                  <a:lnTo>
                    <a:pt x="3649" y="3244"/>
                  </a:lnTo>
                  <a:cubicBezTo>
                    <a:pt x="2084" y="3244"/>
                    <a:pt x="811" y="1971"/>
                    <a:pt x="811" y="406"/>
                  </a:cubicBezTo>
                  <a:cubicBezTo>
                    <a:pt x="811" y="182"/>
                    <a:pt x="630" y="0"/>
                    <a:pt x="406"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5" name="Google Shape;1995;p49">
            <a:extLst>
              <a:ext uri="{FF2B5EF4-FFF2-40B4-BE49-F238E27FC236}">
                <a16:creationId xmlns:a16="http://schemas.microsoft.com/office/drawing/2014/main" id="{881E286A-4083-50DC-DE02-8E4DD26B7FE0}"/>
              </a:ext>
            </a:extLst>
          </p:cNvPr>
          <p:cNvGrpSpPr/>
          <p:nvPr/>
        </p:nvGrpSpPr>
        <p:grpSpPr>
          <a:xfrm rot="1014881">
            <a:off x="4114379" y="2625197"/>
            <a:ext cx="868177" cy="816054"/>
            <a:chOff x="5321755" y="3552432"/>
            <a:chExt cx="416455" cy="512523"/>
          </a:xfrm>
        </p:grpSpPr>
        <p:sp>
          <p:nvSpPr>
            <p:cNvPr id="166" name="Google Shape;1996;p49">
              <a:extLst>
                <a:ext uri="{FF2B5EF4-FFF2-40B4-BE49-F238E27FC236}">
                  <a16:creationId xmlns:a16="http://schemas.microsoft.com/office/drawing/2014/main" id="{926B6306-1A9F-B0E4-E829-DF3910DCBC4A}"/>
                </a:ext>
              </a:extLst>
            </p:cNvPr>
            <p:cNvSpPr/>
            <p:nvPr/>
          </p:nvSpPr>
          <p:spPr>
            <a:xfrm>
              <a:off x="5361778" y="3672503"/>
              <a:ext cx="336388" cy="336388"/>
            </a:xfrm>
            <a:custGeom>
              <a:avLst/>
              <a:gdLst/>
              <a:ahLst/>
              <a:cxnLst/>
              <a:rect l="l" t="t" r="r" b="b"/>
              <a:pathLst>
                <a:path w="17028" h="17028" extrusionOk="0">
                  <a:moveTo>
                    <a:pt x="8514" y="1"/>
                  </a:moveTo>
                  <a:cubicBezTo>
                    <a:pt x="3820" y="1"/>
                    <a:pt x="1" y="3818"/>
                    <a:pt x="1" y="8514"/>
                  </a:cubicBezTo>
                  <a:cubicBezTo>
                    <a:pt x="1" y="13209"/>
                    <a:pt x="3820" y="17028"/>
                    <a:pt x="8514" y="17028"/>
                  </a:cubicBezTo>
                  <a:cubicBezTo>
                    <a:pt x="13210" y="17028"/>
                    <a:pt x="17028" y="13209"/>
                    <a:pt x="17028" y="8514"/>
                  </a:cubicBezTo>
                  <a:cubicBezTo>
                    <a:pt x="17028" y="3820"/>
                    <a:pt x="13210" y="1"/>
                    <a:pt x="8514"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997;p49">
              <a:extLst>
                <a:ext uri="{FF2B5EF4-FFF2-40B4-BE49-F238E27FC236}">
                  <a16:creationId xmlns:a16="http://schemas.microsoft.com/office/drawing/2014/main" id="{A4DC84B0-1378-8634-0DA4-520A69ACE86C}"/>
                </a:ext>
              </a:extLst>
            </p:cNvPr>
            <p:cNvSpPr/>
            <p:nvPr/>
          </p:nvSpPr>
          <p:spPr>
            <a:xfrm>
              <a:off x="5401841" y="3712546"/>
              <a:ext cx="256301" cy="256301"/>
            </a:xfrm>
            <a:custGeom>
              <a:avLst/>
              <a:gdLst/>
              <a:ahLst/>
              <a:cxnLst/>
              <a:rect l="l" t="t" r="r" b="b"/>
              <a:pathLst>
                <a:path w="12974" h="12974" extrusionOk="0">
                  <a:moveTo>
                    <a:pt x="6487" y="1"/>
                  </a:moveTo>
                  <a:cubicBezTo>
                    <a:pt x="2911" y="1"/>
                    <a:pt x="1" y="2911"/>
                    <a:pt x="1" y="6487"/>
                  </a:cubicBezTo>
                  <a:cubicBezTo>
                    <a:pt x="1" y="10064"/>
                    <a:pt x="2909" y="12974"/>
                    <a:pt x="6486" y="12974"/>
                  </a:cubicBezTo>
                  <a:cubicBezTo>
                    <a:pt x="10063" y="12974"/>
                    <a:pt x="12973" y="10064"/>
                    <a:pt x="12973" y="6487"/>
                  </a:cubicBezTo>
                  <a:lnTo>
                    <a:pt x="12974" y="6487"/>
                  </a:lnTo>
                  <a:cubicBezTo>
                    <a:pt x="12974" y="2911"/>
                    <a:pt x="10064" y="1"/>
                    <a:pt x="6487"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998;p49">
              <a:extLst>
                <a:ext uri="{FF2B5EF4-FFF2-40B4-BE49-F238E27FC236}">
                  <a16:creationId xmlns:a16="http://schemas.microsoft.com/office/drawing/2014/main" id="{D7A48C64-AA59-DA4C-B290-4962577B294E}"/>
                </a:ext>
              </a:extLst>
            </p:cNvPr>
            <p:cNvSpPr/>
            <p:nvPr/>
          </p:nvSpPr>
          <p:spPr>
            <a:xfrm>
              <a:off x="5610039" y="3618592"/>
              <a:ext cx="35519" cy="47353"/>
            </a:xfrm>
            <a:custGeom>
              <a:avLst/>
              <a:gdLst/>
              <a:ahLst/>
              <a:cxnLst/>
              <a:rect l="l" t="t" r="r" b="b"/>
              <a:pathLst>
                <a:path w="1798" h="2397" extrusionOk="0">
                  <a:moveTo>
                    <a:pt x="1333" y="0"/>
                  </a:moveTo>
                  <a:cubicBezTo>
                    <a:pt x="1187" y="0"/>
                    <a:pt x="1046" y="79"/>
                    <a:pt x="974" y="217"/>
                  </a:cubicBezTo>
                  <a:lnTo>
                    <a:pt x="143" y="1802"/>
                  </a:lnTo>
                  <a:cubicBezTo>
                    <a:pt x="0" y="2072"/>
                    <a:pt x="196" y="2396"/>
                    <a:pt x="499" y="2396"/>
                  </a:cubicBezTo>
                  <a:cubicBezTo>
                    <a:pt x="500" y="2396"/>
                    <a:pt x="500" y="2396"/>
                    <a:pt x="501" y="2396"/>
                  </a:cubicBezTo>
                  <a:cubicBezTo>
                    <a:pt x="651" y="2396"/>
                    <a:pt x="791" y="2313"/>
                    <a:pt x="861" y="2180"/>
                  </a:cubicBezTo>
                  <a:lnTo>
                    <a:pt x="1693" y="594"/>
                  </a:lnTo>
                  <a:cubicBezTo>
                    <a:pt x="1797" y="396"/>
                    <a:pt x="1720" y="151"/>
                    <a:pt x="1521" y="47"/>
                  </a:cubicBezTo>
                  <a:cubicBezTo>
                    <a:pt x="1461" y="15"/>
                    <a:pt x="1397" y="0"/>
                    <a:pt x="13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999;p49">
              <a:extLst>
                <a:ext uri="{FF2B5EF4-FFF2-40B4-BE49-F238E27FC236}">
                  <a16:creationId xmlns:a16="http://schemas.microsoft.com/office/drawing/2014/main" id="{DEC4BFB2-35C2-568F-61B6-2C65A2957B94}"/>
                </a:ext>
              </a:extLst>
            </p:cNvPr>
            <p:cNvSpPr/>
            <p:nvPr/>
          </p:nvSpPr>
          <p:spPr>
            <a:xfrm>
              <a:off x="5632659" y="3560907"/>
              <a:ext cx="88502" cy="104484"/>
            </a:xfrm>
            <a:custGeom>
              <a:avLst/>
              <a:gdLst/>
              <a:ahLst/>
              <a:cxnLst/>
              <a:rect l="l" t="t" r="r" b="b"/>
              <a:pathLst>
                <a:path w="4480" h="5289" extrusionOk="0">
                  <a:moveTo>
                    <a:pt x="1933" y="1"/>
                  </a:moveTo>
                  <a:lnTo>
                    <a:pt x="1" y="3685"/>
                  </a:lnTo>
                  <a:lnTo>
                    <a:pt x="2968" y="5242"/>
                  </a:lnTo>
                  <a:cubicBezTo>
                    <a:pt x="3028" y="5273"/>
                    <a:pt x="3092" y="5288"/>
                    <a:pt x="3156" y="5288"/>
                  </a:cubicBezTo>
                  <a:cubicBezTo>
                    <a:pt x="3302" y="5288"/>
                    <a:pt x="3443" y="5209"/>
                    <a:pt x="3516" y="5071"/>
                  </a:cubicBezTo>
                  <a:cubicBezTo>
                    <a:pt x="4480" y="3234"/>
                    <a:pt x="3772" y="964"/>
                    <a:pt x="1936"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2000;p49">
              <a:extLst>
                <a:ext uri="{FF2B5EF4-FFF2-40B4-BE49-F238E27FC236}">
                  <a16:creationId xmlns:a16="http://schemas.microsoft.com/office/drawing/2014/main" id="{0B9DDAC3-1E15-3CE1-4E14-EE1684940E85}"/>
                </a:ext>
              </a:extLst>
            </p:cNvPr>
            <p:cNvSpPr/>
            <p:nvPr/>
          </p:nvSpPr>
          <p:spPr>
            <a:xfrm>
              <a:off x="5414188" y="3618592"/>
              <a:ext cx="35539" cy="47353"/>
            </a:xfrm>
            <a:custGeom>
              <a:avLst/>
              <a:gdLst/>
              <a:ahLst/>
              <a:cxnLst/>
              <a:rect l="l" t="t" r="r" b="b"/>
              <a:pathLst>
                <a:path w="1799" h="2397" extrusionOk="0">
                  <a:moveTo>
                    <a:pt x="465" y="0"/>
                  </a:moveTo>
                  <a:cubicBezTo>
                    <a:pt x="401" y="0"/>
                    <a:pt x="337" y="15"/>
                    <a:pt x="277" y="47"/>
                  </a:cubicBezTo>
                  <a:cubicBezTo>
                    <a:pt x="78" y="151"/>
                    <a:pt x="1" y="396"/>
                    <a:pt x="105" y="594"/>
                  </a:cubicBezTo>
                  <a:lnTo>
                    <a:pt x="937" y="2180"/>
                  </a:lnTo>
                  <a:cubicBezTo>
                    <a:pt x="1007" y="2313"/>
                    <a:pt x="1145" y="2396"/>
                    <a:pt x="1297" y="2396"/>
                  </a:cubicBezTo>
                  <a:cubicBezTo>
                    <a:pt x="1298" y="2396"/>
                    <a:pt x="1299" y="2396"/>
                    <a:pt x="1299" y="2396"/>
                  </a:cubicBezTo>
                  <a:cubicBezTo>
                    <a:pt x="1602" y="2396"/>
                    <a:pt x="1798" y="2072"/>
                    <a:pt x="1655" y="1802"/>
                  </a:cubicBezTo>
                  <a:lnTo>
                    <a:pt x="823" y="217"/>
                  </a:lnTo>
                  <a:cubicBezTo>
                    <a:pt x="751" y="79"/>
                    <a:pt x="610" y="0"/>
                    <a:pt x="46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1" name="Google Shape;2001;p49">
              <a:extLst>
                <a:ext uri="{FF2B5EF4-FFF2-40B4-BE49-F238E27FC236}">
                  <a16:creationId xmlns:a16="http://schemas.microsoft.com/office/drawing/2014/main" id="{78059C5B-32B2-F00D-07FF-04B96199C09D}"/>
                </a:ext>
              </a:extLst>
            </p:cNvPr>
            <p:cNvSpPr/>
            <p:nvPr/>
          </p:nvSpPr>
          <p:spPr>
            <a:xfrm>
              <a:off x="5391786" y="4008871"/>
              <a:ext cx="42947" cy="56084"/>
            </a:xfrm>
            <a:custGeom>
              <a:avLst/>
              <a:gdLst/>
              <a:ahLst/>
              <a:cxnLst/>
              <a:rect l="l" t="t" r="r" b="b"/>
              <a:pathLst>
                <a:path w="2174" h="2839" extrusionOk="0">
                  <a:moveTo>
                    <a:pt x="1711" y="1"/>
                  </a:moveTo>
                  <a:cubicBezTo>
                    <a:pt x="1572" y="1"/>
                    <a:pt x="1437" y="72"/>
                    <a:pt x="1362" y="199"/>
                  </a:cubicBezTo>
                  <a:lnTo>
                    <a:pt x="161" y="2226"/>
                  </a:lnTo>
                  <a:cubicBezTo>
                    <a:pt x="0" y="2497"/>
                    <a:pt x="195" y="2837"/>
                    <a:pt x="509" y="2839"/>
                  </a:cubicBezTo>
                  <a:cubicBezTo>
                    <a:pt x="652" y="2839"/>
                    <a:pt x="784" y="2763"/>
                    <a:pt x="858" y="2640"/>
                  </a:cubicBezTo>
                  <a:lnTo>
                    <a:pt x="2060" y="613"/>
                  </a:lnTo>
                  <a:cubicBezTo>
                    <a:pt x="2174" y="420"/>
                    <a:pt x="2109" y="171"/>
                    <a:pt x="1918" y="57"/>
                  </a:cubicBezTo>
                  <a:cubicBezTo>
                    <a:pt x="1853" y="19"/>
                    <a:pt x="1781" y="1"/>
                    <a:pt x="1711"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2002;p49">
              <a:extLst>
                <a:ext uri="{FF2B5EF4-FFF2-40B4-BE49-F238E27FC236}">
                  <a16:creationId xmlns:a16="http://schemas.microsoft.com/office/drawing/2014/main" id="{DAAEBDFC-6E11-450D-8EB6-C7060F835F73}"/>
                </a:ext>
              </a:extLst>
            </p:cNvPr>
            <p:cNvSpPr/>
            <p:nvPr/>
          </p:nvSpPr>
          <p:spPr>
            <a:xfrm>
              <a:off x="5624954" y="4008377"/>
              <a:ext cx="43244" cy="56578"/>
            </a:xfrm>
            <a:custGeom>
              <a:avLst/>
              <a:gdLst/>
              <a:ahLst/>
              <a:cxnLst/>
              <a:rect l="l" t="t" r="r" b="b"/>
              <a:pathLst>
                <a:path w="2189" h="2864" extrusionOk="0">
                  <a:moveTo>
                    <a:pt x="463" y="0"/>
                  </a:moveTo>
                  <a:cubicBezTo>
                    <a:pt x="392" y="0"/>
                    <a:pt x="321" y="19"/>
                    <a:pt x="257" y="57"/>
                  </a:cubicBezTo>
                  <a:cubicBezTo>
                    <a:pt x="64" y="171"/>
                    <a:pt x="1" y="420"/>
                    <a:pt x="115" y="613"/>
                  </a:cubicBezTo>
                  <a:lnTo>
                    <a:pt x="1331" y="2665"/>
                  </a:lnTo>
                  <a:cubicBezTo>
                    <a:pt x="1403" y="2788"/>
                    <a:pt x="1536" y="2864"/>
                    <a:pt x="1680" y="2864"/>
                  </a:cubicBezTo>
                  <a:cubicBezTo>
                    <a:pt x="1994" y="2862"/>
                    <a:pt x="2188" y="2522"/>
                    <a:pt x="2028" y="2251"/>
                  </a:cubicBezTo>
                  <a:lnTo>
                    <a:pt x="811" y="199"/>
                  </a:lnTo>
                  <a:cubicBezTo>
                    <a:pt x="736" y="71"/>
                    <a:pt x="601" y="0"/>
                    <a:pt x="46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2003;p49">
              <a:extLst>
                <a:ext uri="{FF2B5EF4-FFF2-40B4-BE49-F238E27FC236}">
                  <a16:creationId xmlns:a16="http://schemas.microsoft.com/office/drawing/2014/main" id="{2F45C8AD-2AE6-79A4-0E2C-DE183682D22A}"/>
                </a:ext>
              </a:extLst>
            </p:cNvPr>
            <p:cNvSpPr/>
            <p:nvPr/>
          </p:nvSpPr>
          <p:spPr>
            <a:xfrm>
              <a:off x="5321755" y="3632460"/>
              <a:ext cx="416455" cy="416455"/>
            </a:xfrm>
            <a:custGeom>
              <a:avLst/>
              <a:gdLst/>
              <a:ahLst/>
              <a:cxnLst/>
              <a:rect l="l" t="t" r="r" b="b"/>
              <a:pathLst>
                <a:path w="21081" h="21081" extrusionOk="0">
                  <a:moveTo>
                    <a:pt x="10540" y="2432"/>
                  </a:moveTo>
                  <a:cubicBezTo>
                    <a:pt x="15011" y="2432"/>
                    <a:pt x="18648" y="6069"/>
                    <a:pt x="18648" y="10540"/>
                  </a:cubicBezTo>
                  <a:cubicBezTo>
                    <a:pt x="18648" y="15011"/>
                    <a:pt x="15011" y="18648"/>
                    <a:pt x="10540" y="18648"/>
                  </a:cubicBezTo>
                  <a:cubicBezTo>
                    <a:pt x="6069" y="18648"/>
                    <a:pt x="2432" y="15011"/>
                    <a:pt x="2432" y="10540"/>
                  </a:cubicBezTo>
                  <a:cubicBezTo>
                    <a:pt x="2432" y="6069"/>
                    <a:pt x="6069" y="2432"/>
                    <a:pt x="10540" y="2432"/>
                  </a:cubicBezTo>
                  <a:close/>
                  <a:moveTo>
                    <a:pt x="10540" y="1"/>
                  </a:moveTo>
                  <a:cubicBezTo>
                    <a:pt x="4728" y="1"/>
                    <a:pt x="1" y="4729"/>
                    <a:pt x="1" y="10540"/>
                  </a:cubicBezTo>
                  <a:cubicBezTo>
                    <a:pt x="1" y="16351"/>
                    <a:pt x="4729" y="21081"/>
                    <a:pt x="10540" y="21081"/>
                  </a:cubicBezTo>
                  <a:cubicBezTo>
                    <a:pt x="16352" y="21081"/>
                    <a:pt x="21081" y="16352"/>
                    <a:pt x="21081" y="10540"/>
                  </a:cubicBezTo>
                  <a:cubicBezTo>
                    <a:pt x="21081" y="4729"/>
                    <a:pt x="16352" y="1"/>
                    <a:pt x="10540" y="1"/>
                  </a:cubicBez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2004;p49">
              <a:extLst>
                <a:ext uri="{FF2B5EF4-FFF2-40B4-BE49-F238E27FC236}">
                  <a16:creationId xmlns:a16="http://schemas.microsoft.com/office/drawing/2014/main" id="{74CB8473-768C-4B70-EB09-B61727E5BEC9}"/>
                </a:ext>
              </a:extLst>
            </p:cNvPr>
            <p:cNvSpPr/>
            <p:nvPr/>
          </p:nvSpPr>
          <p:spPr>
            <a:xfrm>
              <a:off x="5321755" y="3632460"/>
              <a:ext cx="208040" cy="416455"/>
            </a:xfrm>
            <a:custGeom>
              <a:avLst/>
              <a:gdLst/>
              <a:ahLst/>
              <a:cxnLst/>
              <a:rect l="l" t="t" r="r" b="b"/>
              <a:pathLst>
                <a:path w="10531" h="21081" extrusionOk="0">
                  <a:moveTo>
                    <a:pt x="10530" y="1"/>
                  </a:moveTo>
                  <a:cubicBezTo>
                    <a:pt x="4724" y="7"/>
                    <a:pt x="1" y="4733"/>
                    <a:pt x="1" y="10541"/>
                  </a:cubicBezTo>
                  <a:cubicBezTo>
                    <a:pt x="1" y="16349"/>
                    <a:pt x="4722" y="21075"/>
                    <a:pt x="10530" y="21081"/>
                  </a:cubicBezTo>
                  <a:lnTo>
                    <a:pt x="10530" y="18648"/>
                  </a:lnTo>
                  <a:cubicBezTo>
                    <a:pt x="6065" y="18643"/>
                    <a:pt x="2433" y="15008"/>
                    <a:pt x="2433" y="10541"/>
                  </a:cubicBezTo>
                  <a:cubicBezTo>
                    <a:pt x="2433" y="6074"/>
                    <a:pt x="6065" y="2440"/>
                    <a:pt x="10530" y="2433"/>
                  </a:cubicBezTo>
                  <a:lnTo>
                    <a:pt x="10530" y="1"/>
                  </a:ln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2005;p49">
              <a:extLst>
                <a:ext uri="{FF2B5EF4-FFF2-40B4-BE49-F238E27FC236}">
                  <a16:creationId xmlns:a16="http://schemas.microsoft.com/office/drawing/2014/main" id="{F52712D8-79E3-A5F5-ED25-39769E9C2886}"/>
                </a:ext>
              </a:extLst>
            </p:cNvPr>
            <p:cNvSpPr/>
            <p:nvPr/>
          </p:nvSpPr>
          <p:spPr>
            <a:xfrm>
              <a:off x="5385840" y="3832696"/>
              <a:ext cx="48044" cy="16021"/>
            </a:xfrm>
            <a:custGeom>
              <a:avLst/>
              <a:gdLst/>
              <a:ahLst/>
              <a:cxnLst/>
              <a:rect l="l" t="t" r="r" b="b"/>
              <a:pathLst>
                <a:path w="2432" h="811" extrusionOk="0">
                  <a:moveTo>
                    <a:pt x="406" y="0"/>
                  </a:moveTo>
                  <a:cubicBezTo>
                    <a:pt x="180" y="0"/>
                    <a:pt x="0" y="182"/>
                    <a:pt x="0" y="405"/>
                  </a:cubicBezTo>
                  <a:cubicBezTo>
                    <a:pt x="0" y="629"/>
                    <a:pt x="180" y="811"/>
                    <a:pt x="406" y="811"/>
                  </a:cubicBezTo>
                  <a:lnTo>
                    <a:pt x="2026" y="811"/>
                  </a:lnTo>
                  <a:cubicBezTo>
                    <a:pt x="2250" y="811"/>
                    <a:pt x="2431" y="629"/>
                    <a:pt x="2431" y="405"/>
                  </a:cubicBezTo>
                  <a:cubicBezTo>
                    <a:pt x="2431" y="182"/>
                    <a:pt x="2250" y="0"/>
                    <a:pt x="202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2006;p49">
              <a:extLst>
                <a:ext uri="{FF2B5EF4-FFF2-40B4-BE49-F238E27FC236}">
                  <a16:creationId xmlns:a16="http://schemas.microsoft.com/office/drawing/2014/main" id="{EB26E22F-5AE8-A52B-3088-6E0A5D0981B7}"/>
                </a:ext>
              </a:extLst>
            </p:cNvPr>
            <p:cNvSpPr/>
            <p:nvPr/>
          </p:nvSpPr>
          <p:spPr>
            <a:xfrm>
              <a:off x="5626100" y="3832696"/>
              <a:ext cx="48044" cy="16021"/>
            </a:xfrm>
            <a:custGeom>
              <a:avLst/>
              <a:gdLst/>
              <a:ahLst/>
              <a:cxnLst/>
              <a:rect l="l" t="t" r="r" b="b"/>
              <a:pathLst>
                <a:path w="2432" h="811" extrusionOk="0">
                  <a:moveTo>
                    <a:pt x="406" y="0"/>
                  </a:moveTo>
                  <a:cubicBezTo>
                    <a:pt x="181" y="0"/>
                    <a:pt x="0" y="182"/>
                    <a:pt x="0" y="405"/>
                  </a:cubicBezTo>
                  <a:cubicBezTo>
                    <a:pt x="0" y="629"/>
                    <a:pt x="181" y="811"/>
                    <a:pt x="406" y="811"/>
                  </a:cubicBezTo>
                  <a:lnTo>
                    <a:pt x="2026" y="811"/>
                  </a:lnTo>
                  <a:cubicBezTo>
                    <a:pt x="2250" y="811"/>
                    <a:pt x="2431" y="629"/>
                    <a:pt x="2431" y="405"/>
                  </a:cubicBezTo>
                  <a:cubicBezTo>
                    <a:pt x="2431" y="182"/>
                    <a:pt x="2250" y="0"/>
                    <a:pt x="202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2007;p49">
              <a:extLst>
                <a:ext uri="{FF2B5EF4-FFF2-40B4-BE49-F238E27FC236}">
                  <a16:creationId xmlns:a16="http://schemas.microsoft.com/office/drawing/2014/main" id="{9C2E40FA-5A0D-88C0-474E-5BA4FF43BB3E}"/>
                </a:ext>
              </a:extLst>
            </p:cNvPr>
            <p:cNvSpPr/>
            <p:nvPr/>
          </p:nvSpPr>
          <p:spPr>
            <a:xfrm>
              <a:off x="5521991" y="3936805"/>
              <a:ext cx="16021" cy="48064"/>
            </a:xfrm>
            <a:custGeom>
              <a:avLst/>
              <a:gdLst/>
              <a:ahLst/>
              <a:cxnLst/>
              <a:rect l="l" t="t" r="r" b="b"/>
              <a:pathLst>
                <a:path w="811" h="2433" extrusionOk="0">
                  <a:moveTo>
                    <a:pt x="405" y="0"/>
                  </a:moveTo>
                  <a:cubicBezTo>
                    <a:pt x="182" y="0"/>
                    <a:pt x="0" y="182"/>
                    <a:pt x="0" y="406"/>
                  </a:cubicBezTo>
                  <a:lnTo>
                    <a:pt x="0" y="2027"/>
                  </a:lnTo>
                  <a:cubicBezTo>
                    <a:pt x="0" y="2251"/>
                    <a:pt x="180" y="2433"/>
                    <a:pt x="404" y="2433"/>
                  </a:cubicBezTo>
                  <a:lnTo>
                    <a:pt x="405" y="2433"/>
                  </a:lnTo>
                  <a:cubicBezTo>
                    <a:pt x="629" y="2433"/>
                    <a:pt x="811" y="2251"/>
                    <a:pt x="811" y="2027"/>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2008;p49">
              <a:extLst>
                <a:ext uri="{FF2B5EF4-FFF2-40B4-BE49-F238E27FC236}">
                  <a16:creationId xmlns:a16="http://schemas.microsoft.com/office/drawing/2014/main" id="{67DD6E68-A3EE-8069-E644-5A2A702C929D}"/>
                </a:ext>
              </a:extLst>
            </p:cNvPr>
            <p:cNvSpPr/>
            <p:nvPr/>
          </p:nvSpPr>
          <p:spPr>
            <a:xfrm>
              <a:off x="5521991" y="3696545"/>
              <a:ext cx="16021" cy="48064"/>
            </a:xfrm>
            <a:custGeom>
              <a:avLst/>
              <a:gdLst/>
              <a:ahLst/>
              <a:cxnLst/>
              <a:rect l="l" t="t" r="r" b="b"/>
              <a:pathLst>
                <a:path w="811" h="2433" extrusionOk="0">
                  <a:moveTo>
                    <a:pt x="405" y="0"/>
                  </a:moveTo>
                  <a:cubicBezTo>
                    <a:pt x="182" y="0"/>
                    <a:pt x="0" y="182"/>
                    <a:pt x="0" y="406"/>
                  </a:cubicBezTo>
                  <a:lnTo>
                    <a:pt x="0" y="2027"/>
                  </a:lnTo>
                  <a:cubicBezTo>
                    <a:pt x="0" y="2251"/>
                    <a:pt x="180" y="2433"/>
                    <a:pt x="404" y="2433"/>
                  </a:cubicBezTo>
                  <a:lnTo>
                    <a:pt x="405" y="2433"/>
                  </a:lnTo>
                  <a:cubicBezTo>
                    <a:pt x="629" y="2433"/>
                    <a:pt x="811" y="2251"/>
                    <a:pt x="811" y="2027"/>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2009;p49">
              <a:extLst>
                <a:ext uri="{FF2B5EF4-FFF2-40B4-BE49-F238E27FC236}">
                  <a16:creationId xmlns:a16="http://schemas.microsoft.com/office/drawing/2014/main" id="{57159C61-7F33-251F-CBE5-D465D6B06A9B}"/>
                </a:ext>
              </a:extLst>
            </p:cNvPr>
            <p:cNvSpPr/>
            <p:nvPr/>
          </p:nvSpPr>
          <p:spPr>
            <a:xfrm>
              <a:off x="5338586" y="3552432"/>
              <a:ext cx="152528" cy="112959"/>
            </a:xfrm>
            <a:custGeom>
              <a:avLst/>
              <a:gdLst/>
              <a:ahLst/>
              <a:cxnLst/>
              <a:rect l="l" t="t" r="r" b="b"/>
              <a:pathLst>
                <a:path w="7721" h="5718" extrusionOk="0">
                  <a:moveTo>
                    <a:pt x="4283" y="0"/>
                  </a:moveTo>
                  <a:cubicBezTo>
                    <a:pt x="3696" y="0"/>
                    <a:pt x="3100" y="138"/>
                    <a:pt x="2544" y="430"/>
                  </a:cubicBezTo>
                  <a:cubicBezTo>
                    <a:pt x="709" y="1394"/>
                    <a:pt x="1" y="3663"/>
                    <a:pt x="965" y="5500"/>
                  </a:cubicBezTo>
                  <a:cubicBezTo>
                    <a:pt x="1036" y="5638"/>
                    <a:pt x="1177" y="5718"/>
                    <a:pt x="1323" y="5718"/>
                  </a:cubicBezTo>
                  <a:cubicBezTo>
                    <a:pt x="1387" y="5718"/>
                    <a:pt x="1451" y="5703"/>
                    <a:pt x="1511" y="5671"/>
                  </a:cubicBezTo>
                  <a:lnTo>
                    <a:pt x="7444" y="2558"/>
                  </a:lnTo>
                  <a:cubicBezTo>
                    <a:pt x="7643" y="2454"/>
                    <a:pt x="7720" y="2209"/>
                    <a:pt x="7616" y="2011"/>
                  </a:cubicBezTo>
                  <a:cubicBezTo>
                    <a:pt x="6945" y="732"/>
                    <a:pt x="5636" y="0"/>
                    <a:pt x="4283"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2010;p49">
              <a:extLst>
                <a:ext uri="{FF2B5EF4-FFF2-40B4-BE49-F238E27FC236}">
                  <a16:creationId xmlns:a16="http://schemas.microsoft.com/office/drawing/2014/main" id="{D73E71AE-81D4-9C41-6A38-9108A7AEE56C}"/>
                </a:ext>
              </a:extLst>
            </p:cNvPr>
            <p:cNvSpPr/>
            <p:nvPr/>
          </p:nvSpPr>
          <p:spPr>
            <a:xfrm>
              <a:off x="5457886" y="3832696"/>
              <a:ext cx="56084" cy="16021"/>
            </a:xfrm>
            <a:custGeom>
              <a:avLst/>
              <a:gdLst/>
              <a:ahLst/>
              <a:cxnLst/>
              <a:rect l="l" t="t" r="r" b="b"/>
              <a:pathLst>
                <a:path w="2839" h="811" extrusionOk="0">
                  <a:moveTo>
                    <a:pt x="406" y="0"/>
                  </a:moveTo>
                  <a:cubicBezTo>
                    <a:pt x="182" y="0"/>
                    <a:pt x="0" y="182"/>
                    <a:pt x="0" y="405"/>
                  </a:cubicBezTo>
                  <a:cubicBezTo>
                    <a:pt x="0" y="629"/>
                    <a:pt x="182" y="811"/>
                    <a:pt x="406" y="811"/>
                  </a:cubicBezTo>
                  <a:lnTo>
                    <a:pt x="2433" y="811"/>
                  </a:lnTo>
                  <a:cubicBezTo>
                    <a:pt x="2657" y="811"/>
                    <a:pt x="2838" y="629"/>
                    <a:pt x="2838" y="405"/>
                  </a:cubicBezTo>
                  <a:cubicBezTo>
                    <a:pt x="2838" y="182"/>
                    <a:pt x="2657" y="0"/>
                    <a:pt x="24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2011;p49">
              <a:extLst>
                <a:ext uri="{FF2B5EF4-FFF2-40B4-BE49-F238E27FC236}">
                  <a16:creationId xmlns:a16="http://schemas.microsoft.com/office/drawing/2014/main" id="{2463B9D8-D66D-CD82-9D7C-2CEFC60EF71E}"/>
                </a:ext>
              </a:extLst>
            </p:cNvPr>
            <p:cNvSpPr/>
            <p:nvPr/>
          </p:nvSpPr>
          <p:spPr>
            <a:xfrm>
              <a:off x="5521991" y="3760610"/>
              <a:ext cx="16021" cy="72106"/>
            </a:xfrm>
            <a:custGeom>
              <a:avLst/>
              <a:gdLst/>
              <a:ahLst/>
              <a:cxnLst/>
              <a:rect l="l" t="t" r="r" b="b"/>
              <a:pathLst>
                <a:path w="811" h="3650" extrusionOk="0">
                  <a:moveTo>
                    <a:pt x="405" y="0"/>
                  </a:moveTo>
                  <a:cubicBezTo>
                    <a:pt x="182" y="0"/>
                    <a:pt x="0" y="182"/>
                    <a:pt x="0" y="406"/>
                  </a:cubicBezTo>
                  <a:lnTo>
                    <a:pt x="0" y="3244"/>
                  </a:lnTo>
                  <a:cubicBezTo>
                    <a:pt x="0" y="3467"/>
                    <a:pt x="180" y="3649"/>
                    <a:pt x="404" y="3649"/>
                  </a:cubicBezTo>
                  <a:lnTo>
                    <a:pt x="405" y="3648"/>
                  </a:lnTo>
                  <a:cubicBezTo>
                    <a:pt x="629" y="3648"/>
                    <a:pt x="811" y="3467"/>
                    <a:pt x="811" y="3244"/>
                  </a:cubicBezTo>
                  <a:lnTo>
                    <a:pt x="811" y="406"/>
                  </a:lnTo>
                  <a:cubicBezTo>
                    <a:pt x="811" y="182"/>
                    <a:pt x="629" y="0"/>
                    <a:pt x="40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2012;p49">
              <a:extLst>
                <a:ext uri="{FF2B5EF4-FFF2-40B4-BE49-F238E27FC236}">
                  <a16:creationId xmlns:a16="http://schemas.microsoft.com/office/drawing/2014/main" id="{B18F42E8-9631-9997-0C2C-4AB54E6DF04B}"/>
                </a:ext>
              </a:extLst>
            </p:cNvPr>
            <p:cNvSpPr/>
            <p:nvPr/>
          </p:nvSpPr>
          <p:spPr>
            <a:xfrm>
              <a:off x="5521201" y="3832696"/>
              <a:ext cx="99624" cy="96108"/>
            </a:xfrm>
            <a:custGeom>
              <a:avLst/>
              <a:gdLst/>
              <a:ahLst/>
              <a:cxnLst/>
              <a:rect l="l" t="t" r="r" b="b"/>
              <a:pathLst>
                <a:path w="5043" h="4865" extrusionOk="0">
                  <a:moveTo>
                    <a:pt x="445" y="0"/>
                  </a:moveTo>
                  <a:cubicBezTo>
                    <a:pt x="341" y="0"/>
                    <a:pt x="237" y="39"/>
                    <a:pt x="158" y="118"/>
                  </a:cubicBezTo>
                  <a:cubicBezTo>
                    <a:pt x="1" y="276"/>
                    <a:pt x="1" y="534"/>
                    <a:pt x="158" y="691"/>
                  </a:cubicBezTo>
                  <a:lnTo>
                    <a:pt x="4212" y="4745"/>
                  </a:lnTo>
                  <a:cubicBezTo>
                    <a:pt x="4288" y="4821"/>
                    <a:pt x="4391" y="4865"/>
                    <a:pt x="4500" y="4865"/>
                  </a:cubicBezTo>
                  <a:cubicBezTo>
                    <a:pt x="4500" y="4865"/>
                    <a:pt x="4501" y="4865"/>
                    <a:pt x="4501" y="4865"/>
                  </a:cubicBezTo>
                  <a:cubicBezTo>
                    <a:pt x="4862" y="4865"/>
                    <a:pt x="5043" y="4427"/>
                    <a:pt x="4785" y="4172"/>
                  </a:cubicBezTo>
                  <a:lnTo>
                    <a:pt x="731" y="118"/>
                  </a:lnTo>
                  <a:cubicBezTo>
                    <a:pt x="652" y="39"/>
                    <a:pt x="549" y="0"/>
                    <a:pt x="44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2013;p49">
              <a:extLst>
                <a:ext uri="{FF2B5EF4-FFF2-40B4-BE49-F238E27FC236}">
                  <a16:creationId xmlns:a16="http://schemas.microsoft.com/office/drawing/2014/main" id="{DE421B1D-AF95-2327-6464-7944A6A3B736}"/>
                </a:ext>
              </a:extLst>
            </p:cNvPr>
            <p:cNvSpPr/>
            <p:nvPr/>
          </p:nvSpPr>
          <p:spPr>
            <a:xfrm>
              <a:off x="5504054" y="3816675"/>
              <a:ext cx="49980" cy="48064"/>
            </a:xfrm>
            <a:custGeom>
              <a:avLst/>
              <a:gdLst/>
              <a:ahLst/>
              <a:cxnLst/>
              <a:rect l="l" t="t" r="r" b="b"/>
              <a:pathLst>
                <a:path w="2530" h="2433" extrusionOk="0">
                  <a:moveTo>
                    <a:pt x="1312" y="0"/>
                  </a:moveTo>
                  <a:cubicBezTo>
                    <a:pt x="821" y="0"/>
                    <a:pt x="377" y="296"/>
                    <a:pt x="189" y="751"/>
                  </a:cubicBezTo>
                  <a:cubicBezTo>
                    <a:pt x="0" y="1205"/>
                    <a:pt x="104" y="1729"/>
                    <a:pt x="452" y="2077"/>
                  </a:cubicBezTo>
                  <a:cubicBezTo>
                    <a:pt x="685" y="2309"/>
                    <a:pt x="996" y="2433"/>
                    <a:pt x="1313" y="2433"/>
                  </a:cubicBezTo>
                  <a:cubicBezTo>
                    <a:pt x="1469" y="2433"/>
                    <a:pt x="1627" y="2402"/>
                    <a:pt x="1778" y="2340"/>
                  </a:cubicBezTo>
                  <a:cubicBezTo>
                    <a:pt x="2233" y="2151"/>
                    <a:pt x="2530" y="1708"/>
                    <a:pt x="2530" y="1216"/>
                  </a:cubicBezTo>
                  <a:cubicBezTo>
                    <a:pt x="2528" y="545"/>
                    <a:pt x="1984" y="0"/>
                    <a:pt x="1312"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2014;p49">
              <a:extLst>
                <a:ext uri="{FF2B5EF4-FFF2-40B4-BE49-F238E27FC236}">
                  <a16:creationId xmlns:a16="http://schemas.microsoft.com/office/drawing/2014/main" id="{B1F30D79-837D-E52B-5127-109ACC5D3BD1}"/>
                </a:ext>
              </a:extLst>
            </p:cNvPr>
            <p:cNvSpPr/>
            <p:nvPr/>
          </p:nvSpPr>
          <p:spPr>
            <a:xfrm>
              <a:off x="5568653" y="3552432"/>
              <a:ext cx="152509" cy="112959"/>
            </a:xfrm>
            <a:custGeom>
              <a:avLst/>
              <a:gdLst/>
              <a:ahLst/>
              <a:cxnLst/>
              <a:rect l="l" t="t" r="r" b="b"/>
              <a:pathLst>
                <a:path w="7720" h="5718" extrusionOk="0">
                  <a:moveTo>
                    <a:pt x="3437" y="0"/>
                  </a:moveTo>
                  <a:cubicBezTo>
                    <a:pt x="2084" y="0"/>
                    <a:pt x="776" y="732"/>
                    <a:pt x="106" y="2011"/>
                  </a:cubicBezTo>
                  <a:cubicBezTo>
                    <a:pt x="0" y="2209"/>
                    <a:pt x="78" y="2454"/>
                    <a:pt x="275" y="2558"/>
                  </a:cubicBezTo>
                  <a:lnTo>
                    <a:pt x="6208" y="5671"/>
                  </a:lnTo>
                  <a:cubicBezTo>
                    <a:pt x="6268" y="5702"/>
                    <a:pt x="6333" y="5717"/>
                    <a:pt x="6396" y="5717"/>
                  </a:cubicBezTo>
                  <a:cubicBezTo>
                    <a:pt x="6542" y="5717"/>
                    <a:pt x="6683" y="5639"/>
                    <a:pt x="6756" y="5500"/>
                  </a:cubicBezTo>
                  <a:cubicBezTo>
                    <a:pt x="7720" y="3665"/>
                    <a:pt x="7012" y="1394"/>
                    <a:pt x="5176" y="430"/>
                  </a:cubicBezTo>
                  <a:cubicBezTo>
                    <a:pt x="4621" y="138"/>
                    <a:pt x="4025" y="0"/>
                    <a:pt x="343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1767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53" presetClass="entr" presetSubtype="16"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par>
                                <p:cTn id="32" presetID="53" presetClass="entr" presetSubtype="16"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childTnLst>
                                </p:cTn>
                              </p:par>
                              <p:par>
                                <p:cTn id="37" presetID="53" presetClass="entr" presetSubtype="16" fill="hold" nodeType="withEffect">
                                  <p:stCondLst>
                                    <p:cond delay="0"/>
                                  </p:stCondLst>
                                  <p:childTnLst>
                                    <p:set>
                                      <p:cBhvr>
                                        <p:cTn id="38" dur="1" fill="hold">
                                          <p:stCondLst>
                                            <p:cond delay="0"/>
                                          </p:stCondLst>
                                        </p:cTn>
                                        <p:tgtEl>
                                          <p:spTgt spid="165"/>
                                        </p:tgtEl>
                                        <p:attrNameLst>
                                          <p:attrName>style.visibility</p:attrName>
                                        </p:attrNameLst>
                                      </p:cBhvr>
                                      <p:to>
                                        <p:strVal val="visible"/>
                                      </p:to>
                                    </p:set>
                                    <p:anim calcmode="lin" valueType="num">
                                      <p:cBhvr>
                                        <p:cTn id="39" dur="500" fill="hold"/>
                                        <p:tgtEl>
                                          <p:spTgt spid="165"/>
                                        </p:tgtEl>
                                        <p:attrNameLst>
                                          <p:attrName>ppt_w</p:attrName>
                                        </p:attrNameLst>
                                      </p:cBhvr>
                                      <p:tavLst>
                                        <p:tav tm="0">
                                          <p:val>
                                            <p:fltVal val="0"/>
                                          </p:val>
                                        </p:tav>
                                        <p:tav tm="100000">
                                          <p:val>
                                            <p:strVal val="#ppt_w"/>
                                          </p:val>
                                        </p:tav>
                                      </p:tavLst>
                                    </p:anim>
                                    <p:anim calcmode="lin" valueType="num">
                                      <p:cBhvr>
                                        <p:cTn id="40" dur="500" fill="hold"/>
                                        <p:tgtEl>
                                          <p:spTgt spid="165"/>
                                        </p:tgtEl>
                                        <p:attrNameLst>
                                          <p:attrName>ppt_h</p:attrName>
                                        </p:attrNameLst>
                                      </p:cBhvr>
                                      <p:tavLst>
                                        <p:tav tm="0">
                                          <p:val>
                                            <p:fltVal val="0"/>
                                          </p:val>
                                        </p:tav>
                                        <p:tav tm="100000">
                                          <p:val>
                                            <p:strVal val="#ppt_h"/>
                                          </p:val>
                                        </p:tav>
                                      </p:tavLst>
                                    </p:anim>
                                    <p:animEffect transition="in" filter="fade">
                                      <p:cBhvr>
                                        <p:cTn id="41" dur="500"/>
                                        <p:tgtEl>
                                          <p:spTgt spid="16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p:cTn id="44" dur="500" fill="hold"/>
                                        <p:tgtEl>
                                          <p:spTgt spid="49"/>
                                        </p:tgtEl>
                                        <p:attrNameLst>
                                          <p:attrName>ppt_w</p:attrName>
                                        </p:attrNameLst>
                                      </p:cBhvr>
                                      <p:tavLst>
                                        <p:tav tm="0">
                                          <p:val>
                                            <p:fltVal val="0"/>
                                          </p:val>
                                        </p:tav>
                                        <p:tav tm="100000">
                                          <p:val>
                                            <p:strVal val="#ppt_w"/>
                                          </p:val>
                                        </p:tav>
                                      </p:tavLst>
                                    </p:anim>
                                    <p:anim calcmode="lin" valueType="num">
                                      <p:cBhvr>
                                        <p:cTn id="45" dur="500" fill="hold"/>
                                        <p:tgtEl>
                                          <p:spTgt spid="49"/>
                                        </p:tgtEl>
                                        <p:attrNameLst>
                                          <p:attrName>ppt_h</p:attrName>
                                        </p:attrNameLst>
                                      </p:cBhvr>
                                      <p:tavLst>
                                        <p:tav tm="0">
                                          <p:val>
                                            <p:fltVal val="0"/>
                                          </p:val>
                                        </p:tav>
                                        <p:tav tm="100000">
                                          <p:val>
                                            <p:strVal val="#ppt_h"/>
                                          </p:val>
                                        </p:tav>
                                      </p:tavLst>
                                    </p:anim>
                                    <p:animEffect transition="in" filter="fade">
                                      <p:cBhvr>
                                        <p:cTn id="4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3563191" y="2900831"/>
            <a:ext cx="3843638" cy="2652681"/>
          </a:xfrm>
          <a:prstGeom prst="rect">
            <a:avLst/>
          </a:prstGeom>
          <a:noFill/>
        </p:spPr>
        <p:txBody>
          <a:bodyPr wrap="none" rtlCol="0" anchor="t"/>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3.</a:t>
            </a:r>
          </a:p>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Luyện tập</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2" name="图片 20">
            <a:extLst>
              <a:ext uri="{FF2B5EF4-FFF2-40B4-BE49-F238E27FC236}">
                <a16:creationId xmlns:a16="http://schemas.microsoft.com/office/drawing/2014/main" id="{21936F65-97AC-DAC2-D759-B5F99AC56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28427" y="2825440"/>
            <a:ext cx="4155143" cy="4032559"/>
          </a:xfrm>
          <a:prstGeom prst="rect">
            <a:avLst/>
          </a:prstGeom>
        </p:spPr>
      </p:pic>
      <p:sp>
        <p:nvSpPr>
          <p:cNvPr id="17" name="Thought Bubble: Cloud 10">
            <a:extLst>
              <a:ext uri="{FF2B5EF4-FFF2-40B4-BE49-F238E27FC236}">
                <a16:creationId xmlns:a16="http://schemas.microsoft.com/office/drawing/2014/main" id="{9892B818-6EBE-9B0C-551F-F306A5959739}"/>
              </a:ext>
            </a:extLst>
          </p:cNvPr>
          <p:cNvSpPr/>
          <p:nvPr/>
        </p:nvSpPr>
        <p:spPr>
          <a:xfrm>
            <a:off x="7843706" y="1669624"/>
            <a:ext cx="4232114" cy="2311632"/>
          </a:xfrm>
          <a:prstGeom prst="cloudCallout">
            <a:avLst>
              <a:gd name="adj1" fmla="val -38336"/>
              <a:gd name="adj2" fmla="val 83186"/>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defRPr/>
            </a:pPr>
            <a:r>
              <a:rPr lang="en-US" altLang="en-US" sz="3200" i="1">
                <a:solidFill>
                  <a:schemeClr val="tx1"/>
                </a:solidFill>
                <a:latin typeface="Times New Roman" panose="02020603050405020304" pitchFamily="18" charset="0"/>
              </a:rPr>
              <a:t>Chia sẻ suy nghĩ cá nhân</a:t>
            </a:r>
            <a:endParaRPr lang="en-US" altLang="en-US" sz="3200" i="1" dirty="0" err="1">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6049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grpSp>
        <p:nvGrpSpPr>
          <p:cNvPr id="18" name="组合 17">
            <a:extLst>
              <a:ext uri="{FF2B5EF4-FFF2-40B4-BE49-F238E27FC236}">
                <a16:creationId xmlns:a16="http://schemas.microsoft.com/office/drawing/2014/main" id="{7F6C4184-BB10-D23F-1CB5-7815FA72CADC}"/>
              </a:ext>
            </a:extLst>
          </p:cNvPr>
          <p:cNvGrpSpPr/>
          <p:nvPr/>
        </p:nvGrpSpPr>
        <p:grpSpPr>
          <a:xfrm>
            <a:off x="3032308" y="1218405"/>
            <a:ext cx="5211716" cy="4096599"/>
            <a:chOff x="286727" y="2121407"/>
            <a:chExt cx="2875706" cy="2387994"/>
          </a:xfrm>
        </p:grpSpPr>
        <p:pic>
          <p:nvPicPr>
            <p:cNvPr id="22" name="图片 5">
              <a:extLst>
                <a:ext uri="{FF2B5EF4-FFF2-40B4-BE49-F238E27FC236}">
                  <a16:creationId xmlns:a16="http://schemas.microsoft.com/office/drawing/2014/main" id="{60117698-68A8-B534-AAFE-BD0049FAAE72}"/>
                </a:ext>
              </a:extLst>
            </p:cNvPr>
            <p:cNvPicPr>
              <a:picLocks noChangeAspect="1"/>
            </p:cNvPicPr>
            <p:nvPr/>
          </p:nvPicPr>
          <p:blipFill>
            <a:blip r:embed="rId3">
              <a:grayscl/>
            </a:blip>
            <a:stretch>
              <a:fillRect/>
            </a:stretch>
          </p:blipFill>
          <p:spPr>
            <a:xfrm>
              <a:off x="286727" y="2121407"/>
              <a:ext cx="2875706" cy="2387994"/>
            </a:xfrm>
            <a:prstGeom prst="rect">
              <a:avLst/>
            </a:prstGeom>
          </p:spPr>
        </p:pic>
        <p:sp>
          <p:nvSpPr>
            <p:cNvPr id="23" name="文本框 12">
              <a:extLst>
                <a:ext uri="{FF2B5EF4-FFF2-40B4-BE49-F238E27FC236}">
                  <a16:creationId xmlns:a16="http://schemas.microsoft.com/office/drawing/2014/main" id="{584ADE68-39AE-187E-28AF-71CBA7EBD7E6}"/>
                </a:ext>
              </a:extLst>
            </p:cNvPr>
            <p:cNvSpPr txBox="1"/>
            <p:nvPr/>
          </p:nvSpPr>
          <p:spPr>
            <a:xfrm>
              <a:off x="510449" y="2901602"/>
              <a:ext cx="2127194" cy="13096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solidFill>
                    <a:prstClr val="black"/>
                  </a:solidFill>
                  <a:latin typeface="Times New Roman" panose="02020603050405020304" pitchFamily="18" charset="0"/>
                  <a:cs typeface="Times New Roman" panose="02020603050405020304" pitchFamily="18" charset="0"/>
                </a:rPr>
                <a:t>Em có suy nghĩ gì về nhận định </a:t>
              </a:r>
              <a:r>
                <a:rPr lang="vi-VN" sz="2800" i="1">
                  <a:solidFill>
                    <a:prstClr val="black"/>
                  </a:solidFill>
                  <a:latin typeface="Times New Roman" panose="02020603050405020304" pitchFamily="18" charset="0"/>
                  <a:cs typeface="Times New Roman" panose="02020603050405020304" pitchFamily="18" charset="0"/>
                </a:rPr>
                <a:t>“Áo dài không chỉ là trang phục mà còn là biểu tượng của văn hóa Việt Nam” </a:t>
              </a:r>
              <a:r>
                <a:rPr lang="vi-VN" sz="280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19" name="组合 18">
            <a:extLst>
              <a:ext uri="{FF2B5EF4-FFF2-40B4-BE49-F238E27FC236}">
                <a16:creationId xmlns:a16="http://schemas.microsoft.com/office/drawing/2014/main" id="{C5D78F97-9EED-EA61-D069-7E63218B1B77}"/>
              </a:ext>
            </a:extLst>
          </p:cNvPr>
          <p:cNvGrpSpPr/>
          <p:nvPr/>
        </p:nvGrpSpPr>
        <p:grpSpPr>
          <a:xfrm>
            <a:off x="8082850" y="2785119"/>
            <a:ext cx="4125928" cy="3672517"/>
            <a:chOff x="3881412" y="2131756"/>
            <a:chExt cx="2050808" cy="2224972"/>
          </a:xfrm>
        </p:grpSpPr>
        <p:pic>
          <p:nvPicPr>
            <p:cNvPr id="20" name="图片 9">
              <a:extLst>
                <a:ext uri="{FF2B5EF4-FFF2-40B4-BE49-F238E27FC236}">
                  <a16:creationId xmlns:a16="http://schemas.microsoft.com/office/drawing/2014/main" id="{17987997-79DF-17B6-1BB1-8EE6A0A4C8F3}"/>
                </a:ext>
              </a:extLst>
            </p:cNvPr>
            <p:cNvPicPr>
              <a:picLocks noChangeAspect="1"/>
            </p:cNvPicPr>
            <p:nvPr/>
          </p:nvPicPr>
          <p:blipFill>
            <a:blip r:embed="rId3">
              <a:alphaModFix amt="70000"/>
            </a:blip>
            <a:stretch>
              <a:fillRect/>
            </a:stretch>
          </p:blipFill>
          <p:spPr>
            <a:xfrm>
              <a:off x="3881412" y="2131756"/>
              <a:ext cx="2050808" cy="2224972"/>
            </a:xfrm>
            <a:prstGeom prst="rect">
              <a:avLst/>
            </a:prstGeom>
          </p:spPr>
        </p:pic>
        <p:sp>
          <p:nvSpPr>
            <p:cNvPr id="21" name="文本框 13">
              <a:extLst>
                <a:ext uri="{FF2B5EF4-FFF2-40B4-BE49-F238E27FC236}">
                  <a16:creationId xmlns:a16="http://schemas.microsoft.com/office/drawing/2014/main" id="{B95CC3D9-6C10-BE5A-7006-A5C8F877FB8E}"/>
                </a:ext>
              </a:extLst>
            </p:cNvPr>
            <p:cNvSpPr txBox="1"/>
            <p:nvPr/>
          </p:nvSpPr>
          <p:spPr>
            <a:xfrm>
              <a:off x="4127058" y="2884593"/>
              <a:ext cx="1340506" cy="119352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35" indent="-6350" algn="ctr">
                <a:lnSpc>
                  <a:spcPct val="111000"/>
                </a:lnSpc>
                <a:spcAft>
                  <a:spcPts val="685"/>
                </a:spcAft>
              </a:pPr>
              <a:r>
                <a:rPr lang="vi-VN" sz="2800" kern="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tà áo dài có vai trò gì trong đời sống hiện đại?</a:t>
              </a:r>
              <a:endParaRPr lang="vi-VN" sz="2800" kern="100" dirty="0">
                <a:solidFill>
                  <a:srgbClr val="000000"/>
                </a:solidFill>
                <a:effectLst/>
                <a:latin typeface="Times New Roman" panose="02020603050405020304" pitchFamily="18" charset="0"/>
                <a:ea typeface="Times New Roman" panose="02020603050405020304" pitchFamily="18" charset="0"/>
              </a:endParaRPr>
            </a:p>
          </p:txBody>
        </p:sp>
      </p:grpSp>
      <p:pic>
        <p:nvPicPr>
          <p:cNvPr id="24" name="图片 20">
            <a:extLst>
              <a:ext uri="{FF2B5EF4-FFF2-40B4-BE49-F238E27FC236}">
                <a16:creationId xmlns:a16="http://schemas.microsoft.com/office/drawing/2014/main" id="{21936F65-97AC-DAC2-D759-B5F99AC568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45207" y="3187854"/>
            <a:ext cx="3781713" cy="3670146"/>
          </a:xfrm>
          <a:prstGeom prst="rect">
            <a:avLst/>
          </a:prstGeom>
        </p:spPr>
      </p:pic>
      <p:sp>
        <p:nvSpPr>
          <p:cNvPr id="26" name="Hộp Văn bản 25">
            <a:extLst>
              <a:ext uri="{FF2B5EF4-FFF2-40B4-BE49-F238E27FC236}">
                <a16:creationId xmlns:a16="http://schemas.microsoft.com/office/drawing/2014/main" id="{0BDED4A6-BF05-529D-5258-B54BB4C217B8}"/>
              </a:ext>
            </a:extLst>
          </p:cNvPr>
          <p:cNvSpPr txBox="1"/>
          <p:nvPr/>
        </p:nvSpPr>
        <p:spPr>
          <a:xfrm>
            <a:off x="807151" y="1342391"/>
            <a:ext cx="2899361" cy="648896"/>
          </a:xfrm>
          <a:prstGeom prst="rect">
            <a:avLst/>
          </a:prstGeom>
          <a:noFill/>
        </p:spPr>
        <p:txBody>
          <a:bodyPr wrap="square">
            <a:spAutoFit/>
          </a:bodyPr>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2800"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Luyện tập</a:t>
            </a:r>
            <a:endParaRPr kumimoji="0" lang="en-US" sz="2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257175" y="387449"/>
            <a:ext cx="4057551" cy="6083003"/>
          </a:xfrm>
          <a:prstGeom prst="rect">
            <a:avLst/>
          </a:prstGeom>
        </p:spPr>
      </p:pic>
      <p:sp>
        <p:nvSpPr>
          <p:cNvPr id="6" name="Text 2"/>
          <p:cNvSpPr/>
          <p:nvPr/>
        </p:nvSpPr>
        <p:spPr>
          <a:xfrm>
            <a:off x="5292031" y="859135"/>
            <a:ext cx="5224264" cy="605036"/>
          </a:xfrm>
          <a:prstGeom prst="rect">
            <a:avLst/>
          </a:prstGeom>
          <a:noFill/>
        </p:spPr>
        <p:txBody>
          <a:bodyPr wrap="none" rtlCol="0" anchor="t"/>
          <a:lstStyle/>
          <a:p>
            <a:pPr defTabSz="761970">
              <a:lnSpc>
                <a:spcPts val="4766"/>
              </a:lnSpc>
            </a:pPr>
            <a:r>
              <a:rPr lang="en-US" sz="3812" dirty="0">
                <a:solidFill>
                  <a:srgbClr val="F98AC7"/>
                </a:solidFill>
                <a:latin typeface="Lora" pitchFamily="34" charset="0"/>
                <a:ea typeface="Lora" pitchFamily="34" charset="-122"/>
                <a:cs typeface="Lora" pitchFamily="34" charset="-120"/>
              </a:rPr>
              <a:t>Hoạt động 3: Luyện tập</a:t>
            </a:r>
            <a:endParaRPr lang="en-US" sz="3812" dirty="0">
              <a:solidFill>
                <a:prstClr val="black"/>
              </a:solidFill>
              <a:latin typeface="Calibri"/>
            </a:endParaRPr>
          </a:p>
        </p:txBody>
      </p:sp>
      <p:pic>
        <p:nvPicPr>
          <p:cNvPr id="7" name="Image 2" descr="preencoded.png"/>
          <p:cNvPicPr>
            <a:picLocks noChangeAspect="1"/>
          </p:cNvPicPr>
          <p:nvPr/>
        </p:nvPicPr>
        <p:blipFill>
          <a:blip r:embed="rId5"/>
          <a:stretch>
            <a:fillRect/>
          </a:stretch>
        </p:blipFill>
        <p:spPr>
          <a:xfrm>
            <a:off x="5292031" y="1772742"/>
            <a:ext cx="514350" cy="514350"/>
          </a:xfrm>
          <a:prstGeom prst="rect">
            <a:avLst/>
          </a:prstGeom>
        </p:spPr>
      </p:pic>
      <p:sp>
        <p:nvSpPr>
          <p:cNvPr id="8" name="Text 3"/>
          <p:cNvSpPr/>
          <p:nvPr/>
        </p:nvSpPr>
        <p:spPr>
          <a:xfrm>
            <a:off x="5292031" y="2492772"/>
            <a:ext cx="2420442" cy="302618"/>
          </a:xfrm>
          <a:prstGeom prst="rect">
            <a:avLst/>
          </a:prstGeom>
          <a:noFill/>
        </p:spPr>
        <p:txBody>
          <a:bodyPr wrap="none" rtlCol="0" anchor="t"/>
          <a:lstStyle/>
          <a:p>
            <a:pPr defTabSz="761970">
              <a:lnSpc>
                <a:spcPts val="2383"/>
              </a:lnSpc>
            </a:pPr>
            <a:r>
              <a:rPr lang="en-US" sz="1904" dirty="0">
                <a:solidFill>
                  <a:srgbClr val="D6E5EF"/>
                </a:solidFill>
                <a:latin typeface="Lora" pitchFamily="34" charset="0"/>
                <a:ea typeface="Lora" pitchFamily="34" charset="-122"/>
                <a:cs typeface="Lora" pitchFamily="34" charset="-120"/>
              </a:rPr>
              <a:t>Chia sẻ</a:t>
            </a:r>
            <a:endParaRPr lang="en-US" sz="1904" dirty="0">
              <a:solidFill>
                <a:prstClr val="black"/>
              </a:solidFill>
              <a:latin typeface="Calibri"/>
            </a:endParaRPr>
          </a:p>
        </p:txBody>
      </p:sp>
      <p:sp>
        <p:nvSpPr>
          <p:cNvPr id="9" name="Text 4"/>
          <p:cNvSpPr/>
          <p:nvPr/>
        </p:nvSpPr>
        <p:spPr>
          <a:xfrm>
            <a:off x="5292031" y="2918818"/>
            <a:ext cx="6179939" cy="329208"/>
          </a:xfrm>
          <a:prstGeom prst="rect">
            <a:avLst/>
          </a:prstGeom>
          <a:noFill/>
        </p:spPr>
        <p:txBody>
          <a:bodyPr wrap="none" rtlCol="0" anchor="t"/>
          <a:lstStyle/>
          <a:p>
            <a:pPr defTabSz="761970">
              <a:lnSpc>
                <a:spcPts val="2592"/>
              </a:lnSpc>
            </a:pPr>
            <a:r>
              <a:rPr lang="en-US" sz="1621" dirty="0">
                <a:solidFill>
                  <a:srgbClr val="D6E5EF"/>
                </a:solidFill>
                <a:latin typeface="Source Sans Pro" pitchFamily="34" charset="0"/>
                <a:ea typeface="Source Sans Pro" pitchFamily="34" charset="-122"/>
                <a:cs typeface="Source Sans Pro" pitchFamily="34" charset="-120"/>
              </a:rPr>
              <a:t>HS chia sẻ suy nghĩ cá nhân về vai trò và ý nghĩa của tà áo dài Việt Nam.</a:t>
            </a:r>
            <a:endParaRPr lang="en-US" sz="1621" dirty="0">
              <a:solidFill>
                <a:prstClr val="black"/>
              </a:solidFill>
              <a:latin typeface="Calibri"/>
            </a:endParaRPr>
          </a:p>
        </p:txBody>
      </p:sp>
      <p:pic>
        <p:nvPicPr>
          <p:cNvPr id="10" name="Image 3" descr="preencoded.png"/>
          <p:cNvPicPr>
            <a:picLocks noChangeAspect="1"/>
          </p:cNvPicPr>
          <p:nvPr/>
        </p:nvPicPr>
        <p:blipFill>
          <a:blip r:embed="rId6"/>
          <a:stretch>
            <a:fillRect/>
          </a:stretch>
        </p:blipFill>
        <p:spPr>
          <a:xfrm>
            <a:off x="5292031" y="3865166"/>
            <a:ext cx="514350" cy="514350"/>
          </a:xfrm>
          <a:prstGeom prst="rect">
            <a:avLst/>
          </a:prstGeom>
        </p:spPr>
      </p:pic>
      <p:sp>
        <p:nvSpPr>
          <p:cNvPr id="11" name="Text 5"/>
          <p:cNvSpPr/>
          <p:nvPr/>
        </p:nvSpPr>
        <p:spPr>
          <a:xfrm>
            <a:off x="5292031" y="4585196"/>
            <a:ext cx="2420442" cy="302618"/>
          </a:xfrm>
          <a:prstGeom prst="rect">
            <a:avLst/>
          </a:prstGeom>
          <a:noFill/>
        </p:spPr>
        <p:txBody>
          <a:bodyPr wrap="none" rtlCol="0" anchor="t"/>
          <a:lstStyle/>
          <a:p>
            <a:pPr defTabSz="761970">
              <a:lnSpc>
                <a:spcPts val="2383"/>
              </a:lnSpc>
            </a:pPr>
            <a:r>
              <a:rPr lang="en-US" sz="1904" dirty="0">
                <a:solidFill>
                  <a:srgbClr val="D6E5EF"/>
                </a:solidFill>
                <a:latin typeface="Lora" pitchFamily="34" charset="0"/>
                <a:ea typeface="Lora" pitchFamily="34" charset="-122"/>
                <a:cs typeface="Lora" pitchFamily="34" charset="-120"/>
              </a:rPr>
              <a:t>Thảo luận</a:t>
            </a:r>
            <a:endParaRPr lang="en-US" sz="1904" dirty="0">
              <a:solidFill>
                <a:prstClr val="black"/>
              </a:solidFill>
              <a:latin typeface="Calibri"/>
            </a:endParaRPr>
          </a:p>
        </p:txBody>
      </p:sp>
      <p:sp>
        <p:nvSpPr>
          <p:cNvPr id="12" name="Text 6"/>
          <p:cNvSpPr/>
          <p:nvPr/>
        </p:nvSpPr>
        <p:spPr>
          <a:xfrm>
            <a:off x="5292031" y="5011242"/>
            <a:ext cx="6179939" cy="987623"/>
          </a:xfrm>
          <a:prstGeom prst="rect">
            <a:avLst/>
          </a:prstGeom>
          <a:noFill/>
        </p:spPr>
        <p:txBody>
          <a:bodyPr wrap="square" rtlCol="0" anchor="t"/>
          <a:lstStyle/>
          <a:p>
            <a:pPr defTabSz="761970">
              <a:lnSpc>
                <a:spcPts val="2592"/>
              </a:lnSpc>
            </a:pPr>
            <a:r>
              <a:rPr lang="en-US" sz="1621" dirty="0">
                <a:solidFill>
                  <a:srgbClr val="D6E5EF"/>
                </a:solidFill>
                <a:latin typeface="Source Sans Pro" pitchFamily="34" charset="0"/>
                <a:ea typeface="Source Sans Pro" pitchFamily="34" charset="-122"/>
                <a:cs typeface="Source Sans Pro" pitchFamily="34" charset="-120"/>
              </a:rPr>
              <a:t>HS thảo luận nhóm đôi: Em có suy nghĩ gì về nhận định </a:t>
            </a:r>
            <a:r>
              <a:rPr lang="en-US" sz="1621" i="1" dirty="0">
                <a:solidFill>
                  <a:srgbClr val="D6E5EF"/>
                </a:solidFill>
                <a:latin typeface="Source Sans Pro" pitchFamily="34" charset="0"/>
                <a:ea typeface="Source Sans Pro" pitchFamily="34" charset="-122"/>
                <a:cs typeface="Source Sans Pro" pitchFamily="34" charset="-120"/>
              </a:rPr>
              <a:t>“Áo dài không chỉ là trang phục mà còn là biểu tượng của văn hóa Việt Nam”</a:t>
            </a:r>
            <a:r>
              <a:rPr lang="en-US" sz="1621" dirty="0">
                <a:solidFill>
                  <a:srgbClr val="D6E5EF"/>
                </a:solidFill>
                <a:latin typeface="Source Sans Pro" pitchFamily="34" charset="0"/>
                <a:ea typeface="Source Sans Pro" pitchFamily="34" charset="-122"/>
                <a:cs typeface="Source Sans Pro" pitchFamily="34" charset="-120"/>
              </a:rPr>
              <a:t>? Theo em, tà áo dài có vai trò gì trong đời sống hiện đại?</a:t>
            </a:r>
            <a:endParaRPr lang="en-US" sz="162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800" decel="100000"/>
                                        <p:tgtEl>
                                          <p:spTgt spid="10"/>
                                        </p:tgtEl>
                                      </p:cBhvr>
                                    </p:animEffect>
                                    <p:anim calcmode="lin" valueType="num">
                                      <p:cBhvr>
                                        <p:cTn id="22" dur="800" decel="100000" fill="hold"/>
                                        <p:tgtEl>
                                          <p:spTgt spid="10"/>
                                        </p:tgtEl>
                                        <p:attrNameLst>
                                          <p:attrName>style.rotation</p:attrName>
                                        </p:attrNameLst>
                                      </p:cBhvr>
                                      <p:tavLst>
                                        <p:tav tm="0">
                                          <p:val>
                                            <p:fltVal val="-90"/>
                                          </p:val>
                                        </p:tav>
                                        <p:tav tm="100000">
                                          <p:val>
                                            <p:fltVal val="0"/>
                                          </p:val>
                                        </p:tav>
                                      </p:tavLst>
                                    </p:anim>
                                    <p:anim calcmode="lin" valueType="num">
                                      <p:cBhvr>
                                        <p:cTn id="23" dur="800" decel="100000" fill="hold"/>
                                        <p:tgtEl>
                                          <p:spTgt spid="10"/>
                                        </p:tgtEl>
                                        <p:attrNameLst>
                                          <p:attrName>ppt_x</p:attrName>
                                        </p:attrNameLst>
                                      </p:cBhvr>
                                      <p:tavLst>
                                        <p:tav tm="0">
                                          <p:val>
                                            <p:strVal val="#ppt_x+0.4"/>
                                          </p:val>
                                        </p:tav>
                                        <p:tav tm="100000">
                                          <p:val>
                                            <p:strVal val="#ppt_x-0.05"/>
                                          </p:val>
                                        </p:tav>
                                      </p:tavLst>
                                    </p:anim>
                                    <p:anim calcmode="lin" valueType="num">
                                      <p:cBhvr>
                                        <p:cTn id="24" dur="800" decel="100000" fill="hold"/>
                                        <p:tgtEl>
                                          <p:spTgt spid="10"/>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27" presetID="3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800" decel="100000"/>
                                        <p:tgtEl>
                                          <p:spTgt spid="11"/>
                                        </p:tgtEl>
                                      </p:cBhvr>
                                    </p:animEffect>
                                    <p:anim calcmode="lin" valueType="num">
                                      <p:cBhvr>
                                        <p:cTn id="30" dur="800" decel="100000" fill="hold"/>
                                        <p:tgtEl>
                                          <p:spTgt spid="11"/>
                                        </p:tgtEl>
                                        <p:attrNameLst>
                                          <p:attrName>style.rotation</p:attrName>
                                        </p:attrNameLst>
                                      </p:cBhvr>
                                      <p:tavLst>
                                        <p:tav tm="0">
                                          <p:val>
                                            <p:fltVal val="-90"/>
                                          </p:val>
                                        </p:tav>
                                        <p:tav tm="100000">
                                          <p:val>
                                            <p:fltVal val="0"/>
                                          </p:val>
                                        </p:tav>
                                      </p:tavLst>
                                    </p:anim>
                                    <p:anim calcmode="lin" valueType="num">
                                      <p:cBhvr>
                                        <p:cTn id="31" dur="800" decel="100000" fill="hold"/>
                                        <p:tgtEl>
                                          <p:spTgt spid="11"/>
                                        </p:tgtEl>
                                        <p:attrNameLst>
                                          <p:attrName>ppt_x</p:attrName>
                                        </p:attrNameLst>
                                      </p:cBhvr>
                                      <p:tavLst>
                                        <p:tav tm="0">
                                          <p:val>
                                            <p:strVal val="#ppt_x+0.4"/>
                                          </p:val>
                                        </p:tav>
                                        <p:tav tm="100000">
                                          <p:val>
                                            <p:strVal val="#ppt_x-0.05"/>
                                          </p:val>
                                        </p:tav>
                                      </p:tavLst>
                                    </p:anim>
                                    <p:anim calcmode="lin" valueType="num">
                                      <p:cBhvr>
                                        <p:cTn id="32" dur="800" decel="100000" fill="hold"/>
                                        <p:tgtEl>
                                          <p:spTgt spid="11"/>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35" presetID="3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800" decel="100000"/>
                                        <p:tgtEl>
                                          <p:spTgt spid="12"/>
                                        </p:tgtEl>
                                      </p:cBhvr>
                                    </p:animEffect>
                                    <p:anim calcmode="lin" valueType="num">
                                      <p:cBhvr>
                                        <p:cTn id="38" dur="800" decel="100000" fill="hold"/>
                                        <p:tgtEl>
                                          <p:spTgt spid="12"/>
                                        </p:tgtEl>
                                        <p:attrNameLst>
                                          <p:attrName>style.rotation</p:attrName>
                                        </p:attrNameLst>
                                      </p:cBhvr>
                                      <p:tavLst>
                                        <p:tav tm="0">
                                          <p:val>
                                            <p:fltVal val="-90"/>
                                          </p:val>
                                        </p:tav>
                                        <p:tav tm="100000">
                                          <p:val>
                                            <p:fltVal val="0"/>
                                          </p:val>
                                        </p:tav>
                                      </p:tavLst>
                                    </p:anim>
                                    <p:anim calcmode="lin" valueType="num">
                                      <p:cBhvr>
                                        <p:cTn id="39" dur="800" decel="100000" fill="hold"/>
                                        <p:tgtEl>
                                          <p:spTgt spid="12"/>
                                        </p:tgtEl>
                                        <p:attrNameLst>
                                          <p:attrName>ppt_x</p:attrName>
                                        </p:attrNameLst>
                                      </p:cBhvr>
                                      <p:tavLst>
                                        <p:tav tm="0">
                                          <p:val>
                                            <p:strVal val="#ppt_x+0.4"/>
                                          </p:val>
                                        </p:tav>
                                        <p:tav tm="100000">
                                          <p:val>
                                            <p:strVal val="#ppt_x-0.05"/>
                                          </p:val>
                                        </p:tav>
                                      </p:tavLst>
                                    </p:anim>
                                    <p:anim calcmode="lin" valueType="num">
                                      <p:cBhvr>
                                        <p:cTn id="40" dur="800" decel="100000" fill="hold"/>
                                        <p:tgtEl>
                                          <p:spTgt spid="1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3563191" y="2900831"/>
            <a:ext cx="3843638" cy="2652681"/>
          </a:xfrm>
          <a:prstGeom prst="rect">
            <a:avLst/>
          </a:prstGeom>
          <a:noFill/>
        </p:spPr>
        <p:txBody>
          <a:bodyPr wrap="none" rtlCol="0" anchor="t"/>
          <a:lstStyle/>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4.</a:t>
            </a:r>
          </a:p>
          <a:p>
            <a:pPr marL="0" marR="0" lvl="0" indent="0" algn="l"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Vận dụng</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9B16E375-33BE-10A5-442D-F2A79ADA97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4855" y="2644261"/>
            <a:ext cx="4242534" cy="4438514"/>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D6D1C5DB-0F8B-665C-3B6C-9FB056FC6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807" y="2439942"/>
            <a:ext cx="4781725" cy="2892515"/>
          </a:xfrm>
          <a:prstGeom prst="rect">
            <a:avLst/>
          </a:prstGeom>
        </p:spPr>
      </p:pic>
      <p:sp>
        <p:nvSpPr>
          <p:cNvPr id="7" name="Hộp Văn bản 6">
            <a:extLst>
              <a:ext uri="{FF2B5EF4-FFF2-40B4-BE49-F238E27FC236}">
                <a16:creationId xmlns:a16="http://schemas.microsoft.com/office/drawing/2014/main" id="{2E6202D9-AFDD-C987-7E16-6DEAA994CABF}"/>
              </a:ext>
            </a:extLst>
          </p:cNvPr>
          <p:cNvSpPr txBox="1"/>
          <p:nvPr/>
        </p:nvSpPr>
        <p:spPr>
          <a:xfrm>
            <a:off x="6738772" y="2628704"/>
            <a:ext cx="4313271" cy="2308324"/>
          </a:xfrm>
          <a:prstGeom prst="rect">
            <a:avLst/>
          </a:prstGeom>
          <a:noFill/>
        </p:spPr>
        <p:txBody>
          <a:bodyPr wrap="square">
            <a:spAutoFit/>
          </a:bodyPr>
          <a:lstStyle/>
          <a:p>
            <a:pPr algn="ctr"/>
            <a:r>
              <a:rPr lang="en-US" sz="3600" kern="0">
                <a:effectLst/>
                <a:latin typeface="Times New Roman" panose="02020603050405020304" pitchFamily="18" charset="0"/>
                <a:ea typeface="Calibri" panose="020F0502020204030204" pitchFamily="34" charset="0"/>
              </a:rPr>
              <a:t>V</a:t>
            </a:r>
            <a:r>
              <a:rPr lang="vi-VN" sz="3600" kern="0">
                <a:effectLst/>
                <a:latin typeface="Times New Roman" panose="02020603050405020304" pitchFamily="18" charset="0"/>
                <a:ea typeface="Calibri" panose="020F0502020204030204" pitchFamily="34" charset="0"/>
              </a:rPr>
              <a:t>iết đoạn văn</a:t>
            </a:r>
          </a:p>
          <a:p>
            <a:pPr algn="ctr"/>
            <a:r>
              <a:rPr lang="vi-VN" sz="3600" kern="0">
                <a:effectLst/>
                <a:latin typeface="Times New Roman" panose="02020603050405020304" pitchFamily="18" charset="0"/>
                <a:ea typeface="Calibri" panose="020F0502020204030204" pitchFamily="34" charset="0"/>
              </a:rPr>
              <a:t>và tiến hành</a:t>
            </a:r>
          </a:p>
          <a:p>
            <a:pPr algn="ctr"/>
            <a:r>
              <a:rPr lang="vi-VN" sz="3600" kern="0">
                <a:effectLst/>
                <a:latin typeface="Times New Roman" panose="02020603050405020304" pitchFamily="18" charset="0"/>
                <a:ea typeface="Calibri" panose="020F0502020204030204" pitchFamily="34" charset="0"/>
              </a:rPr>
              <a:t>tìm hiểu theo</a:t>
            </a:r>
          </a:p>
          <a:p>
            <a:pPr algn="ctr"/>
            <a:r>
              <a:rPr lang="vi-VN" sz="3600" kern="0">
                <a:effectLst/>
                <a:latin typeface="Times New Roman" panose="02020603050405020304" pitchFamily="18" charset="0"/>
                <a:ea typeface="Calibri" panose="020F0502020204030204" pitchFamily="34" charset="0"/>
              </a:rPr>
              <a:t>yêu cầu</a:t>
            </a:r>
            <a:endParaRPr lang="vi-VN" sz="3600"/>
          </a:p>
        </p:txBody>
      </p:sp>
    </p:spTree>
    <p:extLst>
      <p:ext uri="{BB962C8B-B14F-4D97-AF65-F5344CB8AC3E}">
        <p14:creationId xmlns:p14="http://schemas.microsoft.com/office/powerpoint/2010/main" val="158600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60183"/>
          </a:xfrm>
          <a:prstGeom prst="rect">
            <a:avLst/>
          </a:prstGeom>
          <a:solidFill>
            <a:srgbClr val="252833"/>
          </a:solidFill>
        </p:spPr>
        <p:txBody>
          <a:bodyPr/>
          <a:lstStyle/>
          <a:p>
            <a:pPr algn="just"/>
            <a:endParaRPr lang="vi-VN"/>
          </a:p>
        </p:txBody>
      </p:sp>
      <p:sp>
        <p:nvSpPr>
          <p:cNvPr id="5" name="Text 2"/>
          <p:cNvSpPr/>
          <p:nvPr/>
        </p:nvSpPr>
        <p:spPr>
          <a:xfrm>
            <a:off x="940892" y="3058120"/>
            <a:ext cx="4983957" cy="589856"/>
          </a:xfrm>
          <a:prstGeom prst="rect">
            <a:avLst/>
          </a:prstGeom>
          <a:noFill/>
        </p:spPr>
        <p:txBody>
          <a:bodyPr wrap="none" rtlCol="0" anchor="t"/>
          <a:lstStyle/>
          <a:p>
            <a:pPr defTabSz="761970">
              <a:lnSpc>
                <a:spcPts val="4646"/>
              </a:lnSpc>
            </a:pPr>
            <a:r>
              <a:rPr lang="en-US" sz="3717" dirty="0">
                <a:solidFill>
                  <a:srgbClr val="F98AC7"/>
                </a:solidFill>
                <a:latin typeface="Lora" pitchFamily="34" charset="0"/>
                <a:ea typeface="Lora" pitchFamily="34" charset="-122"/>
                <a:cs typeface="Lora" pitchFamily="34" charset="-120"/>
              </a:rPr>
              <a:t>Hoạt động 4: Vận dụng</a:t>
            </a:r>
            <a:endParaRPr lang="en-US" sz="3717" dirty="0">
              <a:solidFill>
                <a:prstClr val="black"/>
              </a:solidFill>
              <a:latin typeface="Calibri"/>
            </a:endParaRPr>
          </a:p>
        </p:txBody>
      </p:sp>
      <p:pic>
        <p:nvPicPr>
          <p:cNvPr id="6" name="Image 1" descr="preencoded.png"/>
          <p:cNvPicPr>
            <a:picLocks noChangeAspect="1"/>
          </p:cNvPicPr>
          <p:nvPr/>
        </p:nvPicPr>
        <p:blipFill>
          <a:blip r:embed="rId3"/>
          <a:stretch>
            <a:fillRect/>
          </a:stretch>
        </p:blipFill>
        <p:spPr>
          <a:xfrm>
            <a:off x="764723" y="3948708"/>
            <a:ext cx="5155009" cy="802084"/>
          </a:xfrm>
          <a:prstGeom prst="rect">
            <a:avLst/>
          </a:prstGeom>
        </p:spPr>
      </p:pic>
      <p:sp>
        <p:nvSpPr>
          <p:cNvPr id="7" name="Text 3"/>
          <p:cNvSpPr/>
          <p:nvPr/>
        </p:nvSpPr>
        <p:spPr>
          <a:xfrm>
            <a:off x="756335" y="5051524"/>
            <a:ext cx="2559744" cy="294878"/>
          </a:xfrm>
          <a:prstGeom prst="rect">
            <a:avLst/>
          </a:prstGeom>
          <a:noFill/>
        </p:spPr>
        <p:txBody>
          <a:bodyPr wrap="none" rtlCol="0" anchor="t"/>
          <a:lstStyle/>
          <a:p>
            <a:pPr algn="just" defTabSz="761970">
              <a:lnSpc>
                <a:spcPts val="2321"/>
              </a:lnSpc>
            </a:pPr>
            <a:r>
              <a:rPr lang="en-US" sz="2800" dirty="0">
                <a:solidFill>
                  <a:srgbClr val="D6E5EF"/>
                </a:solidFill>
                <a:latin typeface="Lora" pitchFamily="34" charset="0"/>
                <a:ea typeface="Lora" pitchFamily="34" charset="-122"/>
                <a:cs typeface="Lora" pitchFamily="34" charset="-120"/>
              </a:rPr>
              <a:t>Viết đoạn văn</a:t>
            </a:r>
            <a:endParaRPr lang="en-US" sz="2800" dirty="0">
              <a:solidFill>
                <a:prstClr val="black"/>
              </a:solidFill>
              <a:latin typeface="Calibri"/>
            </a:endParaRPr>
          </a:p>
        </p:txBody>
      </p:sp>
      <p:sp>
        <p:nvSpPr>
          <p:cNvPr id="8" name="Text 4"/>
          <p:cNvSpPr/>
          <p:nvPr/>
        </p:nvSpPr>
        <p:spPr>
          <a:xfrm>
            <a:off x="737352" y="5466656"/>
            <a:ext cx="5158029" cy="641548"/>
          </a:xfrm>
          <a:prstGeom prst="rect">
            <a:avLst/>
          </a:prstGeom>
          <a:noFill/>
        </p:spPr>
        <p:txBody>
          <a:bodyPr wrap="square" rtlCol="0" anchor="t"/>
          <a:lstStyle/>
          <a:p>
            <a:pPr algn="just" defTabSz="761970">
              <a:lnSpc>
                <a:spcPts val="2525"/>
              </a:lnSpc>
            </a:pPr>
            <a:r>
              <a:rPr lang="en-US" sz="2000" dirty="0">
                <a:solidFill>
                  <a:srgbClr val="D6E5EF"/>
                </a:solidFill>
                <a:latin typeface="Source Sans Pro" pitchFamily="34" charset="0"/>
                <a:ea typeface="Source Sans Pro" pitchFamily="34" charset="-122"/>
                <a:cs typeface="Source Sans Pro" pitchFamily="34" charset="-120"/>
              </a:rPr>
              <a:t>GV đưa ra yêu cầu: Viết đoạn văn ngắn bày tỏ suy nghĩ của em về tà áo dài Việt Nam.</a:t>
            </a:r>
            <a:endParaRPr lang="en-US" sz="2000" dirty="0">
              <a:solidFill>
                <a:prstClr val="black"/>
              </a:solidFill>
              <a:latin typeface="Calibri"/>
            </a:endParaRPr>
          </a:p>
        </p:txBody>
      </p:sp>
      <p:pic>
        <p:nvPicPr>
          <p:cNvPr id="9" name="Image 2" descr="preencoded.png"/>
          <p:cNvPicPr>
            <a:picLocks noChangeAspect="1"/>
          </p:cNvPicPr>
          <p:nvPr/>
        </p:nvPicPr>
        <p:blipFill>
          <a:blip r:embed="rId4"/>
          <a:stretch>
            <a:fillRect/>
          </a:stretch>
        </p:blipFill>
        <p:spPr>
          <a:xfrm>
            <a:off x="6020400" y="3948708"/>
            <a:ext cx="5155108" cy="802084"/>
          </a:xfrm>
          <a:prstGeom prst="rect">
            <a:avLst/>
          </a:prstGeom>
        </p:spPr>
      </p:pic>
      <p:sp>
        <p:nvSpPr>
          <p:cNvPr id="10" name="Text 5"/>
          <p:cNvSpPr/>
          <p:nvPr/>
        </p:nvSpPr>
        <p:spPr>
          <a:xfrm>
            <a:off x="6313199" y="5056947"/>
            <a:ext cx="2359223" cy="294878"/>
          </a:xfrm>
          <a:prstGeom prst="rect">
            <a:avLst/>
          </a:prstGeom>
          <a:noFill/>
        </p:spPr>
        <p:txBody>
          <a:bodyPr wrap="none" rtlCol="0" anchor="t"/>
          <a:lstStyle/>
          <a:p>
            <a:pPr algn="just" defTabSz="761970">
              <a:lnSpc>
                <a:spcPts val="2321"/>
              </a:lnSpc>
            </a:pPr>
            <a:r>
              <a:rPr lang="en-US" sz="2800" dirty="0">
                <a:solidFill>
                  <a:srgbClr val="D6E5EF"/>
                </a:solidFill>
                <a:latin typeface="Lora" pitchFamily="34" charset="0"/>
                <a:ea typeface="Lora" pitchFamily="34" charset="-122"/>
                <a:cs typeface="Lora" pitchFamily="34" charset="-120"/>
              </a:rPr>
              <a:t>Tìm hiểu thêm</a:t>
            </a:r>
            <a:endParaRPr lang="en-US" sz="2800" dirty="0">
              <a:solidFill>
                <a:prstClr val="black"/>
              </a:solidFill>
              <a:latin typeface="Calibri"/>
            </a:endParaRPr>
          </a:p>
        </p:txBody>
      </p:sp>
      <p:sp>
        <p:nvSpPr>
          <p:cNvPr id="11" name="Text 6"/>
          <p:cNvSpPr/>
          <p:nvPr/>
        </p:nvSpPr>
        <p:spPr>
          <a:xfrm>
            <a:off x="6313199" y="5472079"/>
            <a:ext cx="4754067" cy="641548"/>
          </a:xfrm>
          <a:prstGeom prst="rect">
            <a:avLst/>
          </a:prstGeom>
          <a:noFill/>
        </p:spPr>
        <p:txBody>
          <a:bodyPr wrap="square" rtlCol="0" anchor="t"/>
          <a:lstStyle/>
          <a:p>
            <a:pPr algn="just" defTabSz="761970">
              <a:lnSpc>
                <a:spcPts val="2525"/>
              </a:lnSpc>
            </a:pPr>
            <a:r>
              <a:rPr lang="en-US" sz="2000" dirty="0">
                <a:solidFill>
                  <a:srgbClr val="D6E5EF"/>
                </a:solidFill>
                <a:latin typeface="Source Sans Pro" pitchFamily="34" charset="0"/>
                <a:ea typeface="Source Sans Pro" pitchFamily="34" charset="-122"/>
                <a:cs typeface="Source Sans Pro" pitchFamily="34" charset="-120"/>
              </a:rPr>
              <a:t>Tìm hiểu thêm về các nhà thiết kế áo dài nổi tiếng của Việt Nam (bài viết/ tập san/ video clip,…).</a:t>
            </a:r>
            <a:endParaRPr lang="en-US" sz="2000" dirty="0">
              <a:solidFill>
                <a:prstClr val="black"/>
              </a:solidFill>
              <a:latin typeface="Calibri"/>
            </a:endParaRPr>
          </a:p>
        </p:txBody>
      </p:sp>
      <p:pic>
        <p:nvPicPr>
          <p:cNvPr id="14" name="Hình ảnh 13" descr="Ảnh có chứa tác phẩm nghệ thuật, Đối xứng, tòa nhà, mái vòm&#10;&#10;Mô tả được tạo tự động">
            <a:extLst>
              <a:ext uri="{FF2B5EF4-FFF2-40B4-BE49-F238E27FC236}">
                <a16:creationId xmlns:a16="http://schemas.microsoft.com/office/drawing/2014/main" id="{AE877967-703E-CA50-91FA-77D566B72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 y="0"/>
            <a:ext cx="12191999" cy="27573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strips(downLeft)">
                                      <p:cBhvr>
                                        <p:cTn id="27" dur="500"/>
                                        <p:tgtEl>
                                          <p:spTgt spid="11"/>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par>
                                <p:cTn id="31" presetID="18" presetClass="entr" presetSubtype="12"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257175" y="1773340"/>
            <a:ext cx="4057551" cy="4318000"/>
          </a:xfrm>
          <a:prstGeom prst="rect">
            <a:avLst/>
          </a:prstGeom>
        </p:spPr>
      </p:pic>
      <p:sp>
        <p:nvSpPr>
          <p:cNvPr id="6" name="Text 2"/>
          <p:cNvSpPr/>
          <p:nvPr/>
        </p:nvSpPr>
        <p:spPr>
          <a:xfrm>
            <a:off x="4973250" y="1466494"/>
            <a:ext cx="4840883" cy="605036"/>
          </a:xfrm>
          <a:prstGeom prst="rect">
            <a:avLst/>
          </a:prstGeom>
          <a:noFill/>
        </p:spPr>
        <p:txBody>
          <a:bodyPr wrap="none" rtlCol="0" anchor="t"/>
          <a:lstStyle/>
          <a:p>
            <a:pPr defTabSz="761970">
              <a:lnSpc>
                <a:spcPts val="4766"/>
              </a:lnSpc>
            </a:pPr>
            <a:r>
              <a:rPr lang="en-US" sz="2800" dirty="0">
                <a:solidFill>
                  <a:srgbClr val="F98AC7"/>
                </a:solidFill>
                <a:latin typeface="Lora" pitchFamily="34" charset="0"/>
                <a:ea typeface="Lora" pitchFamily="34" charset="-122"/>
                <a:cs typeface="Lora" pitchFamily="34" charset="-120"/>
              </a:rPr>
              <a:t>Kết luận</a:t>
            </a:r>
            <a:endParaRPr lang="en-US" sz="2800" dirty="0">
              <a:solidFill>
                <a:prstClr val="black"/>
              </a:solidFill>
              <a:latin typeface="Calibri"/>
            </a:endParaRPr>
          </a:p>
        </p:txBody>
      </p:sp>
      <p:sp>
        <p:nvSpPr>
          <p:cNvPr id="7" name="Text 3"/>
          <p:cNvSpPr/>
          <p:nvPr/>
        </p:nvSpPr>
        <p:spPr>
          <a:xfrm>
            <a:off x="4973250" y="2380099"/>
            <a:ext cx="6961575" cy="1316832"/>
          </a:xfrm>
          <a:prstGeom prst="rect">
            <a:avLst/>
          </a:prstGeom>
          <a:noFill/>
        </p:spPr>
        <p:txBody>
          <a:bodyPr wrap="square" rtlCol="0" anchor="t"/>
          <a:lstStyle/>
          <a:p>
            <a:pPr algn="just" defTabSz="761970">
              <a:lnSpc>
                <a:spcPct val="150000"/>
              </a:lnSpc>
            </a:pPr>
            <a:r>
              <a:rPr lang="en-US" sz="2800" dirty="0">
                <a:solidFill>
                  <a:srgbClr val="D6E5EF"/>
                </a:solidFill>
                <a:latin typeface="Source Sans Pro" pitchFamily="34" charset="0"/>
                <a:ea typeface="Source Sans Pro" pitchFamily="34" charset="-122"/>
                <a:cs typeface="Source Sans Pro" pitchFamily="34" charset="-120"/>
              </a:rPr>
              <a:t>Bài học đã giúp chúng ta hiểu rõ hơn về giá trị văn hóa, lịch sử của tà áo dài Việt Nam. Tà áo dài không chỉ là trang phục truyền thống mà còn là biểu tượng của người phụ nữ Việt Nam, thể hiện nét đẹp thanh lịch, duyên dáng và tinh tế của văn hóa Việt.</a:t>
            </a:r>
            <a:endParaRPr lang="en-US" sz="2800" dirty="0">
              <a:solidFill>
                <a:prstClr val="black"/>
              </a:solidFill>
              <a:latin typeface="Calibri"/>
            </a:endParaRPr>
          </a:p>
        </p:txBody>
      </p:sp>
      <p:sp>
        <p:nvSpPr>
          <p:cNvPr id="9" name="Hình chữ nhật: Góc Trên Tròn 8">
            <a:extLst>
              <a:ext uri="{FF2B5EF4-FFF2-40B4-BE49-F238E27FC236}">
                <a16:creationId xmlns:a16="http://schemas.microsoft.com/office/drawing/2014/main" id="{276CFDFE-0763-A2CB-4E54-92A994607A3F}"/>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Hình chữ nhật: Góc Trên Tròn 9">
            <a:extLst>
              <a:ext uri="{FF2B5EF4-FFF2-40B4-BE49-F238E27FC236}">
                <a16:creationId xmlns:a16="http://schemas.microsoft.com/office/drawing/2014/main" id="{C188D3A1-87A3-065C-5292-CE67DB5B5793}"/>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21387">
            <a:extLst>
              <a:ext uri="{FF2B5EF4-FFF2-40B4-BE49-F238E27FC236}">
                <a16:creationId xmlns:a16="http://schemas.microsoft.com/office/drawing/2014/main" id="{630FA79B-C787-6D67-E8B7-2A82D56504C6}"/>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21388">
            <a:extLst>
              <a:ext uri="{FF2B5EF4-FFF2-40B4-BE49-F238E27FC236}">
                <a16:creationId xmlns:a16="http://schemas.microsoft.com/office/drawing/2014/main" id="{27D37FD0-8C9B-6009-9716-D189E6476000}"/>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Đường nối Thẳng 12">
            <a:extLst>
              <a:ext uri="{FF2B5EF4-FFF2-40B4-BE49-F238E27FC236}">
                <a16:creationId xmlns:a16="http://schemas.microsoft.com/office/drawing/2014/main" id="{69E17CFE-F62B-5F19-306B-3EE4184DA7B0}"/>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5546C7F7-FB72-3088-91F2-A14A4CDF85FE}"/>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6B9C6EA3-7B26-7B46-105B-4891EA942CD4}"/>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22">
            <a:extLst>
              <a:ext uri="{FF2B5EF4-FFF2-40B4-BE49-F238E27FC236}">
                <a16:creationId xmlns:a16="http://schemas.microsoft.com/office/drawing/2014/main" id="{990F2945-4ECD-521F-5B1C-21A1748A05B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7" name="Hộp Văn bản 16">
            <a:extLst>
              <a:ext uri="{FF2B5EF4-FFF2-40B4-BE49-F238E27FC236}">
                <a16:creationId xmlns:a16="http://schemas.microsoft.com/office/drawing/2014/main" id="{240CD322-9CA1-24D5-9345-B952CE668469}"/>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endParaRPr lang="vi-VN"/>
          </a:p>
        </p:txBody>
      </p:sp>
      <p:pic>
        <p:nvPicPr>
          <p:cNvPr id="4"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7877175" y="2029350"/>
            <a:ext cx="4057650" cy="4057650"/>
          </a:xfrm>
          <a:prstGeom prst="rect">
            <a:avLst/>
          </a:prstGeom>
        </p:spPr>
      </p:pic>
      <p:sp>
        <p:nvSpPr>
          <p:cNvPr id="6" name="Text 2"/>
          <p:cNvSpPr/>
          <p:nvPr/>
        </p:nvSpPr>
        <p:spPr>
          <a:xfrm>
            <a:off x="720031" y="3107560"/>
            <a:ext cx="4840883" cy="605036"/>
          </a:xfrm>
          <a:prstGeom prst="rect">
            <a:avLst/>
          </a:prstGeom>
          <a:noFill/>
        </p:spPr>
        <p:txBody>
          <a:bodyPr wrap="none" rtlCol="0" anchor="t"/>
          <a:lstStyle/>
          <a:p>
            <a:pPr defTabSz="761970">
              <a:lnSpc>
                <a:spcPts val="4766"/>
              </a:lnSpc>
            </a:pPr>
            <a:r>
              <a:rPr lang="en-US" sz="3812" dirty="0">
                <a:solidFill>
                  <a:srgbClr val="F98AC7"/>
                </a:solidFill>
                <a:latin typeface="Lora" pitchFamily="34" charset="0"/>
                <a:ea typeface="Lora" pitchFamily="34" charset="-122"/>
                <a:cs typeface="Lora" pitchFamily="34" charset="-120"/>
              </a:rPr>
              <a:t>Dặn dò</a:t>
            </a:r>
            <a:endParaRPr lang="en-US" sz="3812" dirty="0">
              <a:solidFill>
                <a:prstClr val="black"/>
              </a:solidFill>
              <a:latin typeface="Calibri"/>
            </a:endParaRPr>
          </a:p>
        </p:txBody>
      </p:sp>
      <p:sp>
        <p:nvSpPr>
          <p:cNvPr id="7" name="Text 3"/>
          <p:cNvSpPr/>
          <p:nvPr/>
        </p:nvSpPr>
        <p:spPr>
          <a:xfrm>
            <a:off x="720031" y="4021167"/>
            <a:ext cx="6179939" cy="987623"/>
          </a:xfrm>
          <a:prstGeom prst="rect">
            <a:avLst/>
          </a:prstGeom>
          <a:noFill/>
        </p:spPr>
        <p:txBody>
          <a:bodyPr wrap="square" rtlCol="0" anchor="t"/>
          <a:lstStyle/>
          <a:p>
            <a:pPr algn="just" defTabSz="761970">
              <a:lnSpc>
                <a:spcPts val="2592"/>
              </a:lnSpc>
            </a:pPr>
            <a:r>
              <a:rPr lang="en-US" sz="2000" dirty="0">
                <a:solidFill>
                  <a:srgbClr val="D6E5EF"/>
                </a:solidFill>
                <a:latin typeface="Source Sans Pro" pitchFamily="34" charset="0"/>
                <a:ea typeface="Source Sans Pro" pitchFamily="34" charset="-122"/>
                <a:cs typeface="Source Sans Pro" pitchFamily="34" charset="-120"/>
              </a:rPr>
              <a:t>Học sinh chuẩn bị bài học tiếp theo, tìm hiểu thêm về những mẫu áo dài đẹp và ấn tượng, đồng thời suy nghĩ về vai trò của tà áo dài trong đời sống hiện đại.</a:t>
            </a:r>
            <a:endParaRPr lang="en-US" sz="2000" dirty="0">
              <a:solidFill>
                <a:prstClr val="black"/>
              </a:solidFill>
              <a:latin typeface="Calibri"/>
            </a:endParaRPr>
          </a:p>
        </p:txBody>
      </p:sp>
      <p:sp>
        <p:nvSpPr>
          <p:cNvPr id="9" name="Hình chữ nhật: Góc Trên Tròn 8">
            <a:extLst>
              <a:ext uri="{FF2B5EF4-FFF2-40B4-BE49-F238E27FC236}">
                <a16:creationId xmlns:a16="http://schemas.microsoft.com/office/drawing/2014/main" id="{ECFDA6E1-D605-ADCE-BACC-D4B113DCBF23}"/>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Hình chữ nhật: Góc Trên Tròn 9">
            <a:extLst>
              <a:ext uri="{FF2B5EF4-FFF2-40B4-BE49-F238E27FC236}">
                <a16:creationId xmlns:a16="http://schemas.microsoft.com/office/drawing/2014/main" id="{6AC63C58-995A-72D2-E36C-8AD5415EC065}"/>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 name="Rectangle 21387">
            <a:extLst>
              <a:ext uri="{FF2B5EF4-FFF2-40B4-BE49-F238E27FC236}">
                <a16:creationId xmlns:a16="http://schemas.microsoft.com/office/drawing/2014/main" id="{7D300377-0EA9-EB5C-5F52-DF2860C622E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21388">
            <a:extLst>
              <a:ext uri="{FF2B5EF4-FFF2-40B4-BE49-F238E27FC236}">
                <a16:creationId xmlns:a16="http://schemas.microsoft.com/office/drawing/2014/main" id="{E030468A-009A-09C2-E764-A3A1C14B6706}"/>
              </a:ext>
            </a:extLst>
          </p:cNvPr>
          <p:cNvSpPr/>
          <p:nvPr/>
        </p:nvSpPr>
        <p:spPr>
          <a:xfrm>
            <a:off x="2683922" y="274348"/>
            <a:ext cx="969476" cy="381856"/>
          </a:xfrm>
          <a:prstGeom prst="rect">
            <a:avLst/>
          </a:prstGeom>
          <a:ln>
            <a:solidFill>
              <a:schemeClr val="bg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Đường nối Thẳng 12">
            <a:extLst>
              <a:ext uri="{FF2B5EF4-FFF2-40B4-BE49-F238E27FC236}">
                <a16:creationId xmlns:a16="http://schemas.microsoft.com/office/drawing/2014/main" id="{FCC9E18D-2C71-2755-A586-E3C866239B17}"/>
              </a:ext>
            </a:extLst>
          </p:cNvPr>
          <p:cNvCxnSpPr>
            <a:cxnSpLocks/>
          </p:cNvCxnSpPr>
          <p:nvPr/>
        </p:nvCxnSpPr>
        <p:spPr>
          <a:xfrm>
            <a:off x="1770077" y="600212"/>
            <a:ext cx="2399252"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DE44385F-3D27-9794-55D6-8C7966144DA3}"/>
              </a:ext>
            </a:extLst>
          </p:cNvPr>
          <p:cNvCxnSpPr>
            <a:cxnSpLocks/>
          </p:cNvCxnSpPr>
          <p:nvPr/>
        </p:nvCxnSpPr>
        <p:spPr>
          <a:xfrm>
            <a:off x="1209413" y="558586"/>
            <a:ext cx="232697"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9328DDC2-5271-3417-A03D-AAEF8CC0D135}"/>
              </a:ext>
            </a:extLst>
          </p:cNvPr>
          <p:cNvCxnSpPr>
            <a:cxnSpLocks/>
          </p:cNvCxnSpPr>
          <p:nvPr/>
        </p:nvCxnSpPr>
        <p:spPr>
          <a:xfrm>
            <a:off x="1199626" y="647817"/>
            <a:ext cx="24328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22">
            <a:extLst>
              <a:ext uri="{FF2B5EF4-FFF2-40B4-BE49-F238E27FC236}">
                <a16:creationId xmlns:a16="http://schemas.microsoft.com/office/drawing/2014/main" id="{6BBE0ACA-9B6E-C721-A301-29019D519DA2}"/>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7" name="Hộp Văn bản 16">
            <a:extLst>
              <a:ext uri="{FF2B5EF4-FFF2-40B4-BE49-F238E27FC236}">
                <a16:creationId xmlns:a16="http://schemas.microsoft.com/office/drawing/2014/main" id="{AD774546-701F-5789-80AB-5D2FAA46AEEB}"/>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13"/>
          </p:nvPr>
        </p:nvPicPr>
        <p:blipFill>
          <a:blip r:embed="rId2"/>
          <a:srcRect/>
          <a:stretch>
            <a:fillRect/>
          </a:stretch>
        </p:blipFill>
        <p:spPr>
          <a:xfrm>
            <a:off x="7734562" y="1253317"/>
            <a:ext cx="4177106" cy="5418733"/>
          </a:xfrm>
        </p:spPr>
      </p:pic>
      <p:sp>
        <p:nvSpPr>
          <p:cNvPr id="15" name="Text 2">
            <a:extLst>
              <a:ext uri="{FF2B5EF4-FFF2-40B4-BE49-F238E27FC236}">
                <a16:creationId xmlns:a16="http://schemas.microsoft.com/office/drawing/2014/main" id="{521E1BA8-E31A-DDA3-6F2D-836A509513BC}"/>
              </a:ext>
            </a:extLst>
          </p:cNvPr>
          <p:cNvSpPr/>
          <p:nvPr/>
        </p:nvSpPr>
        <p:spPr>
          <a:xfrm>
            <a:off x="4631453" y="3019618"/>
            <a:ext cx="2929094" cy="1378105"/>
          </a:xfrm>
          <a:prstGeom prst="rect">
            <a:avLst/>
          </a:prstGeom>
          <a:noFill/>
        </p:spPr>
        <p:txBody>
          <a:bodyPr wrap="none" rtlCol="0" anchor="t"/>
          <a:lstStyle/>
          <a:p>
            <a:pPr marL="0" marR="0" lvl="0" indent="0" algn="ctr" defTabSz="76197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Hoạt </a:t>
            </a: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động 1.</a:t>
            </a:r>
          </a:p>
          <a:p>
            <a:pPr marL="0" marR="0" lvl="0" indent="0" algn="ctr" defTabSz="76197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Khởi </a:t>
            </a:r>
            <a:r>
              <a:rPr kumimoji="0" lang="en-US" sz="3812"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động</a:t>
            </a:r>
            <a:endParaRPr kumimoji="0" lang="en-US" sz="3812" b="1" i="0" u="none" strike="noStrike" kern="0" cap="none" spc="0" normalizeH="0" baseline="0" noProof="0" dirty="0">
              <a:ln>
                <a:noFill/>
              </a:ln>
              <a:solidFill>
                <a:prstClr val="black"/>
              </a:solidFill>
              <a:effectLst/>
              <a:uLnTx/>
              <a:uFillTx/>
            </a:endParaRPr>
          </a:p>
        </p:txBody>
      </p:sp>
      <p:sp>
        <p:nvSpPr>
          <p:cNvPr id="16" name="Hình chữ nhật: Góc Trên Tròn 15">
            <a:extLst>
              <a:ext uri="{FF2B5EF4-FFF2-40B4-BE49-F238E27FC236}">
                <a16:creationId xmlns:a16="http://schemas.microsoft.com/office/drawing/2014/main" id="{64BDF8A0-4F35-B802-F8A6-ED50A1BCCFA0}"/>
              </a:ext>
            </a:extLst>
          </p:cNvPr>
          <p:cNvSpPr/>
          <p:nvPr/>
        </p:nvSpPr>
        <p:spPr>
          <a:xfrm rot="16200000">
            <a:off x="8082634" y="-3121705"/>
            <a:ext cx="842016" cy="7376722"/>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Hình chữ nhật: Góc Trên Tròn 16">
            <a:extLst>
              <a:ext uri="{FF2B5EF4-FFF2-40B4-BE49-F238E27FC236}">
                <a16:creationId xmlns:a16="http://schemas.microsoft.com/office/drawing/2014/main" id="{F6A57C9D-DE71-9501-7083-53DE05060F71}"/>
              </a:ext>
            </a:extLst>
          </p:cNvPr>
          <p:cNvSpPr/>
          <p:nvPr/>
        </p:nvSpPr>
        <p:spPr>
          <a:xfrm rot="16200000">
            <a:off x="8942763" y="-2366077"/>
            <a:ext cx="623385" cy="587509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2">
            <a:extLst>
              <a:ext uri="{FF2B5EF4-FFF2-40B4-BE49-F238E27FC236}">
                <a16:creationId xmlns:a16="http://schemas.microsoft.com/office/drawing/2014/main" id="{6750395C-B934-726F-1FEF-6AD1F069A37E}"/>
              </a:ext>
            </a:extLst>
          </p:cNvPr>
          <p:cNvSpPr txBox="1"/>
          <p:nvPr/>
        </p:nvSpPr>
        <p:spPr>
          <a:xfrm>
            <a:off x="6467911" y="324650"/>
            <a:ext cx="5336561"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3200">
                <a:solidFill>
                  <a:srgbClr val="F9FAFB"/>
                </a:solidFill>
                <a:latin typeface="Sigmar One" panose="00000500000000000000"/>
                <a:ea typeface="Sigmar One" panose="00000500000000000000"/>
                <a:cs typeface="Sigmar One" panose="00000500000000000000"/>
                <a:sym typeface="Sigmar One" panose="00000500000000000000"/>
              </a:rPr>
              <a:t>TRONG ÁNH ĐÈN THÀNH THỊ</a:t>
            </a:r>
            <a:endParaRPr lang="en-US" sz="3200"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
        <p:nvSpPr>
          <p:cNvPr id="20" name="Rectangle 21387">
            <a:extLst>
              <a:ext uri="{FF2B5EF4-FFF2-40B4-BE49-F238E27FC236}">
                <a16:creationId xmlns:a16="http://schemas.microsoft.com/office/drawing/2014/main" id="{D4C10932-FC1A-5759-C772-1BD4D94B391A}"/>
              </a:ext>
            </a:extLst>
          </p:cNvPr>
          <p:cNvSpPr/>
          <p:nvPr/>
        </p:nvSpPr>
        <p:spPr>
          <a:xfrm>
            <a:off x="2188730" y="189634"/>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7000"/>
              </a:lnSpc>
              <a:spcBef>
                <a:spcPts val="0"/>
              </a:spcBef>
              <a:spcAft>
                <a:spcPts val="800"/>
              </a:spcAft>
              <a:buClrTx/>
              <a:buSzTx/>
              <a:buFontTx/>
              <a:buNone/>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388">
            <a:extLst>
              <a:ext uri="{FF2B5EF4-FFF2-40B4-BE49-F238E27FC236}">
                <a16:creationId xmlns:a16="http://schemas.microsoft.com/office/drawing/2014/main" id="{0B0C43EF-A2D0-E520-7381-D058258B65FB}"/>
              </a:ext>
            </a:extLst>
          </p:cNvPr>
          <p:cNvSpPr/>
          <p:nvPr/>
        </p:nvSpPr>
        <p:spPr>
          <a:xfrm>
            <a:off x="5076732" y="425770"/>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7000"/>
              </a:lnSpc>
              <a:spcBef>
                <a:spcPts val="0"/>
              </a:spcBef>
              <a:spcAft>
                <a:spcPts val="800"/>
              </a:spcAft>
              <a:buClrTx/>
              <a:buSzTx/>
              <a:buFontTx/>
              <a:buNone/>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 5">
            <a:extLst>
              <a:ext uri="{FF2B5EF4-FFF2-40B4-BE49-F238E27FC236}">
                <a16:creationId xmlns:a16="http://schemas.microsoft.com/office/drawing/2014/main" id="{676E559C-F97E-5F20-0034-786BFDC40452}"/>
              </a:ext>
            </a:extLst>
          </p:cNvPr>
          <p:cNvSpPr/>
          <p:nvPr/>
        </p:nvSpPr>
        <p:spPr>
          <a:xfrm>
            <a:off x="8657438" y="2027510"/>
            <a:ext cx="3254229" cy="1646868"/>
          </a:xfrm>
          <a:prstGeom prst="rect">
            <a:avLst/>
          </a:prstGeom>
          <a:noFill/>
          <a:ln>
            <a:solidFill>
              <a:schemeClr val="accent1">
                <a:lumMod val="60000"/>
                <a:lumOff val="40000"/>
              </a:schemeClr>
            </a:solidFill>
          </a:ln>
        </p:spPr>
        <p:txBody>
          <a:bodyPr wrap="square" rtlCol="0" anchor="t"/>
          <a:lstStyle/>
          <a:p>
            <a:pPr algn="just" defTabSz="761970">
              <a:spcBef>
                <a:spcPts val="600"/>
              </a:spcBef>
              <a:spcAft>
                <a:spcPts val="600"/>
              </a:spcAft>
            </a:pPr>
            <a:r>
              <a:rPr lang="en-US" sz="3200">
                <a:latin typeface="Source Sans Pro" pitchFamily="34" charset="0"/>
                <a:ea typeface="Source Sans Pro" pitchFamily="34" charset="-122"/>
                <a:cs typeface="Source Sans Pro" pitchFamily="34" charset="-120"/>
              </a:rPr>
              <a:t>? </a:t>
            </a:r>
            <a:r>
              <a:rPr lang="en-US" sz="3200" dirty="0">
                <a:latin typeface="Source Sans Pro" pitchFamily="34" charset="0"/>
                <a:ea typeface="Source Sans Pro" pitchFamily="34" charset="-122"/>
                <a:cs typeface="Source Sans Pro" pitchFamily="34" charset="-120"/>
              </a:rPr>
              <a:t>Trang phục truyền thống của Việt Nam là </a:t>
            </a:r>
            <a:r>
              <a:rPr lang="en-US" sz="3200">
                <a:latin typeface="Source Sans Pro" pitchFamily="34" charset="0"/>
                <a:ea typeface="Source Sans Pro" pitchFamily="34" charset="-122"/>
                <a:cs typeface="Source Sans Pro" pitchFamily="34" charset="-120"/>
              </a:rPr>
              <a:t>gì?</a:t>
            </a:r>
            <a:endParaRPr lang="en-US" sz="3200" dirty="0">
              <a:latin typeface="Calibri"/>
            </a:endParaRPr>
          </a:p>
        </p:txBody>
      </p:sp>
      <p:sp>
        <p:nvSpPr>
          <p:cNvPr id="27" name="Hộp Văn bản 26">
            <a:extLst>
              <a:ext uri="{FF2B5EF4-FFF2-40B4-BE49-F238E27FC236}">
                <a16:creationId xmlns:a16="http://schemas.microsoft.com/office/drawing/2014/main" id="{3CC20A62-F47F-37E8-9009-5B375156A1B0}"/>
              </a:ext>
            </a:extLst>
          </p:cNvPr>
          <p:cNvSpPr txBox="1"/>
          <p:nvPr/>
        </p:nvSpPr>
        <p:spPr>
          <a:xfrm>
            <a:off x="7759424" y="3870722"/>
            <a:ext cx="3708326" cy="2062103"/>
          </a:xfrm>
          <a:prstGeom prst="rect">
            <a:avLst/>
          </a:prstGeom>
          <a:noFill/>
          <a:ln>
            <a:solidFill>
              <a:schemeClr val="accent1">
                <a:lumMod val="60000"/>
                <a:lumOff val="40000"/>
              </a:schemeClr>
            </a:solidFill>
          </a:ln>
        </p:spPr>
        <p:txBody>
          <a:bodyPr wrap="square">
            <a:spAutoFit/>
          </a:bodyPr>
          <a:lstStyle/>
          <a:p>
            <a:pPr algn="just"/>
            <a:r>
              <a:rPr lang="en-US" sz="3200">
                <a:latin typeface="Source Sans Pro" pitchFamily="34" charset="0"/>
                <a:ea typeface="Source Sans Pro" pitchFamily="34" charset="-122"/>
                <a:cs typeface="Source Sans Pro" pitchFamily="34" charset="-120"/>
              </a:rPr>
              <a:t>Theo em, tà áo dài có vai trò gì trong đời sống văn hóa của người Việt?</a:t>
            </a:r>
            <a:endParaRPr lang="vi-VN" sz="3200"/>
          </a:p>
        </p:txBody>
      </p:sp>
      <p:grpSp>
        <p:nvGrpSpPr>
          <p:cNvPr id="148" name="Google Shape;567;p36">
            <a:extLst>
              <a:ext uri="{FF2B5EF4-FFF2-40B4-BE49-F238E27FC236}">
                <a16:creationId xmlns:a16="http://schemas.microsoft.com/office/drawing/2014/main" id="{83781C50-AB84-80E3-0385-197D7E38584E}"/>
              </a:ext>
            </a:extLst>
          </p:cNvPr>
          <p:cNvGrpSpPr/>
          <p:nvPr/>
        </p:nvGrpSpPr>
        <p:grpSpPr>
          <a:xfrm>
            <a:off x="474707" y="1372005"/>
            <a:ext cx="3712828" cy="4231919"/>
            <a:chOff x="182225" y="2638375"/>
            <a:chExt cx="1881325" cy="2198775"/>
          </a:xfrm>
        </p:grpSpPr>
        <p:grpSp>
          <p:nvGrpSpPr>
            <p:cNvPr id="149" name="Google Shape;568;p36">
              <a:extLst>
                <a:ext uri="{FF2B5EF4-FFF2-40B4-BE49-F238E27FC236}">
                  <a16:creationId xmlns:a16="http://schemas.microsoft.com/office/drawing/2014/main" id="{0182EE28-6D65-B03A-E537-97B1C812DC74}"/>
                </a:ext>
              </a:extLst>
            </p:cNvPr>
            <p:cNvGrpSpPr/>
            <p:nvPr/>
          </p:nvGrpSpPr>
          <p:grpSpPr>
            <a:xfrm>
              <a:off x="182225" y="2638375"/>
              <a:ext cx="1881325" cy="2198775"/>
              <a:chOff x="-3187875" y="704500"/>
              <a:chExt cx="1881325" cy="2198775"/>
            </a:xfrm>
          </p:grpSpPr>
          <p:sp>
            <p:nvSpPr>
              <p:cNvPr id="152" name="Google Shape;569;p36">
                <a:extLst>
                  <a:ext uri="{FF2B5EF4-FFF2-40B4-BE49-F238E27FC236}">
                    <a16:creationId xmlns:a16="http://schemas.microsoft.com/office/drawing/2014/main" id="{E2995FE3-4293-181D-635A-6B889254A637}"/>
                  </a:ext>
                </a:extLst>
              </p:cNvPr>
              <p:cNvSpPr/>
              <p:nvPr/>
            </p:nvSpPr>
            <p:spPr>
              <a:xfrm>
                <a:off x="-2613975" y="2498625"/>
                <a:ext cx="284550" cy="404650"/>
              </a:xfrm>
              <a:custGeom>
                <a:avLst/>
                <a:gdLst/>
                <a:ahLst/>
                <a:cxnLst/>
                <a:rect l="l" t="t" r="r" b="b"/>
                <a:pathLst>
                  <a:path w="11382" h="16186" extrusionOk="0">
                    <a:moveTo>
                      <a:pt x="1036" y="0"/>
                    </a:moveTo>
                    <a:cubicBezTo>
                      <a:pt x="1" y="4727"/>
                      <a:pt x="816" y="12347"/>
                      <a:pt x="3074" y="14649"/>
                    </a:cubicBezTo>
                    <a:cubicBezTo>
                      <a:pt x="4201" y="15796"/>
                      <a:pt x="5328" y="16185"/>
                      <a:pt x="6348" y="16185"/>
                    </a:cubicBezTo>
                    <a:cubicBezTo>
                      <a:pt x="7082" y="16185"/>
                      <a:pt x="7760" y="15984"/>
                      <a:pt x="8345" y="15718"/>
                    </a:cubicBezTo>
                    <a:cubicBezTo>
                      <a:pt x="8460" y="15664"/>
                      <a:pt x="8573" y="15610"/>
                      <a:pt x="8681" y="15553"/>
                    </a:cubicBezTo>
                    <a:cubicBezTo>
                      <a:pt x="9015" y="15376"/>
                      <a:pt x="9335" y="15178"/>
                      <a:pt x="9643" y="14959"/>
                    </a:cubicBezTo>
                    <a:cubicBezTo>
                      <a:pt x="9748" y="14887"/>
                      <a:pt x="9844" y="14814"/>
                      <a:pt x="9932" y="14752"/>
                    </a:cubicBezTo>
                    <a:cubicBezTo>
                      <a:pt x="9955" y="14736"/>
                      <a:pt x="9977" y="14718"/>
                      <a:pt x="9998" y="14703"/>
                    </a:cubicBezTo>
                    <a:cubicBezTo>
                      <a:pt x="11052" y="13930"/>
                      <a:pt x="9943" y="13599"/>
                      <a:pt x="8393" y="12322"/>
                    </a:cubicBezTo>
                    <a:cubicBezTo>
                      <a:pt x="6839" y="11049"/>
                      <a:pt x="6177" y="4735"/>
                      <a:pt x="9443" y="2743"/>
                    </a:cubicBezTo>
                    <a:cubicBezTo>
                      <a:pt x="10124" y="2324"/>
                      <a:pt x="10777" y="1731"/>
                      <a:pt x="11382" y="1054"/>
                    </a:cubicBezTo>
                    <a:lnTo>
                      <a:pt x="11382" y="1054"/>
                    </a:lnTo>
                    <a:cubicBezTo>
                      <a:pt x="10834" y="1072"/>
                      <a:pt x="10280" y="1082"/>
                      <a:pt x="9723" y="1082"/>
                    </a:cubicBezTo>
                    <a:cubicBezTo>
                      <a:pt x="6778" y="1082"/>
                      <a:pt x="3747" y="806"/>
                      <a:pt x="103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3" name="Google Shape;570;p36">
                <a:extLst>
                  <a:ext uri="{FF2B5EF4-FFF2-40B4-BE49-F238E27FC236}">
                    <a16:creationId xmlns:a16="http://schemas.microsoft.com/office/drawing/2014/main" id="{B76B3A52-DF1F-42EE-4FAE-5665CD18EBAC}"/>
                  </a:ext>
                </a:extLst>
              </p:cNvPr>
              <p:cNvSpPr/>
              <p:nvPr/>
            </p:nvSpPr>
            <p:spPr>
              <a:xfrm>
                <a:off x="-2597150" y="2495850"/>
                <a:ext cx="9675" cy="2825"/>
              </a:xfrm>
              <a:custGeom>
                <a:avLst/>
                <a:gdLst/>
                <a:ahLst/>
                <a:cxnLst/>
                <a:rect l="l" t="t" r="r" b="b"/>
                <a:pathLst>
                  <a:path w="387" h="113" extrusionOk="0">
                    <a:moveTo>
                      <a:pt x="0" y="1"/>
                    </a:moveTo>
                    <a:cubicBezTo>
                      <a:pt x="120" y="39"/>
                      <a:pt x="240" y="76"/>
                      <a:pt x="363" y="112"/>
                    </a:cubicBezTo>
                    <a:cubicBezTo>
                      <a:pt x="370" y="75"/>
                      <a:pt x="378" y="38"/>
                      <a:pt x="386" y="1"/>
                    </a:cubicBezTo>
                    <a:lnTo>
                      <a:pt x="386" y="1"/>
                    </a:lnTo>
                    <a:cubicBezTo>
                      <a:pt x="342" y="1"/>
                      <a:pt x="299" y="1"/>
                      <a:pt x="256" y="1"/>
                    </a:cubicBezTo>
                    <a:cubicBezTo>
                      <a:pt x="170" y="1"/>
                      <a:pt x="85" y="1"/>
                      <a:pt x="0" y="1"/>
                    </a:cubicBezTo>
                    <a:close/>
                  </a:path>
                </a:pathLst>
              </a:custGeom>
              <a:solidFill>
                <a:srgbClr val="B5CA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4" name="Google Shape;571;p36">
                <a:extLst>
                  <a:ext uri="{FF2B5EF4-FFF2-40B4-BE49-F238E27FC236}">
                    <a16:creationId xmlns:a16="http://schemas.microsoft.com/office/drawing/2014/main" id="{C43BCDC5-B308-72A2-D325-6A1665020994}"/>
                  </a:ext>
                </a:extLst>
              </p:cNvPr>
              <p:cNvSpPr/>
              <p:nvPr/>
            </p:nvSpPr>
            <p:spPr>
              <a:xfrm>
                <a:off x="-2601175" y="2492025"/>
                <a:ext cx="17625" cy="10425"/>
              </a:xfrm>
              <a:custGeom>
                <a:avLst/>
                <a:gdLst/>
                <a:ahLst/>
                <a:cxnLst/>
                <a:rect l="l" t="t" r="r" b="b"/>
                <a:pathLst>
                  <a:path w="705" h="417" extrusionOk="0">
                    <a:moveTo>
                      <a:pt x="562" y="0"/>
                    </a:moveTo>
                    <a:cubicBezTo>
                      <a:pt x="556" y="0"/>
                      <a:pt x="550" y="1"/>
                      <a:pt x="545" y="3"/>
                    </a:cubicBezTo>
                    <a:lnTo>
                      <a:pt x="161" y="3"/>
                    </a:lnTo>
                    <a:cubicBezTo>
                      <a:pt x="86" y="3"/>
                      <a:pt x="24" y="57"/>
                      <a:pt x="12" y="130"/>
                    </a:cubicBezTo>
                    <a:cubicBezTo>
                      <a:pt x="1" y="203"/>
                      <a:pt x="44" y="275"/>
                      <a:pt x="116" y="297"/>
                    </a:cubicBezTo>
                    <a:cubicBezTo>
                      <a:pt x="237" y="336"/>
                      <a:pt x="358" y="373"/>
                      <a:pt x="480" y="410"/>
                    </a:cubicBezTo>
                    <a:cubicBezTo>
                      <a:pt x="494" y="415"/>
                      <a:pt x="508" y="416"/>
                      <a:pt x="524" y="417"/>
                    </a:cubicBezTo>
                    <a:lnTo>
                      <a:pt x="524" y="416"/>
                    </a:lnTo>
                    <a:cubicBezTo>
                      <a:pt x="594" y="416"/>
                      <a:pt x="656" y="367"/>
                      <a:pt x="671" y="298"/>
                    </a:cubicBezTo>
                    <a:lnTo>
                      <a:pt x="694" y="187"/>
                    </a:lnTo>
                    <a:cubicBezTo>
                      <a:pt x="704" y="142"/>
                      <a:pt x="694" y="95"/>
                      <a:pt x="664" y="58"/>
                    </a:cubicBezTo>
                    <a:cubicBezTo>
                      <a:pt x="640" y="28"/>
                      <a:pt x="595" y="0"/>
                      <a:pt x="5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5" name="Google Shape;572;p36">
                <a:extLst>
                  <a:ext uri="{FF2B5EF4-FFF2-40B4-BE49-F238E27FC236}">
                    <a16:creationId xmlns:a16="http://schemas.microsoft.com/office/drawing/2014/main" id="{BBD8EF27-845A-467A-99C6-85EC4CAB5BB3}"/>
                  </a:ext>
                </a:extLst>
              </p:cNvPr>
              <p:cNvSpPr/>
              <p:nvPr/>
            </p:nvSpPr>
            <p:spPr>
              <a:xfrm>
                <a:off x="-2218625" y="2340025"/>
                <a:ext cx="312575" cy="472275"/>
              </a:xfrm>
              <a:custGeom>
                <a:avLst/>
                <a:gdLst/>
                <a:ahLst/>
                <a:cxnLst/>
                <a:rect l="l" t="t" r="r" b="b"/>
                <a:pathLst>
                  <a:path w="12503" h="18891" extrusionOk="0">
                    <a:moveTo>
                      <a:pt x="12502" y="0"/>
                    </a:moveTo>
                    <a:lnTo>
                      <a:pt x="12502" y="0"/>
                    </a:lnTo>
                    <a:cubicBezTo>
                      <a:pt x="10449" y="3538"/>
                      <a:pt x="7324" y="6076"/>
                      <a:pt x="3935" y="6582"/>
                    </a:cubicBezTo>
                    <a:cubicBezTo>
                      <a:pt x="2868" y="6741"/>
                      <a:pt x="1635" y="6910"/>
                      <a:pt x="298" y="7054"/>
                    </a:cubicBezTo>
                    <a:cubicBezTo>
                      <a:pt x="0" y="11019"/>
                      <a:pt x="768" y="15881"/>
                      <a:pt x="2402" y="17549"/>
                    </a:cubicBezTo>
                    <a:cubicBezTo>
                      <a:pt x="3386" y="18551"/>
                      <a:pt x="4371" y="18891"/>
                      <a:pt x="5262" y="18891"/>
                    </a:cubicBezTo>
                    <a:cubicBezTo>
                      <a:pt x="5903" y="18891"/>
                      <a:pt x="6496" y="18715"/>
                      <a:pt x="7005" y="18483"/>
                    </a:cubicBezTo>
                    <a:cubicBezTo>
                      <a:pt x="7110" y="18437"/>
                      <a:pt x="7210" y="18386"/>
                      <a:pt x="7306" y="18338"/>
                    </a:cubicBezTo>
                    <a:cubicBezTo>
                      <a:pt x="7596" y="18184"/>
                      <a:pt x="7876" y="18011"/>
                      <a:pt x="8144" y="17820"/>
                    </a:cubicBezTo>
                    <a:cubicBezTo>
                      <a:pt x="8237" y="17754"/>
                      <a:pt x="8318" y="17694"/>
                      <a:pt x="8393" y="17640"/>
                    </a:cubicBezTo>
                    <a:cubicBezTo>
                      <a:pt x="8414" y="17625"/>
                      <a:pt x="8433" y="17613"/>
                      <a:pt x="8450" y="17597"/>
                    </a:cubicBezTo>
                    <a:cubicBezTo>
                      <a:pt x="9371" y="16920"/>
                      <a:pt x="8403" y="16628"/>
                      <a:pt x="7047" y="15517"/>
                    </a:cubicBezTo>
                    <a:cubicBezTo>
                      <a:pt x="5692" y="14403"/>
                      <a:pt x="5168" y="8975"/>
                      <a:pt x="7968" y="7144"/>
                    </a:cubicBezTo>
                    <a:cubicBezTo>
                      <a:pt x="11277" y="4984"/>
                      <a:pt x="12229" y="1786"/>
                      <a:pt x="125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6" name="Google Shape;573;p36">
                <a:extLst>
                  <a:ext uri="{FF2B5EF4-FFF2-40B4-BE49-F238E27FC236}">
                    <a16:creationId xmlns:a16="http://schemas.microsoft.com/office/drawing/2014/main" id="{0BD3B6D6-6E42-0709-1DE2-B91B04372A60}"/>
                  </a:ext>
                </a:extLst>
              </p:cNvPr>
              <p:cNvSpPr/>
              <p:nvPr/>
            </p:nvSpPr>
            <p:spPr>
              <a:xfrm>
                <a:off x="-2287225" y="2043700"/>
                <a:ext cx="24200" cy="28950"/>
              </a:xfrm>
              <a:custGeom>
                <a:avLst/>
                <a:gdLst/>
                <a:ahLst/>
                <a:cxnLst/>
                <a:rect l="l" t="t" r="r" b="b"/>
                <a:pathLst>
                  <a:path w="968" h="1158" extrusionOk="0">
                    <a:moveTo>
                      <a:pt x="802" y="1"/>
                    </a:moveTo>
                    <a:cubicBezTo>
                      <a:pt x="754" y="1"/>
                      <a:pt x="707" y="24"/>
                      <a:pt x="678" y="65"/>
                    </a:cubicBezTo>
                    <a:cubicBezTo>
                      <a:pt x="470" y="363"/>
                      <a:pt x="268" y="651"/>
                      <a:pt x="73" y="919"/>
                    </a:cubicBezTo>
                    <a:cubicBezTo>
                      <a:pt x="0" y="1019"/>
                      <a:pt x="72" y="1157"/>
                      <a:pt x="194" y="1157"/>
                    </a:cubicBezTo>
                    <a:cubicBezTo>
                      <a:pt x="222" y="1157"/>
                      <a:pt x="249" y="1151"/>
                      <a:pt x="273" y="1136"/>
                    </a:cubicBezTo>
                    <a:cubicBezTo>
                      <a:pt x="574" y="954"/>
                      <a:pt x="806" y="629"/>
                      <a:pt x="944" y="197"/>
                    </a:cubicBezTo>
                    <a:cubicBezTo>
                      <a:pt x="968" y="126"/>
                      <a:pt x="934" y="49"/>
                      <a:pt x="868" y="17"/>
                    </a:cubicBezTo>
                    <a:cubicBezTo>
                      <a:pt x="847" y="6"/>
                      <a:pt x="824" y="1"/>
                      <a:pt x="80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7" name="Google Shape;574;p36">
                <a:extLst>
                  <a:ext uri="{FF2B5EF4-FFF2-40B4-BE49-F238E27FC236}">
                    <a16:creationId xmlns:a16="http://schemas.microsoft.com/office/drawing/2014/main" id="{5CC124E9-C077-E8C0-82FC-8464CDD8CAFA}"/>
                  </a:ext>
                </a:extLst>
              </p:cNvPr>
              <p:cNvSpPr/>
              <p:nvPr/>
            </p:nvSpPr>
            <p:spPr>
              <a:xfrm>
                <a:off x="-3187875" y="2036900"/>
                <a:ext cx="395075" cy="453275"/>
              </a:xfrm>
              <a:custGeom>
                <a:avLst/>
                <a:gdLst/>
                <a:ahLst/>
                <a:cxnLst/>
                <a:rect l="l" t="t" r="r" b="b"/>
                <a:pathLst>
                  <a:path w="15803" h="18131" extrusionOk="0">
                    <a:moveTo>
                      <a:pt x="14241" y="1"/>
                    </a:moveTo>
                    <a:cubicBezTo>
                      <a:pt x="12051" y="3145"/>
                      <a:pt x="8765" y="6342"/>
                      <a:pt x="6515" y="8836"/>
                    </a:cubicBezTo>
                    <a:cubicBezTo>
                      <a:pt x="3548" y="12126"/>
                      <a:pt x="0" y="12513"/>
                      <a:pt x="1096" y="14513"/>
                    </a:cubicBezTo>
                    <a:cubicBezTo>
                      <a:pt x="2263" y="17290"/>
                      <a:pt x="4576" y="18130"/>
                      <a:pt x="6952" y="18130"/>
                    </a:cubicBezTo>
                    <a:cubicBezTo>
                      <a:pt x="10095" y="18130"/>
                      <a:pt x="13347" y="16659"/>
                      <a:pt x="14192" y="16255"/>
                    </a:cubicBezTo>
                    <a:cubicBezTo>
                      <a:pt x="14696" y="16014"/>
                      <a:pt x="15163" y="15707"/>
                      <a:pt x="15650" y="15479"/>
                    </a:cubicBezTo>
                    <a:cubicBezTo>
                      <a:pt x="14847" y="14353"/>
                      <a:pt x="14424" y="12906"/>
                      <a:pt x="14235" y="11148"/>
                    </a:cubicBezTo>
                    <a:cubicBezTo>
                      <a:pt x="14192" y="10736"/>
                      <a:pt x="14176" y="10320"/>
                      <a:pt x="14187" y="9905"/>
                    </a:cubicBezTo>
                    <a:cubicBezTo>
                      <a:pt x="13898" y="9810"/>
                      <a:pt x="13679" y="9699"/>
                      <a:pt x="13558" y="9568"/>
                    </a:cubicBezTo>
                    <a:cubicBezTo>
                      <a:pt x="12759" y="8704"/>
                      <a:pt x="14143" y="4951"/>
                      <a:pt x="15802" y="2583"/>
                    </a:cubicBezTo>
                    <a:cubicBezTo>
                      <a:pt x="15306" y="1790"/>
                      <a:pt x="14751" y="881"/>
                      <a:pt x="14241"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8" name="Google Shape;575;p36">
                <a:extLst>
                  <a:ext uri="{FF2B5EF4-FFF2-40B4-BE49-F238E27FC236}">
                    <a16:creationId xmlns:a16="http://schemas.microsoft.com/office/drawing/2014/main" id="{44FC914B-FC7B-7ABC-7D68-B38AC973BEA0}"/>
                  </a:ext>
                </a:extLst>
              </p:cNvPr>
              <p:cNvSpPr/>
              <p:nvPr/>
            </p:nvSpPr>
            <p:spPr>
              <a:xfrm>
                <a:off x="-2069625" y="1521050"/>
                <a:ext cx="388175" cy="188825"/>
              </a:xfrm>
              <a:custGeom>
                <a:avLst/>
                <a:gdLst/>
                <a:ahLst/>
                <a:cxnLst/>
                <a:rect l="l" t="t" r="r" b="b"/>
                <a:pathLst>
                  <a:path w="15527" h="7553" extrusionOk="0">
                    <a:moveTo>
                      <a:pt x="12" y="1"/>
                    </a:moveTo>
                    <a:cubicBezTo>
                      <a:pt x="9" y="97"/>
                      <a:pt x="5" y="196"/>
                      <a:pt x="1" y="298"/>
                    </a:cubicBezTo>
                    <a:cubicBezTo>
                      <a:pt x="920" y="1764"/>
                      <a:pt x="2257" y="4080"/>
                      <a:pt x="3624" y="6784"/>
                    </a:cubicBezTo>
                    <a:cubicBezTo>
                      <a:pt x="6629" y="7084"/>
                      <a:pt x="11459" y="7552"/>
                      <a:pt x="12902" y="7552"/>
                    </a:cubicBezTo>
                    <a:cubicBezTo>
                      <a:pt x="13049" y="7552"/>
                      <a:pt x="13161" y="7547"/>
                      <a:pt x="13233" y="7537"/>
                    </a:cubicBezTo>
                    <a:cubicBezTo>
                      <a:pt x="14329" y="7376"/>
                      <a:pt x="15039" y="6537"/>
                      <a:pt x="15362" y="5473"/>
                    </a:cubicBezTo>
                    <a:cubicBezTo>
                      <a:pt x="15526" y="4929"/>
                      <a:pt x="14833" y="4520"/>
                      <a:pt x="14116" y="4250"/>
                    </a:cubicBezTo>
                    <a:cubicBezTo>
                      <a:pt x="14485" y="3937"/>
                      <a:pt x="14289" y="3184"/>
                      <a:pt x="13910" y="3020"/>
                    </a:cubicBezTo>
                    <a:cubicBezTo>
                      <a:pt x="13459" y="2828"/>
                      <a:pt x="9911" y="3214"/>
                      <a:pt x="3072" y="1021"/>
                    </a:cubicBezTo>
                    <a:cubicBezTo>
                      <a:pt x="1859" y="632"/>
                      <a:pt x="854" y="295"/>
                      <a:pt x="1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9" name="Google Shape;576;p36">
                <a:extLst>
                  <a:ext uri="{FF2B5EF4-FFF2-40B4-BE49-F238E27FC236}">
                    <a16:creationId xmlns:a16="http://schemas.microsoft.com/office/drawing/2014/main" id="{770D7DEE-4012-D89E-D847-1B8F9C55FD31}"/>
                  </a:ext>
                </a:extLst>
              </p:cNvPr>
              <p:cNvSpPr/>
              <p:nvPr/>
            </p:nvSpPr>
            <p:spPr>
              <a:xfrm>
                <a:off x="-2718700" y="2245050"/>
                <a:ext cx="114700" cy="96700"/>
              </a:xfrm>
              <a:custGeom>
                <a:avLst/>
                <a:gdLst/>
                <a:ahLst/>
                <a:cxnLst/>
                <a:rect l="l" t="t" r="r" b="b"/>
                <a:pathLst>
                  <a:path w="4588" h="3868" extrusionOk="0">
                    <a:moveTo>
                      <a:pt x="2989" y="0"/>
                    </a:moveTo>
                    <a:cubicBezTo>
                      <a:pt x="1876" y="0"/>
                      <a:pt x="448" y="194"/>
                      <a:pt x="306" y="403"/>
                    </a:cubicBezTo>
                    <a:cubicBezTo>
                      <a:pt x="75" y="744"/>
                      <a:pt x="0" y="1389"/>
                      <a:pt x="30" y="2026"/>
                    </a:cubicBezTo>
                    <a:cubicBezTo>
                      <a:pt x="73" y="2897"/>
                      <a:pt x="312" y="3752"/>
                      <a:pt x="629" y="3790"/>
                    </a:cubicBezTo>
                    <a:cubicBezTo>
                      <a:pt x="861" y="3817"/>
                      <a:pt x="1546" y="3867"/>
                      <a:pt x="2272" y="3867"/>
                    </a:cubicBezTo>
                    <a:cubicBezTo>
                      <a:pt x="3259" y="3867"/>
                      <a:pt x="4324" y="3774"/>
                      <a:pt x="4436" y="3402"/>
                    </a:cubicBezTo>
                    <a:cubicBezTo>
                      <a:pt x="4525" y="3100"/>
                      <a:pt x="4587" y="2471"/>
                      <a:pt x="4585" y="1845"/>
                    </a:cubicBezTo>
                    <a:cubicBezTo>
                      <a:pt x="4582" y="1137"/>
                      <a:pt x="4496" y="432"/>
                      <a:pt x="4274" y="209"/>
                    </a:cubicBezTo>
                    <a:cubicBezTo>
                      <a:pt x="4125" y="60"/>
                      <a:pt x="3605" y="0"/>
                      <a:pt x="2989"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0" name="Google Shape;577;p36">
                <a:extLst>
                  <a:ext uri="{FF2B5EF4-FFF2-40B4-BE49-F238E27FC236}">
                    <a16:creationId xmlns:a16="http://schemas.microsoft.com/office/drawing/2014/main" id="{3E94F3E5-B83B-E8CC-D07D-3888D4223D5C}"/>
                  </a:ext>
                </a:extLst>
              </p:cNvPr>
              <p:cNvSpPr/>
              <p:nvPr/>
            </p:nvSpPr>
            <p:spPr>
              <a:xfrm>
                <a:off x="-2779575" y="704500"/>
                <a:ext cx="1200025" cy="1370425"/>
              </a:xfrm>
              <a:custGeom>
                <a:avLst/>
                <a:gdLst/>
                <a:ahLst/>
                <a:cxnLst/>
                <a:rect l="l" t="t" r="r" b="b"/>
                <a:pathLst>
                  <a:path w="48001" h="54817" extrusionOk="0">
                    <a:moveTo>
                      <a:pt x="10986" y="1"/>
                    </a:moveTo>
                    <a:cubicBezTo>
                      <a:pt x="9803" y="1"/>
                      <a:pt x="7993" y="1528"/>
                      <a:pt x="6440" y="3023"/>
                    </a:cubicBezTo>
                    <a:cubicBezTo>
                      <a:pt x="2634" y="6685"/>
                      <a:pt x="3087" y="16652"/>
                      <a:pt x="2827" y="24521"/>
                    </a:cubicBezTo>
                    <a:cubicBezTo>
                      <a:pt x="2590" y="31756"/>
                      <a:pt x="1481" y="44099"/>
                      <a:pt x="1" y="49159"/>
                    </a:cubicBezTo>
                    <a:cubicBezTo>
                      <a:pt x="744" y="50381"/>
                      <a:pt x="1846" y="52245"/>
                      <a:pt x="2740" y="53686"/>
                    </a:cubicBezTo>
                    <a:cubicBezTo>
                      <a:pt x="4716" y="53277"/>
                      <a:pt x="9618" y="52528"/>
                      <a:pt x="12741" y="52528"/>
                    </a:cubicBezTo>
                    <a:cubicBezTo>
                      <a:pt x="13857" y="52528"/>
                      <a:pt x="14746" y="52624"/>
                      <a:pt x="15192" y="52865"/>
                    </a:cubicBezTo>
                    <a:cubicBezTo>
                      <a:pt x="15317" y="52931"/>
                      <a:pt x="15432" y="53046"/>
                      <a:pt x="15537" y="53199"/>
                    </a:cubicBezTo>
                    <a:cubicBezTo>
                      <a:pt x="15718" y="53463"/>
                      <a:pt x="15871" y="53847"/>
                      <a:pt x="16005" y="54310"/>
                    </a:cubicBezTo>
                    <a:cubicBezTo>
                      <a:pt x="16251" y="54026"/>
                      <a:pt x="16525" y="53698"/>
                      <a:pt x="16826" y="53325"/>
                    </a:cubicBezTo>
                    <a:cubicBezTo>
                      <a:pt x="16953" y="53515"/>
                      <a:pt x="17064" y="53671"/>
                      <a:pt x="17157" y="53777"/>
                    </a:cubicBezTo>
                    <a:cubicBezTo>
                      <a:pt x="17878" y="54613"/>
                      <a:pt x="18199" y="54816"/>
                      <a:pt x="18661" y="54816"/>
                    </a:cubicBezTo>
                    <a:cubicBezTo>
                      <a:pt x="18841" y="54816"/>
                      <a:pt x="19041" y="54786"/>
                      <a:pt x="19295" y="54749"/>
                    </a:cubicBezTo>
                    <a:cubicBezTo>
                      <a:pt x="19352" y="54741"/>
                      <a:pt x="19415" y="54731"/>
                      <a:pt x="19479" y="54722"/>
                    </a:cubicBezTo>
                    <a:cubicBezTo>
                      <a:pt x="19519" y="54717"/>
                      <a:pt x="19559" y="54707"/>
                      <a:pt x="19599" y="54695"/>
                    </a:cubicBezTo>
                    <a:cubicBezTo>
                      <a:pt x="19702" y="54671"/>
                      <a:pt x="19799" y="54631"/>
                      <a:pt x="19888" y="54575"/>
                    </a:cubicBezTo>
                    <a:cubicBezTo>
                      <a:pt x="20213" y="54379"/>
                      <a:pt x="20397" y="54029"/>
                      <a:pt x="20496" y="53720"/>
                    </a:cubicBezTo>
                    <a:cubicBezTo>
                      <a:pt x="20542" y="53578"/>
                      <a:pt x="20575" y="53434"/>
                      <a:pt x="20596" y="53287"/>
                    </a:cubicBezTo>
                    <a:cubicBezTo>
                      <a:pt x="20606" y="53225"/>
                      <a:pt x="20612" y="53163"/>
                      <a:pt x="20617" y="53100"/>
                    </a:cubicBezTo>
                    <a:cubicBezTo>
                      <a:pt x="20617" y="53100"/>
                      <a:pt x="20692" y="53073"/>
                      <a:pt x="20773" y="52968"/>
                    </a:cubicBezTo>
                    <a:cubicBezTo>
                      <a:pt x="20906" y="52802"/>
                      <a:pt x="21059" y="52437"/>
                      <a:pt x="20953" y="51673"/>
                    </a:cubicBezTo>
                    <a:cubicBezTo>
                      <a:pt x="20912" y="51348"/>
                      <a:pt x="20529" y="50237"/>
                      <a:pt x="19996" y="48783"/>
                    </a:cubicBezTo>
                    <a:cubicBezTo>
                      <a:pt x="22516" y="44614"/>
                      <a:pt x="25102" y="38706"/>
                      <a:pt x="25554" y="31587"/>
                    </a:cubicBezTo>
                    <a:cubicBezTo>
                      <a:pt x="25625" y="30496"/>
                      <a:pt x="25641" y="29374"/>
                      <a:pt x="25602" y="28224"/>
                    </a:cubicBezTo>
                    <a:cubicBezTo>
                      <a:pt x="24042" y="25051"/>
                      <a:pt x="22715" y="21270"/>
                      <a:pt x="23615" y="20102"/>
                    </a:cubicBezTo>
                    <a:cubicBezTo>
                      <a:pt x="24921" y="18410"/>
                      <a:pt x="30484" y="19135"/>
                      <a:pt x="32857" y="17732"/>
                    </a:cubicBezTo>
                    <a:cubicBezTo>
                      <a:pt x="34332" y="16860"/>
                      <a:pt x="34907" y="15165"/>
                      <a:pt x="35133" y="14006"/>
                    </a:cubicBezTo>
                    <a:cubicBezTo>
                      <a:pt x="42211" y="12813"/>
                      <a:pt x="48000" y="9715"/>
                      <a:pt x="47597" y="5684"/>
                    </a:cubicBezTo>
                    <a:cubicBezTo>
                      <a:pt x="47246" y="2169"/>
                      <a:pt x="45785" y="1192"/>
                      <a:pt x="43745" y="1192"/>
                    </a:cubicBezTo>
                    <a:cubicBezTo>
                      <a:pt x="42040" y="1192"/>
                      <a:pt x="39931" y="1875"/>
                      <a:pt x="37728" y="2330"/>
                    </a:cubicBezTo>
                    <a:cubicBezTo>
                      <a:pt x="34142" y="3071"/>
                      <a:pt x="28106" y="3545"/>
                      <a:pt x="25123" y="3545"/>
                    </a:cubicBezTo>
                    <a:cubicBezTo>
                      <a:pt x="24081" y="3545"/>
                      <a:pt x="23412" y="3488"/>
                      <a:pt x="23349" y="3363"/>
                    </a:cubicBezTo>
                    <a:cubicBezTo>
                      <a:pt x="23109" y="2878"/>
                      <a:pt x="21125" y="289"/>
                      <a:pt x="20277" y="193"/>
                    </a:cubicBezTo>
                    <a:cubicBezTo>
                      <a:pt x="20233" y="188"/>
                      <a:pt x="20191" y="185"/>
                      <a:pt x="20148" y="185"/>
                    </a:cubicBezTo>
                    <a:cubicBezTo>
                      <a:pt x="19360" y="185"/>
                      <a:pt x="18729" y="990"/>
                      <a:pt x="18729" y="990"/>
                    </a:cubicBezTo>
                    <a:cubicBezTo>
                      <a:pt x="17729" y="846"/>
                      <a:pt x="16659" y="798"/>
                      <a:pt x="15677" y="798"/>
                    </a:cubicBezTo>
                    <a:cubicBezTo>
                      <a:pt x="13713" y="798"/>
                      <a:pt x="12099" y="990"/>
                      <a:pt x="12099" y="990"/>
                    </a:cubicBezTo>
                    <a:cubicBezTo>
                      <a:pt x="11894" y="288"/>
                      <a:pt x="11499" y="1"/>
                      <a:pt x="10986"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1" name="Google Shape;578;p36">
                <a:extLst>
                  <a:ext uri="{FF2B5EF4-FFF2-40B4-BE49-F238E27FC236}">
                    <a16:creationId xmlns:a16="http://schemas.microsoft.com/office/drawing/2014/main" id="{C06E68ED-D5C4-6146-0653-587D54C2BEC1}"/>
                  </a:ext>
                </a:extLst>
              </p:cNvPr>
              <p:cNvSpPr/>
              <p:nvPr/>
            </p:nvSpPr>
            <p:spPr>
              <a:xfrm>
                <a:off x="-2588100" y="1528500"/>
                <a:ext cx="746500" cy="997225"/>
              </a:xfrm>
              <a:custGeom>
                <a:avLst/>
                <a:gdLst/>
                <a:ahLst/>
                <a:cxnLst/>
                <a:rect l="l" t="t" r="r" b="b"/>
                <a:pathLst>
                  <a:path w="29860" h="39889" extrusionOk="0">
                    <a:moveTo>
                      <a:pt x="20740" y="0"/>
                    </a:moveTo>
                    <a:cubicBezTo>
                      <a:pt x="20608" y="3155"/>
                      <a:pt x="19696" y="9234"/>
                      <a:pt x="15113" y="17291"/>
                    </a:cubicBezTo>
                    <a:cubicBezTo>
                      <a:pt x="14282" y="18627"/>
                      <a:pt x="13525" y="19772"/>
                      <a:pt x="12836" y="20760"/>
                    </a:cubicBezTo>
                    <a:cubicBezTo>
                      <a:pt x="12737" y="21071"/>
                      <a:pt x="12554" y="21419"/>
                      <a:pt x="12229" y="21616"/>
                    </a:cubicBezTo>
                    <a:cubicBezTo>
                      <a:pt x="10825" y="23556"/>
                      <a:pt x="9757" y="24766"/>
                      <a:pt x="9016" y="25506"/>
                    </a:cubicBezTo>
                    <a:cubicBezTo>
                      <a:pt x="9157" y="26881"/>
                      <a:pt x="9269" y="28259"/>
                      <a:pt x="9404" y="29323"/>
                    </a:cubicBezTo>
                    <a:cubicBezTo>
                      <a:pt x="9791" y="32387"/>
                      <a:pt x="9662" y="38194"/>
                      <a:pt x="1501" y="38645"/>
                    </a:cubicBezTo>
                    <a:cubicBezTo>
                      <a:pt x="987" y="38673"/>
                      <a:pt x="494" y="38689"/>
                      <a:pt x="24" y="38695"/>
                    </a:cubicBezTo>
                    <a:cubicBezTo>
                      <a:pt x="16" y="38732"/>
                      <a:pt x="8" y="38769"/>
                      <a:pt x="1" y="38807"/>
                    </a:cubicBezTo>
                    <a:cubicBezTo>
                      <a:pt x="2712" y="39610"/>
                      <a:pt x="5745" y="39889"/>
                      <a:pt x="8693" y="39889"/>
                    </a:cubicBezTo>
                    <a:cubicBezTo>
                      <a:pt x="9249" y="39889"/>
                      <a:pt x="9802" y="39879"/>
                      <a:pt x="10349" y="39860"/>
                    </a:cubicBezTo>
                    <a:cubicBezTo>
                      <a:pt x="12004" y="39805"/>
                      <a:pt x="13604" y="39675"/>
                      <a:pt x="15078" y="39515"/>
                    </a:cubicBezTo>
                    <a:cubicBezTo>
                      <a:pt x="16414" y="39370"/>
                      <a:pt x="17646" y="39201"/>
                      <a:pt x="18715" y="39042"/>
                    </a:cubicBezTo>
                    <a:cubicBezTo>
                      <a:pt x="22102" y="38538"/>
                      <a:pt x="25227" y="36000"/>
                      <a:pt x="27281" y="32462"/>
                    </a:cubicBezTo>
                    <a:cubicBezTo>
                      <a:pt x="28905" y="29669"/>
                      <a:pt x="29860" y="26252"/>
                      <a:pt x="29746" y="22721"/>
                    </a:cubicBezTo>
                    <a:cubicBezTo>
                      <a:pt x="29593" y="18005"/>
                      <a:pt x="26931" y="11564"/>
                      <a:pt x="24363" y="6485"/>
                    </a:cubicBezTo>
                    <a:cubicBezTo>
                      <a:pt x="22996" y="3782"/>
                      <a:pt x="21659" y="1466"/>
                      <a:pt x="2074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2" name="Google Shape;579;p36">
                <a:extLst>
                  <a:ext uri="{FF2B5EF4-FFF2-40B4-BE49-F238E27FC236}">
                    <a16:creationId xmlns:a16="http://schemas.microsoft.com/office/drawing/2014/main" id="{80E836EE-0EAB-2935-4DB8-D6AD5C8166E0}"/>
                  </a:ext>
                </a:extLst>
              </p:cNvPr>
              <p:cNvSpPr/>
              <p:nvPr/>
            </p:nvSpPr>
            <p:spPr>
              <a:xfrm>
                <a:off x="-2279675" y="1386175"/>
                <a:ext cx="210975" cy="661325"/>
              </a:xfrm>
              <a:custGeom>
                <a:avLst/>
                <a:gdLst/>
                <a:ahLst/>
                <a:cxnLst/>
                <a:rect l="l" t="t" r="r" b="b"/>
                <a:pathLst>
                  <a:path w="8439" h="26453" extrusionOk="0">
                    <a:moveTo>
                      <a:pt x="6082" y="0"/>
                    </a:moveTo>
                    <a:cubicBezTo>
                      <a:pt x="5890" y="0"/>
                      <a:pt x="5718" y="104"/>
                      <a:pt x="5582" y="342"/>
                    </a:cubicBezTo>
                    <a:cubicBezTo>
                      <a:pt x="5593" y="549"/>
                      <a:pt x="5600" y="754"/>
                      <a:pt x="5607" y="959"/>
                    </a:cubicBezTo>
                    <a:cubicBezTo>
                      <a:pt x="5646" y="2106"/>
                      <a:pt x="5628" y="3228"/>
                      <a:pt x="5558" y="4320"/>
                    </a:cubicBezTo>
                    <a:cubicBezTo>
                      <a:pt x="5106" y="11441"/>
                      <a:pt x="2520" y="17347"/>
                      <a:pt x="0" y="21517"/>
                    </a:cubicBezTo>
                    <a:cubicBezTo>
                      <a:pt x="535" y="22972"/>
                      <a:pt x="914" y="24081"/>
                      <a:pt x="959" y="24407"/>
                    </a:cubicBezTo>
                    <a:cubicBezTo>
                      <a:pt x="1128" y="25641"/>
                      <a:pt x="621" y="25834"/>
                      <a:pt x="621" y="25834"/>
                    </a:cubicBezTo>
                    <a:cubicBezTo>
                      <a:pt x="604" y="26045"/>
                      <a:pt x="564" y="26253"/>
                      <a:pt x="499" y="26453"/>
                    </a:cubicBezTo>
                    <a:cubicBezTo>
                      <a:pt x="1188" y="25466"/>
                      <a:pt x="1945" y="24321"/>
                      <a:pt x="2777" y="22985"/>
                    </a:cubicBezTo>
                    <a:cubicBezTo>
                      <a:pt x="7360" y="14927"/>
                      <a:pt x="8272" y="8849"/>
                      <a:pt x="8404" y="5694"/>
                    </a:cubicBezTo>
                    <a:cubicBezTo>
                      <a:pt x="8408" y="5593"/>
                      <a:pt x="8411" y="5493"/>
                      <a:pt x="8415" y="5397"/>
                    </a:cubicBezTo>
                    <a:cubicBezTo>
                      <a:pt x="8438" y="4576"/>
                      <a:pt x="8409" y="3979"/>
                      <a:pt x="8389" y="3632"/>
                    </a:cubicBezTo>
                    <a:cubicBezTo>
                      <a:pt x="8308" y="2276"/>
                      <a:pt x="6980" y="0"/>
                      <a:pt x="608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3" name="Google Shape;580;p36">
                <a:extLst>
                  <a:ext uri="{FF2B5EF4-FFF2-40B4-BE49-F238E27FC236}">
                    <a16:creationId xmlns:a16="http://schemas.microsoft.com/office/drawing/2014/main" id="{353F592F-12B2-82FA-22D1-D12A28432631}"/>
                  </a:ext>
                </a:extLst>
              </p:cNvPr>
              <p:cNvSpPr/>
              <p:nvPr/>
            </p:nvSpPr>
            <p:spPr>
              <a:xfrm>
                <a:off x="-2833500" y="2034500"/>
                <a:ext cx="551150" cy="461400"/>
              </a:xfrm>
              <a:custGeom>
                <a:avLst/>
                <a:gdLst/>
                <a:ahLst/>
                <a:cxnLst/>
                <a:rect l="l" t="t" r="r" b="b"/>
                <a:pathLst>
                  <a:path w="22046" h="18456" extrusionOk="0">
                    <a:moveTo>
                      <a:pt x="17694" y="0"/>
                    </a:moveTo>
                    <a:cubicBezTo>
                      <a:pt x="17514" y="344"/>
                      <a:pt x="17265" y="934"/>
                      <a:pt x="16930" y="1954"/>
                    </a:cubicBezTo>
                    <a:cubicBezTo>
                      <a:pt x="16059" y="4598"/>
                      <a:pt x="15962" y="8889"/>
                      <a:pt x="13349" y="9663"/>
                    </a:cubicBezTo>
                    <a:cubicBezTo>
                      <a:pt x="12530" y="9905"/>
                      <a:pt x="10969" y="10123"/>
                      <a:pt x="9177" y="10267"/>
                    </a:cubicBezTo>
                    <a:cubicBezTo>
                      <a:pt x="9179" y="10892"/>
                      <a:pt x="9117" y="11521"/>
                      <a:pt x="9028" y="11824"/>
                    </a:cubicBezTo>
                    <a:cubicBezTo>
                      <a:pt x="8916" y="12195"/>
                      <a:pt x="7853" y="12289"/>
                      <a:pt x="6867" y="12289"/>
                    </a:cubicBezTo>
                    <a:cubicBezTo>
                      <a:pt x="6140" y="12289"/>
                      <a:pt x="5454" y="12238"/>
                      <a:pt x="5221" y="12211"/>
                    </a:cubicBezTo>
                    <a:cubicBezTo>
                      <a:pt x="4904" y="12174"/>
                      <a:pt x="4665" y="11319"/>
                      <a:pt x="4622" y="10447"/>
                    </a:cubicBezTo>
                    <a:cubicBezTo>
                      <a:pt x="2686" y="10442"/>
                      <a:pt x="952" y="10311"/>
                      <a:pt x="12" y="10001"/>
                    </a:cubicBezTo>
                    <a:lnTo>
                      <a:pt x="12" y="10001"/>
                    </a:lnTo>
                    <a:cubicBezTo>
                      <a:pt x="1" y="10416"/>
                      <a:pt x="17" y="10831"/>
                      <a:pt x="60" y="11243"/>
                    </a:cubicBezTo>
                    <a:cubicBezTo>
                      <a:pt x="249" y="13002"/>
                      <a:pt x="672" y="14449"/>
                      <a:pt x="1475" y="15573"/>
                    </a:cubicBezTo>
                    <a:cubicBezTo>
                      <a:pt x="2827" y="17465"/>
                      <a:pt x="5258" y="18443"/>
                      <a:pt x="9453" y="18455"/>
                    </a:cubicBezTo>
                    <a:cubicBezTo>
                      <a:pt x="9539" y="18455"/>
                      <a:pt x="9624" y="18455"/>
                      <a:pt x="9710" y="18455"/>
                    </a:cubicBezTo>
                    <a:cubicBezTo>
                      <a:pt x="9753" y="18455"/>
                      <a:pt x="9796" y="18455"/>
                      <a:pt x="9840" y="18455"/>
                    </a:cubicBezTo>
                    <a:cubicBezTo>
                      <a:pt x="10310" y="18449"/>
                      <a:pt x="10803" y="18432"/>
                      <a:pt x="11317" y="18404"/>
                    </a:cubicBezTo>
                    <a:cubicBezTo>
                      <a:pt x="19478" y="17952"/>
                      <a:pt x="19607" y="12147"/>
                      <a:pt x="19220" y="9083"/>
                    </a:cubicBezTo>
                    <a:cubicBezTo>
                      <a:pt x="19085" y="8019"/>
                      <a:pt x="18974" y="6641"/>
                      <a:pt x="18832" y="5266"/>
                    </a:cubicBezTo>
                    <a:cubicBezTo>
                      <a:pt x="19573" y="4526"/>
                      <a:pt x="20641" y="3316"/>
                      <a:pt x="22045" y="1375"/>
                    </a:cubicBezTo>
                    <a:lnTo>
                      <a:pt x="22045" y="1375"/>
                    </a:lnTo>
                    <a:cubicBezTo>
                      <a:pt x="21921" y="1452"/>
                      <a:pt x="21781" y="1502"/>
                      <a:pt x="21636" y="1521"/>
                    </a:cubicBezTo>
                    <a:cubicBezTo>
                      <a:pt x="21290" y="1568"/>
                      <a:pt x="21037" y="1615"/>
                      <a:pt x="20815" y="1615"/>
                    </a:cubicBezTo>
                    <a:cubicBezTo>
                      <a:pt x="20354" y="1615"/>
                      <a:pt x="20032" y="1411"/>
                      <a:pt x="19313" y="578"/>
                    </a:cubicBezTo>
                    <a:cubicBezTo>
                      <a:pt x="19222" y="471"/>
                      <a:pt x="19110" y="316"/>
                      <a:pt x="18983" y="126"/>
                    </a:cubicBezTo>
                    <a:cubicBezTo>
                      <a:pt x="18683" y="498"/>
                      <a:pt x="18407" y="826"/>
                      <a:pt x="18163" y="1110"/>
                    </a:cubicBezTo>
                    <a:cubicBezTo>
                      <a:pt x="18028" y="647"/>
                      <a:pt x="17875" y="264"/>
                      <a:pt x="1769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4" name="Google Shape;581;p36">
                <a:extLst>
                  <a:ext uri="{FF2B5EF4-FFF2-40B4-BE49-F238E27FC236}">
                    <a16:creationId xmlns:a16="http://schemas.microsoft.com/office/drawing/2014/main" id="{3DF325C4-34F3-AC0D-C387-47BEFE45EA4B}"/>
                  </a:ext>
                </a:extLst>
              </p:cNvPr>
              <p:cNvSpPr/>
              <p:nvPr/>
            </p:nvSpPr>
            <p:spPr>
              <a:xfrm>
                <a:off x="-2880225" y="1896750"/>
                <a:ext cx="169150" cy="204750"/>
              </a:xfrm>
              <a:custGeom>
                <a:avLst/>
                <a:gdLst/>
                <a:ahLst/>
                <a:cxnLst/>
                <a:rect l="l" t="t" r="r" b="b"/>
                <a:pathLst>
                  <a:path w="6766" h="8190" extrusionOk="0">
                    <a:moveTo>
                      <a:pt x="2585" y="0"/>
                    </a:moveTo>
                    <a:cubicBezTo>
                      <a:pt x="1569" y="0"/>
                      <a:pt x="0" y="995"/>
                      <a:pt x="187" y="2077"/>
                    </a:cubicBezTo>
                    <a:cubicBezTo>
                      <a:pt x="284" y="2641"/>
                      <a:pt x="1044" y="4077"/>
                      <a:pt x="1934" y="5607"/>
                    </a:cubicBezTo>
                    <a:cubicBezTo>
                      <a:pt x="2445" y="6487"/>
                      <a:pt x="3000" y="7395"/>
                      <a:pt x="3496" y="8189"/>
                    </a:cubicBezTo>
                    <a:cubicBezTo>
                      <a:pt x="4306" y="7034"/>
                      <a:pt x="5181" y="6206"/>
                      <a:pt x="5901" y="6206"/>
                    </a:cubicBezTo>
                    <a:cubicBezTo>
                      <a:pt x="5910" y="6206"/>
                      <a:pt x="5919" y="6206"/>
                      <a:pt x="5929" y="6206"/>
                    </a:cubicBezTo>
                    <a:cubicBezTo>
                      <a:pt x="6028" y="6161"/>
                      <a:pt x="6327" y="6086"/>
                      <a:pt x="6765" y="5996"/>
                    </a:cubicBezTo>
                    <a:cubicBezTo>
                      <a:pt x="5872" y="4557"/>
                      <a:pt x="4769" y="2692"/>
                      <a:pt x="4028" y="1470"/>
                    </a:cubicBezTo>
                    <a:cubicBezTo>
                      <a:pt x="3680" y="897"/>
                      <a:pt x="3412" y="464"/>
                      <a:pt x="3283" y="287"/>
                    </a:cubicBezTo>
                    <a:cubicBezTo>
                      <a:pt x="3139" y="88"/>
                      <a:pt x="2886" y="0"/>
                      <a:pt x="2585"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5" name="Google Shape;582;p36">
                <a:extLst>
                  <a:ext uri="{FF2B5EF4-FFF2-40B4-BE49-F238E27FC236}">
                    <a16:creationId xmlns:a16="http://schemas.microsoft.com/office/drawing/2014/main" id="{D8B1DF9E-F5C4-EC8F-9FED-3166FCB4A498}"/>
                  </a:ext>
                </a:extLst>
              </p:cNvPr>
              <p:cNvSpPr/>
              <p:nvPr/>
            </p:nvSpPr>
            <p:spPr>
              <a:xfrm>
                <a:off x="-2868925" y="2017675"/>
                <a:ext cx="477800" cy="278050"/>
              </a:xfrm>
              <a:custGeom>
                <a:avLst/>
                <a:gdLst/>
                <a:ahLst/>
                <a:cxnLst/>
                <a:rect l="l" t="t" r="r" b="b"/>
                <a:pathLst>
                  <a:path w="19112" h="11122" extrusionOk="0">
                    <a:moveTo>
                      <a:pt x="16319" y="1"/>
                    </a:moveTo>
                    <a:cubicBezTo>
                      <a:pt x="13197" y="1"/>
                      <a:pt x="8291" y="750"/>
                      <a:pt x="6313" y="1159"/>
                    </a:cubicBezTo>
                    <a:cubicBezTo>
                      <a:pt x="5876" y="1249"/>
                      <a:pt x="5576" y="1324"/>
                      <a:pt x="5477" y="1369"/>
                    </a:cubicBezTo>
                    <a:cubicBezTo>
                      <a:pt x="5467" y="1369"/>
                      <a:pt x="5458" y="1369"/>
                      <a:pt x="5449" y="1369"/>
                    </a:cubicBezTo>
                    <a:cubicBezTo>
                      <a:pt x="4729" y="1369"/>
                      <a:pt x="3854" y="2197"/>
                      <a:pt x="3044" y="3352"/>
                    </a:cubicBezTo>
                    <a:cubicBezTo>
                      <a:pt x="1385" y="5720"/>
                      <a:pt x="1" y="9473"/>
                      <a:pt x="800" y="10337"/>
                    </a:cubicBezTo>
                    <a:cubicBezTo>
                      <a:pt x="922" y="10468"/>
                      <a:pt x="1140" y="10579"/>
                      <a:pt x="1429" y="10674"/>
                    </a:cubicBezTo>
                    <a:cubicBezTo>
                      <a:pt x="2369" y="10985"/>
                      <a:pt x="4103" y="11115"/>
                      <a:pt x="6039" y="11121"/>
                    </a:cubicBezTo>
                    <a:cubicBezTo>
                      <a:pt x="6009" y="10484"/>
                      <a:pt x="6084" y="9838"/>
                      <a:pt x="6315" y="9498"/>
                    </a:cubicBezTo>
                    <a:cubicBezTo>
                      <a:pt x="6457" y="9289"/>
                      <a:pt x="7886" y="9095"/>
                      <a:pt x="8998" y="9095"/>
                    </a:cubicBezTo>
                    <a:cubicBezTo>
                      <a:pt x="9614" y="9095"/>
                      <a:pt x="10134" y="9154"/>
                      <a:pt x="10283" y="9304"/>
                    </a:cubicBezTo>
                    <a:cubicBezTo>
                      <a:pt x="10505" y="9526"/>
                      <a:pt x="10591" y="10232"/>
                      <a:pt x="10594" y="10940"/>
                    </a:cubicBezTo>
                    <a:cubicBezTo>
                      <a:pt x="12387" y="10796"/>
                      <a:pt x="13948" y="10579"/>
                      <a:pt x="14766" y="10336"/>
                    </a:cubicBezTo>
                    <a:cubicBezTo>
                      <a:pt x="17379" y="9562"/>
                      <a:pt x="17476" y="5272"/>
                      <a:pt x="18347" y="2627"/>
                    </a:cubicBezTo>
                    <a:cubicBezTo>
                      <a:pt x="18682" y="1607"/>
                      <a:pt x="18931" y="1017"/>
                      <a:pt x="19111" y="673"/>
                    </a:cubicBezTo>
                    <a:cubicBezTo>
                      <a:pt x="19005" y="520"/>
                      <a:pt x="18891" y="405"/>
                      <a:pt x="18766" y="337"/>
                    </a:cubicBezTo>
                    <a:cubicBezTo>
                      <a:pt x="18321" y="96"/>
                      <a:pt x="17434" y="1"/>
                      <a:pt x="16319" y="1"/>
                    </a:cubicBezTo>
                    <a:close/>
                  </a:path>
                </a:pathLst>
              </a:custGeom>
              <a:solidFill>
                <a:srgbClr val="FF92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6" name="Google Shape;583;p36">
                <a:extLst>
                  <a:ext uri="{FF2B5EF4-FFF2-40B4-BE49-F238E27FC236}">
                    <a16:creationId xmlns:a16="http://schemas.microsoft.com/office/drawing/2014/main" id="{41F03970-B401-3991-71FD-3005EC9AF9F8}"/>
                  </a:ext>
                </a:extLst>
              </p:cNvPr>
              <p:cNvSpPr/>
              <p:nvPr/>
            </p:nvSpPr>
            <p:spPr>
              <a:xfrm>
                <a:off x="-2350025" y="1528500"/>
                <a:ext cx="443750" cy="832425"/>
              </a:xfrm>
              <a:custGeom>
                <a:avLst/>
                <a:gdLst/>
                <a:ahLst/>
                <a:cxnLst/>
                <a:rect l="l" t="t" r="r" b="b"/>
                <a:pathLst>
                  <a:path w="17750" h="33297" extrusionOk="0">
                    <a:moveTo>
                      <a:pt x="11217" y="0"/>
                    </a:moveTo>
                    <a:cubicBezTo>
                      <a:pt x="11085" y="3155"/>
                      <a:pt x="10173" y="9233"/>
                      <a:pt x="5590" y="17291"/>
                    </a:cubicBezTo>
                    <a:cubicBezTo>
                      <a:pt x="4759" y="18627"/>
                      <a:pt x="4002" y="19772"/>
                      <a:pt x="3313" y="20759"/>
                    </a:cubicBezTo>
                    <a:cubicBezTo>
                      <a:pt x="3288" y="20835"/>
                      <a:pt x="3260" y="20909"/>
                      <a:pt x="3228" y="20982"/>
                    </a:cubicBezTo>
                    <a:cubicBezTo>
                      <a:pt x="3225" y="20989"/>
                      <a:pt x="3221" y="20996"/>
                      <a:pt x="3218" y="21003"/>
                    </a:cubicBezTo>
                    <a:cubicBezTo>
                      <a:pt x="3183" y="21081"/>
                      <a:pt x="3142" y="21156"/>
                      <a:pt x="3096" y="21229"/>
                    </a:cubicBezTo>
                    <a:lnTo>
                      <a:pt x="3093" y="21232"/>
                    </a:lnTo>
                    <a:cubicBezTo>
                      <a:pt x="2994" y="21388"/>
                      <a:pt x="2863" y="21519"/>
                      <a:pt x="2706" y="21615"/>
                    </a:cubicBezTo>
                    <a:cubicBezTo>
                      <a:pt x="1596" y="23151"/>
                      <a:pt x="695" y="24228"/>
                      <a:pt x="0" y="24978"/>
                    </a:cubicBezTo>
                    <a:cubicBezTo>
                      <a:pt x="578" y="27786"/>
                      <a:pt x="1398" y="29916"/>
                      <a:pt x="2509" y="30866"/>
                    </a:cubicBezTo>
                    <a:cubicBezTo>
                      <a:pt x="4345" y="32435"/>
                      <a:pt x="6417" y="33296"/>
                      <a:pt x="8421" y="33296"/>
                    </a:cubicBezTo>
                    <a:cubicBezTo>
                      <a:pt x="11813" y="33296"/>
                      <a:pt x="15009" y="30825"/>
                      <a:pt x="16530" y="25128"/>
                    </a:cubicBezTo>
                    <a:cubicBezTo>
                      <a:pt x="17750" y="20559"/>
                      <a:pt x="16515" y="13008"/>
                      <a:pt x="14752" y="6310"/>
                    </a:cubicBezTo>
                    <a:cubicBezTo>
                      <a:pt x="13416" y="3682"/>
                      <a:pt x="12116" y="1433"/>
                      <a:pt x="1121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7" name="Google Shape;584;p36">
                <a:extLst>
                  <a:ext uri="{FF2B5EF4-FFF2-40B4-BE49-F238E27FC236}">
                    <a16:creationId xmlns:a16="http://schemas.microsoft.com/office/drawing/2014/main" id="{3F38F421-06EE-EAD4-B13C-7B41E1C688B2}"/>
                  </a:ext>
                </a:extLst>
              </p:cNvPr>
              <p:cNvSpPr/>
              <p:nvPr/>
            </p:nvSpPr>
            <p:spPr>
              <a:xfrm>
                <a:off x="-2375050" y="1265900"/>
                <a:ext cx="236525" cy="658225"/>
              </a:xfrm>
              <a:custGeom>
                <a:avLst/>
                <a:gdLst/>
                <a:ahLst/>
                <a:cxnLst/>
                <a:rect l="l" t="t" r="r" b="b"/>
                <a:pathLst>
                  <a:path w="9461" h="26329" extrusionOk="0">
                    <a:moveTo>
                      <a:pt x="5543" y="1"/>
                    </a:moveTo>
                    <a:cubicBezTo>
                      <a:pt x="3941" y="1"/>
                      <a:pt x="2530" y="876"/>
                      <a:pt x="1867" y="2695"/>
                    </a:cubicBezTo>
                    <a:cubicBezTo>
                      <a:pt x="948" y="5216"/>
                      <a:pt x="260" y="10524"/>
                      <a:pt x="0" y="16442"/>
                    </a:cubicBezTo>
                    <a:cubicBezTo>
                      <a:pt x="778" y="18405"/>
                      <a:pt x="2659" y="23178"/>
                      <a:pt x="3815" y="26328"/>
                    </a:cubicBezTo>
                    <a:cubicBezTo>
                      <a:pt x="6335" y="22158"/>
                      <a:pt x="8921" y="16250"/>
                      <a:pt x="9373" y="9130"/>
                    </a:cubicBezTo>
                    <a:cubicBezTo>
                      <a:pt x="9443" y="8037"/>
                      <a:pt x="9461" y="6917"/>
                      <a:pt x="9422" y="5770"/>
                    </a:cubicBezTo>
                    <a:cubicBezTo>
                      <a:pt x="8532" y="3960"/>
                      <a:pt x="7721" y="1956"/>
                      <a:pt x="7351" y="349"/>
                    </a:cubicBezTo>
                    <a:cubicBezTo>
                      <a:pt x="6741" y="118"/>
                      <a:pt x="6129" y="1"/>
                      <a:pt x="5543"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8" name="Google Shape;585;p36">
                <a:extLst>
                  <a:ext uri="{FF2B5EF4-FFF2-40B4-BE49-F238E27FC236}">
                    <a16:creationId xmlns:a16="http://schemas.microsoft.com/office/drawing/2014/main" id="{A829D028-0B51-2777-4DDE-EE113F818278}"/>
                  </a:ext>
                </a:extLst>
              </p:cNvPr>
              <p:cNvSpPr/>
              <p:nvPr/>
            </p:nvSpPr>
            <p:spPr>
              <a:xfrm>
                <a:off x="-1692275" y="782425"/>
                <a:ext cx="55350" cy="46250"/>
              </a:xfrm>
              <a:custGeom>
                <a:avLst/>
                <a:gdLst/>
                <a:ahLst/>
                <a:cxnLst/>
                <a:rect l="l" t="t" r="r" b="b"/>
                <a:pathLst>
                  <a:path w="2214" h="1850" extrusionOk="0">
                    <a:moveTo>
                      <a:pt x="1233" y="0"/>
                    </a:moveTo>
                    <a:cubicBezTo>
                      <a:pt x="568" y="0"/>
                      <a:pt x="0" y="1850"/>
                      <a:pt x="674" y="1850"/>
                    </a:cubicBezTo>
                    <a:cubicBezTo>
                      <a:pt x="686" y="1850"/>
                      <a:pt x="700" y="1849"/>
                      <a:pt x="713" y="1848"/>
                    </a:cubicBezTo>
                    <a:cubicBezTo>
                      <a:pt x="1681" y="1752"/>
                      <a:pt x="2214" y="590"/>
                      <a:pt x="1456" y="74"/>
                    </a:cubicBezTo>
                    <a:cubicBezTo>
                      <a:pt x="1381" y="23"/>
                      <a:pt x="1306" y="0"/>
                      <a:pt x="1233"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69" name="Google Shape;586;p36">
                <a:extLst>
                  <a:ext uri="{FF2B5EF4-FFF2-40B4-BE49-F238E27FC236}">
                    <a16:creationId xmlns:a16="http://schemas.microsoft.com/office/drawing/2014/main" id="{1EBA87DF-3C08-111F-1EE0-4D961EE10834}"/>
                  </a:ext>
                </a:extLst>
              </p:cNvPr>
              <p:cNvSpPr/>
              <p:nvPr/>
            </p:nvSpPr>
            <p:spPr>
              <a:xfrm>
                <a:off x="-1829500" y="815425"/>
                <a:ext cx="67250" cy="39125"/>
              </a:xfrm>
              <a:custGeom>
                <a:avLst/>
                <a:gdLst/>
                <a:ahLst/>
                <a:cxnLst/>
                <a:rect l="l" t="t" r="r" b="b"/>
                <a:pathLst>
                  <a:path w="2690" h="1565" extrusionOk="0">
                    <a:moveTo>
                      <a:pt x="886" y="0"/>
                    </a:moveTo>
                    <a:cubicBezTo>
                      <a:pt x="716" y="0"/>
                      <a:pt x="564" y="66"/>
                      <a:pt x="458" y="224"/>
                    </a:cubicBezTo>
                    <a:cubicBezTo>
                      <a:pt x="0" y="909"/>
                      <a:pt x="622" y="1565"/>
                      <a:pt x="1432" y="1565"/>
                    </a:cubicBezTo>
                    <a:cubicBezTo>
                      <a:pt x="1609" y="1565"/>
                      <a:pt x="1795" y="1533"/>
                      <a:pt x="1981" y="1464"/>
                    </a:cubicBezTo>
                    <a:cubicBezTo>
                      <a:pt x="2689" y="1201"/>
                      <a:pt x="1616" y="0"/>
                      <a:pt x="886"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0" name="Google Shape;587;p36">
                <a:extLst>
                  <a:ext uri="{FF2B5EF4-FFF2-40B4-BE49-F238E27FC236}">
                    <a16:creationId xmlns:a16="http://schemas.microsoft.com/office/drawing/2014/main" id="{6DC39152-301E-FAF3-343C-D341DD310AE2}"/>
                  </a:ext>
                </a:extLst>
              </p:cNvPr>
              <p:cNvSpPr/>
              <p:nvPr/>
            </p:nvSpPr>
            <p:spPr>
              <a:xfrm>
                <a:off x="-1820500" y="999425"/>
                <a:ext cx="111775" cy="78900"/>
              </a:xfrm>
              <a:custGeom>
                <a:avLst/>
                <a:gdLst/>
                <a:ahLst/>
                <a:cxnLst/>
                <a:rect l="l" t="t" r="r" b="b"/>
                <a:pathLst>
                  <a:path w="4471" h="3156" extrusionOk="0">
                    <a:moveTo>
                      <a:pt x="4171" y="1"/>
                    </a:moveTo>
                    <a:lnTo>
                      <a:pt x="4171" y="1"/>
                    </a:lnTo>
                    <a:cubicBezTo>
                      <a:pt x="2933" y="589"/>
                      <a:pt x="1524" y="1096"/>
                      <a:pt x="1" y="1506"/>
                    </a:cubicBezTo>
                    <a:cubicBezTo>
                      <a:pt x="324" y="2048"/>
                      <a:pt x="1133" y="3156"/>
                      <a:pt x="2359" y="3156"/>
                    </a:cubicBezTo>
                    <a:cubicBezTo>
                      <a:pt x="2548" y="3156"/>
                      <a:pt x="2747" y="3129"/>
                      <a:pt x="2956" y="3070"/>
                    </a:cubicBezTo>
                    <a:cubicBezTo>
                      <a:pt x="4470" y="2643"/>
                      <a:pt x="4329" y="847"/>
                      <a:pt x="417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1" name="Google Shape;588;p36">
                <a:extLst>
                  <a:ext uri="{FF2B5EF4-FFF2-40B4-BE49-F238E27FC236}">
                    <a16:creationId xmlns:a16="http://schemas.microsoft.com/office/drawing/2014/main" id="{EF00BC90-1FCE-0C13-D3CB-7703F30D1CDA}"/>
                  </a:ext>
                </a:extLst>
              </p:cNvPr>
              <p:cNvSpPr/>
              <p:nvPr/>
            </p:nvSpPr>
            <p:spPr>
              <a:xfrm>
                <a:off x="-2146325" y="1063900"/>
                <a:ext cx="105425" cy="67150"/>
              </a:xfrm>
              <a:custGeom>
                <a:avLst/>
                <a:gdLst/>
                <a:ahLst/>
                <a:cxnLst/>
                <a:rect l="l" t="t" r="r" b="b"/>
                <a:pathLst>
                  <a:path w="4217" h="2686" extrusionOk="0">
                    <a:moveTo>
                      <a:pt x="14" y="0"/>
                    </a:moveTo>
                    <a:lnTo>
                      <a:pt x="14" y="0"/>
                    </a:lnTo>
                    <a:cubicBezTo>
                      <a:pt x="0" y="621"/>
                      <a:pt x="93" y="2630"/>
                      <a:pt x="1893" y="2684"/>
                    </a:cubicBezTo>
                    <a:cubicBezTo>
                      <a:pt x="1917" y="2685"/>
                      <a:pt x="1941" y="2685"/>
                      <a:pt x="1964" y="2685"/>
                    </a:cubicBezTo>
                    <a:cubicBezTo>
                      <a:pt x="3654" y="2685"/>
                      <a:pt x="4107" y="826"/>
                      <a:pt x="4216" y="153"/>
                    </a:cubicBezTo>
                    <a:lnTo>
                      <a:pt x="4216" y="153"/>
                    </a:lnTo>
                    <a:cubicBezTo>
                      <a:pt x="3948" y="159"/>
                      <a:pt x="3681" y="162"/>
                      <a:pt x="3413" y="162"/>
                    </a:cubicBezTo>
                    <a:cubicBezTo>
                      <a:pt x="2278" y="162"/>
                      <a:pt x="1144" y="108"/>
                      <a:pt x="14"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2" name="Google Shape;589;p36">
                <a:extLst>
                  <a:ext uri="{FF2B5EF4-FFF2-40B4-BE49-F238E27FC236}">
                    <a16:creationId xmlns:a16="http://schemas.microsoft.com/office/drawing/2014/main" id="{F431B874-5482-1C2F-1F43-C7C2B437BA0A}"/>
                  </a:ext>
                </a:extLst>
              </p:cNvPr>
              <p:cNvSpPr/>
              <p:nvPr/>
            </p:nvSpPr>
            <p:spPr>
              <a:xfrm>
                <a:off x="-2039825" y="1059075"/>
                <a:ext cx="109100" cy="69850"/>
              </a:xfrm>
              <a:custGeom>
                <a:avLst/>
                <a:gdLst/>
                <a:ahLst/>
                <a:cxnLst/>
                <a:rect l="l" t="t" r="r" b="b"/>
                <a:pathLst>
                  <a:path w="4364" h="2794" extrusionOk="0">
                    <a:moveTo>
                      <a:pt x="4363" y="0"/>
                    </a:moveTo>
                    <a:lnTo>
                      <a:pt x="4363" y="0"/>
                    </a:lnTo>
                    <a:cubicBezTo>
                      <a:pt x="2916" y="197"/>
                      <a:pt x="1460" y="312"/>
                      <a:pt x="0" y="345"/>
                    </a:cubicBezTo>
                    <a:cubicBezTo>
                      <a:pt x="54" y="1004"/>
                      <a:pt x="347" y="2794"/>
                      <a:pt x="1944" y="2794"/>
                    </a:cubicBezTo>
                    <a:cubicBezTo>
                      <a:pt x="2020" y="2794"/>
                      <a:pt x="2099" y="2789"/>
                      <a:pt x="2181" y="2781"/>
                    </a:cubicBezTo>
                    <a:cubicBezTo>
                      <a:pt x="3882" y="2606"/>
                      <a:pt x="4274" y="802"/>
                      <a:pt x="436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3" name="Google Shape;590;p36">
                <a:extLst>
                  <a:ext uri="{FF2B5EF4-FFF2-40B4-BE49-F238E27FC236}">
                    <a16:creationId xmlns:a16="http://schemas.microsoft.com/office/drawing/2014/main" id="{76A17FAD-6326-7DB9-2BA2-7D4F88A17E06}"/>
                  </a:ext>
                </a:extLst>
              </p:cNvPr>
              <p:cNvSpPr/>
              <p:nvPr/>
            </p:nvSpPr>
            <p:spPr>
              <a:xfrm>
                <a:off x="-1927725" y="1037625"/>
                <a:ext cx="113550" cy="71025"/>
              </a:xfrm>
              <a:custGeom>
                <a:avLst/>
                <a:gdLst/>
                <a:ahLst/>
                <a:cxnLst/>
                <a:rect l="l" t="t" r="r" b="b"/>
                <a:pathLst>
                  <a:path w="4542" h="2841" extrusionOk="0">
                    <a:moveTo>
                      <a:pt x="4210" y="0"/>
                    </a:moveTo>
                    <a:cubicBezTo>
                      <a:pt x="3201" y="270"/>
                      <a:pt x="2146" y="498"/>
                      <a:pt x="1059" y="681"/>
                    </a:cubicBezTo>
                    <a:lnTo>
                      <a:pt x="1059" y="682"/>
                    </a:lnTo>
                    <a:cubicBezTo>
                      <a:pt x="710" y="740"/>
                      <a:pt x="356" y="792"/>
                      <a:pt x="1" y="842"/>
                    </a:cubicBezTo>
                    <a:cubicBezTo>
                      <a:pt x="145" y="1316"/>
                      <a:pt x="369" y="1730"/>
                      <a:pt x="661" y="2055"/>
                    </a:cubicBezTo>
                    <a:cubicBezTo>
                      <a:pt x="1104" y="2547"/>
                      <a:pt x="1698" y="2840"/>
                      <a:pt x="2389" y="2840"/>
                    </a:cubicBezTo>
                    <a:cubicBezTo>
                      <a:pt x="2655" y="2840"/>
                      <a:pt x="2937" y="2797"/>
                      <a:pt x="3229" y="2704"/>
                    </a:cubicBezTo>
                    <a:cubicBezTo>
                      <a:pt x="4541" y="2287"/>
                      <a:pt x="4354" y="682"/>
                      <a:pt x="42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4" name="Google Shape;591;p36">
                <a:extLst>
                  <a:ext uri="{FF2B5EF4-FFF2-40B4-BE49-F238E27FC236}">
                    <a16:creationId xmlns:a16="http://schemas.microsoft.com/office/drawing/2014/main" id="{53A28BDB-4F4D-E3CE-4C55-3611D620C3FA}"/>
                  </a:ext>
                </a:extLst>
              </p:cNvPr>
              <p:cNvSpPr/>
              <p:nvPr/>
            </p:nvSpPr>
            <p:spPr>
              <a:xfrm>
                <a:off x="-2843225" y="1592800"/>
                <a:ext cx="116000" cy="147875"/>
              </a:xfrm>
              <a:custGeom>
                <a:avLst/>
                <a:gdLst/>
                <a:ahLst/>
                <a:cxnLst/>
                <a:rect l="l" t="t" r="r" b="b"/>
                <a:pathLst>
                  <a:path w="4640" h="5915" extrusionOk="0">
                    <a:moveTo>
                      <a:pt x="4639" y="1"/>
                    </a:moveTo>
                    <a:lnTo>
                      <a:pt x="4639" y="1"/>
                    </a:lnTo>
                    <a:cubicBezTo>
                      <a:pt x="3439" y="570"/>
                      <a:pt x="0" y="2406"/>
                      <a:pt x="401" y="4608"/>
                    </a:cubicBezTo>
                    <a:cubicBezTo>
                      <a:pt x="582" y="5603"/>
                      <a:pt x="1217" y="5915"/>
                      <a:pt x="1940" y="5915"/>
                    </a:cubicBezTo>
                    <a:cubicBezTo>
                      <a:pt x="2682" y="5915"/>
                      <a:pt x="3517" y="5587"/>
                      <a:pt x="4052" y="5334"/>
                    </a:cubicBezTo>
                    <a:cubicBezTo>
                      <a:pt x="4271" y="3621"/>
                      <a:pt x="4467" y="1815"/>
                      <a:pt x="463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5" name="Google Shape;592;p36">
                <a:extLst>
                  <a:ext uri="{FF2B5EF4-FFF2-40B4-BE49-F238E27FC236}">
                    <a16:creationId xmlns:a16="http://schemas.microsoft.com/office/drawing/2014/main" id="{38729615-761E-7DB1-B6A8-1F8AD2F63401}"/>
                  </a:ext>
                </a:extLst>
              </p:cNvPr>
              <p:cNvSpPr/>
              <p:nvPr/>
            </p:nvSpPr>
            <p:spPr>
              <a:xfrm>
                <a:off x="-2853525" y="1729425"/>
                <a:ext cx="111225" cy="168300"/>
              </a:xfrm>
              <a:custGeom>
                <a:avLst/>
                <a:gdLst/>
                <a:ahLst/>
                <a:cxnLst/>
                <a:rect l="l" t="t" r="r" b="b"/>
                <a:pathLst>
                  <a:path w="4449" h="6732" extrusionOk="0">
                    <a:moveTo>
                      <a:pt x="4448" y="1"/>
                    </a:moveTo>
                    <a:cubicBezTo>
                      <a:pt x="3130" y="999"/>
                      <a:pt x="1" y="3547"/>
                      <a:pt x="39" y="5191"/>
                    </a:cubicBezTo>
                    <a:cubicBezTo>
                      <a:pt x="69" y="6487"/>
                      <a:pt x="1564" y="6731"/>
                      <a:pt x="2687" y="6731"/>
                    </a:cubicBezTo>
                    <a:cubicBezTo>
                      <a:pt x="2924" y="6731"/>
                      <a:pt x="3145" y="6720"/>
                      <a:pt x="3331" y="6706"/>
                    </a:cubicBezTo>
                    <a:cubicBezTo>
                      <a:pt x="3742" y="4895"/>
                      <a:pt x="4119" y="2561"/>
                      <a:pt x="4448"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6" name="Google Shape;593;p36">
                <a:extLst>
                  <a:ext uri="{FF2B5EF4-FFF2-40B4-BE49-F238E27FC236}">
                    <a16:creationId xmlns:a16="http://schemas.microsoft.com/office/drawing/2014/main" id="{67726A0F-08BF-EE5A-00EC-D01A91DACDB6}"/>
                  </a:ext>
                </a:extLst>
              </p:cNvPr>
              <p:cNvSpPr/>
              <p:nvPr/>
            </p:nvSpPr>
            <p:spPr>
              <a:xfrm>
                <a:off x="-2899175" y="1951325"/>
                <a:ext cx="66725" cy="84600"/>
              </a:xfrm>
              <a:custGeom>
                <a:avLst/>
                <a:gdLst/>
                <a:ahLst/>
                <a:cxnLst/>
                <a:rect l="l" t="t" r="r" b="b"/>
                <a:pathLst>
                  <a:path w="2669" h="3384" extrusionOk="0">
                    <a:moveTo>
                      <a:pt x="968" y="0"/>
                    </a:moveTo>
                    <a:cubicBezTo>
                      <a:pt x="388" y="462"/>
                      <a:pt x="1" y="969"/>
                      <a:pt x="26" y="1492"/>
                    </a:cubicBezTo>
                    <a:cubicBezTo>
                      <a:pt x="94" y="2884"/>
                      <a:pt x="1711" y="3274"/>
                      <a:pt x="2669" y="3384"/>
                    </a:cubicBezTo>
                    <a:cubicBezTo>
                      <a:pt x="1840" y="1956"/>
                      <a:pt x="1129" y="617"/>
                      <a:pt x="968"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7" name="Google Shape;594;p36">
                <a:extLst>
                  <a:ext uri="{FF2B5EF4-FFF2-40B4-BE49-F238E27FC236}">
                    <a16:creationId xmlns:a16="http://schemas.microsoft.com/office/drawing/2014/main" id="{EEF5323F-49B7-EF67-1BFB-BC75E385F782}"/>
                  </a:ext>
                </a:extLst>
              </p:cNvPr>
              <p:cNvSpPr/>
              <p:nvPr/>
            </p:nvSpPr>
            <p:spPr>
              <a:xfrm>
                <a:off x="-2974225" y="2040075"/>
                <a:ext cx="140100" cy="113125"/>
              </a:xfrm>
              <a:custGeom>
                <a:avLst/>
                <a:gdLst/>
                <a:ahLst/>
                <a:cxnLst/>
                <a:rect l="l" t="t" r="r" b="b"/>
                <a:pathLst>
                  <a:path w="5604" h="4525" extrusionOk="0">
                    <a:moveTo>
                      <a:pt x="5604" y="0"/>
                    </a:moveTo>
                    <a:lnTo>
                      <a:pt x="5604" y="0"/>
                    </a:lnTo>
                    <a:cubicBezTo>
                      <a:pt x="3913" y="305"/>
                      <a:pt x="0" y="1190"/>
                      <a:pt x="76" y="2860"/>
                    </a:cubicBezTo>
                    <a:cubicBezTo>
                      <a:pt x="131" y="4065"/>
                      <a:pt x="1064" y="4433"/>
                      <a:pt x="1863" y="4525"/>
                    </a:cubicBezTo>
                    <a:cubicBezTo>
                      <a:pt x="3200" y="3063"/>
                      <a:pt x="4527" y="1528"/>
                      <a:pt x="560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8" name="Google Shape;595;p36">
                <a:extLst>
                  <a:ext uri="{FF2B5EF4-FFF2-40B4-BE49-F238E27FC236}">
                    <a16:creationId xmlns:a16="http://schemas.microsoft.com/office/drawing/2014/main" id="{3A997613-0B0B-8373-462F-6B111CABC1AD}"/>
                  </a:ext>
                </a:extLst>
              </p:cNvPr>
              <p:cNvSpPr/>
              <p:nvPr/>
            </p:nvSpPr>
            <p:spPr>
              <a:xfrm>
                <a:off x="-2794675" y="1900450"/>
                <a:ext cx="23650" cy="33025"/>
              </a:xfrm>
              <a:custGeom>
                <a:avLst/>
                <a:gdLst/>
                <a:ahLst/>
                <a:cxnLst/>
                <a:rect l="l" t="t" r="r" b="b"/>
                <a:pathLst>
                  <a:path w="946" h="1321" extrusionOk="0">
                    <a:moveTo>
                      <a:pt x="946" y="0"/>
                    </a:moveTo>
                    <a:lnTo>
                      <a:pt x="946" y="0"/>
                    </a:lnTo>
                    <a:cubicBezTo>
                      <a:pt x="687" y="89"/>
                      <a:pt x="362" y="205"/>
                      <a:pt x="1" y="346"/>
                    </a:cubicBezTo>
                    <a:cubicBezTo>
                      <a:pt x="147" y="570"/>
                      <a:pt x="355" y="908"/>
                      <a:pt x="606" y="1321"/>
                    </a:cubicBezTo>
                    <a:cubicBezTo>
                      <a:pt x="722" y="926"/>
                      <a:pt x="835" y="480"/>
                      <a:pt x="946" y="0"/>
                    </a:cubicBezTo>
                    <a:close/>
                  </a:path>
                </a:pathLst>
              </a:custGeom>
              <a:solidFill>
                <a:srgbClr val="677E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79" name="Google Shape;596;p36">
                <a:extLst>
                  <a:ext uri="{FF2B5EF4-FFF2-40B4-BE49-F238E27FC236}">
                    <a16:creationId xmlns:a16="http://schemas.microsoft.com/office/drawing/2014/main" id="{67F60561-30B7-B013-3B15-43389AD8C6D2}"/>
                  </a:ext>
                </a:extLst>
              </p:cNvPr>
              <p:cNvSpPr/>
              <p:nvPr/>
            </p:nvSpPr>
            <p:spPr>
              <a:xfrm>
                <a:off x="-2817425" y="1300700"/>
                <a:ext cx="109050" cy="151750"/>
              </a:xfrm>
              <a:custGeom>
                <a:avLst/>
                <a:gdLst/>
                <a:ahLst/>
                <a:cxnLst/>
                <a:rect l="l" t="t" r="r" b="b"/>
                <a:pathLst>
                  <a:path w="4362" h="6070" extrusionOk="0">
                    <a:moveTo>
                      <a:pt x="4361" y="1"/>
                    </a:moveTo>
                    <a:cubicBezTo>
                      <a:pt x="3018" y="910"/>
                      <a:pt x="1" y="3182"/>
                      <a:pt x="530" y="4921"/>
                    </a:cubicBezTo>
                    <a:cubicBezTo>
                      <a:pt x="798" y="5804"/>
                      <a:pt x="1508" y="6070"/>
                      <a:pt x="2267" y="6070"/>
                    </a:cubicBezTo>
                    <a:cubicBezTo>
                      <a:pt x="2921" y="6070"/>
                      <a:pt x="3611" y="5872"/>
                      <a:pt x="4087" y="5701"/>
                    </a:cubicBezTo>
                    <a:cubicBezTo>
                      <a:pt x="4206" y="3880"/>
                      <a:pt x="4292" y="2168"/>
                      <a:pt x="4341" y="674"/>
                    </a:cubicBezTo>
                    <a:cubicBezTo>
                      <a:pt x="4348" y="451"/>
                      <a:pt x="4355" y="227"/>
                      <a:pt x="4361"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0" name="Google Shape;597;p36">
                <a:extLst>
                  <a:ext uri="{FF2B5EF4-FFF2-40B4-BE49-F238E27FC236}">
                    <a16:creationId xmlns:a16="http://schemas.microsoft.com/office/drawing/2014/main" id="{C59B9AB5-0E7C-80ED-E6DB-B167DEDBE213}"/>
                  </a:ext>
                </a:extLst>
              </p:cNvPr>
              <p:cNvSpPr/>
              <p:nvPr/>
            </p:nvSpPr>
            <p:spPr>
              <a:xfrm>
                <a:off x="-2813700" y="883000"/>
                <a:ext cx="139450" cy="132625"/>
              </a:xfrm>
              <a:custGeom>
                <a:avLst/>
                <a:gdLst/>
                <a:ahLst/>
                <a:cxnLst/>
                <a:rect l="l" t="t" r="r" b="b"/>
                <a:pathLst>
                  <a:path w="5578" h="5305" extrusionOk="0">
                    <a:moveTo>
                      <a:pt x="5577" y="0"/>
                    </a:moveTo>
                    <a:lnTo>
                      <a:pt x="5577" y="0"/>
                    </a:lnTo>
                    <a:cubicBezTo>
                      <a:pt x="4014" y="762"/>
                      <a:pt x="1" y="2874"/>
                      <a:pt x="236" y="4357"/>
                    </a:cubicBezTo>
                    <a:cubicBezTo>
                      <a:pt x="351" y="5084"/>
                      <a:pt x="1216" y="5304"/>
                      <a:pt x="2219" y="5304"/>
                    </a:cubicBezTo>
                    <a:cubicBezTo>
                      <a:pt x="3060" y="5304"/>
                      <a:pt x="3998" y="5150"/>
                      <a:pt x="4674" y="5011"/>
                    </a:cubicBezTo>
                    <a:cubicBezTo>
                      <a:pt x="4858" y="3191"/>
                      <a:pt x="5140" y="1489"/>
                      <a:pt x="557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1" name="Google Shape;598;p36">
                <a:extLst>
                  <a:ext uri="{FF2B5EF4-FFF2-40B4-BE49-F238E27FC236}">
                    <a16:creationId xmlns:a16="http://schemas.microsoft.com/office/drawing/2014/main" id="{DD24CD88-F326-0D32-2D60-4B50C9E86709}"/>
                  </a:ext>
                </a:extLst>
              </p:cNvPr>
              <p:cNvSpPr/>
              <p:nvPr/>
            </p:nvSpPr>
            <p:spPr>
              <a:xfrm>
                <a:off x="-2776500" y="799450"/>
                <a:ext cx="141050" cy="76500"/>
              </a:xfrm>
              <a:custGeom>
                <a:avLst/>
                <a:gdLst/>
                <a:ahLst/>
                <a:cxnLst/>
                <a:rect l="l" t="t" r="r" b="b"/>
                <a:pathLst>
                  <a:path w="5642" h="3060" extrusionOk="0">
                    <a:moveTo>
                      <a:pt x="5641" y="0"/>
                    </a:moveTo>
                    <a:lnTo>
                      <a:pt x="5641" y="0"/>
                    </a:lnTo>
                    <a:cubicBezTo>
                      <a:pt x="3956" y="35"/>
                      <a:pt x="1016" y="275"/>
                      <a:pt x="538" y="1506"/>
                    </a:cubicBezTo>
                    <a:cubicBezTo>
                      <a:pt x="0" y="2889"/>
                      <a:pt x="2939" y="3051"/>
                      <a:pt x="4173" y="3060"/>
                    </a:cubicBezTo>
                    <a:cubicBezTo>
                      <a:pt x="4544" y="1873"/>
                      <a:pt x="5023" y="833"/>
                      <a:pt x="5641"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2" name="Google Shape;599;p36">
                <a:extLst>
                  <a:ext uri="{FF2B5EF4-FFF2-40B4-BE49-F238E27FC236}">
                    <a16:creationId xmlns:a16="http://schemas.microsoft.com/office/drawing/2014/main" id="{94EC36DA-C9EE-F8EA-8553-F4E942A00A42}"/>
                  </a:ext>
                </a:extLst>
              </p:cNvPr>
              <p:cNvSpPr/>
              <p:nvPr/>
            </p:nvSpPr>
            <p:spPr>
              <a:xfrm>
                <a:off x="-2829075" y="1446425"/>
                <a:ext cx="113625" cy="149250"/>
              </a:xfrm>
              <a:custGeom>
                <a:avLst/>
                <a:gdLst/>
                <a:ahLst/>
                <a:cxnLst/>
                <a:rect l="l" t="t" r="r" b="b"/>
                <a:pathLst>
                  <a:path w="4545" h="5970" extrusionOk="0">
                    <a:moveTo>
                      <a:pt x="4545" y="0"/>
                    </a:moveTo>
                    <a:lnTo>
                      <a:pt x="4545" y="0"/>
                    </a:lnTo>
                    <a:cubicBezTo>
                      <a:pt x="3178" y="871"/>
                      <a:pt x="0" y="3070"/>
                      <a:pt x="77" y="4704"/>
                    </a:cubicBezTo>
                    <a:cubicBezTo>
                      <a:pt x="123" y="5710"/>
                      <a:pt x="1152" y="5970"/>
                      <a:pt x="2203" y="5970"/>
                    </a:cubicBezTo>
                    <a:cubicBezTo>
                      <a:pt x="2921" y="5970"/>
                      <a:pt x="3649" y="5849"/>
                      <a:pt x="4083" y="5761"/>
                    </a:cubicBezTo>
                    <a:cubicBezTo>
                      <a:pt x="4267" y="3807"/>
                      <a:pt x="4423" y="1850"/>
                      <a:pt x="454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3" name="Google Shape;600;p36">
                <a:extLst>
                  <a:ext uri="{FF2B5EF4-FFF2-40B4-BE49-F238E27FC236}">
                    <a16:creationId xmlns:a16="http://schemas.microsoft.com/office/drawing/2014/main" id="{09817EE4-8645-52CC-67CC-46BA51AD1EC3}"/>
                  </a:ext>
                </a:extLst>
              </p:cNvPr>
              <p:cNvSpPr/>
              <p:nvPr/>
            </p:nvSpPr>
            <p:spPr>
              <a:xfrm>
                <a:off x="-2793675" y="1012425"/>
                <a:ext cx="96425" cy="111500"/>
              </a:xfrm>
              <a:custGeom>
                <a:avLst/>
                <a:gdLst/>
                <a:ahLst/>
                <a:cxnLst/>
                <a:rect l="l" t="t" r="r" b="b"/>
                <a:pathLst>
                  <a:path w="3857" h="4460" extrusionOk="0">
                    <a:moveTo>
                      <a:pt x="3856" y="0"/>
                    </a:moveTo>
                    <a:cubicBezTo>
                      <a:pt x="2491" y="595"/>
                      <a:pt x="132" y="1785"/>
                      <a:pt x="64" y="2953"/>
                    </a:cubicBezTo>
                    <a:cubicBezTo>
                      <a:pt x="1" y="4024"/>
                      <a:pt x="1312" y="4459"/>
                      <a:pt x="2608" y="4459"/>
                    </a:cubicBezTo>
                    <a:cubicBezTo>
                      <a:pt x="2941" y="4459"/>
                      <a:pt x="3273" y="4430"/>
                      <a:pt x="3580" y="4376"/>
                    </a:cubicBezTo>
                    <a:cubicBezTo>
                      <a:pt x="3634" y="2884"/>
                      <a:pt x="3718" y="1410"/>
                      <a:pt x="3856"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4" name="Google Shape;601;p36">
                <a:extLst>
                  <a:ext uri="{FF2B5EF4-FFF2-40B4-BE49-F238E27FC236}">
                    <a16:creationId xmlns:a16="http://schemas.microsoft.com/office/drawing/2014/main" id="{D3EFC245-3299-8A34-3CAD-98E89E159D10}"/>
                  </a:ext>
                </a:extLst>
              </p:cNvPr>
              <p:cNvSpPr/>
              <p:nvPr/>
            </p:nvSpPr>
            <p:spPr>
              <a:xfrm>
                <a:off x="-3058025" y="2153925"/>
                <a:ext cx="129725" cy="95175"/>
              </a:xfrm>
              <a:custGeom>
                <a:avLst/>
                <a:gdLst/>
                <a:ahLst/>
                <a:cxnLst/>
                <a:rect l="l" t="t" r="r" b="b"/>
                <a:pathLst>
                  <a:path w="5189" h="3807" extrusionOk="0">
                    <a:moveTo>
                      <a:pt x="5188" y="1"/>
                    </a:moveTo>
                    <a:cubicBezTo>
                      <a:pt x="3429" y="115"/>
                      <a:pt x="300" y="482"/>
                      <a:pt x="139" y="1660"/>
                    </a:cubicBezTo>
                    <a:cubicBezTo>
                      <a:pt x="0" y="2666"/>
                      <a:pt x="909" y="3392"/>
                      <a:pt x="1639" y="3807"/>
                    </a:cubicBezTo>
                    <a:cubicBezTo>
                      <a:pt x="2696" y="2652"/>
                      <a:pt x="3943" y="1361"/>
                      <a:pt x="5188"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5" name="Google Shape;602;p36">
                <a:extLst>
                  <a:ext uri="{FF2B5EF4-FFF2-40B4-BE49-F238E27FC236}">
                    <a16:creationId xmlns:a16="http://schemas.microsoft.com/office/drawing/2014/main" id="{85442E22-E19B-EEA0-258F-5842559E560B}"/>
                  </a:ext>
                </a:extLst>
              </p:cNvPr>
              <p:cNvSpPr/>
              <p:nvPr/>
            </p:nvSpPr>
            <p:spPr>
              <a:xfrm>
                <a:off x="-2794225" y="1128375"/>
                <a:ext cx="89850" cy="92650"/>
              </a:xfrm>
              <a:custGeom>
                <a:avLst/>
                <a:gdLst/>
                <a:ahLst/>
                <a:cxnLst/>
                <a:rect l="l" t="t" r="r" b="b"/>
                <a:pathLst>
                  <a:path w="3594" h="3706" extrusionOk="0">
                    <a:moveTo>
                      <a:pt x="3594" y="0"/>
                    </a:moveTo>
                    <a:lnTo>
                      <a:pt x="3594" y="0"/>
                    </a:lnTo>
                    <a:cubicBezTo>
                      <a:pt x="2270" y="813"/>
                      <a:pt x="0" y="2368"/>
                      <a:pt x="521" y="3202"/>
                    </a:cubicBezTo>
                    <a:cubicBezTo>
                      <a:pt x="756" y="3578"/>
                      <a:pt x="1226" y="3706"/>
                      <a:pt x="1753" y="3706"/>
                    </a:cubicBezTo>
                    <a:cubicBezTo>
                      <a:pt x="2350" y="3706"/>
                      <a:pt x="3021" y="3542"/>
                      <a:pt x="3508" y="3393"/>
                    </a:cubicBezTo>
                    <a:cubicBezTo>
                      <a:pt x="3530" y="2268"/>
                      <a:pt x="3555" y="1130"/>
                      <a:pt x="359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6" name="Google Shape;603;p36">
                <a:extLst>
                  <a:ext uri="{FF2B5EF4-FFF2-40B4-BE49-F238E27FC236}">
                    <a16:creationId xmlns:a16="http://schemas.microsoft.com/office/drawing/2014/main" id="{ED7710DE-383C-DFF4-D8DF-A14A538955F1}"/>
                  </a:ext>
                </a:extLst>
              </p:cNvPr>
              <p:cNvSpPr/>
              <p:nvPr/>
            </p:nvSpPr>
            <p:spPr>
              <a:xfrm>
                <a:off x="-2799150" y="1214800"/>
                <a:ext cx="92625" cy="95450"/>
              </a:xfrm>
              <a:custGeom>
                <a:avLst/>
                <a:gdLst/>
                <a:ahLst/>
                <a:cxnLst/>
                <a:rect l="l" t="t" r="r" b="b"/>
                <a:pathLst>
                  <a:path w="3705" h="3818" extrusionOk="0">
                    <a:moveTo>
                      <a:pt x="3704" y="0"/>
                    </a:moveTo>
                    <a:lnTo>
                      <a:pt x="3704" y="0"/>
                    </a:lnTo>
                    <a:cubicBezTo>
                      <a:pt x="2451" y="587"/>
                      <a:pt x="0" y="1928"/>
                      <a:pt x="767" y="3132"/>
                    </a:cubicBezTo>
                    <a:cubicBezTo>
                      <a:pt x="1092" y="3643"/>
                      <a:pt x="1567" y="3817"/>
                      <a:pt x="2061" y="3817"/>
                    </a:cubicBezTo>
                    <a:cubicBezTo>
                      <a:pt x="2622" y="3817"/>
                      <a:pt x="3207" y="3594"/>
                      <a:pt x="3632" y="3386"/>
                    </a:cubicBezTo>
                    <a:cubicBezTo>
                      <a:pt x="3662" y="2285"/>
                      <a:pt x="3682" y="1149"/>
                      <a:pt x="3704"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7" name="Google Shape;604;p36">
                <a:extLst>
                  <a:ext uri="{FF2B5EF4-FFF2-40B4-BE49-F238E27FC236}">
                    <a16:creationId xmlns:a16="http://schemas.microsoft.com/office/drawing/2014/main" id="{B599B86C-763E-3D0E-1554-5ED281DEB1C3}"/>
                  </a:ext>
                </a:extLst>
              </p:cNvPr>
              <p:cNvSpPr/>
              <p:nvPr/>
            </p:nvSpPr>
            <p:spPr>
              <a:xfrm>
                <a:off x="-3176150" y="2300125"/>
                <a:ext cx="82175" cy="67250"/>
              </a:xfrm>
              <a:custGeom>
                <a:avLst/>
                <a:gdLst/>
                <a:ahLst/>
                <a:cxnLst/>
                <a:rect l="l" t="t" r="r" b="b"/>
                <a:pathLst>
                  <a:path w="3287" h="2690" extrusionOk="0">
                    <a:moveTo>
                      <a:pt x="1285" y="0"/>
                    </a:moveTo>
                    <a:cubicBezTo>
                      <a:pt x="1009" y="0"/>
                      <a:pt x="760" y="66"/>
                      <a:pt x="573" y="232"/>
                    </a:cubicBezTo>
                    <a:cubicBezTo>
                      <a:pt x="1" y="741"/>
                      <a:pt x="308" y="1933"/>
                      <a:pt x="612" y="2690"/>
                    </a:cubicBezTo>
                    <a:cubicBezTo>
                      <a:pt x="1021" y="2050"/>
                      <a:pt x="2056" y="1496"/>
                      <a:pt x="3287" y="656"/>
                    </a:cubicBezTo>
                    <a:cubicBezTo>
                      <a:pt x="2807" y="396"/>
                      <a:pt x="1964" y="0"/>
                      <a:pt x="128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8" name="Google Shape;605;p36">
                <a:extLst>
                  <a:ext uri="{FF2B5EF4-FFF2-40B4-BE49-F238E27FC236}">
                    <a16:creationId xmlns:a16="http://schemas.microsoft.com/office/drawing/2014/main" id="{5D1DBDBD-DA2E-CF9F-EBFA-CDCDDFF69DF4}"/>
                  </a:ext>
                </a:extLst>
              </p:cNvPr>
              <p:cNvSpPr/>
              <p:nvPr/>
            </p:nvSpPr>
            <p:spPr>
              <a:xfrm>
                <a:off x="-3139750" y="2233950"/>
                <a:ext cx="122425" cy="81225"/>
              </a:xfrm>
              <a:custGeom>
                <a:avLst/>
                <a:gdLst/>
                <a:ahLst/>
                <a:cxnLst/>
                <a:rect l="l" t="t" r="r" b="b"/>
                <a:pathLst>
                  <a:path w="4897" h="3249" extrusionOk="0">
                    <a:moveTo>
                      <a:pt x="2297" y="0"/>
                    </a:moveTo>
                    <a:cubicBezTo>
                      <a:pt x="1817" y="0"/>
                      <a:pt x="1378" y="100"/>
                      <a:pt x="1054" y="363"/>
                    </a:cubicBezTo>
                    <a:cubicBezTo>
                      <a:pt x="1" y="1215"/>
                      <a:pt x="1285" y="2651"/>
                      <a:pt x="1910" y="3249"/>
                    </a:cubicBezTo>
                    <a:cubicBezTo>
                      <a:pt x="2762" y="2663"/>
                      <a:pt x="3702" y="1939"/>
                      <a:pt x="4591" y="954"/>
                    </a:cubicBezTo>
                    <a:cubicBezTo>
                      <a:pt x="4689" y="845"/>
                      <a:pt x="4793" y="731"/>
                      <a:pt x="4896" y="619"/>
                    </a:cubicBezTo>
                    <a:cubicBezTo>
                      <a:pt x="4192" y="335"/>
                      <a:pt x="3176" y="0"/>
                      <a:pt x="2297"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89" name="Google Shape;606;p36">
                <a:extLst>
                  <a:ext uri="{FF2B5EF4-FFF2-40B4-BE49-F238E27FC236}">
                    <a16:creationId xmlns:a16="http://schemas.microsoft.com/office/drawing/2014/main" id="{A771F04D-ACFA-0479-4FA2-D772F83EFDBB}"/>
                  </a:ext>
                </a:extLst>
              </p:cNvPr>
              <p:cNvSpPr/>
              <p:nvPr/>
            </p:nvSpPr>
            <p:spPr>
              <a:xfrm>
                <a:off x="-1654950" y="1128375"/>
                <a:ext cx="348400" cy="358000"/>
              </a:xfrm>
              <a:custGeom>
                <a:avLst/>
                <a:gdLst/>
                <a:ahLst/>
                <a:cxnLst/>
                <a:rect l="l" t="t" r="r" b="b"/>
                <a:pathLst>
                  <a:path w="13936" h="14320" extrusionOk="0">
                    <a:moveTo>
                      <a:pt x="10095" y="0"/>
                    </a:moveTo>
                    <a:cubicBezTo>
                      <a:pt x="8511" y="0"/>
                      <a:pt x="5937" y="1840"/>
                      <a:pt x="3749" y="4680"/>
                    </a:cubicBezTo>
                    <a:cubicBezTo>
                      <a:pt x="1085" y="8137"/>
                      <a:pt x="1" y="11769"/>
                      <a:pt x="1327" y="12791"/>
                    </a:cubicBezTo>
                    <a:lnTo>
                      <a:pt x="2962" y="14050"/>
                    </a:lnTo>
                    <a:cubicBezTo>
                      <a:pt x="3199" y="14233"/>
                      <a:pt x="3497" y="14320"/>
                      <a:pt x="3841" y="14320"/>
                    </a:cubicBezTo>
                    <a:cubicBezTo>
                      <a:pt x="5425" y="14320"/>
                      <a:pt x="7999" y="12481"/>
                      <a:pt x="10187" y="9641"/>
                    </a:cubicBezTo>
                    <a:cubicBezTo>
                      <a:pt x="12851" y="6184"/>
                      <a:pt x="13935" y="2552"/>
                      <a:pt x="12609" y="1530"/>
                    </a:cubicBezTo>
                    <a:lnTo>
                      <a:pt x="10974" y="270"/>
                    </a:lnTo>
                    <a:cubicBezTo>
                      <a:pt x="10737" y="87"/>
                      <a:pt x="10439" y="0"/>
                      <a:pt x="1009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0" name="Google Shape;607;p36">
                <a:extLst>
                  <a:ext uri="{FF2B5EF4-FFF2-40B4-BE49-F238E27FC236}">
                    <a16:creationId xmlns:a16="http://schemas.microsoft.com/office/drawing/2014/main" id="{EF0B3D63-328E-028E-B290-657BF1B57C14}"/>
                  </a:ext>
                </a:extLst>
              </p:cNvPr>
              <p:cNvSpPr/>
              <p:nvPr/>
            </p:nvSpPr>
            <p:spPr>
              <a:xfrm>
                <a:off x="-1618475" y="1155150"/>
                <a:ext cx="257575" cy="290700"/>
              </a:xfrm>
              <a:custGeom>
                <a:avLst/>
                <a:gdLst/>
                <a:ahLst/>
                <a:cxnLst/>
                <a:rect l="l" t="t" r="r" b="b"/>
                <a:pathLst>
                  <a:path w="10303" h="11628" extrusionOk="0">
                    <a:moveTo>
                      <a:pt x="9214" y="0"/>
                    </a:moveTo>
                    <a:cubicBezTo>
                      <a:pt x="7663" y="0"/>
                      <a:pt x="5240" y="1683"/>
                      <a:pt x="3210" y="4317"/>
                    </a:cubicBezTo>
                    <a:cubicBezTo>
                      <a:pt x="1002" y="7182"/>
                      <a:pt x="1" y="10214"/>
                      <a:pt x="706" y="11589"/>
                    </a:cubicBezTo>
                    <a:cubicBezTo>
                      <a:pt x="827" y="11615"/>
                      <a:pt x="956" y="11628"/>
                      <a:pt x="1091" y="11628"/>
                    </a:cubicBezTo>
                    <a:cubicBezTo>
                      <a:pt x="2643" y="11628"/>
                      <a:pt x="5066" y="9943"/>
                      <a:pt x="7095" y="7310"/>
                    </a:cubicBezTo>
                    <a:cubicBezTo>
                      <a:pt x="9299" y="4448"/>
                      <a:pt x="10303" y="1420"/>
                      <a:pt x="9603" y="40"/>
                    </a:cubicBezTo>
                    <a:cubicBezTo>
                      <a:pt x="9480" y="13"/>
                      <a:pt x="9351" y="0"/>
                      <a:pt x="9214" y="0"/>
                    </a:cubicBezTo>
                    <a:close/>
                  </a:path>
                </a:pathLst>
              </a:custGeom>
              <a:solidFill>
                <a:srgbClr val="E6EC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1" name="Google Shape;608;p36">
                <a:extLst>
                  <a:ext uri="{FF2B5EF4-FFF2-40B4-BE49-F238E27FC236}">
                    <a16:creationId xmlns:a16="http://schemas.microsoft.com/office/drawing/2014/main" id="{C44E2D43-C556-DBCD-5CC9-3AAA07507E46}"/>
                  </a:ext>
                </a:extLst>
              </p:cNvPr>
              <p:cNvSpPr/>
              <p:nvPr/>
            </p:nvSpPr>
            <p:spPr>
              <a:xfrm>
                <a:off x="-1631675" y="1447175"/>
                <a:ext cx="51975" cy="42600"/>
              </a:xfrm>
              <a:custGeom>
                <a:avLst/>
                <a:gdLst/>
                <a:ahLst/>
                <a:cxnLst/>
                <a:rect l="l" t="t" r="r" b="b"/>
                <a:pathLst>
                  <a:path w="2079" h="1704" extrusionOk="0">
                    <a:moveTo>
                      <a:pt x="355" y="1"/>
                    </a:moveTo>
                    <a:lnTo>
                      <a:pt x="107" y="323"/>
                    </a:lnTo>
                    <a:cubicBezTo>
                      <a:pt x="1" y="462"/>
                      <a:pt x="198" y="625"/>
                      <a:pt x="522" y="860"/>
                    </a:cubicBezTo>
                    <a:cubicBezTo>
                      <a:pt x="624" y="935"/>
                      <a:pt x="738" y="1018"/>
                      <a:pt x="859" y="1108"/>
                    </a:cubicBezTo>
                    <a:cubicBezTo>
                      <a:pt x="983" y="1208"/>
                      <a:pt x="1098" y="1301"/>
                      <a:pt x="1199" y="1382"/>
                    </a:cubicBezTo>
                    <a:cubicBezTo>
                      <a:pt x="1432" y="1573"/>
                      <a:pt x="1609" y="1703"/>
                      <a:pt x="1728" y="1703"/>
                    </a:cubicBezTo>
                    <a:cubicBezTo>
                      <a:pt x="1769" y="1703"/>
                      <a:pt x="1804" y="1687"/>
                      <a:pt x="1831" y="1652"/>
                    </a:cubicBezTo>
                    <a:lnTo>
                      <a:pt x="2079" y="1330"/>
                    </a:lnTo>
                    <a:cubicBezTo>
                      <a:pt x="2063" y="1320"/>
                      <a:pt x="2046" y="1309"/>
                      <a:pt x="2031" y="1297"/>
                    </a:cubicBezTo>
                    <a:lnTo>
                      <a:pt x="396" y="36"/>
                    </a:lnTo>
                    <a:cubicBezTo>
                      <a:pt x="381" y="26"/>
                      <a:pt x="368" y="14"/>
                      <a:pt x="355" y="1"/>
                    </a:cubicBezTo>
                    <a:close/>
                  </a:path>
                </a:pathLst>
              </a:custGeom>
              <a:solidFill>
                <a:srgbClr val="3935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92" name="Google Shape;609;p36">
                <a:extLst>
                  <a:ext uri="{FF2B5EF4-FFF2-40B4-BE49-F238E27FC236}">
                    <a16:creationId xmlns:a16="http://schemas.microsoft.com/office/drawing/2014/main" id="{91B64F6C-83C2-DC57-9FF9-8A8CE484F81B}"/>
                  </a:ext>
                </a:extLst>
              </p:cNvPr>
              <p:cNvSpPr/>
              <p:nvPr/>
            </p:nvSpPr>
            <p:spPr>
              <a:xfrm>
                <a:off x="-1788250" y="1468675"/>
                <a:ext cx="186550" cy="231800"/>
              </a:xfrm>
              <a:custGeom>
                <a:avLst/>
                <a:gdLst/>
                <a:ahLst/>
                <a:cxnLst/>
                <a:rect l="l" t="t" r="r" b="b"/>
                <a:pathLst>
                  <a:path w="7462" h="9272" extrusionOk="0">
                    <a:moveTo>
                      <a:pt x="6785" y="0"/>
                    </a:moveTo>
                    <a:cubicBezTo>
                      <a:pt x="5464" y="1518"/>
                      <a:pt x="478" y="7268"/>
                      <a:pt x="138" y="7952"/>
                    </a:cubicBezTo>
                    <a:cubicBezTo>
                      <a:pt x="0" y="8229"/>
                      <a:pt x="4" y="8526"/>
                      <a:pt x="48" y="8761"/>
                    </a:cubicBezTo>
                    <a:cubicBezTo>
                      <a:pt x="103" y="9058"/>
                      <a:pt x="363" y="9272"/>
                      <a:pt x="662" y="9272"/>
                    </a:cubicBezTo>
                    <a:cubicBezTo>
                      <a:pt x="675" y="9272"/>
                      <a:pt x="687" y="9271"/>
                      <a:pt x="699" y="9271"/>
                    </a:cubicBezTo>
                    <a:cubicBezTo>
                      <a:pt x="946" y="9255"/>
                      <a:pt x="1236" y="9186"/>
                      <a:pt x="1473" y="8982"/>
                    </a:cubicBezTo>
                    <a:cubicBezTo>
                      <a:pt x="2052" y="8480"/>
                      <a:pt x="6336" y="2185"/>
                      <a:pt x="7462" y="522"/>
                    </a:cubicBezTo>
                    <a:cubicBezTo>
                      <a:pt x="7361" y="441"/>
                      <a:pt x="7246" y="349"/>
                      <a:pt x="7122" y="248"/>
                    </a:cubicBezTo>
                    <a:cubicBezTo>
                      <a:pt x="7002" y="159"/>
                      <a:pt x="6887" y="75"/>
                      <a:pt x="678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sp>
          <p:nvSpPr>
            <p:cNvPr id="150" name="Google Shape;610;p36">
              <a:extLst>
                <a:ext uri="{FF2B5EF4-FFF2-40B4-BE49-F238E27FC236}">
                  <a16:creationId xmlns:a16="http://schemas.microsoft.com/office/drawing/2014/main" id="{4FF1A5FB-8936-15E6-92F3-875054641102}"/>
                </a:ext>
              </a:extLst>
            </p:cNvPr>
            <p:cNvSpPr/>
            <p:nvPr/>
          </p:nvSpPr>
          <p:spPr>
            <a:xfrm>
              <a:off x="1069230" y="27310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51" name="Google Shape;611;p36">
              <a:extLst>
                <a:ext uri="{FF2B5EF4-FFF2-40B4-BE49-F238E27FC236}">
                  <a16:creationId xmlns:a16="http://schemas.microsoft.com/office/drawing/2014/main" id="{3F7AD36D-1C04-43B0-8C04-334CB7E775B4}"/>
                </a:ext>
              </a:extLst>
            </p:cNvPr>
            <p:cNvSpPr/>
            <p:nvPr/>
          </p:nvSpPr>
          <p:spPr>
            <a:xfrm>
              <a:off x="897780" y="27548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nvGrpSpPr>
          <p:cNvPr id="193" name="Google Shape;567;p36">
            <a:extLst>
              <a:ext uri="{FF2B5EF4-FFF2-40B4-BE49-F238E27FC236}">
                <a16:creationId xmlns:a16="http://schemas.microsoft.com/office/drawing/2014/main" id="{AF0F347E-3520-4743-8970-75B011D9BAFF}"/>
              </a:ext>
            </a:extLst>
          </p:cNvPr>
          <p:cNvGrpSpPr/>
          <p:nvPr/>
        </p:nvGrpSpPr>
        <p:grpSpPr>
          <a:xfrm>
            <a:off x="474707" y="1253317"/>
            <a:ext cx="3712828" cy="4231919"/>
            <a:chOff x="182225" y="2638375"/>
            <a:chExt cx="1881325" cy="2198775"/>
          </a:xfrm>
        </p:grpSpPr>
        <p:grpSp>
          <p:nvGrpSpPr>
            <p:cNvPr id="194" name="Google Shape;568;p36">
              <a:extLst>
                <a:ext uri="{FF2B5EF4-FFF2-40B4-BE49-F238E27FC236}">
                  <a16:creationId xmlns:a16="http://schemas.microsoft.com/office/drawing/2014/main" id="{FDD6FC54-FF15-4CC6-44A7-51E98FCBE5D3}"/>
                </a:ext>
              </a:extLst>
            </p:cNvPr>
            <p:cNvGrpSpPr/>
            <p:nvPr/>
          </p:nvGrpSpPr>
          <p:grpSpPr>
            <a:xfrm>
              <a:off x="182225" y="2638375"/>
              <a:ext cx="1881325" cy="2198775"/>
              <a:chOff x="-3187875" y="704500"/>
              <a:chExt cx="1881325" cy="2198775"/>
            </a:xfrm>
          </p:grpSpPr>
          <p:sp>
            <p:nvSpPr>
              <p:cNvPr id="197" name="Google Shape;569;p36">
                <a:extLst>
                  <a:ext uri="{FF2B5EF4-FFF2-40B4-BE49-F238E27FC236}">
                    <a16:creationId xmlns:a16="http://schemas.microsoft.com/office/drawing/2014/main" id="{3820DAB9-45A1-54A4-B91A-46DB166FA946}"/>
                  </a:ext>
                </a:extLst>
              </p:cNvPr>
              <p:cNvSpPr/>
              <p:nvPr/>
            </p:nvSpPr>
            <p:spPr>
              <a:xfrm>
                <a:off x="-2613975" y="2498625"/>
                <a:ext cx="284550" cy="404650"/>
              </a:xfrm>
              <a:custGeom>
                <a:avLst/>
                <a:gdLst/>
                <a:ahLst/>
                <a:cxnLst/>
                <a:rect l="l" t="t" r="r" b="b"/>
                <a:pathLst>
                  <a:path w="11382" h="16186" extrusionOk="0">
                    <a:moveTo>
                      <a:pt x="1036" y="0"/>
                    </a:moveTo>
                    <a:cubicBezTo>
                      <a:pt x="1" y="4727"/>
                      <a:pt x="816" y="12347"/>
                      <a:pt x="3074" y="14649"/>
                    </a:cubicBezTo>
                    <a:cubicBezTo>
                      <a:pt x="4201" y="15796"/>
                      <a:pt x="5328" y="16185"/>
                      <a:pt x="6348" y="16185"/>
                    </a:cubicBezTo>
                    <a:cubicBezTo>
                      <a:pt x="7082" y="16185"/>
                      <a:pt x="7760" y="15984"/>
                      <a:pt x="8345" y="15718"/>
                    </a:cubicBezTo>
                    <a:cubicBezTo>
                      <a:pt x="8460" y="15664"/>
                      <a:pt x="8573" y="15610"/>
                      <a:pt x="8681" y="15553"/>
                    </a:cubicBezTo>
                    <a:cubicBezTo>
                      <a:pt x="9015" y="15376"/>
                      <a:pt x="9335" y="15178"/>
                      <a:pt x="9643" y="14959"/>
                    </a:cubicBezTo>
                    <a:cubicBezTo>
                      <a:pt x="9748" y="14887"/>
                      <a:pt x="9844" y="14814"/>
                      <a:pt x="9932" y="14752"/>
                    </a:cubicBezTo>
                    <a:cubicBezTo>
                      <a:pt x="9955" y="14736"/>
                      <a:pt x="9977" y="14718"/>
                      <a:pt x="9998" y="14703"/>
                    </a:cubicBezTo>
                    <a:cubicBezTo>
                      <a:pt x="11052" y="13930"/>
                      <a:pt x="9943" y="13599"/>
                      <a:pt x="8393" y="12322"/>
                    </a:cubicBezTo>
                    <a:cubicBezTo>
                      <a:pt x="6839" y="11049"/>
                      <a:pt x="6177" y="4735"/>
                      <a:pt x="9443" y="2743"/>
                    </a:cubicBezTo>
                    <a:cubicBezTo>
                      <a:pt x="10124" y="2324"/>
                      <a:pt x="10777" y="1731"/>
                      <a:pt x="11382" y="1054"/>
                    </a:cubicBezTo>
                    <a:lnTo>
                      <a:pt x="11382" y="1054"/>
                    </a:lnTo>
                    <a:cubicBezTo>
                      <a:pt x="10834" y="1072"/>
                      <a:pt x="10280" y="1082"/>
                      <a:pt x="9723" y="1082"/>
                    </a:cubicBezTo>
                    <a:cubicBezTo>
                      <a:pt x="6778" y="1082"/>
                      <a:pt x="3747" y="806"/>
                      <a:pt x="1036" y="0"/>
                    </a:cubicBezTo>
                    <a:close/>
                  </a:path>
                </a:pathLst>
              </a:custGeom>
              <a:solidFill>
                <a:srgbClr val="F06952"/>
              </a:solidFill>
              <a:ln w="9525" cap="flat" cmpd="sng">
                <a:solidFill>
                  <a:srgbClr val="F0695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570;p36">
                <a:extLst>
                  <a:ext uri="{FF2B5EF4-FFF2-40B4-BE49-F238E27FC236}">
                    <a16:creationId xmlns:a16="http://schemas.microsoft.com/office/drawing/2014/main" id="{CD8297B9-DFC8-95FC-7AE9-DBB836DCAD3E}"/>
                  </a:ext>
                </a:extLst>
              </p:cNvPr>
              <p:cNvSpPr/>
              <p:nvPr/>
            </p:nvSpPr>
            <p:spPr>
              <a:xfrm>
                <a:off x="-2597150" y="2495850"/>
                <a:ext cx="9675" cy="2825"/>
              </a:xfrm>
              <a:custGeom>
                <a:avLst/>
                <a:gdLst/>
                <a:ahLst/>
                <a:cxnLst/>
                <a:rect l="l" t="t" r="r" b="b"/>
                <a:pathLst>
                  <a:path w="387" h="113" extrusionOk="0">
                    <a:moveTo>
                      <a:pt x="0" y="1"/>
                    </a:moveTo>
                    <a:cubicBezTo>
                      <a:pt x="120" y="39"/>
                      <a:pt x="240" y="76"/>
                      <a:pt x="363" y="112"/>
                    </a:cubicBezTo>
                    <a:cubicBezTo>
                      <a:pt x="370" y="75"/>
                      <a:pt x="378" y="38"/>
                      <a:pt x="386" y="1"/>
                    </a:cubicBezTo>
                    <a:lnTo>
                      <a:pt x="386" y="1"/>
                    </a:lnTo>
                    <a:cubicBezTo>
                      <a:pt x="342" y="1"/>
                      <a:pt x="299" y="1"/>
                      <a:pt x="256" y="1"/>
                    </a:cubicBezTo>
                    <a:cubicBezTo>
                      <a:pt x="170" y="1"/>
                      <a:pt x="85" y="1"/>
                      <a:pt x="0" y="1"/>
                    </a:cubicBezTo>
                    <a:close/>
                  </a:path>
                </a:pathLst>
              </a:custGeom>
              <a:solidFill>
                <a:srgbClr val="B5CAD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571;p36">
                <a:extLst>
                  <a:ext uri="{FF2B5EF4-FFF2-40B4-BE49-F238E27FC236}">
                    <a16:creationId xmlns:a16="http://schemas.microsoft.com/office/drawing/2014/main" id="{7AA1D48A-5CC9-E832-B8FC-5CB34C22C5CD}"/>
                  </a:ext>
                </a:extLst>
              </p:cNvPr>
              <p:cNvSpPr/>
              <p:nvPr/>
            </p:nvSpPr>
            <p:spPr>
              <a:xfrm>
                <a:off x="-2601175" y="2492025"/>
                <a:ext cx="17625" cy="10425"/>
              </a:xfrm>
              <a:custGeom>
                <a:avLst/>
                <a:gdLst/>
                <a:ahLst/>
                <a:cxnLst/>
                <a:rect l="l" t="t" r="r" b="b"/>
                <a:pathLst>
                  <a:path w="705" h="417" extrusionOk="0">
                    <a:moveTo>
                      <a:pt x="562" y="0"/>
                    </a:moveTo>
                    <a:cubicBezTo>
                      <a:pt x="556" y="0"/>
                      <a:pt x="550" y="1"/>
                      <a:pt x="545" y="3"/>
                    </a:cubicBezTo>
                    <a:lnTo>
                      <a:pt x="161" y="3"/>
                    </a:lnTo>
                    <a:cubicBezTo>
                      <a:pt x="86" y="3"/>
                      <a:pt x="24" y="57"/>
                      <a:pt x="12" y="130"/>
                    </a:cubicBezTo>
                    <a:cubicBezTo>
                      <a:pt x="1" y="203"/>
                      <a:pt x="44" y="275"/>
                      <a:pt x="116" y="297"/>
                    </a:cubicBezTo>
                    <a:cubicBezTo>
                      <a:pt x="237" y="336"/>
                      <a:pt x="358" y="373"/>
                      <a:pt x="480" y="410"/>
                    </a:cubicBezTo>
                    <a:cubicBezTo>
                      <a:pt x="494" y="415"/>
                      <a:pt x="508" y="416"/>
                      <a:pt x="524" y="417"/>
                    </a:cubicBezTo>
                    <a:lnTo>
                      <a:pt x="524" y="416"/>
                    </a:lnTo>
                    <a:cubicBezTo>
                      <a:pt x="594" y="416"/>
                      <a:pt x="656" y="367"/>
                      <a:pt x="671" y="298"/>
                    </a:cubicBezTo>
                    <a:lnTo>
                      <a:pt x="694" y="187"/>
                    </a:lnTo>
                    <a:cubicBezTo>
                      <a:pt x="704" y="142"/>
                      <a:pt x="694" y="95"/>
                      <a:pt x="664" y="58"/>
                    </a:cubicBezTo>
                    <a:cubicBezTo>
                      <a:pt x="640" y="28"/>
                      <a:pt x="595" y="0"/>
                      <a:pt x="5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572;p36">
                <a:extLst>
                  <a:ext uri="{FF2B5EF4-FFF2-40B4-BE49-F238E27FC236}">
                    <a16:creationId xmlns:a16="http://schemas.microsoft.com/office/drawing/2014/main" id="{FF7250C0-FAA3-1DF9-2875-C876ECE0027B}"/>
                  </a:ext>
                </a:extLst>
              </p:cNvPr>
              <p:cNvSpPr/>
              <p:nvPr/>
            </p:nvSpPr>
            <p:spPr>
              <a:xfrm>
                <a:off x="-2218625" y="2340025"/>
                <a:ext cx="312575" cy="472275"/>
              </a:xfrm>
              <a:custGeom>
                <a:avLst/>
                <a:gdLst/>
                <a:ahLst/>
                <a:cxnLst/>
                <a:rect l="l" t="t" r="r" b="b"/>
                <a:pathLst>
                  <a:path w="12503" h="18891" extrusionOk="0">
                    <a:moveTo>
                      <a:pt x="12502" y="0"/>
                    </a:moveTo>
                    <a:lnTo>
                      <a:pt x="12502" y="0"/>
                    </a:lnTo>
                    <a:cubicBezTo>
                      <a:pt x="10449" y="3538"/>
                      <a:pt x="7324" y="6076"/>
                      <a:pt x="3935" y="6582"/>
                    </a:cubicBezTo>
                    <a:cubicBezTo>
                      <a:pt x="2868" y="6741"/>
                      <a:pt x="1635" y="6910"/>
                      <a:pt x="298" y="7054"/>
                    </a:cubicBezTo>
                    <a:cubicBezTo>
                      <a:pt x="0" y="11019"/>
                      <a:pt x="768" y="15881"/>
                      <a:pt x="2402" y="17549"/>
                    </a:cubicBezTo>
                    <a:cubicBezTo>
                      <a:pt x="3386" y="18551"/>
                      <a:pt x="4371" y="18891"/>
                      <a:pt x="5262" y="18891"/>
                    </a:cubicBezTo>
                    <a:cubicBezTo>
                      <a:pt x="5903" y="18891"/>
                      <a:pt x="6496" y="18715"/>
                      <a:pt x="7005" y="18483"/>
                    </a:cubicBezTo>
                    <a:cubicBezTo>
                      <a:pt x="7110" y="18437"/>
                      <a:pt x="7210" y="18386"/>
                      <a:pt x="7306" y="18338"/>
                    </a:cubicBezTo>
                    <a:cubicBezTo>
                      <a:pt x="7596" y="18184"/>
                      <a:pt x="7876" y="18011"/>
                      <a:pt x="8144" y="17820"/>
                    </a:cubicBezTo>
                    <a:cubicBezTo>
                      <a:pt x="8237" y="17754"/>
                      <a:pt x="8318" y="17694"/>
                      <a:pt x="8393" y="17640"/>
                    </a:cubicBezTo>
                    <a:cubicBezTo>
                      <a:pt x="8414" y="17625"/>
                      <a:pt x="8433" y="17613"/>
                      <a:pt x="8450" y="17597"/>
                    </a:cubicBezTo>
                    <a:cubicBezTo>
                      <a:pt x="9371" y="16920"/>
                      <a:pt x="8403" y="16628"/>
                      <a:pt x="7047" y="15517"/>
                    </a:cubicBezTo>
                    <a:cubicBezTo>
                      <a:pt x="5692" y="14403"/>
                      <a:pt x="5168" y="8975"/>
                      <a:pt x="7968" y="7144"/>
                    </a:cubicBezTo>
                    <a:cubicBezTo>
                      <a:pt x="11277" y="4984"/>
                      <a:pt x="12229" y="1786"/>
                      <a:pt x="12502" y="0"/>
                    </a:cubicBezTo>
                    <a:close/>
                  </a:path>
                </a:pathLst>
              </a:custGeom>
              <a:solidFill>
                <a:srgbClr val="F06952"/>
              </a:solidFill>
              <a:ln w="9525" cap="flat" cmpd="sng">
                <a:solidFill>
                  <a:srgbClr val="F0695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573;p36">
                <a:extLst>
                  <a:ext uri="{FF2B5EF4-FFF2-40B4-BE49-F238E27FC236}">
                    <a16:creationId xmlns:a16="http://schemas.microsoft.com/office/drawing/2014/main" id="{D671AB01-3032-7253-0DF2-B4C4C9DEAD2D}"/>
                  </a:ext>
                </a:extLst>
              </p:cNvPr>
              <p:cNvSpPr/>
              <p:nvPr/>
            </p:nvSpPr>
            <p:spPr>
              <a:xfrm>
                <a:off x="-2287225" y="2043700"/>
                <a:ext cx="24200" cy="28950"/>
              </a:xfrm>
              <a:custGeom>
                <a:avLst/>
                <a:gdLst/>
                <a:ahLst/>
                <a:cxnLst/>
                <a:rect l="l" t="t" r="r" b="b"/>
                <a:pathLst>
                  <a:path w="968" h="1158" extrusionOk="0">
                    <a:moveTo>
                      <a:pt x="802" y="1"/>
                    </a:moveTo>
                    <a:cubicBezTo>
                      <a:pt x="754" y="1"/>
                      <a:pt x="707" y="24"/>
                      <a:pt x="678" y="65"/>
                    </a:cubicBezTo>
                    <a:cubicBezTo>
                      <a:pt x="470" y="363"/>
                      <a:pt x="268" y="651"/>
                      <a:pt x="73" y="919"/>
                    </a:cubicBezTo>
                    <a:cubicBezTo>
                      <a:pt x="0" y="1019"/>
                      <a:pt x="72" y="1157"/>
                      <a:pt x="194" y="1157"/>
                    </a:cubicBezTo>
                    <a:cubicBezTo>
                      <a:pt x="222" y="1157"/>
                      <a:pt x="249" y="1151"/>
                      <a:pt x="273" y="1136"/>
                    </a:cubicBezTo>
                    <a:cubicBezTo>
                      <a:pt x="574" y="954"/>
                      <a:pt x="806" y="629"/>
                      <a:pt x="944" y="197"/>
                    </a:cubicBezTo>
                    <a:cubicBezTo>
                      <a:pt x="968" y="126"/>
                      <a:pt x="934" y="49"/>
                      <a:pt x="868" y="17"/>
                    </a:cubicBezTo>
                    <a:cubicBezTo>
                      <a:pt x="847" y="6"/>
                      <a:pt x="824" y="1"/>
                      <a:pt x="802"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574;p36">
                <a:extLst>
                  <a:ext uri="{FF2B5EF4-FFF2-40B4-BE49-F238E27FC236}">
                    <a16:creationId xmlns:a16="http://schemas.microsoft.com/office/drawing/2014/main" id="{1001B397-AD3E-BA66-9852-800234BF0464}"/>
                  </a:ext>
                </a:extLst>
              </p:cNvPr>
              <p:cNvSpPr/>
              <p:nvPr/>
            </p:nvSpPr>
            <p:spPr>
              <a:xfrm>
                <a:off x="-3187875" y="2036900"/>
                <a:ext cx="395075" cy="453275"/>
              </a:xfrm>
              <a:custGeom>
                <a:avLst/>
                <a:gdLst/>
                <a:ahLst/>
                <a:cxnLst/>
                <a:rect l="l" t="t" r="r" b="b"/>
                <a:pathLst>
                  <a:path w="15803" h="18131" extrusionOk="0">
                    <a:moveTo>
                      <a:pt x="14241" y="1"/>
                    </a:moveTo>
                    <a:cubicBezTo>
                      <a:pt x="12051" y="3145"/>
                      <a:pt x="8765" y="6342"/>
                      <a:pt x="6515" y="8836"/>
                    </a:cubicBezTo>
                    <a:cubicBezTo>
                      <a:pt x="3548" y="12126"/>
                      <a:pt x="0" y="12513"/>
                      <a:pt x="1096" y="14513"/>
                    </a:cubicBezTo>
                    <a:cubicBezTo>
                      <a:pt x="2263" y="17290"/>
                      <a:pt x="4576" y="18130"/>
                      <a:pt x="6952" y="18130"/>
                    </a:cubicBezTo>
                    <a:cubicBezTo>
                      <a:pt x="10095" y="18130"/>
                      <a:pt x="13347" y="16659"/>
                      <a:pt x="14192" y="16255"/>
                    </a:cubicBezTo>
                    <a:cubicBezTo>
                      <a:pt x="14696" y="16014"/>
                      <a:pt x="15163" y="15707"/>
                      <a:pt x="15650" y="15479"/>
                    </a:cubicBezTo>
                    <a:cubicBezTo>
                      <a:pt x="14847" y="14353"/>
                      <a:pt x="14424" y="12906"/>
                      <a:pt x="14235" y="11148"/>
                    </a:cubicBezTo>
                    <a:cubicBezTo>
                      <a:pt x="14192" y="10736"/>
                      <a:pt x="14176" y="10320"/>
                      <a:pt x="14187" y="9905"/>
                    </a:cubicBezTo>
                    <a:cubicBezTo>
                      <a:pt x="13898" y="9810"/>
                      <a:pt x="13679" y="9699"/>
                      <a:pt x="13558" y="9568"/>
                    </a:cubicBezTo>
                    <a:cubicBezTo>
                      <a:pt x="12759" y="8704"/>
                      <a:pt x="14143" y="4951"/>
                      <a:pt x="15802" y="2583"/>
                    </a:cubicBezTo>
                    <a:cubicBezTo>
                      <a:pt x="15306" y="1790"/>
                      <a:pt x="14751" y="881"/>
                      <a:pt x="14241"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575;p36">
                <a:extLst>
                  <a:ext uri="{FF2B5EF4-FFF2-40B4-BE49-F238E27FC236}">
                    <a16:creationId xmlns:a16="http://schemas.microsoft.com/office/drawing/2014/main" id="{5F9E3B02-64DA-E12D-ACC6-F513843289ED}"/>
                  </a:ext>
                </a:extLst>
              </p:cNvPr>
              <p:cNvSpPr/>
              <p:nvPr/>
            </p:nvSpPr>
            <p:spPr>
              <a:xfrm>
                <a:off x="-2069625" y="1521050"/>
                <a:ext cx="388175" cy="188825"/>
              </a:xfrm>
              <a:custGeom>
                <a:avLst/>
                <a:gdLst/>
                <a:ahLst/>
                <a:cxnLst/>
                <a:rect l="l" t="t" r="r" b="b"/>
                <a:pathLst>
                  <a:path w="15527" h="7553" extrusionOk="0">
                    <a:moveTo>
                      <a:pt x="12" y="1"/>
                    </a:moveTo>
                    <a:cubicBezTo>
                      <a:pt x="9" y="97"/>
                      <a:pt x="5" y="196"/>
                      <a:pt x="1" y="298"/>
                    </a:cubicBezTo>
                    <a:cubicBezTo>
                      <a:pt x="920" y="1764"/>
                      <a:pt x="2257" y="4080"/>
                      <a:pt x="3624" y="6784"/>
                    </a:cubicBezTo>
                    <a:cubicBezTo>
                      <a:pt x="6629" y="7084"/>
                      <a:pt x="11459" y="7552"/>
                      <a:pt x="12902" y="7552"/>
                    </a:cubicBezTo>
                    <a:cubicBezTo>
                      <a:pt x="13049" y="7552"/>
                      <a:pt x="13161" y="7547"/>
                      <a:pt x="13233" y="7537"/>
                    </a:cubicBezTo>
                    <a:cubicBezTo>
                      <a:pt x="14329" y="7376"/>
                      <a:pt x="15039" y="6537"/>
                      <a:pt x="15362" y="5473"/>
                    </a:cubicBezTo>
                    <a:cubicBezTo>
                      <a:pt x="15526" y="4929"/>
                      <a:pt x="14833" y="4520"/>
                      <a:pt x="14116" y="4250"/>
                    </a:cubicBezTo>
                    <a:cubicBezTo>
                      <a:pt x="14485" y="3937"/>
                      <a:pt x="14289" y="3184"/>
                      <a:pt x="13910" y="3020"/>
                    </a:cubicBezTo>
                    <a:cubicBezTo>
                      <a:pt x="13459" y="2828"/>
                      <a:pt x="9911" y="3214"/>
                      <a:pt x="3072" y="1021"/>
                    </a:cubicBezTo>
                    <a:cubicBezTo>
                      <a:pt x="1859" y="632"/>
                      <a:pt x="854" y="295"/>
                      <a:pt x="1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576;p36">
                <a:extLst>
                  <a:ext uri="{FF2B5EF4-FFF2-40B4-BE49-F238E27FC236}">
                    <a16:creationId xmlns:a16="http://schemas.microsoft.com/office/drawing/2014/main" id="{D82E4571-389A-01BE-28C6-D0642618ED1D}"/>
                  </a:ext>
                </a:extLst>
              </p:cNvPr>
              <p:cNvSpPr/>
              <p:nvPr/>
            </p:nvSpPr>
            <p:spPr>
              <a:xfrm>
                <a:off x="-2718700" y="2245050"/>
                <a:ext cx="114700" cy="96700"/>
              </a:xfrm>
              <a:custGeom>
                <a:avLst/>
                <a:gdLst/>
                <a:ahLst/>
                <a:cxnLst/>
                <a:rect l="l" t="t" r="r" b="b"/>
                <a:pathLst>
                  <a:path w="4588" h="3868" extrusionOk="0">
                    <a:moveTo>
                      <a:pt x="2989" y="0"/>
                    </a:moveTo>
                    <a:cubicBezTo>
                      <a:pt x="1876" y="0"/>
                      <a:pt x="448" y="194"/>
                      <a:pt x="306" y="403"/>
                    </a:cubicBezTo>
                    <a:cubicBezTo>
                      <a:pt x="75" y="744"/>
                      <a:pt x="0" y="1389"/>
                      <a:pt x="30" y="2026"/>
                    </a:cubicBezTo>
                    <a:cubicBezTo>
                      <a:pt x="73" y="2897"/>
                      <a:pt x="312" y="3752"/>
                      <a:pt x="629" y="3790"/>
                    </a:cubicBezTo>
                    <a:cubicBezTo>
                      <a:pt x="861" y="3817"/>
                      <a:pt x="1546" y="3867"/>
                      <a:pt x="2272" y="3867"/>
                    </a:cubicBezTo>
                    <a:cubicBezTo>
                      <a:pt x="3259" y="3867"/>
                      <a:pt x="4324" y="3774"/>
                      <a:pt x="4436" y="3402"/>
                    </a:cubicBezTo>
                    <a:cubicBezTo>
                      <a:pt x="4525" y="3100"/>
                      <a:pt x="4587" y="2471"/>
                      <a:pt x="4585" y="1845"/>
                    </a:cubicBezTo>
                    <a:cubicBezTo>
                      <a:pt x="4582" y="1137"/>
                      <a:pt x="4496" y="432"/>
                      <a:pt x="4274" y="209"/>
                    </a:cubicBezTo>
                    <a:cubicBezTo>
                      <a:pt x="4125" y="60"/>
                      <a:pt x="3605" y="0"/>
                      <a:pt x="2989"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577;p36">
                <a:extLst>
                  <a:ext uri="{FF2B5EF4-FFF2-40B4-BE49-F238E27FC236}">
                    <a16:creationId xmlns:a16="http://schemas.microsoft.com/office/drawing/2014/main" id="{827D9386-22C8-5E3A-BEEA-38A8CEF0C78C}"/>
                  </a:ext>
                </a:extLst>
              </p:cNvPr>
              <p:cNvSpPr/>
              <p:nvPr/>
            </p:nvSpPr>
            <p:spPr>
              <a:xfrm>
                <a:off x="-2779575" y="704500"/>
                <a:ext cx="1200025" cy="1370425"/>
              </a:xfrm>
              <a:custGeom>
                <a:avLst/>
                <a:gdLst/>
                <a:ahLst/>
                <a:cxnLst/>
                <a:rect l="l" t="t" r="r" b="b"/>
                <a:pathLst>
                  <a:path w="48001" h="54817" extrusionOk="0">
                    <a:moveTo>
                      <a:pt x="10986" y="1"/>
                    </a:moveTo>
                    <a:cubicBezTo>
                      <a:pt x="9803" y="1"/>
                      <a:pt x="7993" y="1528"/>
                      <a:pt x="6440" y="3023"/>
                    </a:cubicBezTo>
                    <a:cubicBezTo>
                      <a:pt x="2634" y="6685"/>
                      <a:pt x="3087" y="16652"/>
                      <a:pt x="2827" y="24521"/>
                    </a:cubicBezTo>
                    <a:cubicBezTo>
                      <a:pt x="2590" y="31756"/>
                      <a:pt x="1481" y="44099"/>
                      <a:pt x="1" y="49159"/>
                    </a:cubicBezTo>
                    <a:cubicBezTo>
                      <a:pt x="744" y="50381"/>
                      <a:pt x="1846" y="52245"/>
                      <a:pt x="2740" y="53686"/>
                    </a:cubicBezTo>
                    <a:cubicBezTo>
                      <a:pt x="4716" y="53277"/>
                      <a:pt x="9618" y="52528"/>
                      <a:pt x="12741" y="52528"/>
                    </a:cubicBezTo>
                    <a:cubicBezTo>
                      <a:pt x="13857" y="52528"/>
                      <a:pt x="14746" y="52624"/>
                      <a:pt x="15192" y="52865"/>
                    </a:cubicBezTo>
                    <a:cubicBezTo>
                      <a:pt x="15317" y="52931"/>
                      <a:pt x="15432" y="53046"/>
                      <a:pt x="15537" y="53199"/>
                    </a:cubicBezTo>
                    <a:cubicBezTo>
                      <a:pt x="15718" y="53463"/>
                      <a:pt x="15871" y="53847"/>
                      <a:pt x="16005" y="54310"/>
                    </a:cubicBezTo>
                    <a:cubicBezTo>
                      <a:pt x="16251" y="54026"/>
                      <a:pt x="16525" y="53698"/>
                      <a:pt x="16826" y="53325"/>
                    </a:cubicBezTo>
                    <a:cubicBezTo>
                      <a:pt x="16953" y="53515"/>
                      <a:pt x="17064" y="53671"/>
                      <a:pt x="17157" y="53777"/>
                    </a:cubicBezTo>
                    <a:cubicBezTo>
                      <a:pt x="17878" y="54613"/>
                      <a:pt x="18199" y="54816"/>
                      <a:pt x="18661" y="54816"/>
                    </a:cubicBezTo>
                    <a:cubicBezTo>
                      <a:pt x="18841" y="54816"/>
                      <a:pt x="19041" y="54786"/>
                      <a:pt x="19295" y="54749"/>
                    </a:cubicBezTo>
                    <a:cubicBezTo>
                      <a:pt x="19352" y="54741"/>
                      <a:pt x="19415" y="54731"/>
                      <a:pt x="19479" y="54722"/>
                    </a:cubicBezTo>
                    <a:cubicBezTo>
                      <a:pt x="19519" y="54717"/>
                      <a:pt x="19559" y="54707"/>
                      <a:pt x="19599" y="54695"/>
                    </a:cubicBezTo>
                    <a:cubicBezTo>
                      <a:pt x="19702" y="54671"/>
                      <a:pt x="19799" y="54631"/>
                      <a:pt x="19888" y="54575"/>
                    </a:cubicBezTo>
                    <a:cubicBezTo>
                      <a:pt x="20213" y="54379"/>
                      <a:pt x="20397" y="54029"/>
                      <a:pt x="20496" y="53720"/>
                    </a:cubicBezTo>
                    <a:cubicBezTo>
                      <a:pt x="20542" y="53578"/>
                      <a:pt x="20575" y="53434"/>
                      <a:pt x="20596" y="53287"/>
                    </a:cubicBezTo>
                    <a:cubicBezTo>
                      <a:pt x="20606" y="53225"/>
                      <a:pt x="20612" y="53163"/>
                      <a:pt x="20617" y="53100"/>
                    </a:cubicBezTo>
                    <a:cubicBezTo>
                      <a:pt x="20617" y="53100"/>
                      <a:pt x="20692" y="53073"/>
                      <a:pt x="20773" y="52968"/>
                    </a:cubicBezTo>
                    <a:cubicBezTo>
                      <a:pt x="20906" y="52802"/>
                      <a:pt x="21059" y="52437"/>
                      <a:pt x="20953" y="51673"/>
                    </a:cubicBezTo>
                    <a:cubicBezTo>
                      <a:pt x="20912" y="51348"/>
                      <a:pt x="20529" y="50237"/>
                      <a:pt x="19996" y="48783"/>
                    </a:cubicBezTo>
                    <a:cubicBezTo>
                      <a:pt x="22516" y="44614"/>
                      <a:pt x="25102" y="38706"/>
                      <a:pt x="25554" y="31587"/>
                    </a:cubicBezTo>
                    <a:cubicBezTo>
                      <a:pt x="25625" y="30496"/>
                      <a:pt x="25641" y="29374"/>
                      <a:pt x="25602" y="28224"/>
                    </a:cubicBezTo>
                    <a:cubicBezTo>
                      <a:pt x="24042" y="25051"/>
                      <a:pt x="22715" y="21270"/>
                      <a:pt x="23615" y="20102"/>
                    </a:cubicBezTo>
                    <a:cubicBezTo>
                      <a:pt x="24921" y="18410"/>
                      <a:pt x="30484" y="19135"/>
                      <a:pt x="32857" y="17732"/>
                    </a:cubicBezTo>
                    <a:cubicBezTo>
                      <a:pt x="34332" y="16860"/>
                      <a:pt x="34907" y="15165"/>
                      <a:pt x="35133" y="14006"/>
                    </a:cubicBezTo>
                    <a:cubicBezTo>
                      <a:pt x="42211" y="12813"/>
                      <a:pt x="48000" y="9715"/>
                      <a:pt x="47597" y="5684"/>
                    </a:cubicBezTo>
                    <a:cubicBezTo>
                      <a:pt x="47246" y="2169"/>
                      <a:pt x="45785" y="1192"/>
                      <a:pt x="43745" y="1192"/>
                    </a:cubicBezTo>
                    <a:cubicBezTo>
                      <a:pt x="42040" y="1192"/>
                      <a:pt x="39931" y="1875"/>
                      <a:pt x="37728" y="2330"/>
                    </a:cubicBezTo>
                    <a:cubicBezTo>
                      <a:pt x="34142" y="3071"/>
                      <a:pt x="28106" y="3545"/>
                      <a:pt x="25123" y="3545"/>
                    </a:cubicBezTo>
                    <a:cubicBezTo>
                      <a:pt x="24081" y="3545"/>
                      <a:pt x="23412" y="3488"/>
                      <a:pt x="23349" y="3363"/>
                    </a:cubicBezTo>
                    <a:cubicBezTo>
                      <a:pt x="23109" y="2878"/>
                      <a:pt x="21125" y="289"/>
                      <a:pt x="20277" y="193"/>
                    </a:cubicBezTo>
                    <a:cubicBezTo>
                      <a:pt x="20233" y="188"/>
                      <a:pt x="20191" y="185"/>
                      <a:pt x="20148" y="185"/>
                    </a:cubicBezTo>
                    <a:cubicBezTo>
                      <a:pt x="19360" y="185"/>
                      <a:pt x="18729" y="990"/>
                      <a:pt x="18729" y="990"/>
                    </a:cubicBezTo>
                    <a:cubicBezTo>
                      <a:pt x="17729" y="846"/>
                      <a:pt x="16659" y="798"/>
                      <a:pt x="15677" y="798"/>
                    </a:cubicBezTo>
                    <a:cubicBezTo>
                      <a:pt x="13713" y="798"/>
                      <a:pt x="12099" y="990"/>
                      <a:pt x="12099" y="990"/>
                    </a:cubicBezTo>
                    <a:cubicBezTo>
                      <a:pt x="11894" y="288"/>
                      <a:pt x="11499" y="1"/>
                      <a:pt x="10986"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578;p36">
                <a:extLst>
                  <a:ext uri="{FF2B5EF4-FFF2-40B4-BE49-F238E27FC236}">
                    <a16:creationId xmlns:a16="http://schemas.microsoft.com/office/drawing/2014/main" id="{D175B63E-4AE5-454E-E63A-6D340C0E2A21}"/>
                  </a:ext>
                </a:extLst>
              </p:cNvPr>
              <p:cNvSpPr/>
              <p:nvPr/>
            </p:nvSpPr>
            <p:spPr>
              <a:xfrm>
                <a:off x="-2588100" y="1528500"/>
                <a:ext cx="746500" cy="997225"/>
              </a:xfrm>
              <a:custGeom>
                <a:avLst/>
                <a:gdLst/>
                <a:ahLst/>
                <a:cxnLst/>
                <a:rect l="l" t="t" r="r" b="b"/>
                <a:pathLst>
                  <a:path w="29860" h="39889" extrusionOk="0">
                    <a:moveTo>
                      <a:pt x="20740" y="0"/>
                    </a:moveTo>
                    <a:cubicBezTo>
                      <a:pt x="20608" y="3155"/>
                      <a:pt x="19696" y="9234"/>
                      <a:pt x="15113" y="17291"/>
                    </a:cubicBezTo>
                    <a:cubicBezTo>
                      <a:pt x="14282" y="18627"/>
                      <a:pt x="13525" y="19772"/>
                      <a:pt x="12836" y="20760"/>
                    </a:cubicBezTo>
                    <a:cubicBezTo>
                      <a:pt x="12737" y="21071"/>
                      <a:pt x="12554" y="21419"/>
                      <a:pt x="12229" y="21616"/>
                    </a:cubicBezTo>
                    <a:cubicBezTo>
                      <a:pt x="10825" y="23556"/>
                      <a:pt x="9757" y="24766"/>
                      <a:pt x="9016" y="25506"/>
                    </a:cubicBezTo>
                    <a:cubicBezTo>
                      <a:pt x="9157" y="26881"/>
                      <a:pt x="9269" y="28259"/>
                      <a:pt x="9404" y="29323"/>
                    </a:cubicBezTo>
                    <a:cubicBezTo>
                      <a:pt x="9791" y="32387"/>
                      <a:pt x="9662" y="38194"/>
                      <a:pt x="1501" y="38645"/>
                    </a:cubicBezTo>
                    <a:cubicBezTo>
                      <a:pt x="987" y="38673"/>
                      <a:pt x="494" y="38689"/>
                      <a:pt x="24" y="38695"/>
                    </a:cubicBezTo>
                    <a:cubicBezTo>
                      <a:pt x="16" y="38732"/>
                      <a:pt x="8" y="38769"/>
                      <a:pt x="1" y="38807"/>
                    </a:cubicBezTo>
                    <a:cubicBezTo>
                      <a:pt x="2712" y="39610"/>
                      <a:pt x="5745" y="39889"/>
                      <a:pt x="8693" y="39889"/>
                    </a:cubicBezTo>
                    <a:cubicBezTo>
                      <a:pt x="9249" y="39889"/>
                      <a:pt x="9802" y="39879"/>
                      <a:pt x="10349" y="39860"/>
                    </a:cubicBezTo>
                    <a:cubicBezTo>
                      <a:pt x="12004" y="39805"/>
                      <a:pt x="13604" y="39675"/>
                      <a:pt x="15078" y="39515"/>
                    </a:cubicBezTo>
                    <a:cubicBezTo>
                      <a:pt x="16414" y="39370"/>
                      <a:pt x="17646" y="39201"/>
                      <a:pt x="18715" y="39042"/>
                    </a:cubicBezTo>
                    <a:cubicBezTo>
                      <a:pt x="22102" y="38538"/>
                      <a:pt x="25227" y="36000"/>
                      <a:pt x="27281" y="32462"/>
                    </a:cubicBezTo>
                    <a:cubicBezTo>
                      <a:pt x="28905" y="29669"/>
                      <a:pt x="29860" y="26252"/>
                      <a:pt x="29746" y="22721"/>
                    </a:cubicBezTo>
                    <a:cubicBezTo>
                      <a:pt x="29593" y="18005"/>
                      <a:pt x="26931" y="11564"/>
                      <a:pt x="24363" y="6485"/>
                    </a:cubicBezTo>
                    <a:cubicBezTo>
                      <a:pt x="22996" y="3782"/>
                      <a:pt x="21659" y="1466"/>
                      <a:pt x="2074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579;p36">
                <a:extLst>
                  <a:ext uri="{FF2B5EF4-FFF2-40B4-BE49-F238E27FC236}">
                    <a16:creationId xmlns:a16="http://schemas.microsoft.com/office/drawing/2014/main" id="{010E2E0D-0B4B-FFCF-6090-652CD66BB062}"/>
                  </a:ext>
                </a:extLst>
              </p:cNvPr>
              <p:cNvSpPr/>
              <p:nvPr/>
            </p:nvSpPr>
            <p:spPr>
              <a:xfrm>
                <a:off x="-2279675" y="1386175"/>
                <a:ext cx="210975" cy="661325"/>
              </a:xfrm>
              <a:custGeom>
                <a:avLst/>
                <a:gdLst/>
                <a:ahLst/>
                <a:cxnLst/>
                <a:rect l="l" t="t" r="r" b="b"/>
                <a:pathLst>
                  <a:path w="8439" h="26453" extrusionOk="0">
                    <a:moveTo>
                      <a:pt x="6082" y="0"/>
                    </a:moveTo>
                    <a:cubicBezTo>
                      <a:pt x="5890" y="0"/>
                      <a:pt x="5718" y="104"/>
                      <a:pt x="5582" y="342"/>
                    </a:cubicBezTo>
                    <a:cubicBezTo>
                      <a:pt x="5593" y="549"/>
                      <a:pt x="5600" y="754"/>
                      <a:pt x="5607" y="959"/>
                    </a:cubicBezTo>
                    <a:cubicBezTo>
                      <a:pt x="5646" y="2106"/>
                      <a:pt x="5628" y="3228"/>
                      <a:pt x="5558" y="4320"/>
                    </a:cubicBezTo>
                    <a:cubicBezTo>
                      <a:pt x="5106" y="11441"/>
                      <a:pt x="2520" y="17347"/>
                      <a:pt x="0" y="21517"/>
                    </a:cubicBezTo>
                    <a:cubicBezTo>
                      <a:pt x="535" y="22972"/>
                      <a:pt x="914" y="24081"/>
                      <a:pt x="959" y="24407"/>
                    </a:cubicBezTo>
                    <a:cubicBezTo>
                      <a:pt x="1128" y="25641"/>
                      <a:pt x="621" y="25834"/>
                      <a:pt x="621" y="25834"/>
                    </a:cubicBezTo>
                    <a:cubicBezTo>
                      <a:pt x="604" y="26045"/>
                      <a:pt x="564" y="26253"/>
                      <a:pt x="499" y="26453"/>
                    </a:cubicBezTo>
                    <a:cubicBezTo>
                      <a:pt x="1188" y="25466"/>
                      <a:pt x="1945" y="24321"/>
                      <a:pt x="2777" y="22985"/>
                    </a:cubicBezTo>
                    <a:cubicBezTo>
                      <a:pt x="7360" y="14927"/>
                      <a:pt x="8272" y="8849"/>
                      <a:pt x="8404" y="5694"/>
                    </a:cubicBezTo>
                    <a:cubicBezTo>
                      <a:pt x="8408" y="5593"/>
                      <a:pt x="8411" y="5493"/>
                      <a:pt x="8415" y="5397"/>
                    </a:cubicBezTo>
                    <a:cubicBezTo>
                      <a:pt x="8438" y="4576"/>
                      <a:pt x="8409" y="3979"/>
                      <a:pt x="8389" y="3632"/>
                    </a:cubicBezTo>
                    <a:cubicBezTo>
                      <a:pt x="8308" y="2276"/>
                      <a:pt x="6980" y="0"/>
                      <a:pt x="608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580;p36">
                <a:extLst>
                  <a:ext uri="{FF2B5EF4-FFF2-40B4-BE49-F238E27FC236}">
                    <a16:creationId xmlns:a16="http://schemas.microsoft.com/office/drawing/2014/main" id="{B91627B8-1828-E06B-157F-820BFBCF7096}"/>
                  </a:ext>
                </a:extLst>
              </p:cNvPr>
              <p:cNvSpPr/>
              <p:nvPr/>
            </p:nvSpPr>
            <p:spPr>
              <a:xfrm>
                <a:off x="-2833500" y="2034500"/>
                <a:ext cx="551150" cy="461400"/>
              </a:xfrm>
              <a:custGeom>
                <a:avLst/>
                <a:gdLst/>
                <a:ahLst/>
                <a:cxnLst/>
                <a:rect l="l" t="t" r="r" b="b"/>
                <a:pathLst>
                  <a:path w="22046" h="18456" extrusionOk="0">
                    <a:moveTo>
                      <a:pt x="17694" y="0"/>
                    </a:moveTo>
                    <a:cubicBezTo>
                      <a:pt x="17514" y="344"/>
                      <a:pt x="17265" y="934"/>
                      <a:pt x="16930" y="1954"/>
                    </a:cubicBezTo>
                    <a:cubicBezTo>
                      <a:pt x="16059" y="4598"/>
                      <a:pt x="15962" y="8889"/>
                      <a:pt x="13349" y="9663"/>
                    </a:cubicBezTo>
                    <a:cubicBezTo>
                      <a:pt x="12530" y="9905"/>
                      <a:pt x="10969" y="10123"/>
                      <a:pt x="9177" y="10267"/>
                    </a:cubicBezTo>
                    <a:cubicBezTo>
                      <a:pt x="9179" y="10892"/>
                      <a:pt x="9117" y="11521"/>
                      <a:pt x="9028" y="11824"/>
                    </a:cubicBezTo>
                    <a:cubicBezTo>
                      <a:pt x="8916" y="12195"/>
                      <a:pt x="7853" y="12289"/>
                      <a:pt x="6867" y="12289"/>
                    </a:cubicBezTo>
                    <a:cubicBezTo>
                      <a:pt x="6140" y="12289"/>
                      <a:pt x="5454" y="12238"/>
                      <a:pt x="5221" y="12211"/>
                    </a:cubicBezTo>
                    <a:cubicBezTo>
                      <a:pt x="4904" y="12174"/>
                      <a:pt x="4665" y="11319"/>
                      <a:pt x="4622" y="10447"/>
                    </a:cubicBezTo>
                    <a:cubicBezTo>
                      <a:pt x="2686" y="10442"/>
                      <a:pt x="952" y="10311"/>
                      <a:pt x="12" y="10001"/>
                    </a:cubicBezTo>
                    <a:lnTo>
                      <a:pt x="12" y="10001"/>
                    </a:lnTo>
                    <a:cubicBezTo>
                      <a:pt x="1" y="10416"/>
                      <a:pt x="17" y="10831"/>
                      <a:pt x="60" y="11243"/>
                    </a:cubicBezTo>
                    <a:cubicBezTo>
                      <a:pt x="249" y="13002"/>
                      <a:pt x="672" y="14449"/>
                      <a:pt x="1475" y="15573"/>
                    </a:cubicBezTo>
                    <a:cubicBezTo>
                      <a:pt x="2827" y="17465"/>
                      <a:pt x="5258" y="18443"/>
                      <a:pt x="9453" y="18455"/>
                    </a:cubicBezTo>
                    <a:cubicBezTo>
                      <a:pt x="9539" y="18455"/>
                      <a:pt x="9624" y="18455"/>
                      <a:pt x="9710" y="18455"/>
                    </a:cubicBezTo>
                    <a:cubicBezTo>
                      <a:pt x="9753" y="18455"/>
                      <a:pt x="9796" y="18455"/>
                      <a:pt x="9840" y="18455"/>
                    </a:cubicBezTo>
                    <a:cubicBezTo>
                      <a:pt x="10310" y="18449"/>
                      <a:pt x="10803" y="18432"/>
                      <a:pt x="11317" y="18404"/>
                    </a:cubicBezTo>
                    <a:cubicBezTo>
                      <a:pt x="19478" y="17952"/>
                      <a:pt x="19607" y="12147"/>
                      <a:pt x="19220" y="9083"/>
                    </a:cubicBezTo>
                    <a:cubicBezTo>
                      <a:pt x="19085" y="8019"/>
                      <a:pt x="18974" y="6641"/>
                      <a:pt x="18832" y="5266"/>
                    </a:cubicBezTo>
                    <a:cubicBezTo>
                      <a:pt x="19573" y="4526"/>
                      <a:pt x="20641" y="3316"/>
                      <a:pt x="22045" y="1375"/>
                    </a:cubicBezTo>
                    <a:lnTo>
                      <a:pt x="22045" y="1375"/>
                    </a:lnTo>
                    <a:cubicBezTo>
                      <a:pt x="21921" y="1452"/>
                      <a:pt x="21781" y="1502"/>
                      <a:pt x="21636" y="1521"/>
                    </a:cubicBezTo>
                    <a:cubicBezTo>
                      <a:pt x="21290" y="1568"/>
                      <a:pt x="21037" y="1615"/>
                      <a:pt x="20815" y="1615"/>
                    </a:cubicBezTo>
                    <a:cubicBezTo>
                      <a:pt x="20354" y="1615"/>
                      <a:pt x="20032" y="1411"/>
                      <a:pt x="19313" y="578"/>
                    </a:cubicBezTo>
                    <a:cubicBezTo>
                      <a:pt x="19222" y="471"/>
                      <a:pt x="19110" y="316"/>
                      <a:pt x="18983" y="126"/>
                    </a:cubicBezTo>
                    <a:cubicBezTo>
                      <a:pt x="18683" y="498"/>
                      <a:pt x="18407" y="826"/>
                      <a:pt x="18163" y="1110"/>
                    </a:cubicBezTo>
                    <a:cubicBezTo>
                      <a:pt x="18028" y="647"/>
                      <a:pt x="17875" y="264"/>
                      <a:pt x="1769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581;p36">
                <a:extLst>
                  <a:ext uri="{FF2B5EF4-FFF2-40B4-BE49-F238E27FC236}">
                    <a16:creationId xmlns:a16="http://schemas.microsoft.com/office/drawing/2014/main" id="{5B54A031-001F-5302-6FD5-86CB9EDEDED4}"/>
                  </a:ext>
                </a:extLst>
              </p:cNvPr>
              <p:cNvSpPr/>
              <p:nvPr/>
            </p:nvSpPr>
            <p:spPr>
              <a:xfrm>
                <a:off x="-2880225" y="1896750"/>
                <a:ext cx="169150" cy="204750"/>
              </a:xfrm>
              <a:custGeom>
                <a:avLst/>
                <a:gdLst/>
                <a:ahLst/>
                <a:cxnLst/>
                <a:rect l="l" t="t" r="r" b="b"/>
                <a:pathLst>
                  <a:path w="6766" h="8190" extrusionOk="0">
                    <a:moveTo>
                      <a:pt x="2585" y="0"/>
                    </a:moveTo>
                    <a:cubicBezTo>
                      <a:pt x="1569" y="0"/>
                      <a:pt x="0" y="995"/>
                      <a:pt x="187" y="2077"/>
                    </a:cubicBezTo>
                    <a:cubicBezTo>
                      <a:pt x="284" y="2641"/>
                      <a:pt x="1044" y="4077"/>
                      <a:pt x="1934" y="5607"/>
                    </a:cubicBezTo>
                    <a:cubicBezTo>
                      <a:pt x="2445" y="6487"/>
                      <a:pt x="3000" y="7395"/>
                      <a:pt x="3496" y="8189"/>
                    </a:cubicBezTo>
                    <a:cubicBezTo>
                      <a:pt x="4306" y="7034"/>
                      <a:pt x="5181" y="6206"/>
                      <a:pt x="5901" y="6206"/>
                    </a:cubicBezTo>
                    <a:cubicBezTo>
                      <a:pt x="5910" y="6206"/>
                      <a:pt x="5919" y="6206"/>
                      <a:pt x="5929" y="6206"/>
                    </a:cubicBezTo>
                    <a:cubicBezTo>
                      <a:pt x="6028" y="6161"/>
                      <a:pt x="6327" y="6086"/>
                      <a:pt x="6765" y="5996"/>
                    </a:cubicBezTo>
                    <a:cubicBezTo>
                      <a:pt x="5872" y="4557"/>
                      <a:pt x="4769" y="2692"/>
                      <a:pt x="4028" y="1470"/>
                    </a:cubicBezTo>
                    <a:cubicBezTo>
                      <a:pt x="3680" y="897"/>
                      <a:pt x="3412" y="464"/>
                      <a:pt x="3283" y="287"/>
                    </a:cubicBezTo>
                    <a:cubicBezTo>
                      <a:pt x="3139" y="88"/>
                      <a:pt x="2886" y="0"/>
                      <a:pt x="2585"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582;p36">
                <a:extLst>
                  <a:ext uri="{FF2B5EF4-FFF2-40B4-BE49-F238E27FC236}">
                    <a16:creationId xmlns:a16="http://schemas.microsoft.com/office/drawing/2014/main" id="{A27F61B0-9513-7222-6195-788F72D5C3D6}"/>
                  </a:ext>
                </a:extLst>
              </p:cNvPr>
              <p:cNvSpPr/>
              <p:nvPr/>
            </p:nvSpPr>
            <p:spPr>
              <a:xfrm>
                <a:off x="-2868925" y="2017675"/>
                <a:ext cx="477800" cy="278050"/>
              </a:xfrm>
              <a:custGeom>
                <a:avLst/>
                <a:gdLst/>
                <a:ahLst/>
                <a:cxnLst/>
                <a:rect l="l" t="t" r="r" b="b"/>
                <a:pathLst>
                  <a:path w="19112" h="11122" extrusionOk="0">
                    <a:moveTo>
                      <a:pt x="16319" y="1"/>
                    </a:moveTo>
                    <a:cubicBezTo>
                      <a:pt x="13197" y="1"/>
                      <a:pt x="8291" y="750"/>
                      <a:pt x="6313" y="1159"/>
                    </a:cubicBezTo>
                    <a:cubicBezTo>
                      <a:pt x="5876" y="1249"/>
                      <a:pt x="5576" y="1324"/>
                      <a:pt x="5477" y="1369"/>
                    </a:cubicBezTo>
                    <a:cubicBezTo>
                      <a:pt x="5467" y="1369"/>
                      <a:pt x="5458" y="1369"/>
                      <a:pt x="5449" y="1369"/>
                    </a:cubicBezTo>
                    <a:cubicBezTo>
                      <a:pt x="4729" y="1369"/>
                      <a:pt x="3854" y="2197"/>
                      <a:pt x="3044" y="3352"/>
                    </a:cubicBezTo>
                    <a:cubicBezTo>
                      <a:pt x="1385" y="5720"/>
                      <a:pt x="1" y="9473"/>
                      <a:pt x="800" y="10337"/>
                    </a:cubicBezTo>
                    <a:cubicBezTo>
                      <a:pt x="922" y="10468"/>
                      <a:pt x="1140" y="10579"/>
                      <a:pt x="1429" y="10674"/>
                    </a:cubicBezTo>
                    <a:cubicBezTo>
                      <a:pt x="2369" y="10985"/>
                      <a:pt x="4103" y="11115"/>
                      <a:pt x="6039" y="11121"/>
                    </a:cubicBezTo>
                    <a:cubicBezTo>
                      <a:pt x="6009" y="10484"/>
                      <a:pt x="6084" y="9838"/>
                      <a:pt x="6315" y="9498"/>
                    </a:cubicBezTo>
                    <a:cubicBezTo>
                      <a:pt x="6457" y="9289"/>
                      <a:pt x="7886" y="9095"/>
                      <a:pt x="8998" y="9095"/>
                    </a:cubicBezTo>
                    <a:cubicBezTo>
                      <a:pt x="9614" y="9095"/>
                      <a:pt x="10134" y="9154"/>
                      <a:pt x="10283" y="9304"/>
                    </a:cubicBezTo>
                    <a:cubicBezTo>
                      <a:pt x="10505" y="9526"/>
                      <a:pt x="10591" y="10232"/>
                      <a:pt x="10594" y="10940"/>
                    </a:cubicBezTo>
                    <a:cubicBezTo>
                      <a:pt x="12387" y="10796"/>
                      <a:pt x="13948" y="10579"/>
                      <a:pt x="14766" y="10336"/>
                    </a:cubicBezTo>
                    <a:cubicBezTo>
                      <a:pt x="17379" y="9562"/>
                      <a:pt x="17476" y="5272"/>
                      <a:pt x="18347" y="2627"/>
                    </a:cubicBezTo>
                    <a:cubicBezTo>
                      <a:pt x="18682" y="1607"/>
                      <a:pt x="18931" y="1017"/>
                      <a:pt x="19111" y="673"/>
                    </a:cubicBezTo>
                    <a:cubicBezTo>
                      <a:pt x="19005" y="520"/>
                      <a:pt x="18891" y="405"/>
                      <a:pt x="18766" y="337"/>
                    </a:cubicBezTo>
                    <a:cubicBezTo>
                      <a:pt x="18321" y="96"/>
                      <a:pt x="17434" y="1"/>
                      <a:pt x="16319" y="1"/>
                    </a:cubicBezTo>
                    <a:close/>
                  </a:path>
                </a:pathLst>
              </a:custGeom>
              <a:solidFill>
                <a:srgbClr val="FF92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583;p36">
                <a:extLst>
                  <a:ext uri="{FF2B5EF4-FFF2-40B4-BE49-F238E27FC236}">
                    <a16:creationId xmlns:a16="http://schemas.microsoft.com/office/drawing/2014/main" id="{DC2120E3-A134-ECAF-0CA2-CEB81C612BD4}"/>
                  </a:ext>
                </a:extLst>
              </p:cNvPr>
              <p:cNvSpPr/>
              <p:nvPr/>
            </p:nvSpPr>
            <p:spPr>
              <a:xfrm>
                <a:off x="-2350025" y="1528500"/>
                <a:ext cx="443750" cy="832425"/>
              </a:xfrm>
              <a:custGeom>
                <a:avLst/>
                <a:gdLst/>
                <a:ahLst/>
                <a:cxnLst/>
                <a:rect l="l" t="t" r="r" b="b"/>
                <a:pathLst>
                  <a:path w="17750" h="33297" extrusionOk="0">
                    <a:moveTo>
                      <a:pt x="11217" y="0"/>
                    </a:moveTo>
                    <a:cubicBezTo>
                      <a:pt x="11085" y="3155"/>
                      <a:pt x="10173" y="9233"/>
                      <a:pt x="5590" y="17291"/>
                    </a:cubicBezTo>
                    <a:cubicBezTo>
                      <a:pt x="4759" y="18627"/>
                      <a:pt x="4002" y="19772"/>
                      <a:pt x="3313" y="20759"/>
                    </a:cubicBezTo>
                    <a:cubicBezTo>
                      <a:pt x="3288" y="20835"/>
                      <a:pt x="3260" y="20909"/>
                      <a:pt x="3228" y="20982"/>
                    </a:cubicBezTo>
                    <a:cubicBezTo>
                      <a:pt x="3225" y="20989"/>
                      <a:pt x="3221" y="20996"/>
                      <a:pt x="3218" y="21003"/>
                    </a:cubicBezTo>
                    <a:cubicBezTo>
                      <a:pt x="3183" y="21081"/>
                      <a:pt x="3142" y="21156"/>
                      <a:pt x="3096" y="21229"/>
                    </a:cubicBezTo>
                    <a:lnTo>
                      <a:pt x="3093" y="21232"/>
                    </a:lnTo>
                    <a:cubicBezTo>
                      <a:pt x="2994" y="21388"/>
                      <a:pt x="2863" y="21519"/>
                      <a:pt x="2706" y="21615"/>
                    </a:cubicBezTo>
                    <a:cubicBezTo>
                      <a:pt x="1596" y="23151"/>
                      <a:pt x="695" y="24228"/>
                      <a:pt x="0" y="24978"/>
                    </a:cubicBezTo>
                    <a:cubicBezTo>
                      <a:pt x="578" y="27786"/>
                      <a:pt x="1398" y="29916"/>
                      <a:pt x="2509" y="30866"/>
                    </a:cubicBezTo>
                    <a:cubicBezTo>
                      <a:pt x="4345" y="32435"/>
                      <a:pt x="6417" y="33296"/>
                      <a:pt x="8421" y="33296"/>
                    </a:cubicBezTo>
                    <a:cubicBezTo>
                      <a:pt x="11813" y="33296"/>
                      <a:pt x="15009" y="30825"/>
                      <a:pt x="16530" y="25128"/>
                    </a:cubicBezTo>
                    <a:cubicBezTo>
                      <a:pt x="17750" y="20559"/>
                      <a:pt x="16515" y="13008"/>
                      <a:pt x="14752" y="6310"/>
                    </a:cubicBezTo>
                    <a:cubicBezTo>
                      <a:pt x="13416" y="3682"/>
                      <a:pt x="12116" y="1433"/>
                      <a:pt x="1121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584;p36">
                <a:extLst>
                  <a:ext uri="{FF2B5EF4-FFF2-40B4-BE49-F238E27FC236}">
                    <a16:creationId xmlns:a16="http://schemas.microsoft.com/office/drawing/2014/main" id="{C109AFEA-34A9-69D5-AC78-7C8EDF76AD2B}"/>
                  </a:ext>
                </a:extLst>
              </p:cNvPr>
              <p:cNvSpPr/>
              <p:nvPr/>
            </p:nvSpPr>
            <p:spPr>
              <a:xfrm>
                <a:off x="-2375050" y="1265900"/>
                <a:ext cx="236525" cy="658225"/>
              </a:xfrm>
              <a:custGeom>
                <a:avLst/>
                <a:gdLst/>
                <a:ahLst/>
                <a:cxnLst/>
                <a:rect l="l" t="t" r="r" b="b"/>
                <a:pathLst>
                  <a:path w="9461" h="26329" extrusionOk="0">
                    <a:moveTo>
                      <a:pt x="5543" y="1"/>
                    </a:moveTo>
                    <a:cubicBezTo>
                      <a:pt x="3941" y="1"/>
                      <a:pt x="2530" y="876"/>
                      <a:pt x="1867" y="2695"/>
                    </a:cubicBezTo>
                    <a:cubicBezTo>
                      <a:pt x="948" y="5216"/>
                      <a:pt x="260" y="10524"/>
                      <a:pt x="0" y="16442"/>
                    </a:cubicBezTo>
                    <a:cubicBezTo>
                      <a:pt x="778" y="18405"/>
                      <a:pt x="2659" y="23178"/>
                      <a:pt x="3815" y="26328"/>
                    </a:cubicBezTo>
                    <a:cubicBezTo>
                      <a:pt x="6335" y="22158"/>
                      <a:pt x="8921" y="16250"/>
                      <a:pt x="9373" y="9130"/>
                    </a:cubicBezTo>
                    <a:cubicBezTo>
                      <a:pt x="9443" y="8037"/>
                      <a:pt x="9461" y="6917"/>
                      <a:pt x="9422" y="5770"/>
                    </a:cubicBezTo>
                    <a:cubicBezTo>
                      <a:pt x="8532" y="3960"/>
                      <a:pt x="7721" y="1956"/>
                      <a:pt x="7351" y="349"/>
                    </a:cubicBezTo>
                    <a:cubicBezTo>
                      <a:pt x="6741" y="118"/>
                      <a:pt x="6129" y="1"/>
                      <a:pt x="5543"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585;p36">
                <a:extLst>
                  <a:ext uri="{FF2B5EF4-FFF2-40B4-BE49-F238E27FC236}">
                    <a16:creationId xmlns:a16="http://schemas.microsoft.com/office/drawing/2014/main" id="{B8C707FC-CEE0-236D-55DF-825DCF99A73E}"/>
                  </a:ext>
                </a:extLst>
              </p:cNvPr>
              <p:cNvSpPr/>
              <p:nvPr/>
            </p:nvSpPr>
            <p:spPr>
              <a:xfrm>
                <a:off x="-1692275" y="782425"/>
                <a:ext cx="55350" cy="46250"/>
              </a:xfrm>
              <a:custGeom>
                <a:avLst/>
                <a:gdLst/>
                <a:ahLst/>
                <a:cxnLst/>
                <a:rect l="l" t="t" r="r" b="b"/>
                <a:pathLst>
                  <a:path w="2214" h="1850" extrusionOk="0">
                    <a:moveTo>
                      <a:pt x="1233" y="0"/>
                    </a:moveTo>
                    <a:cubicBezTo>
                      <a:pt x="568" y="0"/>
                      <a:pt x="0" y="1850"/>
                      <a:pt x="674" y="1850"/>
                    </a:cubicBezTo>
                    <a:cubicBezTo>
                      <a:pt x="686" y="1850"/>
                      <a:pt x="700" y="1849"/>
                      <a:pt x="713" y="1848"/>
                    </a:cubicBezTo>
                    <a:cubicBezTo>
                      <a:pt x="1681" y="1752"/>
                      <a:pt x="2214" y="590"/>
                      <a:pt x="1456" y="74"/>
                    </a:cubicBezTo>
                    <a:cubicBezTo>
                      <a:pt x="1381" y="23"/>
                      <a:pt x="1306" y="0"/>
                      <a:pt x="1233"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586;p36">
                <a:extLst>
                  <a:ext uri="{FF2B5EF4-FFF2-40B4-BE49-F238E27FC236}">
                    <a16:creationId xmlns:a16="http://schemas.microsoft.com/office/drawing/2014/main" id="{6A1F5C26-CE0D-2EC4-585A-01195577E86F}"/>
                  </a:ext>
                </a:extLst>
              </p:cNvPr>
              <p:cNvSpPr/>
              <p:nvPr/>
            </p:nvSpPr>
            <p:spPr>
              <a:xfrm>
                <a:off x="-1829500" y="815425"/>
                <a:ext cx="67250" cy="39125"/>
              </a:xfrm>
              <a:custGeom>
                <a:avLst/>
                <a:gdLst/>
                <a:ahLst/>
                <a:cxnLst/>
                <a:rect l="l" t="t" r="r" b="b"/>
                <a:pathLst>
                  <a:path w="2690" h="1565" extrusionOk="0">
                    <a:moveTo>
                      <a:pt x="886" y="0"/>
                    </a:moveTo>
                    <a:cubicBezTo>
                      <a:pt x="716" y="0"/>
                      <a:pt x="564" y="66"/>
                      <a:pt x="458" y="224"/>
                    </a:cubicBezTo>
                    <a:cubicBezTo>
                      <a:pt x="0" y="909"/>
                      <a:pt x="622" y="1565"/>
                      <a:pt x="1432" y="1565"/>
                    </a:cubicBezTo>
                    <a:cubicBezTo>
                      <a:pt x="1609" y="1565"/>
                      <a:pt x="1795" y="1533"/>
                      <a:pt x="1981" y="1464"/>
                    </a:cubicBezTo>
                    <a:cubicBezTo>
                      <a:pt x="2689" y="1201"/>
                      <a:pt x="1616" y="0"/>
                      <a:pt x="88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587;p36">
                <a:extLst>
                  <a:ext uri="{FF2B5EF4-FFF2-40B4-BE49-F238E27FC236}">
                    <a16:creationId xmlns:a16="http://schemas.microsoft.com/office/drawing/2014/main" id="{899D729A-FCBA-F2EE-7DB1-67E1B8CDC53F}"/>
                  </a:ext>
                </a:extLst>
              </p:cNvPr>
              <p:cNvSpPr/>
              <p:nvPr/>
            </p:nvSpPr>
            <p:spPr>
              <a:xfrm>
                <a:off x="-1820500" y="999425"/>
                <a:ext cx="111775" cy="78900"/>
              </a:xfrm>
              <a:custGeom>
                <a:avLst/>
                <a:gdLst/>
                <a:ahLst/>
                <a:cxnLst/>
                <a:rect l="l" t="t" r="r" b="b"/>
                <a:pathLst>
                  <a:path w="4471" h="3156" extrusionOk="0">
                    <a:moveTo>
                      <a:pt x="4171" y="1"/>
                    </a:moveTo>
                    <a:lnTo>
                      <a:pt x="4171" y="1"/>
                    </a:lnTo>
                    <a:cubicBezTo>
                      <a:pt x="2933" y="589"/>
                      <a:pt x="1524" y="1096"/>
                      <a:pt x="1" y="1506"/>
                    </a:cubicBezTo>
                    <a:cubicBezTo>
                      <a:pt x="324" y="2048"/>
                      <a:pt x="1133" y="3156"/>
                      <a:pt x="2359" y="3156"/>
                    </a:cubicBezTo>
                    <a:cubicBezTo>
                      <a:pt x="2548" y="3156"/>
                      <a:pt x="2747" y="3129"/>
                      <a:pt x="2956" y="3070"/>
                    </a:cubicBezTo>
                    <a:cubicBezTo>
                      <a:pt x="4470" y="2643"/>
                      <a:pt x="4329" y="847"/>
                      <a:pt x="4171" y="1"/>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588;p36">
                <a:extLst>
                  <a:ext uri="{FF2B5EF4-FFF2-40B4-BE49-F238E27FC236}">
                    <a16:creationId xmlns:a16="http://schemas.microsoft.com/office/drawing/2014/main" id="{2337F571-6CD5-6E44-27D8-0EF81007D072}"/>
                  </a:ext>
                </a:extLst>
              </p:cNvPr>
              <p:cNvSpPr/>
              <p:nvPr/>
            </p:nvSpPr>
            <p:spPr>
              <a:xfrm>
                <a:off x="-2146325" y="1063900"/>
                <a:ext cx="105425" cy="67150"/>
              </a:xfrm>
              <a:custGeom>
                <a:avLst/>
                <a:gdLst/>
                <a:ahLst/>
                <a:cxnLst/>
                <a:rect l="l" t="t" r="r" b="b"/>
                <a:pathLst>
                  <a:path w="4217" h="2686" extrusionOk="0">
                    <a:moveTo>
                      <a:pt x="14" y="0"/>
                    </a:moveTo>
                    <a:lnTo>
                      <a:pt x="14" y="0"/>
                    </a:lnTo>
                    <a:cubicBezTo>
                      <a:pt x="0" y="621"/>
                      <a:pt x="93" y="2630"/>
                      <a:pt x="1893" y="2684"/>
                    </a:cubicBezTo>
                    <a:cubicBezTo>
                      <a:pt x="1917" y="2685"/>
                      <a:pt x="1941" y="2685"/>
                      <a:pt x="1964" y="2685"/>
                    </a:cubicBezTo>
                    <a:cubicBezTo>
                      <a:pt x="3654" y="2685"/>
                      <a:pt x="4107" y="826"/>
                      <a:pt x="4216" y="153"/>
                    </a:cubicBezTo>
                    <a:lnTo>
                      <a:pt x="4216" y="153"/>
                    </a:lnTo>
                    <a:cubicBezTo>
                      <a:pt x="3948" y="159"/>
                      <a:pt x="3681" y="162"/>
                      <a:pt x="3413" y="162"/>
                    </a:cubicBezTo>
                    <a:cubicBezTo>
                      <a:pt x="2278" y="162"/>
                      <a:pt x="1144" y="108"/>
                      <a:pt x="14"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589;p36">
                <a:extLst>
                  <a:ext uri="{FF2B5EF4-FFF2-40B4-BE49-F238E27FC236}">
                    <a16:creationId xmlns:a16="http://schemas.microsoft.com/office/drawing/2014/main" id="{70364F4F-C4D5-DA33-DEAE-6842490174CD}"/>
                  </a:ext>
                </a:extLst>
              </p:cNvPr>
              <p:cNvSpPr/>
              <p:nvPr/>
            </p:nvSpPr>
            <p:spPr>
              <a:xfrm>
                <a:off x="-2039825" y="1059075"/>
                <a:ext cx="109100" cy="69850"/>
              </a:xfrm>
              <a:custGeom>
                <a:avLst/>
                <a:gdLst/>
                <a:ahLst/>
                <a:cxnLst/>
                <a:rect l="l" t="t" r="r" b="b"/>
                <a:pathLst>
                  <a:path w="4364" h="2794" extrusionOk="0">
                    <a:moveTo>
                      <a:pt x="4363" y="0"/>
                    </a:moveTo>
                    <a:lnTo>
                      <a:pt x="4363" y="0"/>
                    </a:lnTo>
                    <a:cubicBezTo>
                      <a:pt x="2916" y="197"/>
                      <a:pt x="1460" y="312"/>
                      <a:pt x="0" y="345"/>
                    </a:cubicBezTo>
                    <a:cubicBezTo>
                      <a:pt x="54" y="1004"/>
                      <a:pt x="347" y="2794"/>
                      <a:pt x="1944" y="2794"/>
                    </a:cubicBezTo>
                    <a:cubicBezTo>
                      <a:pt x="2020" y="2794"/>
                      <a:pt x="2099" y="2789"/>
                      <a:pt x="2181" y="2781"/>
                    </a:cubicBezTo>
                    <a:cubicBezTo>
                      <a:pt x="3882" y="2606"/>
                      <a:pt x="4274" y="802"/>
                      <a:pt x="4363"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590;p36">
                <a:extLst>
                  <a:ext uri="{FF2B5EF4-FFF2-40B4-BE49-F238E27FC236}">
                    <a16:creationId xmlns:a16="http://schemas.microsoft.com/office/drawing/2014/main" id="{F3E75029-CDA3-2434-5FA3-A57E6CC40E5D}"/>
                  </a:ext>
                </a:extLst>
              </p:cNvPr>
              <p:cNvSpPr/>
              <p:nvPr/>
            </p:nvSpPr>
            <p:spPr>
              <a:xfrm>
                <a:off x="-1927725" y="1037625"/>
                <a:ext cx="113550" cy="71025"/>
              </a:xfrm>
              <a:custGeom>
                <a:avLst/>
                <a:gdLst/>
                <a:ahLst/>
                <a:cxnLst/>
                <a:rect l="l" t="t" r="r" b="b"/>
                <a:pathLst>
                  <a:path w="4542" h="2841" extrusionOk="0">
                    <a:moveTo>
                      <a:pt x="4210" y="0"/>
                    </a:moveTo>
                    <a:cubicBezTo>
                      <a:pt x="3201" y="270"/>
                      <a:pt x="2146" y="498"/>
                      <a:pt x="1059" y="681"/>
                    </a:cubicBezTo>
                    <a:lnTo>
                      <a:pt x="1059" y="682"/>
                    </a:lnTo>
                    <a:cubicBezTo>
                      <a:pt x="710" y="740"/>
                      <a:pt x="356" y="792"/>
                      <a:pt x="1" y="842"/>
                    </a:cubicBezTo>
                    <a:cubicBezTo>
                      <a:pt x="145" y="1316"/>
                      <a:pt x="369" y="1730"/>
                      <a:pt x="661" y="2055"/>
                    </a:cubicBezTo>
                    <a:cubicBezTo>
                      <a:pt x="1104" y="2547"/>
                      <a:pt x="1698" y="2840"/>
                      <a:pt x="2389" y="2840"/>
                    </a:cubicBezTo>
                    <a:cubicBezTo>
                      <a:pt x="2655" y="2840"/>
                      <a:pt x="2937" y="2797"/>
                      <a:pt x="3229" y="2704"/>
                    </a:cubicBezTo>
                    <a:cubicBezTo>
                      <a:pt x="4541" y="2287"/>
                      <a:pt x="4354" y="682"/>
                      <a:pt x="4210" y="0"/>
                    </a:cubicBezTo>
                    <a:close/>
                  </a:path>
                </a:pathLst>
              </a:custGeom>
              <a:solidFill>
                <a:srgbClr val="F7F7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591;p36">
                <a:extLst>
                  <a:ext uri="{FF2B5EF4-FFF2-40B4-BE49-F238E27FC236}">
                    <a16:creationId xmlns:a16="http://schemas.microsoft.com/office/drawing/2014/main" id="{50B72720-D69F-610F-4914-F93CF1D85F6E}"/>
                  </a:ext>
                </a:extLst>
              </p:cNvPr>
              <p:cNvSpPr/>
              <p:nvPr/>
            </p:nvSpPr>
            <p:spPr>
              <a:xfrm>
                <a:off x="-2843225" y="1592800"/>
                <a:ext cx="116000" cy="147875"/>
              </a:xfrm>
              <a:custGeom>
                <a:avLst/>
                <a:gdLst/>
                <a:ahLst/>
                <a:cxnLst/>
                <a:rect l="l" t="t" r="r" b="b"/>
                <a:pathLst>
                  <a:path w="4640" h="5915" extrusionOk="0">
                    <a:moveTo>
                      <a:pt x="4639" y="1"/>
                    </a:moveTo>
                    <a:lnTo>
                      <a:pt x="4639" y="1"/>
                    </a:lnTo>
                    <a:cubicBezTo>
                      <a:pt x="3439" y="570"/>
                      <a:pt x="0" y="2406"/>
                      <a:pt x="401" y="4608"/>
                    </a:cubicBezTo>
                    <a:cubicBezTo>
                      <a:pt x="582" y="5603"/>
                      <a:pt x="1217" y="5915"/>
                      <a:pt x="1940" y="5915"/>
                    </a:cubicBezTo>
                    <a:cubicBezTo>
                      <a:pt x="2682" y="5915"/>
                      <a:pt x="3517" y="5587"/>
                      <a:pt x="4052" y="5334"/>
                    </a:cubicBezTo>
                    <a:cubicBezTo>
                      <a:pt x="4271" y="3621"/>
                      <a:pt x="4467" y="1815"/>
                      <a:pt x="4639"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592;p36">
                <a:extLst>
                  <a:ext uri="{FF2B5EF4-FFF2-40B4-BE49-F238E27FC236}">
                    <a16:creationId xmlns:a16="http://schemas.microsoft.com/office/drawing/2014/main" id="{75BA6BF5-CDC2-2316-84C6-68E25F1B259D}"/>
                  </a:ext>
                </a:extLst>
              </p:cNvPr>
              <p:cNvSpPr/>
              <p:nvPr/>
            </p:nvSpPr>
            <p:spPr>
              <a:xfrm>
                <a:off x="-2853525" y="1729425"/>
                <a:ext cx="111225" cy="168300"/>
              </a:xfrm>
              <a:custGeom>
                <a:avLst/>
                <a:gdLst/>
                <a:ahLst/>
                <a:cxnLst/>
                <a:rect l="l" t="t" r="r" b="b"/>
                <a:pathLst>
                  <a:path w="4449" h="6732" extrusionOk="0">
                    <a:moveTo>
                      <a:pt x="4448" y="1"/>
                    </a:moveTo>
                    <a:cubicBezTo>
                      <a:pt x="3130" y="999"/>
                      <a:pt x="1" y="3547"/>
                      <a:pt x="39" y="5191"/>
                    </a:cubicBezTo>
                    <a:cubicBezTo>
                      <a:pt x="69" y="6487"/>
                      <a:pt x="1564" y="6731"/>
                      <a:pt x="2687" y="6731"/>
                    </a:cubicBezTo>
                    <a:cubicBezTo>
                      <a:pt x="2924" y="6731"/>
                      <a:pt x="3145" y="6720"/>
                      <a:pt x="3331" y="6706"/>
                    </a:cubicBezTo>
                    <a:cubicBezTo>
                      <a:pt x="3742" y="4895"/>
                      <a:pt x="4119" y="2561"/>
                      <a:pt x="4448"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593;p36">
                <a:extLst>
                  <a:ext uri="{FF2B5EF4-FFF2-40B4-BE49-F238E27FC236}">
                    <a16:creationId xmlns:a16="http://schemas.microsoft.com/office/drawing/2014/main" id="{A00018EE-4924-0CD0-A718-7D60DAF65B4B}"/>
                  </a:ext>
                </a:extLst>
              </p:cNvPr>
              <p:cNvSpPr/>
              <p:nvPr/>
            </p:nvSpPr>
            <p:spPr>
              <a:xfrm>
                <a:off x="-2899175" y="1951325"/>
                <a:ext cx="66725" cy="84600"/>
              </a:xfrm>
              <a:custGeom>
                <a:avLst/>
                <a:gdLst/>
                <a:ahLst/>
                <a:cxnLst/>
                <a:rect l="l" t="t" r="r" b="b"/>
                <a:pathLst>
                  <a:path w="2669" h="3384" extrusionOk="0">
                    <a:moveTo>
                      <a:pt x="968" y="0"/>
                    </a:moveTo>
                    <a:cubicBezTo>
                      <a:pt x="388" y="462"/>
                      <a:pt x="1" y="969"/>
                      <a:pt x="26" y="1492"/>
                    </a:cubicBezTo>
                    <a:cubicBezTo>
                      <a:pt x="94" y="2884"/>
                      <a:pt x="1711" y="3274"/>
                      <a:pt x="2669" y="3384"/>
                    </a:cubicBezTo>
                    <a:cubicBezTo>
                      <a:pt x="1840" y="1956"/>
                      <a:pt x="1129" y="617"/>
                      <a:pt x="968"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594;p36">
                <a:extLst>
                  <a:ext uri="{FF2B5EF4-FFF2-40B4-BE49-F238E27FC236}">
                    <a16:creationId xmlns:a16="http://schemas.microsoft.com/office/drawing/2014/main" id="{F041CE34-F7F5-1171-BBA9-CA2BE10230E3}"/>
                  </a:ext>
                </a:extLst>
              </p:cNvPr>
              <p:cNvSpPr/>
              <p:nvPr/>
            </p:nvSpPr>
            <p:spPr>
              <a:xfrm>
                <a:off x="-2974225" y="2040075"/>
                <a:ext cx="140100" cy="113125"/>
              </a:xfrm>
              <a:custGeom>
                <a:avLst/>
                <a:gdLst/>
                <a:ahLst/>
                <a:cxnLst/>
                <a:rect l="l" t="t" r="r" b="b"/>
                <a:pathLst>
                  <a:path w="5604" h="4525" extrusionOk="0">
                    <a:moveTo>
                      <a:pt x="5604" y="0"/>
                    </a:moveTo>
                    <a:lnTo>
                      <a:pt x="5604" y="0"/>
                    </a:lnTo>
                    <a:cubicBezTo>
                      <a:pt x="3913" y="305"/>
                      <a:pt x="0" y="1190"/>
                      <a:pt x="76" y="2860"/>
                    </a:cubicBezTo>
                    <a:cubicBezTo>
                      <a:pt x="131" y="4065"/>
                      <a:pt x="1064" y="4433"/>
                      <a:pt x="1863" y="4525"/>
                    </a:cubicBezTo>
                    <a:cubicBezTo>
                      <a:pt x="3200" y="3063"/>
                      <a:pt x="4527" y="1528"/>
                      <a:pt x="560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595;p36">
                <a:extLst>
                  <a:ext uri="{FF2B5EF4-FFF2-40B4-BE49-F238E27FC236}">
                    <a16:creationId xmlns:a16="http://schemas.microsoft.com/office/drawing/2014/main" id="{1020F31A-A752-58A4-5F57-19ECDBBEBFC2}"/>
                  </a:ext>
                </a:extLst>
              </p:cNvPr>
              <p:cNvSpPr/>
              <p:nvPr/>
            </p:nvSpPr>
            <p:spPr>
              <a:xfrm>
                <a:off x="-2794675" y="1900450"/>
                <a:ext cx="23650" cy="33025"/>
              </a:xfrm>
              <a:custGeom>
                <a:avLst/>
                <a:gdLst/>
                <a:ahLst/>
                <a:cxnLst/>
                <a:rect l="l" t="t" r="r" b="b"/>
                <a:pathLst>
                  <a:path w="946" h="1321" extrusionOk="0">
                    <a:moveTo>
                      <a:pt x="946" y="0"/>
                    </a:moveTo>
                    <a:lnTo>
                      <a:pt x="946" y="0"/>
                    </a:lnTo>
                    <a:cubicBezTo>
                      <a:pt x="687" y="89"/>
                      <a:pt x="362" y="205"/>
                      <a:pt x="1" y="346"/>
                    </a:cubicBezTo>
                    <a:cubicBezTo>
                      <a:pt x="147" y="570"/>
                      <a:pt x="355" y="908"/>
                      <a:pt x="606" y="1321"/>
                    </a:cubicBezTo>
                    <a:cubicBezTo>
                      <a:pt x="722" y="926"/>
                      <a:pt x="835" y="480"/>
                      <a:pt x="946" y="0"/>
                    </a:cubicBezTo>
                    <a:close/>
                  </a:path>
                </a:pathLst>
              </a:custGeom>
              <a:solidFill>
                <a:srgbClr val="677E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596;p36">
                <a:extLst>
                  <a:ext uri="{FF2B5EF4-FFF2-40B4-BE49-F238E27FC236}">
                    <a16:creationId xmlns:a16="http://schemas.microsoft.com/office/drawing/2014/main" id="{22E80403-4E8B-016A-6270-8A14BDE8C2A3}"/>
                  </a:ext>
                </a:extLst>
              </p:cNvPr>
              <p:cNvSpPr/>
              <p:nvPr/>
            </p:nvSpPr>
            <p:spPr>
              <a:xfrm>
                <a:off x="-2817425" y="1300700"/>
                <a:ext cx="109050" cy="151750"/>
              </a:xfrm>
              <a:custGeom>
                <a:avLst/>
                <a:gdLst/>
                <a:ahLst/>
                <a:cxnLst/>
                <a:rect l="l" t="t" r="r" b="b"/>
                <a:pathLst>
                  <a:path w="4362" h="6070" extrusionOk="0">
                    <a:moveTo>
                      <a:pt x="4361" y="1"/>
                    </a:moveTo>
                    <a:cubicBezTo>
                      <a:pt x="3018" y="910"/>
                      <a:pt x="1" y="3182"/>
                      <a:pt x="530" y="4921"/>
                    </a:cubicBezTo>
                    <a:cubicBezTo>
                      <a:pt x="798" y="5804"/>
                      <a:pt x="1508" y="6070"/>
                      <a:pt x="2267" y="6070"/>
                    </a:cubicBezTo>
                    <a:cubicBezTo>
                      <a:pt x="2921" y="6070"/>
                      <a:pt x="3611" y="5872"/>
                      <a:pt x="4087" y="5701"/>
                    </a:cubicBezTo>
                    <a:cubicBezTo>
                      <a:pt x="4206" y="3880"/>
                      <a:pt x="4292" y="2168"/>
                      <a:pt x="4341" y="674"/>
                    </a:cubicBezTo>
                    <a:cubicBezTo>
                      <a:pt x="4348" y="451"/>
                      <a:pt x="4355" y="227"/>
                      <a:pt x="4361"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597;p36">
                <a:extLst>
                  <a:ext uri="{FF2B5EF4-FFF2-40B4-BE49-F238E27FC236}">
                    <a16:creationId xmlns:a16="http://schemas.microsoft.com/office/drawing/2014/main" id="{5CE7DF9D-F472-08E6-D79B-C0A2A57DCFC3}"/>
                  </a:ext>
                </a:extLst>
              </p:cNvPr>
              <p:cNvSpPr/>
              <p:nvPr/>
            </p:nvSpPr>
            <p:spPr>
              <a:xfrm>
                <a:off x="-2813700" y="883000"/>
                <a:ext cx="139450" cy="132625"/>
              </a:xfrm>
              <a:custGeom>
                <a:avLst/>
                <a:gdLst/>
                <a:ahLst/>
                <a:cxnLst/>
                <a:rect l="l" t="t" r="r" b="b"/>
                <a:pathLst>
                  <a:path w="5578" h="5305" extrusionOk="0">
                    <a:moveTo>
                      <a:pt x="5577" y="0"/>
                    </a:moveTo>
                    <a:lnTo>
                      <a:pt x="5577" y="0"/>
                    </a:lnTo>
                    <a:cubicBezTo>
                      <a:pt x="4014" y="762"/>
                      <a:pt x="1" y="2874"/>
                      <a:pt x="236" y="4357"/>
                    </a:cubicBezTo>
                    <a:cubicBezTo>
                      <a:pt x="351" y="5084"/>
                      <a:pt x="1216" y="5304"/>
                      <a:pt x="2219" y="5304"/>
                    </a:cubicBezTo>
                    <a:cubicBezTo>
                      <a:pt x="3060" y="5304"/>
                      <a:pt x="3998" y="5150"/>
                      <a:pt x="4674" y="5011"/>
                    </a:cubicBezTo>
                    <a:cubicBezTo>
                      <a:pt x="4858" y="3191"/>
                      <a:pt x="5140" y="1489"/>
                      <a:pt x="557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598;p36">
                <a:extLst>
                  <a:ext uri="{FF2B5EF4-FFF2-40B4-BE49-F238E27FC236}">
                    <a16:creationId xmlns:a16="http://schemas.microsoft.com/office/drawing/2014/main" id="{0D7FBA5B-8B6C-B024-A564-B2E153001E7D}"/>
                  </a:ext>
                </a:extLst>
              </p:cNvPr>
              <p:cNvSpPr/>
              <p:nvPr/>
            </p:nvSpPr>
            <p:spPr>
              <a:xfrm>
                <a:off x="-2776500" y="799450"/>
                <a:ext cx="141050" cy="76500"/>
              </a:xfrm>
              <a:custGeom>
                <a:avLst/>
                <a:gdLst/>
                <a:ahLst/>
                <a:cxnLst/>
                <a:rect l="l" t="t" r="r" b="b"/>
                <a:pathLst>
                  <a:path w="5642" h="3060" extrusionOk="0">
                    <a:moveTo>
                      <a:pt x="5641" y="0"/>
                    </a:moveTo>
                    <a:lnTo>
                      <a:pt x="5641" y="0"/>
                    </a:lnTo>
                    <a:cubicBezTo>
                      <a:pt x="3956" y="35"/>
                      <a:pt x="1016" y="275"/>
                      <a:pt x="538" y="1506"/>
                    </a:cubicBezTo>
                    <a:cubicBezTo>
                      <a:pt x="0" y="2889"/>
                      <a:pt x="2939" y="3051"/>
                      <a:pt x="4173" y="3060"/>
                    </a:cubicBezTo>
                    <a:cubicBezTo>
                      <a:pt x="4544" y="1873"/>
                      <a:pt x="5023" y="833"/>
                      <a:pt x="5641"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599;p36">
                <a:extLst>
                  <a:ext uri="{FF2B5EF4-FFF2-40B4-BE49-F238E27FC236}">
                    <a16:creationId xmlns:a16="http://schemas.microsoft.com/office/drawing/2014/main" id="{7F814795-DBB4-B349-E533-5284D25B85B2}"/>
                  </a:ext>
                </a:extLst>
              </p:cNvPr>
              <p:cNvSpPr/>
              <p:nvPr/>
            </p:nvSpPr>
            <p:spPr>
              <a:xfrm>
                <a:off x="-2829075" y="1446425"/>
                <a:ext cx="113625" cy="149250"/>
              </a:xfrm>
              <a:custGeom>
                <a:avLst/>
                <a:gdLst/>
                <a:ahLst/>
                <a:cxnLst/>
                <a:rect l="l" t="t" r="r" b="b"/>
                <a:pathLst>
                  <a:path w="4545" h="5970" extrusionOk="0">
                    <a:moveTo>
                      <a:pt x="4545" y="0"/>
                    </a:moveTo>
                    <a:lnTo>
                      <a:pt x="4545" y="0"/>
                    </a:lnTo>
                    <a:cubicBezTo>
                      <a:pt x="3178" y="871"/>
                      <a:pt x="0" y="3070"/>
                      <a:pt x="77" y="4704"/>
                    </a:cubicBezTo>
                    <a:cubicBezTo>
                      <a:pt x="123" y="5710"/>
                      <a:pt x="1152" y="5970"/>
                      <a:pt x="2203" y="5970"/>
                    </a:cubicBezTo>
                    <a:cubicBezTo>
                      <a:pt x="2921" y="5970"/>
                      <a:pt x="3649" y="5849"/>
                      <a:pt x="4083" y="5761"/>
                    </a:cubicBezTo>
                    <a:cubicBezTo>
                      <a:pt x="4267" y="3807"/>
                      <a:pt x="4423" y="1850"/>
                      <a:pt x="454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600;p36">
                <a:extLst>
                  <a:ext uri="{FF2B5EF4-FFF2-40B4-BE49-F238E27FC236}">
                    <a16:creationId xmlns:a16="http://schemas.microsoft.com/office/drawing/2014/main" id="{F4D88A05-4D11-44A0-49DB-53F8915FC7B4}"/>
                  </a:ext>
                </a:extLst>
              </p:cNvPr>
              <p:cNvSpPr/>
              <p:nvPr/>
            </p:nvSpPr>
            <p:spPr>
              <a:xfrm>
                <a:off x="-2793675" y="1012425"/>
                <a:ext cx="96425" cy="111500"/>
              </a:xfrm>
              <a:custGeom>
                <a:avLst/>
                <a:gdLst/>
                <a:ahLst/>
                <a:cxnLst/>
                <a:rect l="l" t="t" r="r" b="b"/>
                <a:pathLst>
                  <a:path w="3857" h="4460" extrusionOk="0">
                    <a:moveTo>
                      <a:pt x="3856" y="0"/>
                    </a:moveTo>
                    <a:cubicBezTo>
                      <a:pt x="2491" y="595"/>
                      <a:pt x="132" y="1785"/>
                      <a:pt x="64" y="2953"/>
                    </a:cubicBezTo>
                    <a:cubicBezTo>
                      <a:pt x="1" y="4024"/>
                      <a:pt x="1312" y="4459"/>
                      <a:pt x="2608" y="4459"/>
                    </a:cubicBezTo>
                    <a:cubicBezTo>
                      <a:pt x="2941" y="4459"/>
                      <a:pt x="3273" y="4430"/>
                      <a:pt x="3580" y="4376"/>
                    </a:cubicBezTo>
                    <a:cubicBezTo>
                      <a:pt x="3634" y="2884"/>
                      <a:pt x="3718" y="1410"/>
                      <a:pt x="3856"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601;p36">
                <a:extLst>
                  <a:ext uri="{FF2B5EF4-FFF2-40B4-BE49-F238E27FC236}">
                    <a16:creationId xmlns:a16="http://schemas.microsoft.com/office/drawing/2014/main" id="{084FB50E-B2C8-E2DF-C966-B1E44391EA03}"/>
                  </a:ext>
                </a:extLst>
              </p:cNvPr>
              <p:cNvSpPr/>
              <p:nvPr/>
            </p:nvSpPr>
            <p:spPr>
              <a:xfrm>
                <a:off x="-3058025" y="2153925"/>
                <a:ext cx="129725" cy="95175"/>
              </a:xfrm>
              <a:custGeom>
                <a:avLst/>
                <a:gdLst/>
                <a:ahLst/>
                <a:cxnLst/>
                <a:rect l="l" t="t" r="r" b="b"/>
                <a:pathLst>
                  <a:path w="5189" h="3807" extrusionOk="0">
                    <a:moveTo>
                      <a:pt x="5188" y="1"/>
                    </a:moveTo>
                    <a:cubicBezTo>
                      <a:pt x="3429" y="115"/>
                      <a:pt x="300" y="482"/>
                      <a:pt x="139" y="1660"/>
                    </a:cubicBezTo>
                    <a:cubicBezTo>
                      <a:pt x="0" y="2666"/>
                      <a:pt x="909" y="3392"/>
                      <a:pt x="1639" y="3807"/>
                    </a:cubicBezTo>
                    <a:cubicBezTo>
                      <a:pt x="2696" y="2652"/>
                      <a:pt x="3943" y="1361"/>
                      <a:pt x="5188"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602;p36">
                <a:extLst>
                  <a:ext uri="{FF2B5EF4-FFF2-40B4-BE49-F238E27FC236}">
                    <a16:creationId xmlns:a16="http://schemas.microsoft.com/office/drawing/2014/main" id="{AD2FB0C9-DA4D-4666-9D18-AB4CF81C46E0}"/>
                  </a:ext>
                </a:extLst>
              </p:cNvPr>
              <p:cNvSpPr/>
              <p:nvPr/>
            </p:nvSpPr>
            <p:spPr>
              <a:xfrm>
                <a:off x="-2794225" y="1128375"/>
                <a:ext cx="89850" cy="92650"/>
              </a:xfrm>
              <a:custGeom>
                <a:avLst/>
                <a:gdLst/>
                <a:ahLst/>
                <a:cxnLst/>
                <a:rect l="l" t="t" r="r" b="b"/>
                <a:pathLst>
                  <a:path w="3594" h="3706" extrusionOk="0">
                    <a:moveTo>
                      <a:pt x="3594" y="0"/>
                    </a:moveTo>
                    <a:lnTo>
                      <a:pt x="3594" y="0"/>
                    </a:lnTo>
                    <a:cubicBezTo>
                      <a:pt x="2270" y="813"/>
                      <a:pt x="0" y="2368"/>
                      <a:pt x="521" y="3202"/>
                    </a:cubicBezTo>
                    <a:cubicBezTo>
                      <a:pt x="756" y="3578"/>
                      <a:pt x="1226" y="3706"/>
                      <a:pt x="1753" y="3706"/>
                    </a:cubicBezTo>
                    <a:cubicBezTo>
                      <a:pt x="2350" y="3706"/>
                      <a:pt x="3021" y="3542"/>
                      <a:pt x="3508" y="3393"/>
                    </a:cubicBezTo>
                    <a:cubicBezTo>
                      <a:pt x="3530" y="2268"/>
                      <a:pt x="3555" y="1130"/>
                      <a:pt x="359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603;p36">
                <a:extLst>
                  <a:ext uri="{FF2B5EF4-FFF2-40B4-BE49-F238E27FC236}">
                    <a16:creationId xmlns:a16="http://schemas.microsoft.com/office/drawing/2014/main" id="{11C6534C-A6E9-EE47-B37C-C2C345254A28}"/>
                  </a:ext>
                </a:extLst>
              </p:cNvPr>
              <p:cNvSpPr/>
              <p:nvPr/>
            </p:nvSpPr>
            <p:spPr>
              <a:xfrm>
                <a:off x="-2799150" y="1214800"/>
                <a:ext cx="92625" cy="95450"/>
              </a:xfrm>
              <a:custGeom>
                <a:avLst/>
                <a:gdLst/>
                <a:ahLst/>
                <a:cxnLst/>
                <a:rect l="l" t="t" r="r" b="b"/>
                <a:pathLst>
                  <a:path w="3705" h="3818" extrusionOk="0">
                    <a:moveTo>
                      <a:pt x="3704" y="0"/>
                    </a:moveTo>
                    <a:lnTo>
                      <a:pt x="3704" y="0"/>
                    </a:lnTo>
                    <a:cubicBezTo>
                      <a:pt x="2451" y="587"/>
                      <a:pt x="0" y="1928"/>
                      <a:pt x="767" y="3132"/>
                    </a:cubicBezTo>
                    <a:cubicBezTo>
                      <a:pt x="1092" y="3643"/>
                      <a:pt x="1567" y="3817"/>
                      <a:pt x="2061" y="3817"/>
                    </a:cubicBezTo>
                    <a:cubicBezTo>
                      <a:pt x="2622" y="3817"/>
                      <a:pt x="3207" y="3594"/>
                      <a:pt x="3632" y="3386"/>
                    </a:cubicBezTo>
                    <a:cubicBezTo>
                      <a:pt x="3662" y="2285"/>
                      <a:pt x="3682" y="1149"/>
                      <a:pt x="3704"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604;p36">
                <a:extLst>
                  <a:ext uri="{FF2B5EF4-FFF2-40B4-BE49-F238E27FC236}">
                    <a16:creationId xmlns:a16="http://schemas.microsoft.com/office/drawing/2014/main" id="{8B468CAE-B534-45F3-B8CD-136FDEA80EE5}"/>
                  </a:ext>
                </a:extLst>
              </p:cNvPr>
              <p:cNvSpPr/>
              <p:nvPr/>
            </p:nvSpPr>
            <p:spPr>
              <a:xfrm>
                <a:off x="-3176150" y="2300125"/>
                <a:ext cx="82175" cy="67250"/>
              </a:xfrm>
              <a:custGeom>
                <a:avLst/>
                <a:gdLst/>
                <a:ahLst/>
                <a:cxnLst/>
                <a:rect l="l" t="t" r="r" b="b"/>
                <a:pathLst>
                  <a:path w="3287" h="2690" extrusionOk="0">
                    <a:moveTo>
                      <a:pt x="1285" y="0"/>
                    </a:moveTo>
                    <a:cubicBezTo>
                      <a:pt x="1009" y="0"/>
                      <a:pt x="760" y="66"/>
                      <a:pt x="573" y="232"/>
                    </a:cubicBezTo>
                    <a:cubicBezTo>
                      <a:pt x="1" y="741"/>
                      <a:pt x="308" y="1933"/>
                      <a:pt x="612" y="2690"/>
                    </a:cubicBezTo>
                    <a:cubicBezTo>
                      <a:pt x="1021" y="2050"/>
                      <a:pt x="2056" y="1496"/>
                      <a:pt x="3287" y="656"/>
                    </a:cubicBezTo>
                    <a:cubicBezTo>
                      <a:pt x="2807" y="396"/>
                      <a:pt x="1964" y="0"/>
                      <a:pt x="128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605;p36">
                <a:extLst>
                  <a:ext uri="{FF2B5EF4-FFF2-40B4-BE49-F238E27FC236}">
                    <a16:creationId xmlns:a16="http://schemas.microsoft.com/office/drawing/2014/main" id="{D1433018-DB28-3AE7-0784-AA757427FF90}"/>
                  </a:ext>
                </a:extLst>
              </p:cNvPr>
              <p:cNvSpPr/>
              <p:nvPr/>
            </p:nvSpPr>
            <p:spPr>
              <a:xfrm>
                <a:off x="-3139750" y="2233950"/>
                <a:ext cx="122425" cy="81225"/>
              </a:xfrm>
              <a:custGeom>
                <a:avLst/>
                <a:gdLst/>
                <a:ahLst/>
                <a:cxnLst/>
                <a:rect l="l" t="t" r="r" b="b"/>
                <a:pathLst>
                  <a:path w="4897" h="3249" extrusionOk="0">
                    <a:moveTo>
                      <a:pt x="2297" y="0"/>
                    </a:moveTo>
                    <a:cubicBezTo>
                      <a:pt x="1817" y="0"/>
                      <a:pt x="1378" y="100"/>
                      <a:pt x="1054" y="363"/>
                    </a:cubicBezTo>
                    <a:cubicBezTo>
                      <a:pt x="1" y="1215"/>
                      <a:pt x="1285" y="2651"/>
                      <a:pt x="1910" y="3249"/>
                    </a:cubicBezTo>
                    <a:cubicBezTo>
                      <a:pt x="2762" y="2663"/>
                      <a:pt x="3702" y="1939"/>
                      <a:pt x="4591" y="954"/>
                    </a:cubicBezTo>
                    <a:cubicBezTo>
                      <a:pt x="4689" y="845"/>
                      <a:pt x="4793" y="731"/>
                      <a:pt x="4896" y="619"/>
                    </a:cubicBezTo>
                    <a:cubicBezTo>
                      <a:pt x="4192" y="335"/>
                      <a:pt x="3176" y="0"/>
                      <a:pt x="2297"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606;p36">
                <a:extLst>
                  <a:ext uri="{FF2B5EF4-FFF2-40B4-BE49-F238E27FC236}">
                    <a16:creationId xmlns:a16="http://schemas.microsoft.com/office/drawing/2014/main" id="{238D83B7-4604-220F-95DA-0EB7BCD83778}"/>
                  </a:ext>
                </a:extLst>
              </p:cNvPr>
              <p:cNvSpPr/>
              <p:nvPr/>
            </p:nvSpPr>
            <p:spPr>
              <a:xfrm>
                <a:off x="-1654950" y="1128375"/>
                <a:ext cx="348400" cy="358000"/>
              </a:xfrm>
              <a:custGeom>
                <a:avLst/>
                <a:gdLst/>
                <a:ahLst/>
                <a:cxnLst/>
                <a:rect l="l" t="t" r="r" b="b"/>
                <a:pathLst>
                  <a:path w="13936" h="14320" extrusionOk="0">
                    <a:moveTo>
                      <a:pt x="10095" y="0"/>
                    </a:moveTo>
                    <a:cubicBezTo>
                      <a:pt x="8511" y="0"/>
                      <a:pt x="5937" y="1840"/>
                      <a:pt x="3749" y="4680"/>
                    </a:cubicBezTo>
                    <a:cubicBezTo>
                      <a:pt x="1085" y="8137"/>
                      <a:pt x="1" y="11769"/>
                      <a:pt x="1327" y="12791"/>
                    </a:cubicBezTo>
                    <a:lnTo>
                      <a:pt x="2962" y="14050"/>
                    </a:lnTo>
                    <a:cubicBezTo>
                      <a:pt x="3199" y="14233"/>
                      <a:pt x="3497" y="14320"/>
                      <a:pt x="3841" y="14320"/>
                    </a:cubicBezTo>
                    <a:cubicBezTo>
                      <a:pt x="5425" y="14320"/>
                      <a:pt x="7999" y="12481"/>
                      <a:pt x="10187" y="9641"/>
                    </a:cubicBezTo>
                    <a:cubicBezTo>
                      <a:pt x="12851" y="6184"/>
                      <a:pt x="13935" y="2552"/>
                      <a:pt x="12609" y="1530"/>
                    </a:cubicBezTo>
                    <a:lnTo>
                      <a:pt x="10974" y="270"/>
                    </a:lnTo>
                    <a:cubicBezTo>
                      <a:pt x="10737" y="87"/>
                      <a:pt x="10439" y="0"/>
                      <a:pt x="1009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607;p36">
                <a:extLst>
                  <a:ext uri="{FF2B5EF4-FFF2-40B4-BE49-F238E27FC236}">
                    <a16:creationId xmlns:a16="http://schemas.microsoft.com/office/drawing/2014/main" id="{9832B20D-5BEF-7EF3-A82E-A6F23EFD6210}"/>
                  </a:ext>
                </a:extLst>
              </p:cNvPr>
              <p:cNvSpPr/>
              <p:nvPr/>
            </p:nvSpPr>
            <p:spPr>
              <a:xfrm>
                <a:off x="-1618475" y="1155150"/>
                <a:ext cx="257575" cy="290700"/>
              </a:xfrm>
              <a:custGeom>
                <a:avLst/>
                <a:gdLst/>
                <a:ahLst/>
                <a:cxnLst/>
                <a:rect l="l" t="t" r="r" b="b"/>
                <a:pathLst>
                  <a:path w="10303" h="11628" extrusionOk="0">
                    <a:moveTo>
                      <a:pt x="9214" y="0"/>
                    </a:moveTo>
                    <a:cubicBezTo>
                      <a:pt x="7663" y="0"/>
                      <a:pt x="5240" y="1683"/>
                      <a:pt x="3210" y="4317"/>
                    </a:cubicBezTo>
                    <a:cubicBezTo>
                      <a:pt x="1002" y="7182"/>
                      <a:pt x="1" y="10214"/>
                      <a:pt x="706" y="11589"/>
                    </a:cubicBezTo>
                    <a:cubicBezTo>
                      <a:pt x="827" y="11615"/>
                      <a:pt x="956" y="11628"/>
                      <a:pt x="1091" y="11628"/>
                    </a:cubicBezTo>
                    <a:cubicBezTo>
                      <a:pt x="2643" y="11628"/>
                      <a:pt x="5066" y="9943"/>
                      <a:pt x="7095" y="7310"/>
                    </a:cubicBezTo>
                    <a:cubicBezTo>
                      <a:pt x="9299" y="4448"/>
                      <a:pt x="10303" y="1420"/>
                      <a:pt x="9603" y="40"/>
                    </a:cubicBezTo>
                    <a:cubicBezTo>
                      <a:pt x="9480" y="13"/>
                      <a:pt x="9351" y="0"/>
                      <a:pt x="9214" y="0"/>
                    </a:cubicBezTo>
                    <a:close/>
                  </a:path>
                </a:pathLst>
              </a:custGeom>
              <a:solidFill>
                <a:srgbClr val="E6EC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608;p36">
                <a:extLst>
                  <a:ext uri="{FF2B5EF4-FFF2-40B4-BE49-F238E27FC236}">
                    <a16:creationId xmlns:a16="http://schemas.microsoft.com/office/drawing/2014/main" id="{7C2BBA8C-97EB-8AAB-9E7B-767FE90345FA}"/>
                  </a:ext>
                </a:extLst>
              </p:cNvPr>
              <p:cNvSpPr/>
              <p:nvPr/>
            </p:nvSpPr>
            <p:spPr>
              <a:xfrm>
                <a:off x="-1631675" y="1447175"/>
                <a:ext cx="51975" cy="42600"/>
              </a:xfrm>
              <a:custGeom>
                <a:avLst/>
                <a:gdLst/>
                <a:ahLst/>
                <a:cxnLst/>
                <a:rect l="l" t="t" r="r" b="b"/>
                <a:pathLst>
                  <a:path w="2079" h="1704" extrusionOk="0">
                    <a:moveTo>
                      <a:pt x="355" y="1"/>
                    </a:moveTo>
                    <a:lnTo>
                      <a:pt x="107" y="323"/>
                    </a:lnTo>
                    <a:cubicBezTo>
                      <a:pt x="1" y="462"/>
                      <a:pt x="198" y="625"/>
                      <a:pt x="522" y="860"/>
                    </a:cubicBezTo>
                    <a:cubicBezTo>
                      <a:pt x="624" y="935"/>
                      <a:pt x="738" y="1018"/>
                      <a:pt x="859" y="1108"/>
                    </a:cubicBezTo>
                    <a:cubicBezTo>
                      <a:pt x="983" y="1208"/>
                      <a:pt x="1098" y="1301"/>
                      <a:pt x="1199" y="1382"/>
                    </a:cubicBezTo>
                    <a:cubicBezTo>
                      <a:pt x="1432" y="1573"/>
                      <a:pt x="1609" y="1703"/>
                      <a:pt x="1728" y="1703"/>
                    </a:cubicBezTo>
                    <a:cubicBezTo>
                      <a:pt x="1769" y="1703"/>
                      <a:pt x="1804" y="1687"/>
                      <a:pt x="1831" y="1652"/>
                    </a:cubicBezTo>
                    <a:lnTo>
                      <a:pt x="2079" y="1330"/>
                    </a:lnTo>
                    <a:cubicBezTo>
                      <a:pt x="2063" y="1320"/>
                      <a:pt x="2046" y="1309"/>
                      <a:pt x="2031" y="1297"/>
                    </a:cubicBezTo>
                    <a:lnTo>
                      <a:pt x="396" y="36"/>
                    </a:lnTo>
                    <a:cubicBezTo>
                      <a:pt x="381" y="26"/>
                      <a:pt x="368" y="14"/>
                      <a:pt x="355" y="1"/>
                    </a:cubicBezTo>
                    <a:close/>
                  </a:path>
                </a:pathLst>
              </a:custGeom>
              <a:solidFill>
                <a:srgbClr val="3935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609;p36">
                <a:extLst>
                  <a:ext uri="{FF2B5EF4-FFF2-40B4-BE49-F238E27FC236}">
                    <a16:creationId xmlns:a16="http://schemas.microsoft.com/office/drawing/2014/main" id="{CE9F0B1C-0664-BBA6-6FBD-986FF7A5172F}"/>
                  </a:ext>
                </a:extLst>
              </p:cNvPr>
              <p:cNvSpPr/>
              <p:nvPr/>
            </p:nvSpPr>
            <p:spPr>
              <a:xfrm>
                <a:off x="-1788250" y="1468675"/>
                <a:ext cx="186550" cy="231800"/>
              </a:xfrm>
              <a:custGeom>
                <a:avLst/>
                <a:gdLst/>
                <a:ahLst/>
                <a:cxnLst/>
                <a:rect l="l" t="t" r="r" b="b"/>
                <a:pathLst>
                  <a:path w="7462" h="9272" extrusionOk="0">
                    <a:moveTo>
                      <a:pt x="6785" y="0"/>
                    </a:moveTo>
                    <a:cubicBezTo>
                      <a:pt x="5464" y="1518"/>
                      <a:pt x="478" y="7268"/>
                      <a:pt x="138" y="7952"/>
                    </a:cubicBezTo>
                    <a:cubicBezTo>
                      <a:pt x="0" y="8229"/>
                      <a:pt x="4" y="8526"/>
                      <a:pt x="48" y="8761"/>
                    </a:cubicBezTo>
                    <a:cubicBezTo>
                      <a:pt x="103" y="9058"/>
                      <a:pt x="363" y="9272"/>
                      <a:pt x="662" y="9272"/>
                    </a:cubicBezTo>
                    <a:cubicBezTo>
                      <a:pt x="675" y="9272"/>
                      <a:pt x="687" y="9271"/>
                      <a:pt x="699" y="9271"/>
                    </a:cubicBezTo>
                    <a:cubicBezTo>
                      <a:pt x="946" y="9255"/>
                      <a:pt x="1236" y="9186"/>
                      <a:pt x="1473" y="8982"/>
                    </a:cubicBezTo>
                    <a:cubicBezTo>
                      <a:pt x="2052" y="8480"/>
                      <a:pt x="6336" y="2185"/>
                      <a:pt x="7462" y="522"/>
                    </a:cubicBezTo>
                    <a:cubicBezTo>
                      <a:pt x="7361" y="441"/>
                      <a:pt x="7246" y="349"/>
                      <a:pt x="7122" y="248"/>
                    </a:cubicBezTo>
                    <a:cubicBezTo>
                      <a:pt x="7002" y="159"/>
                      <a:pt x="6887" y="75"/>
                      <a:pt x="678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5" name="Google Shape;610;p36">
              <a:extLst>
                <a:ext uri="{FF2B5EF4-FFF2-40B4-BE49-F238E27FC236}">
                  <a16:creationId xmlns:a16="http://schemas.microsoft.com/office/drawing/2014/main" id="{DA0AFC25-B0FB-9E55-E7DB-F6E659D55395}"/>
                </a:ext>
              </a:extLst>
            </p:cNvPr>
            <p:cNvSpPr/>
            <p:nvPr/>
          </p:nvSpPr>
          <p:spPr>
            <a:xfrm>
              <a:off x="1069230" y="27310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611;p36">
              <a:extLst>
                <a:ext uri="{FF2B5EF4-FFF2-40B4-BE49-F238E27FC236}">
                  <a16:creationId xmlns:a16="http://schemas.microsoft.com/office/drawing/2014/main" id="{CF79FF22-82DE-D6AA-7093-F2A10E95B180}"/>
                </a:ext>
              </a:extLst>
            </p:cNvPr>
            <p:cNvSpPr/>
            <p:nvPr/>
          </p:nvSpPr>
          <p:spPr>
            <a:xfrm>
              <a:off x="897780" y="2754888"/>
              <a:ext cx="69156" cy="61880"/>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2476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ên Tròn 11">
            <a:extLst>
              <a:ext uri="{FF2B5EF4-FFF2-40B4-BE49-F238E27FC236}">
                <a16:creationId xmlns:a16="http://schemas.microsoft.com/office/drawing/2014/main" id="{7DF05A45-5E88-0994-2FEA-A8A0E8290078}"/>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 name="Hình chữ nhật: Góc Trên Tròn 12">
            <a:extLst>
              <a:ext uri="{FF2B5EF4-FFF2-40B4-BE49-F238E27FC236}">
                <a16:creationId xmlns:a16="http://schemas.microsoft.com/office/drawing/2014/main" id="{AABA3E18-2526-0B81-00AD-1B5210D5F124}"/>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4" name="Rectangle 21387">
            <a:extLst>
              <a:ext uri="{FF2B5EF4-FFF2-40B4-BE49-F238E27FC236}">
                <a16:creationId xmlns:a16="http://schemas.microsoft.com/office/drawing/2014/main" id="{04B8263D-4034-0748-5513-8A8AEFB04C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21388">
            <a:extLst>
              <a:ext uri="{FF2B5EF4-FFF2-40B4-BE49-F238E27FC236}">
                <a16:creationId xmlns:a16="http://schemas.microsoft.com/office/drawing/2014/main" id="{1BFBE379-9147-023F-9A93-A48C6DEA7341}"/>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6" name="Đường nối Thẳng 15">
            <a:extLst>
              <a:ext uri="{FF2B5EF4-FFF2-40B4-BE49-F238E27FC236}">
                <a16:creationId xmlns:a16="http://schemas.microsoft.com/office/drawing/2014/main" id="{AA108716-5087-F8D5-2082-496D06EBF991}"/>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8B8E984-DEF9-4770-F0F9-9F269C0810DE}"/>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6BF9A904-81A6-4EEE-0AEE-6E4F10592B6C}"/>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22">
            <a:extLst>
              <a:ext uri="{FF2B5EF4-FFF2-40B4-BE49-F238E27FC236}">
                <a16:creationId xmlns:a16="http://schemas.microsoft.com/office/drawing/2014/main" id="{9241D4C8-72FE-E3A9-B5DE-272506023BF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20" name="Hộp Văn bản 19">
            <a:extLst>
              <a:ext uri="{FF2B5EF4-FFF2-40B4-BE49-F238E27FC236}">
                <a16:creationId xmlns:a16="http://schemas.microsoft.com/office/drawing/2014/main" id="{C6E3DABF-C4D3-D0C0-693E-7544DF0A8F90}"/>
              </a:ext>
            </a:extLst>
          </p:cNvPr>
          <p:cNvSpPr txBox="1"/>
          <p:nvPr/>
        </p:nvSpPr>
        <p:spPr>
          <a:xfrm>
            <a:off x="4444316" y="78626"/>
            <a:ext cx="2387700" cy="1043171"/>
          </a:xfrm>
          <a:prstGeom prst="rect">
            <a:avLst/>
          </a:prstGeom>
          <a:noFill/>
        </p:spPr>
        <p:txBody>
          <a:bodyPr wrap="square">
            <a:spAutoFit/>
          </a:bodyPr>
          <a:lstStyle/>
          <a:p>
            <a:pPr marL="0" marR="0" lvl="0" indent="0" algn="ctr" defTabSz="914400" rtl="0" eaLnBrk="1" fontAlgn="auto" latinLnBrk="0" hangingPunct="1">
              <a:lnSpc>
                <a:spcPct val="115000"/>
              </a:lnSpc>
              <a:spcBef>
                <a:spcPts val="400"/>
              </a:spcBef>
              <a:spcAft>
                <a:spcPts val="400"/>
              </a:spcAft>
              <a:buClrTx/>
              <a:buSzTx/>
              <a:buFontTx/>
              <a:buNone/>
              <a:tabLst/>
              <a:defRPr/>
            </a:pPr>
            <a:r>
              <a:rPr kumimoji="0" lang="vi-VN" sz="2800" b="1"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kumimoji="0" lang="vi-VN" sz="2400" b="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pic>
        <p:nvPicPr>
          <p:cNvPr id="31" name="Chỗ dành sẵn cho Hình ảnh 2">
            <a:extLst>
              <a:ext uri="{FF2B5EF4-FFF2-40B4-BE49-F238E27FC236}">
                <a16:creationId xmlns:a16="http://schemas.microsoft.com/office/drawing/2014/main" id="{73F9F597-FBD6-1697-6A9F-ECB3271504C9}"/>
              </a:ext>
            </a:extLst>
          </p:cNvPr>
          <p:cNvPicPr>
            <a:picLocks noChangeAspect="1"/>
          </p:cNvPicPr>
          <p:nvPr/>
        </p:nvPicPr>
        <p:blipFill>
          <a:blip r:embed="rId2"/>
          <a:srcRect/>
          <a:stretch>
            <a:fillRect/>
          </a:stretch>
        </p:blipFill>
        <p:spPr>
          <a:xfrm>
            <a:off x="6876459" y="1071463"/>
            <a:ext cx="4495800" cy="5287391"/>
          </a:xfrm>
          <a:prstGeom prst="rect">
            <a:avLst/>
          </a:prstGeom>
        </p:spPr>
      </p:pic>
      <p:pic>
        <p:nvPicPr>
          <p:cNvPr id="32" name="Picture 2" descr="ve-ao-dai-6">
            <a:extLst>
              <a:ext uri="{FF2B5EF4-FFF2-40B4-BE49-F238E27FC236}">
                <a16:creationId xmlns:a16="http://schemas.microsoft.com/office/drawing/2014/main" id="{9D2B8937-E4A9-3311-93D9-C24E78C7D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8" t="12393" r="127" b="5406"/>
          <a:stretch/>
        </p:blipFill>
        <p:spPr bwMode="auto">
          <a:xfrm>
            <a:off x="5360563" y="1087329"/>
            <a:ext cx="4018327" cy="5770671"/>
          </a:xfrm>
          <a:prstGeom prst="rect">
            <a:avLst/>
          </a:prstGeom>
          <a:noFill/>
          <a:extLst>
            <a:ext uri="{909E8E84-426E-40DD-AFC4-6F175D3DCCD1}">
              <a14:hiddenFill xmlns:a14="http://schemas.microsoft.com/office/drawing/2010/main">
                <a:solidFill>
                  <a:srgbClr val="FFFFFF"/>
                </a:solidFill>
              </a14:hiddenFill>
            </a:ext>
          </a:extLst>
        </p:spPr>
      </p:pic>
      <p:pic>
        <p:nvPicPr>
          <p:cNvPr id="34" name="组合 1366">
            <a:extLst>
              <a:ext uri="{FF2B5EF4-FFF2-40B4-BE49-F238E27FC236}">
                <a16:creationId xmlns:a16="http://schemas.microsoft.com/office/drawing/2014/main" id="{35DCB0D7-91DB-DC0A-B512-00EC4117EDEA}"/>
              </a:ext>
            </a:extLst>
          </p:cNvPr>
          <p:cNvPicPr>
            <a:picLocks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07632" y="2261416"/>
            <a:ext cx="44084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文本框 1342">
            <a:extLst>
              <a:ext uri="{FF2B5EF4-FFF2-40B4-BE49-F238E27FC236}">
                <a16:creationId xmlns:a16="http://schemas.microsoft.com/office/drawing/2014/main" id="{5CDCD5B9-7051-5A1E-6964-D33E78967E78}"/>
              </a:ext>
            </a:extLst>
          </p:cNvPr>
          <p:cNvSpPr txBox="1">
            <a:spLocks noChangeArrowheads="1"/>
          </p:cNvSpPr>
          <p:nvPr/>
        </p:nvSpPr>
        <p:spPr bwMode="auto">
          <a:xfrm>
            <a:off x="-197370" y="3191028"/>
            <a:ext cx="675056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eaLnBrk="1" hangingPunct="1">
              <a:lnSpc>
                <a:spcPct val="100000"/>
              </a:lnSpc>
              <a:spcBef>
                <a:spcPct val="0"/>
              </a:spcBef>
              <a:buFont typeface="Arial" panose="020B0604020202020204" pitchFamily="34" charset="0"/>
              <a:buNone/>
            </a:pPr>
            <a:r>
              <a:rPr lang="en-US" altLang="zh-CN"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rPr>
              <a:t>THANK YOU</a:t>
            </a:r>
            <a:endParaRPr lang="zh-CN" altLang="en-US" sz="9600" dirty="0">
              <a:solidFill>
                <a:srgbClr val="413B17"/>
              </a:solidFill>
              <a:latin typeface="#9Slide03 Arima Madurai Black" panose="00000A00000000000000" pitchFamily="2" charset="0"/>
              <a:ea typeface="Microsoft YaHei UI"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979534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13"/>
          </p:nvPr>
        </p:nvPicPr>
        <p:blipFill>
          <a:blip r:embed="rId2"/>
          <a:srcRect/>
          <a:stretch>
            <a:fillRect/>
          </a:stretch>
        </p:blipFill>
        <p:spPr>
          <a:xfrm>
            <a:off x="7734562" y="1253317"/>
            <a:ext cx="4177106" cy="5418733"/>
          </a:xfrm>
        </p:spPr>
      </p:pic>
      <p:pic>
        <p:nvPicPr>
          <p:cNvPr id="14" name="Image 1" descr="preencoded.png">
            <a:extLst>
              <a:ext uri="{FF2B5EF4-FFF2-40B4-BE49-F238E27FC236}">
                <a16:creationId xmlns:a16="http://schemas.microsoft.com/office/drawing/2014/main" id="{DA1A4B0F-53A0-2DEE-BCA4-48F06E6DC936}"/>
              </a:ext>
            </a:extLst>
          </p:cNvPr>
          <p:cNvPicPr>
            <a:picLocks noChangeAspect="1"/>
          </p:cNvPicPr>
          <p:nvPr/>
        </p:nvPicPr>
        <p:blipFill>
          <a:blip r:embed="rId3"/>
          <a:stretch>
            <a:fillRect/>
          </a:stretch>
        </p:blipFill>
        <p:spPr>
          <a:xfrm>
            <a:off x="399788" y="1373485"/>
            <a:ext cx="4057650" cy="5072063"/>
          </a:xfrm>
          <a:prstGeom prst="rect">
            <a:avLst/>
          </a:prstGeom>
        </p:spPr>
      </p:pic>
      <p:sp>
        <p:nvSpPr>
          <p:cNvPr id="15" name="Text 2">
            <a:extLst>
              <a:ext uri="{FF2B5EF4-FFF2-40B4-BE49-F238E27FC236}">
                <a16:creationId xmlns:a16="http://schemas.microsoft.com/office/drawing/2014/main" id="{521E1BA8-E31A-DDA3-6F2D-836A509513BC}"/>
              </a:ext>
            </a:extLst>
          </p:cNvPr>
          <p:cNvSpPr/>
          <p:nvPr/>
        </p:nvSpPr>
        <p:spPr>
          <a:xfrm>
            <a:off x="4631453" y="3019618"/>
            <a:ext cx="2929094" cy="1378105"/>
          </a:xfrm>
          <a:prstGeom prst="rect">
            <a:avLst/>
          </a:prstGeom>
          <a:noFill/>
        </p:spPr>
        <p:txBody>
          <a:bodyPr wrap="none" rtlCol="0" anchor="t"/>
          <a:lstStyle/>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a:t>
            </a:r>
          </a:p>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1.</a:t>
            </a:r>
          </a:p>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Khởi </a:t>
            </a:r>
            <a:r>
              <a:rPr kumimoji="0" lang="en-US" sz="3812"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động</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ên Tròn 15">
            <a:extLst>
              <a:ext uri="{FF2B5EF4-FFF2-40B4-BE49-F238E27FC236}">
                <a16:creationId xmlns:a16="http://schemas.microsoft.com/office/drawing/2014/main" id="{64BDF8A0-4F35-B802-F8A6-ED50A1BCCFA0}"/>
              </a:ext>
            </a:extLst>
          </p:cNvPr>
          <p:cNvSpPr/>
          <p:nvPr/>
        </p:nvSpPr>
        <p:spPr>
          <a:xfrm rot="16200000">
            <a:off x="8082634" y="-3121705"/>
            <a:ext cx="842016" cy="7376722"/>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Hình chữ nhật: Góc Trên Tròn 16">
            <a:extLst>
              <a:ext uri="{FF2B5EF4-FFF2-40B4-BE49-F238E27FC236}">
                <a16:creationId xmlns:a16="http://schemas.microsoft.com/office/drawing/2014/main" id="{F6A57C9D-DE71-9501-7083-53DE05060F71}"/>
              </a:ext>
            </a:extLst>
          </p:cNvPr>
          <p:cNvSpPr/>
          <p:nvPr/>
        </p:nvSpPr>
        <p:spPr>
          <a:xfrm rot="16200000">
            <a:off x="8942763" y="-2366077"/>
            <a:ext cx="623385" cy="587509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TextBox 22">
            <a:extLst>
              <a:ext uri="{FF2B5EF4-FFF2-40B4-BE49-F238E27FC236}">
                <a16:creationId xmlns:a16="http://schemas.microsoft.com/office/drawing/2014/main" id="{6750395C-B934-726F-1FEF-6AD1F069A37E}"/>
              </a:ext>
            </a:extLst>
          </p:cNvPr>
          <p:cNvSpPr txBox="1"/>
          <p:nvPr/>
        </p:nvSpPr>
        <p:spPr>
          <a:xfrm>
            <a:off x="6560191" y="324650"/>
            <a:ext cx="5244281"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TRONG ÁNH ĐÈN THÀNH THỊ</a:t>
            </a:r>
            <a:endParaRPr kumimoji="0" lang="en-US" sz="3200" b="0" i="0" u="none" strike="noStrike" kern="1200" cap="none" spc="0" normalizeH="0" baseline="0" noProof="0" dirty="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endParaRPr>
          </a:p>
        </p:txBody>
      </p:sp>
      <p:sp>
        <p:nvSpPr>
          <p:cNvPr id="20" name="Rectangle 21387">
            <a:extLst>
              <a:ext uri="{FF2B5EF4-FFF2-40B4-BE49-F238E27FC236}">
                <a16:creationId xmlns:a16="http://schemas.microsoft.com/office/drawing/2014/main" id="{D4C10932-FC1A-5759-C772-1BD4D94B391A}"/>
              </a:ext>
            </a:extLst>
          </p:cNvPr>
          <p:cNvSpPr/>
          <p:nvPr/>
        </p:nvSpPr>
        <p:spPr>
          <a:xfrm>
            <a:off x="2188730" y="189634"/>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388">
            <a:extLst>
              <a:ext uri="{FF2B5EF4-FFF2-40B4-BE49-F238E27FC236}">
                <a16:creationId xmlns:a16="http://schemas.microsoft.com/office/drawing/2014/main" id="{0B0C43EF-A2D0-E520-7381-D058258B65FB}"/>
              </a:ext>
            </a:extLst>
          </p:cNvPr>
          <p:cNvSpPr/>
          <p:nvPr/>
        </p:nvSpPr>
        <p:spPr>
          <a:xfrm>
            <a:off x="5076732" y="425770"/>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Text 5">
            <a:extLst>
              <a:ext uri="{FF2B5EF4-FFF2-40B4-BE49-F238E27FC236}">
                <a16:creationId xmlns:a16="http://schemas.microsoft.com/office/drawing/2014/main" id="{676E559C-F97E-5F20-0034-786BFDC40452}"/>
              </a:ext>
            </a:extLst>
          </p:cNvPr>
          <p:cNvSpPr/>
          <p:nvPr/>
        </p:nvSpPr>
        <p:spPr>
          <a:xfrm>
            <a:off x="8657438" y="2027510"/>
            <a:ext cx="3254229" cy="1646868"/>
          </a:xfrm>
          <a:prstGeom prst="rect">
            <a:avLst/>
          </a:prstGeom>
          <a:noFill/>
          <a:ln>
            <a:solidFill>
              <a:schemeClr val="accent1">
                <a:lumMod val="60000"/>
                <a:lumOff val="40000"/>
              </a:schemeClr>
            </a:solidFill>
          </a:ln>
        </p:spPr>
        <p:txBody>
          <a:bodyPr wrap="square" rtlCol="0" anchor="t"/>
          <a:lstStyle/>
          <a:p>
            <a:pPr marL="0" marR="0" lvl="0" indent="0" algn="just" defTabSz="761970"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ource Sans Pro" pitchFamily="34" charset="0"/>
                <a:ea typeface="Source Sans Pro" pitchFamily="34" charset="-122"/>
                <a:cs typeface="Source Sans Pro" pitchFamily="34" charset="-120"/>
              </a:rPr>
              <a:t>? </a:t>
            </a:r>
            <a:r>
              <a:rPr kumimoji="0" lang="en-US" sz="3200" b="0" i="0" u="none" strike="noStrike" kern="1200" cap="none" spc="0" normalizeH="0" baseline="0" noProof="0" dirty="0">
                <a:ln>
                  <a:noFill/>
                </a:ln>
                <a:solidFill>
                  <a:srgbClr val="000000"/>
                </a:solidFill>
                <a:effectLst/>
                <a:uLnTx/>
                <a:uFillTx/>
                <a:latin typeface="Source Sans Pro" pitchFamily="34" charset="0"/>
                <a:ea typeface="Source Sans Pro" pitchFamily="34" charset="-122"/>
                <a:cs typeface="Source Sans Pro" pitchFamily="34" charset="-120"/>
              </a:rPr>
              <a:t>Trang phục truyền thống của Việt Nam là </a:t>
            </a:r>
            <a:r>
              <a:rPr kumimoji="0" lang="en-US" sz="3200" b="0" i="0" u="none" strike="noStrike" kern="1200" cap="none" spc="0" normalizeH="0" baseline="0" noProof="0">
                <a:ln>
                  <a:noFill/>
                </a:ln>
                <a:solidFill>
                  <a:srgbClr val="000000"/>
                </a:solidFill>
                <a:effectLst/>
                <a:uLnTx/>
                <a:uFillTx/>
                <a:latin typeface="Source Sans Pro" pitchFamily="34" charset="0"/>
                <a:ea typeface="Source Sans Pro" pitchFamily="34" charset="-122"/>
                <a:cs typeface="Source Sans Pro" pitchFamily="34" charset="-120"/>
              </a:rPr>
              <a:t>gì?</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7" name="Hộp Văn bản 26">
            <a:extLst>
              <a:ext uri="{FF2B5EF4-FFF2-40B4-BE49-F238E27FC236}">
                <a16:creationId xmlns:a16="http://schemas.microsoft.com/office/drawing/2014/main" id="{3CC20A62-F47F-37E8-9009-5B375156A1B0}"/>
              </a:ext>
            </a:extLst>
          </p:cNvPr>
          <p:cNvSpPr txBox="1"/>
          <p:nvPr/>
        </p:nvSpPr>
        <p:spPr>
          <a:xfrm>
            <a:off x="7759424" y="3870722"/>
            <a:ext cx="3708326" cy="2062103"/>
          </a:xfrm>
          <a:prstGeom prst="rect">
            <a:avLst/>
          </a:prstGeom>
          <a:noFill/>
          <a:ln>
            <a:solidFill>
              <a:schemeClr val="accent1">
                <a:lumMod val="60000"/>
                <a:lumOff val="40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ource Sans Pro" pitchFamily="34" charset="0"/>
                <a:ea typeface="Source Sans Pro" pitchFamily="34" charset="-122"/>
                <a:cs typeface="Source Sans Pro" pitchFamily="34" charset="-120"/>
              </a:rPr>
              <a:t>Theo em, tà áo dài có vai trò gì trong đời sống văn hóa của người Việt?</a:t>
            </a:r>
            <a:endParaRPr kumimoji="0" 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5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13"/>
          </p:nvPr>
        </p:nvPicPr>
        <p:blipFill>
          <a:blip r:embed="rId2"/>
          <a:srcRect/>
          <a:stretch>
            <a:fillRect/>
          </a:stretch>
        </p:blipFill>
        <p:spPr>
          <a:xfrm>
            <a:off x="7734562" y="1253317"/>
            <a:ext cx="4177106" cy="5418733"/>
          </a:xfrm>
        </p:spPr>
      </p:pic>
      <p:pic>
        <p:nvPicPr>
          <p:cNvPr id="14" name="Image 1" descr="preencoded.png">
            <a:extLst>
              <a:ext uri="{FF2B5EF4-FFF2-40B4-BE49-F238E27FC236}">
                <a16:creationId xmlns:a16="http://schemas.microsoft.com/office/drawing/2014/main" id="{DA1A4B0F-53A0-2DEE-BCA4-48F06E6DC936}"/>
              </a:ext>
            </a:extLst>
          </p:cNvPr>
          <p:cNvPicPr>
            <a:picLocks noChangeAspect="1"/>
          </p:cNvPicPr>
          <p:nvPr/>
        </p:nvPicPr>
        <p:blipFill>
          <a:blip r:embed="rId3"/>
          <a:stretch>
            <a:fillRect/>
          </a:stretch>
        </p:blipFill>
        <p:spPr>
          <a:xfrm>
            <a:off x="399788" y="1373485"/>
            <a:ext cx="4057650" cy="5072063"/>
          </a:xfrm>
          <a:prstGeom prst="rect">
            <a:avLst/>
          </a:prstGeom>
        </p:spPr>
      </p:pic>
      <p:sp>
        <p:nvSpPr>
          <p:cNvPr id="15" name="Text 2">
            <a:extLst>
              <a:ext uri="{FF2B5EF4-FFF2-40B4-BE49-F238E27FC236}">
                <a16:creationId xmlns:a16="http://schemas.microsoft.com/office/drawing/2014/main" id="{521E1BA8-E31A-DDA3-6F2D-836A509513BC}"/>
              </a:ext>
            </a:extLst>
          </p:cNvPr>
          <p:cNvSpPr/>
          <p:nvPr/>
        </p:nvSpPr>
        <p:spPr>
          <a:xfrm>
            <a:off x="4631453" y="3019618"/>
            <a:ext cx="2929094" cy="1378105"/>
          </a:xfrm>
          <a:prstGeom prst="rect">
            <a:avLst/>
          </a:prstGeom>
          <a:noFill/>
        </p:spPr>
        <p:txBody>
          <a:bodyPr wrap="none" rtlCol="0" anchor="t"/>
          <a:lstStyle/>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a:t>
            </a:r>
          </a:p>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1.</a:t>
            </a:r>
          </a:p>
          <a:p>
            <a:pPr marL="0" marR="0" lvl="0" indent="0" algn="ctr"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Khởi </a:t>
            </a:r>
            <a:r>
              <a:rPr kumimoji="0" lang="en-US" sz="3812" b="1" i="0" u="none" strike="noStrike" kern="0" cap="none" spc="0" normalizeH="0" baseline="0" noProof="0" dirty="0">
                <a:ln>
                  <a:noFill/>
                </a:ln>
                <a:solidFill>
                  <a:srgbClr val="F98AC7"/>
                </a:solidFill>
                <a:effectLst/>
                <a:uLnTx/>
                <a:uFillTx/>
                <a:latin typeface="Lora" pitchFamily="34" charset="0"/>
                <a:ea typeface="Lora" pitchFamily="34" charset="-122"/>
                <a:cs typeface="Lora" pitchFamily="34" charset="-120"/>
              </a:rPr>
              <a:t>động</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Hình chữ nhật: Góc Trên Tròn 15">
            <a:extLst>
              <a:ext uri="{FF2B5EF4-FFF2-40B4-BE49-F238E27FC236}">
                <a16:creationId xmlns:a16="http://schemas.microsoft.com/office/drawing/2014/main" id="{64BDF8A0-4F35-B802-F8A6-ED50A1BCCFA0}"/>
              </a:ext>
            </a:extLst>
          </p:cNvPr>
          <p:cNvSpPr/>
          <p:nvPr/>
        </p:nvSpPr>
        <p:spPr>
          <a:xfrm rot="16200000">
            <a:off x="8082634" y="-3121705"/>
            <a:ext cx="842016" cy="7376722"/>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7" name="Hình chữ nhật: Góc Trên Tròn 16">
            <a:extLst>
              <a:ext uri="{FF2B5EF4-FFF2-40B4-BE49-F238E27FC236}">
                <a16:creationId xmlns:a16="http://schemas.microsoft.com/office/drawing/2014/main" id="{F6A57C9D-DE71-9501-7083-53DE05060F71}"/>
              </a:ext>
            </a:extLst>
          </p:cNvPr>
          <p:cNvSpPr/>
          <p:nvPr/>
        </p:nvSpPr>
        <p:spPr>
          <a:xfrm rot="16200000">
            <a:off x="8942763" y="-2366077"/>
            <a:ext cx="623385" cy="5875090"/>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 name="TextBox 22">
            <a:extLst>
              <a:ext uri="{FF2B5EF4-FFF2-40B4-BE49-F238E27FC236}">
                <a16:creationId xmlns:a16="http://schemas.microsoft.com/office/drawing/2014/main" id="{6750395C-B934-726F-1FEF-6AD1F069A37E}"/>
              </a:ext>
            </a:extLst>
          </p:cNvPr>
          <p:cNvSpPr txBox="1"/>
          <p:nvPr/>
        </p:nvSpPr>
        <p:spPr>
          <a:xfrm>
            <a:off x="6641927" y="324650"/>
            <a:ext cx="5162546"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2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TRONG ÁNH ĐÈN THÀNH THỊ</a:t>
            </a:r>
            <a:endParaRPr kumimoji="0" lang="en-US" sz="3200" b="0" i="0" u="none" strike="noStrike" kern="1200" cap="none" spc="0" normalizeH="0" baseline="0" noProof="0" dirty="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endParaRPr>
          </a:p>
        </p:txBody>
      </p:sp>
      <p:sp>
        <p:nvSpPr>
          <p:cNvPr id="20" name="Rectangle 21387">
            <a:extLst>
              <a:ext uri="{FF2B5EF4-FFF2-40B4-BE49-F238E27FC236}">
                <a16:creationId xmlns:a16="http://schemas.microsoft.com/office/drawing/2014/main" id="{D4C10932-FC1A-5759-C772-1BD4D94B391A}"/>
              </a:ext>
            </a:extLst>
          </p:cNvPr>
          <p:cNvSpPr/>
          <p:nvPr/>
        </p:nvSpPr>
        <p:spPr>
          <a:xfrm>
            <a:off x="2188730" y="189634"/>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388">
            <a:extLst>
              <a:ext uri="{FF2B5EF4-FFF2-40B4-BE49-F238E27FC236}">
                <a16:creationId xmlns:a16="http://schemas.microsoft.com/office/drawing/2014/main" id="{0B0C43EF-A2D0-E520-7381-D058258B65FB}"/>
              </a:ext>
            </a:extLst>
          </p:cNvPr>
          <p:cNvSpPr/>
          <p:nvPr/>
        </p:nvSpPr>
        <p:spPr>
          <a:xfrm>
            <a:off x="5076732" y="425770"/>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 3">
            <a:extLst>
              <a:ext uri="{FF2B5EF4-FFF2-40B4-BE49-F238E27FC236}">
                <a16:creationId xmlns:a16="http://schemas.microsoft.com/office/drawing/2014/main" id="{91AF4710-4D60-90A3-0A11-FA91F816089D}"/>
              </a:ext>
            </a:extLst>
          </p:cNvPr>
          <p:cNvSpPr/>
          <p:nvPr/>
        </p:nvSpPr>
        <p:spPr>
          <a:xfrm>
            <a:off x="7942227" y="2035817"/>
            <a:ext cx="3761776" cy="3727420"/>
          </a:xfrm>
          <a:prstGeom prst="rect">
            <a:avLst/>
          </a:prstGeom>
          <a:noFill/>
          <a:ln>
            <a:solidFill>
              <a:schemeClr val="bg1">
                <a:lumMod val="65000"/>
              </a:schemeClr>
            </a:solidFill>
          </a:ln>
        </p:spPr>
        <p:txBody>
          <a:bodyPr wrap="square" rtlCol="0" anchor="t"/>
          <a:lstStyle/>
          <a:p>
            <a:pPr algn="just" defTabSz="761970">
              <a:lnSpc>
                <a:spcPts val="2592"/>
              </a:lnSpc>
              <a:spcBef>
                <a:spcPts val="1000"/>
              </a:spcBef>
              <a:spcAft>
                <a:spcPts val="1000"/>
              </a:spcAft>
            </a:pPr>
            <a:r>
              <a:rPr lang="en-US" sz="2400" dirty="0">
                <a:latin typeface="Source Sans Pro" pitchFamily="34" charset="0"/>
                <a:ea typeface="Source Sans Pro" pitchFamily="34" charset="-122"/>
                <a:cs typeface="Source Sans Pro" pitchFamily="34" charset="-120"/>
              </a:rPr>
              <a:t>Bài học này sẽ đưa chúng ta đến với một chủ đề thú vị: </a:t>
            </a:r>
            <a:r>
              <a:rPr lang="en-US" sz="2400" i="1" dirty="0">
                <a:latin typeface="Source Sans Pro" pitchFamily="34" charset="0"/>
                <a:ea typeface="Source Sans Pro" pitchFamily="34" charset="-122"/>
                <a:cs typeface="Source Sans Pro" pitchFamily="34" charset="-120"/>
              </a:rPr>
              <a:t>"Áo dài đầu thế kỷ XX". </a:t>
            </a:r>
            <a:r>
              <a:rPr lang="en-US" sz="2400" dirty="0">
                <a:latin typeface="Source Sans Pro" pitchFamily="34" charset="0"/>
                <a:ea typeface="Source Sans Pro" pitchFamily="34" charset="-122"/>
                <a:cs typeface="Source Sans Pro" pitchFamily="34" charset="-120"/>
              </a:rPr>
              <a:t>Chúng ta sẽ cùng khám phá quá trình hình thành và phát triển của tà áo dài Việt Nam, từ những chiếc áo ngũ thân truyền thống đến những biến đổi đầy ấn tượng trong thời kỳ giao thoa văn hóa.</a:t>
            </a:r>
            <a:endParaRPr lang="en-US" sz="2400" dirty="0">
              <a:latin typeface="Calibri"/>
            </a:endParaRPr>
          </a:p>
        </p:txBody>
      </p:sp>
    </p:spTree>
    <p:extLst>
      <p:ext uri="{BB962C8B-B14F-4D97-AF65-F5344CB8AC3E}">
        <p14:creationId xmlns:p14="http://schemas.microsoft.com/office/powerpoint/2010/main" val="262389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nvGrpSpPr>
          <p:cNvPr id="42" name="Group 41">
            <a:extLst>
              <a:ext uri="{FF2B5EF4-FFF2-40B4-BE49-F238E27FC236}">
                <a16:creationId xmlns:a16="http://schemas.microsoft.com/office/drawing/2014/main" id="{65CE5BB6-A0C6-46E7-8B83-5A72B1A14E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2685" y="0"/>
            <a:ext cx="4774524" cy="4774524"/>
            <a:chOff x="2387545" y="19050"/>
            <a:chExt cx="4774524" cy="4774524"/>
          </a:xfrm>
        </p:grpSpPr>
        <p:sp>
          <p:nvSpPr>
            <p:cNvPr id="43" name="Oval 42">
              <a:extLst>
                <a:ext uri="{FF2B5EF4-FFF2-40B4-BE49-F238E27FC236}">
                  <a16:creationId xmlns:a16="http://schemas.microsoft.com/office/drawing/2014/main" id="{766F3CFE-385A-44E8-9BE9-2C7CFC0979A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387545" y="19050"/>
              <a:ext cx="4774524" cy="4774524"/>
            </a:xfrm>
            <a:prstGeom prst="ellipse">
              <a:avLst/>
            </a:prstGeom>
            <a:solidFill>
              <a:schemeClr val="accent2">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44" name="Oval 43">
              <a:extLst>
                <a:ext uri="{FF2B5EF4-FFF2-40B4-BE49-F238E27FC236}">
                  <a16:creationId xmlns:a16="http://schemas.microsoft.com/office/drawing/2014/main" id="{D48A0E9A-1806-4661-9ACE-A679BAD5479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2565836" y="1193574"/>
              <a:ext cx="3600000" cy="360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sp>
        <p:nvSpPr>
          <p:cNvPr id="46" name="Oval 45">
            <a:extLst>
              <a:ext uri="{FF2B5EF4-FFF2-40B4-BE49-F238E27FC236}">
                <a16:creationId xmlns:a16="http://schemas.microsoft.com/office/drawing/2014/main" id="{6C23CABB-C8B5-495B-998A-9FE07A2B2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99763" y="3357243"/>
            <a:ext cx="2880000" cy="2880000"/>
          </a:xfrm>
          <a:prstGeom prst="ellipse">
            <a:avLst/>
          </a:prstGeom>
          <a:solidFill>
            <a:schemeClr val="accent2">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48" name="Oval 47">
            <a:extLst>
              <a:ext uri="{FF2B5EF4-FFF2-40B4-BE49-F238E27FC236}">
                <a16:creationId xmlns:a16="http://schemas.microsoft.com/office/drawing/2014/main" id="{576F923A-CEE3-499A-8295-973A368F7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6205" y="553087"/>
            <a:ext cx="2880000" cy="2880000"/>
          </a:xfrm>
          <a:prstGeom prst="ellipse">
            <a:avLst/>
          </a:prstGeom>
          <a:solidFill>
            <a:schemeClr val="accent1">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pic>
        <p:nvPicPr>
          <p:cNvPr id="16" name="Hình ảnh 15">
            <a:extLst>
              <a:ext uri="{FF2B5EF4-FFF2-40B4-BE49-F238E27FC236}">
                <a16:creationId xmlns:a16="http://schemas.microsoft.com/office/drawing/2014/main" id="{9358F382-5B3F-6564-F346-7E21F5A54450}"/>
              </a:ext>
            </a:extLst>
          </p:cNvPr>
          <p:cNvPicPr>
            <a:picLocks noChangeAspect="1"/>
          </p:cNvPicPr>
          <p:nvPr/>
        </p:nvPicPr>
        <p:blipFill>
          <a:blip r:embed="rId2"/>
          <a:srcRect t="1063" b="35187"/>
          <a:stretch/>
        </p:blipFill>
        <p:spPr>
          <a:xfrm>
            <a:off x="881117" y="1122176"/>
            <a:ext cx="2341761" cy="2341777"/>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381000"/>
          </a:effectLst>
        </p:spPr>
      </p:pic>
      <p:grpSp>
        <p:nvGrpSpPr>
          <p:cNvPr id="50" name="Group 49">
            <a:extLst>
              <a:ext uri="{FF2B5EF4-FFF2-40B4-BE49-F238E27FC236}">
                <a16:creationId xmlns:a16="http://schemas.microsoft.com/office/drawing/2014/main" id="{A52CC64E-8B9B-4171-A2C9-60BD6AA62A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90633" y="3727928"/>
            <a:ext cx="2924528" cy="3130072"/>
            <a:chOff x="3684252" y="3611725"/>
            <a:chExt cx="2924528" cy="3130072"/>
          </a:xfrm>
        </p:grpSpPr>
        <p:sp>
          <p:nvSpPr>
            <p:cNvPr id="51" name="Oval 50">
              <a:extLst>
                <a:ext uri="{FF2B5EF4-FFF2-40B4-BE49-F238E27FC236}">
                  <a16:creationId xmlns:a16="http://schemas.microsoft.com/office/drawing/2014/main" id="{BC2EB418-ED39-4631-BF3B-84F69F29B3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3728780" y="3861797"/>
              <a:ext cx="2880000" cy="2880000"/>
            </a:xfrm>
            <a:prstGeom prst="ellipse">
              <a:avLst/>
            </a:prstGeom>
            <a:solidFill>
              <a:schemeClr val="accent3">
                <a:alpha val="4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sp>
          <p:nvSpPr>
            <p:cNvPr id="52" name="Oval 51">
              <a:extLst>
                <a:ext uri="{FF2B5EF4-FFF2-40B4-BE49-F238E27FC236}">
                  <a16:creationId xmlns:a16="http://schemas.microsoft.com/office/drawing/2014/main" id="{711C51ED-B948-49DD-92E1-EA560A222E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3684252" y="3611725"/>
              <a:ext cx="2880000" cy="2880000"/>
            </a:xfrm>
            <a:prstGeom prst="ellipse">
              <a:avLst/>
            </a:prstGeom>
            <a:solidFill>
              <a:schemeClr val="accent2">
                <a:alpha val="4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grpSp>
      <p:sp>
        <p:nvSpPr>
          <p:cNvPr id="54" name="Oval 53">
            <a:extLst>
              <a:ext uri="{FF2B5EF4-FFF2-40B4-BE49-F238E27FC236}">
                <a16:creationId xmlns:a16="http://schemas.microsoft.com/office/drawing/2014/main" id="{75CA0981-FDC7-4CF5-90AA-4AB9CBE39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10693" y="3582043"/>
            <a:ext cx="2880000" cy="2880000"/>
          </a:xfrm>
          <a:prstGeom prst="ellipse">
            <a:avLst/>
          </a:prstGeom>
          <a:solidFill>
            <a:schemeClr val="accent1">
              <a:alpha val="60000"/>
            </a:schemeClr>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itka Text"/>
              <a:ea typeface="+mn-ea"/>
              <a:cs typeface="+mn-cs"/>
            </a:endParaRPr>
          </a:p>
        </p:txBody>
      </p:sp>
      <p:pic>
        <p:nvPicPr>
          <p:cNvPr id="10" name="Hình ảnh 9">
            <a:extLst>
              <a:ext uri="{FF2B5EF4-FFF2-40B4-BE49-F238E27FC236}">
                <a16:creationId xmlns:a16="http://schemas.microsoft.com/office/drawing/2014/main" id="{E1618739-132B-C069-2FF0-5288B6D829EF}"/>
              </a:ext>
            </a:extLst>
          </p:cNvPr>
          <p:cNvPicPr>
            <a:picLocks noChangeAspect="1"/>
          </p:cNvPicPr>
          <p:nvPr/>
        </p:nvPicPr>
        <p:blipFill>
          <a:blip r:embed="rId3"/>
          <a:srcRect t="8260" b="15490"/>
          <a:stretch/>
        </p:blipFill>
        <p:spPr>
          <a:xfrm>
            <a:off x="2824018" y="1316074"/>
            <a:ext cx="2840831" cy="2840824"/>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635000"/>
          </a:effectLst>
        </p:spPr>
      </p:pic>
      <p:pic>
        <p:nvPicPr>
          <p:cNvPr id="18" name="Hình ảnh 17">
            <a:extLst>
              <a:ext uri="{FF2B5EF4-FFF2-40B4-BE49-F238E27FC236}">
                <a16:creationId xmlns:a16="http://schemas.microsoft.com/office/drawing/2014/main" id="{CA54E687-3715-F034-FCC3-D2B06EC91104}"/>
              </a:ext>
            </a:extLst>
          </p:cNvPr>
          <p:cNvPicPr>
            <a:picLocks noChangeAspect="1"/>
          </p:cNvPicPr>
          <p:nvPr/>
        </p:nvPicPr>
        <p:blipFill>
          <a:blip r:embed="rId4"/>
          <a:srcRect b="750"/>
          <a:stretch/>
        </p:blipFill>
        <p:spPr>
          <a:xfrm>
            <a:off x="819256" y="2758018"/>
            <a:ext cx="2985208" cy="2985208"/>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508000"/>
          </a:effectLst>
        </p:spPr>
      </p:pic>
      <p:pic>
        <p:nvPicPr>
          <p:cNvPr id="7" name="Hình ảnh 6">
            <a:extLst>
              <a:ext uri="{FF2B5EF4-FFF2-40B4-BE49-F238E27FC236}">
                <a16:creationId xmlns:a16="http://schemas.microsoft.com/office/drawing/2014/main" id="{5B84CDD9-4158-88D4-2570-277AD85031D8}"/>
              </a:ext>
            </a:extLst>
          </p:cNvPr>
          <p:cNvPicPr>
            <a:picLocks noChangeAspect="1"/>
          </p:cNvPicPr>
          <p:nvPr/>
        </p:nvPicPr>
        <p:blipFill>
          <a:blip r:embed="rId5"/>
          <a:srcRect t="13924" r="-2" b="6324"/>
          <a:stretch/>
        </p:blipFill>
        <p:spPr>
          <a:xfrm>
            <a:off x="2910695" y="3787814"/>
            <a:ext cx="2880000" cy="2880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381000"/>
          </a:effectLst>
        </p:spPr>
      </p:pic>
      <p:sp>
        <p:nvSpPr>
          <p:cNvPr id="4" name="Hình chữ nhật: Góc Trên Tròn 3">
            <a:extLst>
              <a:ext uri="{FF2B5EF4-FFF2-40B4-BE49-F238E27FC236}">
                <a16:creationId xmlns:a16="http://schemas.microsoft.com/office/drawing/2014/main" id="{2E3D270D-569C-ABFA-CB67-D8ADCE0A9BAF}"/>
              </a:ext>
            </a:extLst>
          </p:cNvPr>
          <p:cNvSpPr/>
          <p:nvPr/>
        </p:nvSpPr>
        <p:spPr>
          <a:xfrm rot="16200000">
            <a:off x="8082634" y="-3222373"/>
            <a:ext cx="842016" cy="7376722"/>
          </a:xfrm>
          <a:prstGeom prst="round2SameRect">
            <a:avLst/>
          </a:prstGeom>
          <a:solidFill>
            <a:srgbClr val="FFFFFF"/>
          </a:solidFill>
          <a:ln w="12700" cap="flat" cmpd="sng" algn="ctr">
            <a:solidFill>
              <a:srgbClr val="5E5E5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Hình chữ nhật: Góc Trên Tròn 4">
            <a:extLst>
              <a:ext uri="{FF2B5EF4-FFF2-40B4-BE49-F238E27FC236}">
                <a16:creationId xmlns:a16="http://schemas.microsoft.com/office/drawing/2014/main" id="{442A2F89-64E5-4010-9449-ACE424FD88FB}"/>
              </a:ext>
            </a:extLst>
          </p:cNvPr>
          <p:cNvSpPr/>
          <p:nvPr/>
        </p:nvSpPr>
        <p:spPr>
          <a:xfrm rot="16200000">
            <a:off x="8942763" y="-2466745"/>
            <a:ext cx="623385" cy="5875090"/>
          </a:xfrm>
          <a:prstGeom prst="round2SameRect">
            <a:avLst/>
          </a:prstGeom>
          <a:solidFill>
            <a:srgbClr val="000000"/>
          </a:solidFill>
          <a:ln w="12700" cap="flat" cmpd="sng" algn="ctr">
            <a:solidFill>
              <a:srgbClr val="5E5E5E">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Box 22">
            <a:extLst>
              <a:ext uri="{FF2B5EF4-FFF2-40B4-BE49-F238E27FC236}">
                <a16:creationId xmlns:a16="http://schemas.microsoft.com/office/drawing/2014/main" id="{3C940E12-CBC9-F005-CBDF-C4277F4A0A46}"/>
              </a:ext>
            </a:extLst>
          </p:cNvPr>
          <p:cNvSpPr txBox="1"/>
          <p:nvPr/>
        </p:nvSpPr>
        <p:spPr>
          <a:xfrm>
            <a:off x="6710351" y="223982"/>
            <a:ext cx="5094122" cy="49308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000"/>
              </a:lnSpc>
              <a:spcBef>
                <a:spcPts val="600"/>
              </a:spcBef>
              <a:spcAft>
                <a:spcPts val="600"/>
              </a:spcAft>
            </a:pPr>
            <a:r>
              <a:rPr lang="en-US" sz="3200">
                <a:solidFill>
                  <a:srgbClr val="F9FAFB"/>
                </a:solidFill>
                <a:latin typeface="Sigmar One" panose="00000500000000000000"/>
                <a:ea typeface="Sigmar One" panose="00000500000000000000"/>
                <a:cs typeface="Sigmar One" panose="00000500000000000000"/>
                <a:sym typeface="Sigmar One" panose="00000500000000000000"/>
              </a:rPr>
              <a:t>TRONG ÁNH ĐÈN THÀNH THỊ</a:t>
            </a:r>
            <a:endParaRPr lang="en-US" sz="3200" dirty="0">
              <a:solidFill>
                <a:srgbClr val="F9FAFB"/>
              </a:solidFill>
              <a:latin typeface="Sigmar One" panose="00000500000000000000"/>
              <a:ea typeface="Sigmar One" panose="00000500000000000000"/>
              <a:cs typeface="Sigmar One" panose="00000500000000000000"/>
              <a:sym typeface="Sigmar One" panose="00000500000000000000"/>
            </a:endParaRPr>
          </a:p>
        </p:txBody>
      </p:sp>
      <p:sp>
        <p:nvSpPr>
          <p:cNvPr id="8" name="Rectangle 21388">
            <a:extLst>
              <a:ext uri="{FF2B5EF4-FFF2-40B4-BE49-F238E27FC236}">
                <a16:creationId xmlns:a16="http://schemas.microsoft.com/office/drawing/2014/main" id="{AFC5863D-6C8C-EA9E-2E86-4C11880BAC4F}"/>
              </a:ext>
            </a:extLst>
          </p:cNvPr>
          <p:cNvSpPr/>
          <p:nvPr/>
        </p:nvSpPr>
        <p:spPr>
          <a:xfrm>
            <a:off x="5076732" y="325102"/>
            <a:ext cx="1391179" cy="291395"/>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vi-VN" sz="2400" b="1"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7</a:t>
            </a:r>
            <a:r>
              <a:rPr lang="vi-VN" sz="2400" b="1" kern="100" spc="5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1400" kern="1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21387">
            <a:extLst>
              <a:ext uri="{FF2B5EF4-FFF2-40B4-BE49-F238E27FC236}">
                <a16:creationId xmlns:a16="http://schemas.microsoft.com/office/drawing/2014/main" id="{9B1B845E-532A-00CF-2BAE-0363E5B047BF}"/>
              </a:ext>
            </a:extLst>
          </p:cNvPr>
          <p:cNvSpPr/>
          <p:nvPr/>
        </p:nvSpPr>
        <p:spPr>
          <a:xfrm>
            <a:off x="2188730" y="114133"/>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Đường nối Thẳng 11">
            <a:extLst>
              <a:ext uri="{FF2B5EF4-FFF2-40B4-BE49-F238E27FC236}">
                <a16:creationId xmlns:a16="http://schemas.microsoft.com/office/drawing/2014/main" id="{8C0B1703-40BD-F149-ADF0-1F48D916A7E1}"/>
              </a:ext>
            </a:extLst>
          </p:cNvPr>
          <p:cNvCxnSpPr/>
          <p:nvPr/>
        </p:nvCxnSpPr>
        <p:spPr>
          <a:xfrm>
            <a:off x="1803633" y="485975"/>
            <a:ext cx="301001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3D9D3D4-15ED-E75A-B534-835C81974B07}"/>
              </a:ext>
            </a:extLst>
          </p:cNvPr>
          <p:cNvCxnSpPr>
            <a:cxnSpLocks/>
          </p:cNvCxnSpPr>
          <p:nvPr/>
        </p:nvCxnSpPr>
        <p:spPr>
          <a:xfrm>
            <a:off x="1209413" y="441140"/>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94D3A4D-8ED1-6D16-EA6E-088D8314FD55}"/>
              </a:ext>
            </a:extLst>
          </p:cNvPr>
          <p:cNvCxnSpPr>
            <a:cxnSpLocks/>
          </p:cNvCxnSpPr>
          <p:nvPr/>
        </p:nvCxnSpPr>
        <p:spPr>
          <a:xfrm>
            <a:off x="1199626" y="530371"/>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Hộp Văn bản 25">
            <a:extLst>
              <a:ext uri="{FF2B5EF4-FFF2-40B4-BE49-F238E27FC236}">
                <a16:creationId xmlns:a16="http://schemas.microsoft.com/office/drawing/2014/main" id="{359C83FD-CEA7-45C9-2110-A9B62998C4B0}"/>
              </a:ext>
            </a:extLst>
          </p:cNvPr>
          <p:cNvSpPr txBox="1"/>
          <p:nvPr/>
        </p:nvSpPr>
        <p:spPr>
          <a:xfrm>
            <a:off x="6510696" y="2696758"/>
            <a:ext cx="5613528" cy="2123658"/>
          </a:xfrm>
          <a:prstGeom prst="rect">
            <a:avLst/>
          </a:prstGeom>
          <a:noFill/>
        </p:spPr>
        <p:txBody>
          <a:bodyPr wrap="square">
            <a:spAutoFit/>
          </a:bodyPr>
          <a:lstStyle/>
          <a:p>
            <a:pPr>
              <a:spcBef>
                <a:spcPts val="900"/>
              </a:spcBef>
              <a:spcAft>
                <a:spcPts val="900"/>
              </a:spcAft>
            </a:pPr>
            <a:r>
              <a:rPr lang="vi-VN" sz="5600" b="1" i="1" kern="0">
                <a:effectLst/>
                <a:latin typeface="Times New Roman" panose="02020603050405020304" pitchFamily="18" charset="0"/>
                <a:ea typeface="Calibri" panose="020F0502020204030204" pitchFamily="34" charset="0"/>
              </a:rPr>
              <a:t>ÁO DÀI</a:t>
            </a:r>
          </a:p>
          <a:p>
            <a:pPr>
              <a:spcBef>
                <a:spcPts val="900"/>
              </a:spcBef>
              <a:spcAft>
                <a:spcPts val="900"/>
              </a:spcAft>
            </a:pPr>
            <a:r>
              <a:rPr lang="vi-VN" sz="5600" b="1" i="1" kern="0">
                <a:effectLst/>
                <a:latin typeface="Times New Roman" panose="02020603050405020304" pitchFamily="18" charset="0"/>
                <a:ea typeface="Calibri" panose="020F0502020204030204" pitchFamily="34" charset="0"/>
              </a:rPr>
              <a:t>ĐẦU THẾ KỈ XX</a:t>
            </a:r>
            <a:endParaRPr lang="vi-VN" sz="5600"/>
          </a:p>
        </p:txBody>
      </p:sp>
      <p:sp>
        <p:nvSpPr>
          <p:cNvPr id="28" name="Hộp Văn bản 27">
            <a:extLst>
              <a:ext uri="{FF2B5EF4-FFF2-40B4-BE49-F238E27FC236}">
                <a16:creationId xmlns:a16="http://schemas.microsoft.com/office/drawing/2014/main" id="{F9D5FEEF-AB83-CB25-5F69-67AD5790DDDA}"/>
              </a:ext>
            </a:extLst>
          </p:cNvPr>
          <p:cNvSpPr txBox="1"/>
          <p:nvPr/>
        </p:nvSpPr>
        <p:spPr>
          <a:xfrm>
            <a:off x="5901603" y="1913032"/>
            <a:ext cx="4408974" cy="612732"/>
          </a:xfrm>
          <a:prstGeom prst="rect">
            <a:avLst/>
          </a:prstGeom>
          <a:noFill/>
        </p:spPr>
        <p:txBody>
          <a:bodyPr wrap="square">
            <a:spAutoFit/>
          </a:bodyPr>
          <a:lstStyle/>
          <a:p>
            <a:pPr>
              <a:lnSpc>
                <a:spcPct val="115000"/>
              </a:lnSpc>
              <a:spcBef>
                <a:spcPts val="600"/>
              </a:spcBef>
              <a:spcAft>
                <a:spcPts val="600"/>
              </a:spcAft>
            </a:pPr>
            <a:r>
              <a:rPr lang="vi-VN" sz="32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29" name="Text 5">
            <a:extLst>
              <a:ext uri="{FF2B5EF4-FFF2-40B4-BE49-F238E27FC236}">
                <a16:creationId xmlns:a16="http://schemas.microsoft.com/office/drawing/2014/main" id="{7B7C9F4F-C902-3B79-D192-00D247BA1B1E}"/>
              </a:ext>
            </a:extLst>
          </p:cNvPr>
          <p:cNvSpPr/>
          <p:nvPr/>
        </p:nvSpPr>
        <p:spPr>
          <a:xfrm>
            <a:off x="9413966" y="6033676"/>
            <a:ext cx="2778034" cy="779343"/>
          </a:xfrm>
          <a:prstGeom prst="rect">
            <a:avLst/>
          </a:prstGeom>
          <a:noFill/>
        </p:spPr>
        <p:txBody>
          <a:bodyPr wrap="none" rtlCol="0" anchor="t"/>
          <a:lstStyle/>
          <a:p>
            <a:pPr algn="r" defTabSz="761970">
              <a:lnSpc>
                <a:spcPts val="2833"/>
              </a:lnSpc>
            </a:pPr>
            <a:r>
              <a:rPr lang="en-US" b="1">
                <a:solidFill>
                  <a:srgbClr val="D6E5EF"/>
                </a:solidFill>
                <a:latin typeface="Times New Roman" panose="02020603050405020304" pitchFamily="18" charset="0"/>
                <a:ea typeface="Source Sans Pro" pitchFamily="34" charset="-122"/>
                <a:cs typeface="Times New Roman" panose="02020603050405020304" pitchFamily="18" charset="0"/>
              </a:rPr>
              <a:t>GV thực hiện</a:t>
            </a:r>
          </a:p>
          <a:p>
            <a:pPr algn="r" defTabSz="761970">
              <a:lnSpc>
                <a:spcPts val="2833"/>
              </a:lnSpc>
            </a:pPr>
            <a:r>
              <a:rPr lang="en-US" b="1">
                <a:solidFill>
                  <a:srgbClr val="D6E5EF"/>
                </a:solidFill>
                <a:latin typeface="Times New Roman" panose="02020603050405020304" pitchFamily="18" charset="0"/>
                <a:ea typeface="Source Sans Pro" pitchFamily="34" charset="-122"/>
                <a:cs typeface="Times New Roman" panose="02020603050405020304" pitchFamily="18" charset="0"/>
              </a:rPr>
              <a:t>Nguyễn Thị Thanh Tuyền</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206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181A24"/>
          </a:solidFill>
        </p:spPr>
        <p:txBody>
          <a:bodyPr/>
          <a:lstStyle/>
          <a:p>
            <a:endParaRPr lang="vi-VN"/>
          </a:p>
        </p:txBody>
      </p:sp>
      <p:sp>
        <p:nvSpPr>
          <p:cNvPr id="3" name="Shape 1"/>
          <p:cNvSpPr/>
          <p:nvPr/>
        </p:nvSpPr>
        <p:spPr>
          <a:xfrm>
            <a:off x="0" y="0"/>
            <a:ext cx="12192000" cy="6858000"/>
          </a:xfrm>
          <a:prstGeom prst="rect">
            <a:avLst/>
          </a:prstGeom>
          <a:solidFill>
            <a:srgbClr val="252833"/>
          </a:solidFill>
        </p:spPr>
        <p:txBody>
          <a:bodyPr/>
          <a:lstStyle/>
          <a:p>
            <a:pPr algn="just"/>
            <a:endParaRPr lang="vi-VN"/>
          </a:p>
        </p:txBody>
      </p:sp>
      <p:pic>
        <p:nvPicPr>
          <p:cNvPr id="4" name="Image 0" descr="preencoded.png"/>
          <p:cNvPicPr>
            <a:picLocks noChangeAspect="1"/>
          </p:cNvPicPr>
          <p:nvPr/>
        </p:nvPicPr>
        <p:blipFill>
          <a:blip r:embed="rId3"/>
          <a:stretch>
            <a:fillRect/>
          </a:stretch>
        </p:blipFill>
        <p:spPr>
          <a:xfrm>
            <a:off x="7620000" y="0"/>
            <a:ext cx="4572000" cy="6858000"/>
          </a:xfrm>
          <a:prstGeom prst="rect">
            <a:avLst/>
          </a:prstGeom>
        </p:spPr>
      </p:pic>
      <p:pic>
        <p:nvPicPr>
          <p:cNvPr id="5" name="Image 1" descr="preencoded.png"/>
          <p:cNvPicPr>
            <a:picLocks noChangeAspect="1"/>
          </p:cNvPicPr>
          <p:nvPr/>
        </p:nvPicPr>
        <p:blipFill>
          <a:blip r:embed="rId4"/>
          <a:stretch>
            <a:fillRect/>
          </a:stretch>
        </p:blipFill>
        <p:spPr>
          <a:xfrm>
            <a:off x="7848402" y="344289"/>
            <a:ext cx="4115098" cy="6169323"/>
          </a:xfrm>
          <a:prstGeom prst="rect">
            <a:avLst/>
          </a:prstGeom>
        </p:spPr>
      </p:pic>
      <p:sp>
        <p:nvSpPr>
          <p:cNvPr id="6" name="Text 2"/>
          <p:cNvSpPr/>
          <p:nvPr/>
        </p:nvSpPr>
        <p:spPr>
          <a:xfrm>
            <a:off x="639465" y="795338"/>
            <a:ext cx="4299446" cy="537369"/>
          </a:xfrm>
          <a:prstGeom prst="rect">
            <a:avLst/>
          </a:prstGeom>
          <a:noFill/>
        </p:spPr>
        <p:txBody>
          <a:bodyPr wrap="none" rtlCol="0" anchor="t"/>
          <a:lstStyle/>
          <a:p>
            <a:pPr defTabSz="761970">
              <a:lnSpc>
                <a:spcPts val="4233"/>
              </a:lnSpc>
            </a:pPr>
            <a:r>
              <a:rPr lang="en-US" sz="3387" dirty="0">
                <a:solidFill>
                  <a:srgbClr val="F98AC7"/>
                </a:solidFill>
                <a:latin typeface="Lora" pitchFamily="34" charset="0"/>
                <a:ea typeface="Lora" pitchFamily="34" charset="-122"/>
                <a:cs typeface="Lora" pitchFamily="34" charset="-120"/>
              </a:rPr>
              <a:t>Mục tiêu bài học</a:t>
            </a:r>
            <a:endParaRPr lang="en-US" sz="3387" dirty="0">
              <a:solidFill>
                <a:prstClr val="black"/>
              </a:solidFill>
              <a:latin typeface="Calibri"/>
            </a:endParaRPr>
          </a:p>
        </p:txBody>
      </p:sp>
      <p:sp>
        <p:nvSpPr>
          <p:cNvPr id="7" name="Shape 3"/>
          <p:cNvSpPr/>
          <p:nvPr/>
        </p:nvSpPr>
        <p:spPr>
          <a:xfrm>
            <a:off x="639465" y="1812231"/>
            <a:ext cx="411063" cy="411063"/>
          </a:xfrm>
          <a:prstGeom prst="roundRect">
            <a:avLst>
              <a:gd name="adj" fmla="val 8002"/>
            </a:avLst>
          </a:prstGeom>
          <a:solidFill>
            <a:srgbClr val="444752"/>
          </a:solidFill>
        </p:spPr>
        <p:txBody>
          <a:bodyPr/>
          <a:lstStyle/>
          <a:p>
            <a:endParaRPr lang="vi-VN"/>
          </a:p>
        </p:txBody>
      </p:sp>
      <p:sp>
        <p:nvSpPr>
          <p:cNvPr id="8" name="Text 4"/>
          <p:cNvSpPr/>
          <p:nvPr/>
        </p:nvSpPr>
        <p:spPr>
          <a:xfrm>
            <a:off x="798017" y="1888729"/>
            <a:ext cx="93960"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1</a:t>
            </a:r>
            <a:endParaRPr lang="en-US" sz="2033" dirty="0">
              <a:solidFill>
                <a:prstClr val="black"/>
              </a:solidFill>
              <a:latin typeface="Calibri"/>
            </a:endParaRPr>
          </a:p>
        </p:txBody>
      </p:sp>
      <p:sp>
        <p:nvSpPr>
          <p:cNvPr id="9" name="Text 5"/>
          <p:cNvSpPr/>
          <p:nvPr/>
        </p:nvSpPr>
        <p:spPr>
          <a:xfrm>
            <a:off x="1233190" y="1812231"/>
            <a:ext cx="2149673" cy="268684"/>
          </a:xfrm>
          <a:prstGeom prst="rect">
            <a:avLst/>
          </a:prstGeom>
          <a:noFill/>
        </p:spPr>
        <p:txBody>
          <a:bodyPr wrap="none" rtlCol="0" anchor="t"/>
          <a:lstStyle/>
          <a:p>
            <a:pPr defTabSz="761970">
              <a:lnSpc>
                <a:spcPts val="2117"/>
              </a:lnSpc>
            </a:pPr>
            <a:r>
              <a:rPr lang="en-US" sz="1692" dirty="0">
                <a:solidFill>
                  <a:srgbClr val="D6E5EF"/>
                </a:solidFill>
                <a:latin typeface="Lora" pitchFamily="34" charset="0"/>
                <a:ea typeface="Lora" pitchFamily="34" charset="-122"/>
                <a:cs typeface="Lora" pitchFamily="34" charset="-120"/>
              </a:rPr>
              <a:t>Kiến thức</a:t>
            </a:r>
            <a:endParaRPr lang="en-US" sz="1692" dirty="0">
              <a:solidFill>
                <a:prstClr val="black"/>
              </a:solidFill>
              <a:latin typeface="Calibri"/>
            </a:endParaRPr>
          </a:p>
        </p:txBody>
      </p:sp>
      <p:sp>
        <p:nvSpPr>
          <p:cNvPr id="10" name="Text 6"/>
          <p:cNvSpPr/>
          <p:nvPr/>
        </p:nvSpPr>
        <p:spPr>
          <a:xfrm>
            <a:off x="1233190" y="2190552"/>
            <a:ext cx="5747345" cy="877193"/>
          </a:xfrm>
          <a:prstGeom prst="rect">
            <a:avLst/>
          </a:prstGeom>
          <a:noFill/>
        </p:spPr>
        <p:txBody>
          <a:bodyPr wrap="square" rtlCol="0" anchor="t"/>
          <a:lstStyle/>
          <a:p>
            <a:pPr algn="just" defTabSz="761970">
              <a:lnSpc>
                <a:spcPts val="2304"/>
              </a:lnSpc>
            </a:pPr>
            <a:r>
              <a:rPr lang="en-US" sz="1437" dirty="0">
                <a:solidFill>
                  <a:srgbClr val="D6E5EF"/>
                </a:solidFill>
                <a:latin typeface="Source Sans Pro" pitchFamily="34" charset="0"/>
                <a:ea typeface="Source Sans Pro" pitchFamily="34" charset="-122"/>
                <a:cs typeface="Source Sans Pro" pitchFamily="34" charset="-120"/>
              </a:rPr>
              <a:t>Nắm vững giá trị văn hóa, lịch sử của tà áo dài Việt Nam, hiểu rõ quá trình hình thành và phát triển của tà áo dài đầu thế kỷ XX, phân tích nghệ thuật và giá trị biểu cảm của tác phẩm.</a:t>
            </a:r>
            <a:endParaRPr lang="en-US" sz="1437" dirty="0">
              <a:solidFill>
                <a:prstClr val="black"/>
              </a:solidFill>
              <a:latin typeface="Calibri"/>
            </a:endParaRPr>
          </a:p>
        </p:txBody>
      </p:sp>
      <p:sp>
        <p:nvSpPr>
          <p:cNvPr id="11" name="Shape 7"/>
          <p:cNvSpPr/>
          <p:nvPr/>
        </p:nvSpPr>
        <p:spPr>
          <a:xfrm>
            <a:off x="639465" y="3455889"/>
            <a:ext cx="411063" cy="411063"/>
          </a:xfrm>
          <a:prstGeom prst="roundRect">
            <a:avLst>
              <a:gd name="adj" fmla="val 8002"/>
            </a:avLst>
          </a:prstGeom>
          <a:solidFill>
            <a:srgbClr val="444752"/>
          </a:solidFill>
        </p:spPr>
        <p:txBody>
          <a:bodyPr/>
          <a:lstStyle/>
          <a:p>
            <a:endParaRPr lang="vi-VN"/>
          </a:p>
        </p:txBody>
      </p:sp>
      <p:sp>
        <p:nvSpPr>
          <p:cNvPr id="12" name="Text 8"/>
          <p:cNvSpPr/>
          <p:nvPr/>
        </p:nvSpPr>
        <p:spPr>
          <a:xfrm>
            <a:off x="775693" y="3532386"/>
            <a:ext cx="138509"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2</a:t>
            </a:r>
            <a:endParaRPr lang="en-US" sz="2033" dirty="0">
              <a:solidFill>
                <a:prstClr val="black"/>
              </a:solidFill>
              <a:latin typeface="Calibri"/>
            </a:endParaRPr>
          </a:p>
        </p:txBody>
      </p:sp>
      <p:sp>
        <p:nvSpPr>
          <p:cNvPr id="13" name="Text 9"/>
          <p:cNvSpPr/>
          <p:nvPr/>
        </p:nvSpPr>
        <p:spPr>
          <a:xfrm>
            <a:off x="1233190" y="3455889"/>
            <a:ext cx="2149673" cy="268684"/>
          </a:xfrm>
          <a:prstGeom prst="rect">
            <a:avLst/>
          </a:prstGeom>
          <a:noFill/>
        </p:spPr>
        <p:txBody>
          <a:bodyPr wrap="none" rtlCol="0" anchor="t"/>
          <a:lstStyle/>
          <a:p>
            <a:pPr defTabSz="761970">
              <a:lnSpc>
                <a:spcPts val="2117"/>
              </a:lnSpc>
            </a:pPr>
            <a:r>
              <a:rPr lang="en-US" sz="1692" dirty="0">
                <a:solidFill>
                  <a:srgbClr val="D6E5EF"/>
                </a:solidFill>
                <a:latin typeface="Lora" pitchFamily="34" charset="0"/>
                <a:ea typeface="Lora" pitchFamily="34" charset="-122"/>
                <a:cs typeface="Lora" pitchFamily="34" charset="-120"/>
              </a:rPr>
              <a:t>Năng lực</a:t>
            </a:r>
            <a:endParaRPr lang="en-US" sz="1692" dirty="0">
              <a:solidFill>
                <a:prstClr val="black"/>
              </a:solidFill>
              <a:latin typeface="Calibri"/>
            </a:endParaRPr>
          </a:p>
        </p:txBody>
      </p:sp>
      <p:sp>
        <p:nvSpPr>
          <p:cNvPr id="14" name="Text 10"/>
          <p:cNvSpPr/>
          <p:nvPr/>
        </p:nvSpPr>
        <p:spPr>
          <a:xfrm>
            <a:off x="1233190" y="3834209"/>
            <a:ext cx="5747345" cy="584795"/>
          </a:xfrm>
          <a:prstGeom prst="rect">
            <a:avLst/>
          </a:prstGeom>
          <a:noFill/>
        </p:spPr>
        <p:txBody>
          <a:bodyPr wrap="square" rtlCol="0" anchor="t"/>
          <a:lstStyle/>
          <a:p>
            <a:pPr algn="just" defTabSz="761970">
              <a:lnSpc>
                <a:spcPts val="2304"/>
              </a:lnSpc>
            </a:pPr>
            <a:r>
              <a:rPr lang="en-US" sz="1437" dirty="0">
                <a:solidFill>
                  <a:srgbClr val="D6E5EF"/>
                </a:solidFill>
                <a:latin typeface="Source Sans Pro" pitchFamily="34" charset="0"/>
                <a:ea typeface="Source Sans Pro" pitchFamily="34" charset="-122"/>
                <a:cs typeface="Source Sans Pro" pitchFamily="34" charset="-120"/>
              </a:rPr>
              <a:t>Rèn luyện kỹ năng đọc hiểu văn bản nghị luận văn học, phát triển khả năng phân tích, đánh giá tác phẩm, nâng cao kỹ năng diễn đạt lưu loát, mạch lạc.</a:t>
            </a:r>
            <a:endParaRPr lang="en-US" sz="1437" dirty="0">
              <a:solidFill>
                <a:prstClr val="black"/>
              </a:solidFill>
              <a:latin typeface="Calibri"/>
            </a:endParaRPr>
          </a:p>
        </p:txBody>
      </p:sp>
      <p:sp>
        <p:nvSpPr>
          <p:cNvPr id="15" name="Shape 11"/>
          <p:cNvSpPr/>
          <p:nvPr/>
        </p:nvSpPr>
        <p:spPr>
          <a:xfrm>
            <a:off x="639465" y="4807149"/>
            <a:ext cx="411063" cy="411063"/>
          </a:xfrm>
          <a:prstGeom prst="roundRect">
            <a:avLst>
              <a:gd name="adj" fmla="val 8002"/>
            </a:avLst>
          </a:prstGeom>
          <a:solidFill>
            <a:srgbClr val="444752"/>
          </a:solidFill>
        </p:spPr>
        <p:txBody>
          <a:bodyPr/>
          <a:lstStyle/>
          <a:p>
            <a:endParaRPr lang="vi-VN"/>
          </a:p>
        </p:txBody>
      </p:sp>
      <p:sp>
        <p:nvSpPr>
          <p:cNvPr id="16" name="Text 12"/>
          <p:cNvSpPr/>
          <p:nvPr/>
        </p:nvSpPr>
        <p:spPr>
          <a:xfrm>
            <a:off x="773113" y="4883646"/>
            <a:ext cx="143669" cy="257969"/>
          </a:xfrm>
          <a:prstGeom prst="rect">
            <a:avLst/>
          </a:prstGeom>
          <a:noFill/>
        </p:spPr>
        <p:txBody>
          <a:bodyPr wrap="none" rtlCol="0" anchor="t"/>
          <a:lstStyle/>
          <a:p>
            <a:pPr algn="ctr" defTabSz="761970">
              <a:lnSpc>
                <a:spcPts val="2033"/>
              </a:lnSpc>
            </a:pPr>
            <a:r>
              <a:rPr lang="en-US" sz="2033" dirty="0">
                <a:solidFill>
                  <a:srgbClr val="D6E5EF"/>
                </a:solidFill>
                <a:latin typeface="Lora" pitchFamily="34" charset="0"/>
                <a:ea typeface="Lora" pitchFamily="34" charset="-122"/>
                <a:cs typeface="Lora" pitchFamily="34" charset="-120"/>
              </a:rPr>
              <a:t>3</a:t>
            </a:r>
            <a:endParaRPr lang="en-US" sz="2033" dirty="0">
              <a:solidFill>
                <a:prstClr val="black"/>
              </a:solidFill>
              <a:latin typeface="Calibri"/>
            </a:endParaRPr>
          </a:p>
        </p:txBody>
      </p:sp>
      <p:sp>
        <p:nvSpPr>
          <p:cNvPr id="17" name="Text 13"/>
          <p:cNvSpPr/>
          <p:nvPr/>
        </p:nvSpPr>
        <p:spPr>
          <a:xfrm>
            <a:off x="1233190" y="4807149"/>
            <a:ext cx="2149673" cy="268684"/>
          </a:xfrm>
          <a:prstGeom prst="rect">
            <a:avLst/>
          </a:prstGeom>
          <a:noFill/>
        </p:spPr>
        <p:txBody>
          <a:bodyPr wrap="none" rtlCol="0" anchor="t"/>
          <a:lstStyle/>
          <a:p>
            <a:pPr defTabSz="761970">
              <a:lnSpc>
                <a:spcPts val="2117"/>
              </a:lnSpc>
            </a:pPr>
            <a:r>
              <a:rPr lang="en-US" sz="1692" dirty="0">
                <a:solidFill>
                  <a:srgbClr val="D6E5EF"/>
                </a:solidFill>
                <a:latin typeface="Lora" pitchFamily="34" charset="0"/>
                <a:ea typeface="Lora" pitchFamily="34" charset="-122"/>
                <a:cs typeface="Lora" pitchFamily="34" charset="-120"/>
              </a:rPr>
              <a:t>Phẩm chất</a:t>
            </a:r>
            <a:endParaRPr lang="en-US" sz="1692" dirty="0">
              <a:solidFill>
                <a:prstClr val="black"/>
              </a:solidFill>
              <a:latin typeface="Calibri"/>
            </a:endParaRPr>
          </a:p>
        </p:txBody>
      </p:sp>
      <p:sp>
        <p:nvSpPr>
          <p:cNvPr id="18" name="Text 14"/>
          <p:cNvSpPr/>
          <p:nvPr/>
        </p:nvSpPr>
        <p:spPr>
          <a:xfrm>
            <a:off x="1233190" y="5185469"/>
            <a:ext cx="5747345" cy="877193"/>
          </a:xfrm>
          <a:prstGeom prst="rect">
            <a:avLst/>
          </a:prstGeom>
          <a:noFill/>
        </p:spPr>
        <p:txBody>
          <a:bodyPr wrap="square" rtlCol="0" anchor="t"/>
          <a:lstStyle/>
          <a:p>
            <a:pPr algn="just" defTabSz="761970">
              <a:lnSpc>
                <a:spcPts val="2304"/>
              </a:lnSpc>
            </a:pPr>
            <a:r>
              <a:rPr lang="en-US" sz="1437" dirty="0">
                <a:solidFill>
                  <a:srgbClr val="D6E5EF"/>
                </a:solidFill>
                <a:latin typeface="Source Sans Pro" pitchFamily="34" charset="0"/>
                <a:ea typeface="Source Sans Pro" pitchFamily="34" charset="-122"/>
                <a:cs typeface="Source Sans Pro" pitchFamily="34" charset="-120"/>
              </a:rPr>
              <a:t>Trân trọng, gìn giữ và phát huy bản sắc văn hóa dân tộc, tự hào về tà áo dài Việt Nam - biểu tượng của người phụ nữ Việt Nam, có ý thức giữ gìn và phát huy những giá trị truyền thống tốt đẹp của dân tộc.</a:t>
            </a:r>
            <a:endParaRPr lang="en-US" sz="1437" dirty="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hỗ dành sẵn cho Văn bản 130">
            <a:extLst>
              <a:ext uri="{FF2B5EF4-FFF2-40B4-BE49-F238E27FC236}">
                <a16:creationId xmlns:a16="http://schemas.microsoft.com/office/drawing/2014/main" id="{BEC8E9C2-6C9C-9140-E9E9-EB7DF6A1011C}"/>
              </a:ext>
            </a:extLst>
          </p:cNvPr>
          <p:cNvSpPr>
            <a:spLocks noGrp="1"/>
          </p:cNvSpPr>
          <p:nvPr>
            <p:ph type="body" sz="quarter" idx="15"/>
          </p:nvPr>
        </p:nvSpPr>
        <p:spPr/>
        <p:txBody>
          <a:bodyPr/>
          <a:lstStyle/>
          <a:p>
            <a:endParaRPr lang="vi-VN"/>
          </a:p>
        </p:txBody>
      </p:sp>
      <p:sp>
        <p:nvSpPr>
          <p:cNvPr id="134" name="Chỗ dành sẵn cho Văn bản 133">
            <a:extLst>
              <a:ext uri="{FF2B5EF4-FFF2-40B4-BE49-F238E27FC236}">
                <a16:creationId xmlns:a16="http://schemas.microsoft.com/office/drawing/2014/main" id="{7F8321FF-2BAC-DC50-9AF9-ABA1F7679E21}"/>
              </a:ext>
            </a:extLst>
          </p:cNvPr>
          <p:cNvSpPr>
            <a:spLocks noGrp="1"/>
          </p:cNvSpPr>
          <p:nvPr>
            <p:ph type="body" sz="quarter" idx="18"/>
          </p:nvPr>
        </p:nvSpPr>
        <p:spPr/>
        <p:txBody>
          <a:bodyPr/>
          <a:lstStyle/>
          <a:p>
            <a:endParaRPr lang="vi-VN"/>
          </a:p>
        </p:txBody>
      </p:sp>
      <p:pic>
        <p:nvPicPr>
          <p:cNvPr id="3" name="Chỗ dành sẵn cho Hình ảnh 2">
            <a:extLst>
              <a:ext uri="{FF2B5EF4-FFF2-40B4-BE49-F238E27FC236}">
                <a16:creationId xmlns:a16="http://schemas.microsoft.com/office/drawing/2014/main" id="{B8DC744B-1033-F286-EC46-BD31EA31D40B}"/>
              </a:ext>
            </a:extLst>
          </p:cNvPr>
          <p:cNvPicPr>
            <a:picLocks noGrp="1" noChangeAspect="1"/>
          </p:cNvPicPr>
          <p:nvPr>
            <p:ph type="pic" sz="quarter" idx="4294967295"/>
          </p:nvPr>
        </p:nvPicPr>
        <p:blipFill>
          <a:blip r:embed="rId2"/>
          <a:srcRect/>
          <a:stretch>
            <a:fillRect/>
          </a:stretch>
        </p:blipFill>
        <p:spPr>
          <a:xfrm>
            <a:off x="7721600" y="1252538"/>
            <a:ext cx="4470400" cy="5419725"/>
          </a:xfrm>
        </p:spPr>
      </p:pic>
      <p:sp>
        <p:nvSpPr>
          <p:cNvPr id="15" name="Text 2">
            <a:extLst>
              <a:ext uri="{FF2B5EF4-FFF2-40B4-BE49-F238E27FC236}">
                <a16:creationId xmlns:a16="http://schemas.microsoft.com/office/drawing/2014/main" id="{521E1BA8-E31A-DDA3-6F2D-836A509513BC}"/>
              </a:ext>
            </a:extLst>
          </p:cNvPr>
          <p:cNvSpPr/>
          <p:nvPr/>
        </p:nvSpPr>
        <p:spPr>
          <a:xfrm>
            <a:off x="3353466" y="2900831"/>
            <a:ext cx="3843638" cy="2652681"/>
          </a:xfrm>
          <a:prstGeom prst="rect">
            <a:avLst/>
          </a:prstGeom>
          <a:noFill/>
        </p:spPr>
        <p:txBody>
          <a:bodyPr wrap="none" rtlCol="0" anchor="t"/>
          <a:lstStyle/>
          <a:p>
            <a:pPr marL="0" marR="0" lvl="0" indent="0"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Hoạt động   </a:t>
            </a:r>
            <a:r>
              <a:rPr lang="en-US" sz="3812" b="1" kern="0">
                <a:solidFill>
                  <a:srgbClr val="F98AC7"/>
                </a:solidFill>
                <a:latin typeface="Lora" pitchFamily="34" charset="0"/>
                <a:ea typeface="Lora" pitchFamily="34" charset="-122"/>
                <a:cs typeface="Lora" pitchFamily="34" charset="-120"/>
              </a:rPr>
              <a:t>2</a:t>
            </a: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a:t>
            </a:r>
          </a:p>
          <a:p>
            <a:pPr marL="0" marR="0" lvl="0" indent="0"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Hình thành</a:t>
            </a:r>
          </a:p>
          <a:p>
            <a:pPr marL="0" marR="0" lvl="0" indent="0" defTabSz="761970" rtl="0" eaLnBrk="1" fontAlgn="auto" latinLnBrk="0" hangingPunct="1">
              <a:lnSpc>
                <a:spcPts val="4766"/>
              </a:lnSpc>
              <a:spcBef>
                <a:spcPts val="0"/>
              </a:spcBef>
              <a:spcAft>
                <a:spcPts val="0"/>
              </a:spcAft>
              <a:buClrTx/>
              <a:buSzTx/>
              <a:buFontTx/>
              <a:buNone/>
              <a:tabLst/>
              <a:defRPr/>
            </a:pPr>
            <a:r>
              <a:rPr kumimoji="0" lang="en-US" sz="3812" b="1" i="0" u="none" strike="noStrike" kern="0" cap="none" spc="0" normalizeH="0" baseline="0" noProof="0">
                <a:ln>
                  <a:noFill/>
                </a:ln>
                <a:solidFill>
                  <a:srgbClr val="F98AC7"/>
                </a:solidFill>
                <a:effectLst/>
                <a:uLnTx/>
                <a:uFillTx/>
                <a:latin typeface="Lora" pitchFamily="34" charset="0"/>
                <a:ea typeface="Lora" pitchFamily="34" charset="-122"/>
                <a:cs typeface="Lora" pitchFamily="34" charset="-120"/>
              </a:rPr>
              <a:t>kiến thức</a:t>
            </a:r>
            <a:endParaRPr kumimoji="0" lang="en-US" sz="3812"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Shape 3">
            <a:extLst>
              <a:ext uri="{FF2B5EF4-FFF2-40B4-BE49-F238E27FC236}">
                <a16:creationId xmlns:a16="http://schemas.microsoft.com/office/drawing/2014/main" id="{DEA6E850-81E9-A95B-5F6F-512AA8B74CBC}"/>
              </a:ext>
            </a:extLst>
          </p:cNvPr>
          <p:cNvSpPr/>
          <p:nvPr/>
        </p:nvSpPr>
        <p:spPr>
          <a:xfrm>
            <a:off x="7748273" y="2097249"/>
            <a:ext cx="456160" cy="461426"/>
          </a:xfrm>
          <a:prstGeom prst="roundRect">
            <a:avLst>
              <a:gd name="adj" fmla="val 8000"/>
            </a:avLst>
          </a:prstGeom>
          <a:solidFill>
            <a:schemeClr val="bg1"/>
          </a:solidFill>
        </p:spPr>
        <p:txBody>
          <a:bodyPr/>
          <a:lstStyle/>
          <a:p>
            <a:endParaRPr lang="vi-VN" sz="3200"/>
          </a:p>
        </p:txBody>
      </p:sp>
      <p:sp>
        <p:nvSpPr>
          <p:cNvPr id="5" name="Text 4">
            <a:extLst>
              <a:ext uri="{FF2B5EF4-FFF2-40B4-BE49-F238E27FC236}">
                <a16:creationId xmlns:a16="http://schemas.microsoft.com/office/drawing/2014/main" id="{CD64C378-4A25-599F-087B-4942A4F03E40}"/>
              </a:ext>
            </a:extLst>
          </p:cNvPr>
          <p:cNvSpPr/>
          <p:nvPr/>
        </p:nvSpPr>
        <p:spPr>
          <a:xfrm>
            <a:off x="7685783" y="2254235"/>
            <a:ext cx="581139" cy="603519"/>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1</a:t>
            </a:r>
            <a:endParaRPr lang="en-US" sz="3200" b="1" dirty="0">
              <a:latin typeface="Times New Roman" panose="02020603050405020304" pitchFamily="18" charset="0"/>
              <a:cs typeface="Times New Roman" panose="02020603050405020304" pitchFamily="18" charset="0"/>
            </a:endParaRPr>
          </a:p>
        </p:txBody>
      </p:sp>
      <p:sp>
        <p:nvSpPr>
          <p:cNvPr id="6" name="Text 5">
            <a:extLst>
              <a:ext uri="{FF2B5EF4-FFF2-40B4-BE49-F238E27FC236}">
                <a16:creationId xmlns:a16="http://schemas.microsoft.com/office/drawing/2014/main" id="{2865BB69-397E-1170-6F1D-EC9272254C0F}"/>
              </a:ext>
            </a:extLst>
          </p:cNvPr>
          <p:cNvSpPr/>
          <p:nvPr/>
        </p:nvSpPr>
        <p:spPr>
          <a:xfrm>
            <a:off x="8365852" y="2255957"/>
            <a:ext cx="1944985" cy="243086"/>
          </a:xfrm>
          <a:prstGeom prst="rect">
            <a:avLst/>
          </a:prstGeom>
          <a:noFill/>
        </p:spPr>
        <p:txBody>
          <a:bodyPr wrap="none" rtlCol="0" anchor="t"/>
          <a:lstStyle/>
          <a:p>
            <a:pPr defTabSz="761970">
              <a:lnSpc>
                <a:spcPts val="1912"/>
              </a:lnSpc>
            </a:pPr>
            <a:r>
              <a:rPr lang="en-US" sz="2400" dirty="0">
                <a:latin typeface="Lora" pitchFamily="34" charset="0"/>
                <a:ea typeface="Lora" pitchFamily="34" charset="-122"/>
                <a:cs typeface="Lora" pitchFamily="34" charset="-120"/>
              </a:rPr>
              <a:t>Tìm hiểu khái quát</a:t>
            </a:r>
            <a:endParaRPr lang="en-US" sz="2400" dirty="0">
              <a:latin typeface="Calibri"/>
            </a:endParaRPr>
          </a:p>
        </p:txBody>
      </p:sp>
      <p:sp>
        <p:nvSpPr>
          <p:cNvPr id="7" name="Shape 7">
            <a:extLst>
              <a:ext uri="{FF2B5EF4-FFF2-40B4-BE49-F238E27FC236}">
                <a16:creationId xmlns:a16="http://schemas.microsoft.com/office/drawing/2014/main" id="{1614E5B5-2E30-5A8F-E040-C3E4BFB10F03}"/>
              </a:ext>
            </a:extLst>
          </p:cNvPr>
          <p:cNvSpPr/>
          <p:nvPr/>
        </p:nvSpPr>
        <p:spPr>
          <a:xfrm>
            <a:off x="8218057" y="3463107"/>
            <a:ext cx="456160" cy="420732"/>
          </a:xfrm>
          <a:prstGeom prst="roundRect">
            <a:avLst>
              <a:gd name="adj" fmla="val 8000"/>
            </a:avLst>
          </a:prstGeom>
          <a:solidFill>
            <a:schemeClr val="bg1"/>
          </a:solidFill>
        </p:spPr>
        <p:txBody>
          <a:bodyPr/>
          <a:lstStyle/>
          <a:p>
            <a:endParaRPr lang="vi-VN" sz="3200"/>
          </a:p>
        </p:txBody>
      </p:sp>
      <p:sp>
        <p:nvSpPr>
          <p:cNvPr id="8" name="Text 8">
            <a:extLst>
              <a:ext uri="{FF2B5EF4-FFF2-40B4-BE49-F238E27FC236}">
                <a16:creationId xmlns:a16="http://schemas.microsoft.com/office/drawing/2014/main" id="{5C7372E6-A6F5-97CF-53F0-96794779B026}"/>
              </a:ext>
            </a:extLst>
          </p:cNvPr>
          <p:cNvSpPr/>
          <p:nvPr/>
        </p:nvSpPr>
        <p:spPr>
          <a:xfrm>
            <a:off x="8218057" y="3568139"/>
            <a:ext cx="456160" cy="506037"/>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2</a:t>
            </a:r>
            <a:endParaRPr lang="en-US" sz="3200" b="1" dirty="0">
              <a:latin typeface="Times New Roman" panose="02020603050405020304" pitchFamily="18" charset="0"/>
              <a:cs typeface="Times New Roman" panose="02020603050405020304" pitchFamily="18" charset="0"/>
            </a:endParaRPr>
          </a:p>
        </p:txBody>
      </p:sp>
      <p:sp>
        <p:nvSpPr>
          <p:cNvPr id="9" name="Text 9">
            <a:extLst>
              <a:ext uri="{FF2B5EF4-FFF2-40B4-BE49-F238E27FC236}">
                <a16:creationId xmlns:a16="http://schemas.microsoft.com/office/drawing/2014/main" id="{23A0FCC9-0C6C-726E-B5FE-88DCC1509F31}"/>
              </a:ext>
            </a:extLst>
          </p:cNvPr>
          <p:cNvSpPr/>
          <p:nvPr/>
        </p:nvSpPr>
        <p:spPr>
          <a:xfrm>
            <a:off x="8842687" y="3555279"/>
            <a:ext cx="1944985" cy="243086"/>
          </a:xfrm>
          <a:prstGeom prst="rect">
            <a:avLst/>
          </a:prstGeom>
          <a:noFill/>
        </p:spPr>
        <p:txBody>
          <a:bodyPr wrap="none" rtlCol="0" anchor="t"/>
          <a:lstStyle/>
          <a:p>
            <a:pPr defTabSz="761970">
              <a:lnSpc>
                <a:spcPts val="1912"/>
              </a:lnSpc>
            </a:pPr>
            <a:r>
              <a:rPr lang="en-US" sz="2400">
                <a:latin typeface="Lora" pitchFamily="34" charset="0"/>
                <a:ea typeface="Lora" pitchFamily="34" charset="-122"/>
                <a:cs typeface="Lora" pitchFamily="34" charset="-120"/>
              </a:rPr>
              <a:t>Báo cáo kết </a:t>
            </a:r>
            <a:r>
              <a:rPr lang="en-US" sz="2400" dirty="0">
                <a:latin typeface="Lora" pitchFamily="34" charset="0"/>
                <a:ea typeface="Lora" pitchFamily="34" charset="-122"/>
                <a:cs typeface="Lora" pitchFamily="34" charset="-120"/>
              </a:rPr>
              <a:t>quả đọc</a:t>
            </a:r>
            <a:endParaRPr lang="en-US" sz="2400" dirty="0">
              <a:latin typeface="Calibri"/>
            </a:endParaRPr>
          </a:p>
        </p:txBody>
      </p:sp>
      <p:sp>
        <p:nvSpPr>
          <p:cNvPr id="10" name="Shape 11">
            <a:extLst>
              <a:ext uri="{FF2B5EF4-FFF2-40B4-BE49-F238E27FC236}">
                <a16:creationId xmlns:a16="http://schemas.microsoft.com/office/drawing/2014/main" id="{468F939E-DA05-9C3C-BD49-C727BCF1E177}"/>
              </a:ext>
            </a:extLst>
          </p:cNvPr>
          <p:cNvSpPr/>
          <p:nvPr/>
        </p:nvSpPr>
        <p:spPr>
          <a:xfrm>
            <a:off x="8777728" y="4784686"/>
            <a:ext cx="495141" cy="455515"/>
          </a:xfrm>
          <a:prstGeom prst="roundRect">
            <a:avLst>
              <a:gd name="adj" fmla="val 8000"/>
            </a:avLst>
          </a:prstGeom>
          <a:solidFill>
            <a:schemeClr val="bg1"/>
          </a:solidFill>
        </p:spPr>
        <p:txBody>
          <a:bodyPr/>
          <a:lstStyle/>
          <a:p>
            <a:endParaRPr lang="vi-VN" sz="3200"/>
          </a:p>
        </p:txBody>
      </p:sp>
      <p:sp>
        <p:nvSpPr>
          <p:cNvPr id="11" name="Text 12">
            <a:extLst>
              <a:ext uri="{FF2B5EF4-FFF2-40B4-BE49-F238E27FC236}">
                <a16:creationId xmlns:a16="http://schemas.microsoft.com/office/drawing/2014/main" id="{403DF818-FC13-AA32-B1DF-057CF3473E5F}"/>
              </a:ext>
            </a:extLst>
          </p:cNvPr>
          <p:cNvSpPr/>
          <p:nvPr/>
        </p:nvSpPr>
        <p:spPr>
          <a:xfrm>
            <a:off x="8727621" y="4966324"/>
            <a:ext cx="575038" cy="455515"/>
          </a:xfrm>
          <a:prstGeom prst="rect">
            <a:avLst/>
          </a:prstGeom>
          <a:noFill/>
        </p:spPr>
        <p:txBody>
          <a:bodyPr wrap="none" rtlCol="0" anchor="t"/>
          <a:lstStyle/>
          <a:p>
            <a:pPr algn="ctr" defTabSz="761970">
              <a:lnSpc>
                <a:spcPts val="1837"/>
              </a:lnSpc>
            </a:pPr>
            <a:r>
              <a:rPr lang="en-US" sz="3200" b="1" dirty="0">
                <a:latin typeface="Times New Roman" panose="02020603050405020304" pitchFamily="18" charset="0"/>
                <a:ea typeface="Lora" pitchFamily="34" charset="-122"/>
                <a:cs typeface="Times New Roman" panose="02020603050405020304" pitchFamily="18" charset="0"/>
              </a:rPr>
              <a:t>3</a:t>
            </a:r>
            <a:endParaRPr lang="en-US" sz="3200" b="1" dirty="0">
              <a:latin typeface="Times New Roman" panose="02020603050405020304" pitchFamily="18" charset="0"/>
              <a:cs typeface="Times New Roman" panose="02020603050405020304" pitchFamily="18" charset="0"/>
            </a:endParaRPr>
          </a:p>
        </p:txBody>
      </p:sp>
      <p:sp>
        <p:nvSpPr>
          <p:cNvPr id="12" name="Text 13">
            <a:extLst>
              <a:ext uri="{FF2B5EF4-FFF2-40B4-BE49-F238E27FC236}">
                <a16:creationId xmlns:a16="http://schemas.microsoft.com/office/drawing/2014/main" id="{141010A0-149D-5CD6-27D7-2E482CD5EDEE}"/>
              </a:ext>
            </a:extLst>
          </p:cNvPr>
          <p:cNvSpPr/>
          <p:nvPr/>
        </p:nvSpPr>
        <p:spPr>
          <a:xfrm>
            <a:off x="9422234" y="4892272"/>
            <a:ext cx="1944985" cy="243086"/>
          </a:xfrm>
          <a:prstGeom prst="rect">
            <a:avLst/>
          </a:prstGeom>
          <a:noFill/>
        </p:spPr>
        <p:txBody>
          <a:bodyPr wrap="none" rtlCol="0" anchor="t"/>
          <a:lstStyle/>
          <a:p>
            <a:pPr defTabSz="761970">
              <a:lnSpc>
                <a:spcPts val="1912"/>
              </a:lnSpc>
            </a:pPr>
            <a:r>
              <a:rPr lang="en-US" sz="2400" dirty="0">
                <a:latin typeface="Lora" pitchFamily="34" charset="0"/>
                <a:ea typeface="Lora" pitchFamily="34" charset="-122"/>
                <a:cs typeface="Lora" pitchFamily="34" charset="-120"/>
              </a:rPr>
              <a:t>Tổng kết</a:t>
            </a:r>
            <a:endParaRPr lang="en-US" sz="2400" dirty="0">
              <a:latin typeface="Calibri"/>
            </a:endParaRPr>
          </a:p>
        </p:txBody>
      </p:sp>
      <p:grpSp>
        <p:nvGrpSpPr>
          <p:cNvPr id="13" name="Google Shape;2260;p51">
            <a:extLst>
              <a:ext uri="{FF2B5EF4-FFF2-40B4-BE49-F238E27FC236}">
                <a16:creationId xmlns:a16="http://schemas.microsoft.com/office/drawing/2014/main" id="{0EC30FEE-B693-D055-E8B8-8DF8111B6976}"/>
              </a:ext>
            </a:extLst>
          </p:cNvPr>
          <p:cNvGrpSpPr/>
          <p:nvPr/>
        </p:nvGrpSpPr>
        <p:grpSpPr>
          <a:xfrm>
            <a:off x="238253" y="1505755"/>
            <a:ext cx="2854464" cy="4099047"/>
            <a:chOff x="5904653" y="1806036"/>
            <a:chExt cx="2339486" cy="2775714"/>
          </a:xfrm>
        </p:grpSpPr>
        <p:sp>
          <p:nvSpPr>
            <p:cNvPr id="19" name="Google Shape;2261;p51">
              <a:extLst>
                <a:ext uri="{FF2B5EF4-FFF2-40B4-BE49-F238E27FC236}">
                  <a16:creationId xmlns:a16="http://schemas.microsoft.com/office/drawing/2014/main" id="{CB8A5FC1-609C-7F2D-2596-42EC63859088}"/>
                </a:ext>
              </a:extLst>
            </p:cNvPr>
            <p:cNvSpPr/>
            <p:nvPr/>
          </p:nvSpPr>
          <p:spPr>
            <a:xfrm>
              <a:off x="6188850" y="4392750"/>
              <a:ext cx="1464600" cy="189000"/>
            </a:xfrm>
            <a:prstGeom prst="ellipse">
              <a:avLst/>
            </a:prstGeom>
            <a:solidFill>
              <a:srgbClr val="ED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1" name="Google Shape;2262;p51">
              <a:extLst>
                <a:ext uri="{FF2B5EF4-FFF2-40B4-BE49-F238E27FC236}">
                  <a16:creationId xmlns:a16="http://schemas.microsoft.com/office/drawing/2014/main" id="{31997ACA-A0D8-7A9E-945B-33112FFA5D0C}"/>
                </a:ext>
              </a:extLst>
            </p:cNvPr>
            <p:cNvGrpSpPr/>
            <p:nvPr/>
          </p:nvGrpSpPr>
          <p:grpSpPr>
            <a:xfrm>
              <a:off x="5904653" y="1806036"/>
              <a:ext cx="2339486" cy="2687221"/>
              <a:chOff x="4834100" y="3347900"/>
              <a:chExt cx="1793750" cy="2060075"/>
            </a:xfrm>
          </p:grpSpPr>
          <p:sp>
            <p:nvSpPr>
              <p:cNvPr id="23" name="Google Shape;2263;p51">
                <a:extLst>
                  <a:ext uri="{FF2B5EF4-FFF2-40B4-BE49-F238E27FC236}">
                    <a16:creationId xmlns:a16="http://schemas.microsoft.com/office/drawing/2014/main" id="{5AF3A933-83F1-48CD-D148-8847D4BF0944}"/>
                  </a:ext>
                </a:extLst>
              </p:cNvPr>
              <p:cNvSpPr/>
              <p:nvPr/>
            </p:nvSpPr>
            <p:spPr>
              <a:xfrm>
                <a:off x="5868525" y="4306375"/>
                <a:ext cx="5775" cy="3725"/>
              </a:xfrm>
              <a:custGeom>
                <a:avLst/>
                <a:gdLst/>
                <a:ahLst/>
                <a:cxnLst/>
                <a:rect l="l" t="t" r="r" b="b"/>
                <a:pathLst>
                  <a:path w="231" h="149" extrusionOk="0">
                    <a:moveTo>
                      <a:pt x="13" y="1"/>
                    </a:moveTo>
                    <a:cubicBezTo>
                      <a:pt x="12" y="44"/>
                      <a:pt x="8" y="88"/>
                      <a:pt x="1" y="130"/>
                    </a:cubicBezTo>
                    <a:lnTo>
                      <a:pt x="230" y="148"/>
                    </a:lnTo>
                    <a:cubicBezTo>
                      <a:pt x="160" y="99"/>
                      <a:pt x="83" y="51"/>
                      <a:pt x="13"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4" name="Google Shape;2264;p51">
                <a:extLst>
                  <a:ext uri="{FF2B5EF4-FFF2-40B4-BE49-F238E27FC236}">
                    <a16:creationId xmlns:a16="http://schemas.microsoft.com/office/drawing/2014/main" id="{A49A6E38-9155-0219-EC18-67A2ED53B077}"/>
                  </a:ext>
                </a:extLst>
              </p:cNvPr>
              <p:cNvSpPr/>
              <p:nvPr/>
            </p:nvSpPr>
            <p:spPr>
              <a:xfrm>
                <a:off x="5286050" y="4147250"/>
                <a:ext cx="153950" cy="259500"/>
              </a:xfrm>
              <a:custGeom>
                <a:avLst/>
                <a:gdLst/>
                <a:ahLst/>
                <a:cxnLst/>
                <a:rect l="l" t="t" r="r" b="b"/>
                <a:pathLst>
                  <a:path w="6158" h="10380" extrusionOk="0">
                    <a:moveTo>
                      <a:pt x="3644" y="1"/>
                    </a:moveTo>
                    <a:cubicBezTo>
                      <a:pt x="3600" y="1"/>
                      <a:pt x="3556" y="2"/>
                      <a:pt x="3511" y="5"/>
                    </a:cubicBezTo>
                    <a:cubicBezTo>
                      <a:pt x="2399" y="2881"/>
                      <a:pt x="1201" y="6098"/>
                      <a:pt x="772" y="7317"/>
                    </a:cubicBezTo>
                    <a:cubicBezTo>
                      <a:pt x="672" y="7608"/>
                      <a:pt x="578" y="7899"/>
                      <a:pt x="484" y="8190"/>
                    </a:cubicBezTo>
                    <a:cubicBezTo>
                      <a:pt x="318" y="8691"/>
                      <a:pt x="154" y="9191"/>
                      <a:pt x="1" y="9687"/>
                    </a:cubicBezTo>
                    <a:cubicBezTo>
                      <a:pt x="136" y="10156"/>
                      <a:pt x="577" y="10379"/>
                      <a:pt x="1040" y="10379"/>
                    </a:cubicBezTo>
                    <a:cubicBezTo>
                      <a:pt x="1464" y="10379"/>
                      <a:pt x="1906" y="10193"/>
                      <a:pt x="2153" y="9836"/>
                    </a:cubicBezTo>
                    <a:cubicBezTo>
                      <a:pt x="3264" y="8221"/>
                      <a:pt x="4510" y="6643"/>
                      <a:pt x="5516" y="4954"/>
                    </a:cubicBezTo>
                    <a:cubicBezTo>
                      <a:pt x="5834" y="4423"/>
                      <a:pt x="6028" y="3785"/>
                      <a:pt x="5998" y="3186"/>
                    </a:cubicBezTo>
                    <a:cubicBezTo>
                      <a:pt x="6157" y="2456"/>
                      <a:pt x="6010" y="1683"/>
                      <a:pt x="5339" y="847"/>
                    </a:cubicBezTo>
                    <a:cubicBezTo>
                      <a:pt x="4895" y="286"/>
                      <a:pt x="4275" y="1"/>
                      <a:pt x="3644"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5" name="Google Shape;2265;p51">
                <a:extLst>
                  <a:ext uri="{FF2B5EF4-FFF2-40B4-BE49-F238E27FC236}">
                    <a16:creationId xmlns:a16="http://schemas.microsoft.com/office/drawing/2014/main" id="{F32913FF-2E8B-E198-5DDF-05B02579E708}"/>
                  </a:ext>
                </a:extLst>
              </p:cNvPr>
              <p:cNvSpPr/>
              <p:nvPr/>
            </p:nvSpPr>
            <p:spPr>
              <a:xfrm>
                <a:off x="5213400" y="4344500"/>
                <a:ext cx="115850" cy="105600"/>
              </a:xfrm>
              <a:custGeom>
                <a:avLst/>
                <a:gdLst/>
                <a:ahLst/>
                <a:cxnLst/>
                <a:rect l="l" t="t" r="r" b="b"/>
                <a:pathLst>
                  <a:path w="4634" h="4224" extrusionOk="0">
                    <a:moveTo>
                      <a:pt x="1970" y="0"/>
                    </a:moveTo>
                    <a:cubicBezTo>
                      <a:pt x="1836" y="0"/>
                      <a:pt x="1703" y="10"/>
                      <a:pt x="1570" y="31"/>
                    </a:cubicBezTo>
                    <a:cubicBezTo>
                      <a:pt x="1060" y="114"/>
                      <a:pt x="520" y="406"/>
                      <a:pt x="350" y="919"/>
                    </a:cubicBezTo>
                    <a:cubicBezTo>
                      <a:pt x="0" y="1973"/>
                      <a:pt x="2506" y="4223"/>
                      <a:pt x="3103" y="4223"/>
                    </a:cubicBezTo>
                    <a:cubicBezTo>
                      <a:pt x="3123" y="4223"/>
                      <a:pt x="3140" y="4221"/>
                      <a:pt x="3156" y="4216"/>
                    </a:cubicBezTo>
                    <a:cubicBezTo>
                      <a:pt x="3365" y="4147"/>
                      <a:pt x="3843" y="2823"/>
                      <a:pt x="3970" y="2570"/>
                    </a:cubicBezTo>
                    <a:cubicBezTo>
                      <a:pt x="4272" y="1969"/>
                      <a:pt x="4581" y="1364"/>
                      <a:pt x="4629" y="672"/>
                    </a:cubicBezTo>
                    <a:cubicBezTo>
                      <a:pt x="4634" y="603"/>
                      <a:pt x="4632" y="527"/>
                      <a:pt x="4588" y="477"/>
                    </a:cubicBezTo>
                    <a:cubicBezTo>
                      <a:pt x="4553" y="438"/>
                      <a:pt x="4499" y="426"/>
                      <a:pt x="4448" y="416"/>
                    </a:cubicBezTo>
                    <a:lnTo>
                      <a:pt x="3109" y="150"/>
                    </a:lnTo>
                    <a:cubicBezTo>
                      <a:pt x="2733" y="75"/>
                      <a:pt x="2351" y="0"/>
                      <a:pt x="197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6" name="Google Shape;2266;p51">
                <a:extLst>
                  <a:ext uri="{FF2B5EF4-FFF2-40B4-BE49-F238E27FC236}">
                    <a16:creationId xmlns:a16="http://schemas.microsoft.com/office/drawing/2014/main" id="{C3EF75F2-E7CE-7B77-AD84-7BD042F8822C}"/>
                  </a:ext>
                </a:extLst>
              </p:cNvPr>
              <p:cNvSpPr/>
              <p:nvPr/>
            </p:nvSpPr>
            <p:spPr>
              <a:xfrm>
                <a:off x="4977525" y="4354700"/>
                <a:ext cx="107525" cy="114350"/>
              </a:xfrm>
              <a:custGeom>
                <a:avLst/>
                <a:gdLst/>
                <a:ahLst/>
                <a:cxnLst/>
                <a:rect l="l" t="t" r="r" b="b"/>
                <a:pathLst>
                  <a:path w="4301" h="4574" extrusionOk="0">
                    <a:moveTo>
                      <a:pt x="3311" y="0"/>
                    </a:moveTo>
                    <a:cubicBezTo>
                      <a:pt x="2161" y="0"/>
                      <a:pt x="1" y="1786"/>
                      <a:pt x="35" y="2251"/>
                    </a:cubicBezTo>
                    <a:cubicBezTo>
                      <a:pt x="52" y="2482"/>
                      <a:pt x="1174" y="3267"/>
                      <a:pt x="1378" y="3453"/>
                    </a:cubicBezTo>
                    <a:cubicBezTo>
                      <a:pt x="1868" y="3897"/>
                      <a:pt x="2360" y="4349"/>
                      <a:pt x="2992" y="4551"/>
                    </a:cubicBezTo>
                    <a:cubicBezTo>
                      <a:pt x="3027" y="4563"/>
                      <a:pt x="3066" y="4573"/>
                      <a:pt x="3103" y="4573"/>
                    </a:cubicBezTo>
                    <a:cubicBezTo>
                      <a:pt x="3130" y="4573"/>
                      <a:pt x="3157" y="4567"/>
                      <a:pt x="3181" y="4552"/>
                    </a:cubicBezTo>
                    <a:cubicBezTo>
                      <a:pt x="3225" y="4525"/>
                      <a:pt x="3247" y="4472"/>
                      <a:pt x="3269" y="4423"/>
                    </a:cubicBezTo>
                    <a:cubicBezTo>
                      <a:pt x="3450" y="3985"/>
                      <a:pt x="3631" y="3546"/>
                      <a:pt x="3812" y="3107"/>
                    </a:cubicBezTo>
                    <a:cubicBezTo>
                      <a:pt x="4019" y="2609"/>
                      <a:pt x="4228" y="2099"/>
                      <a:pt x="4265" y="1555"/>
                    </a:cubicBezTo>
                    <a:cubicBezTo>
                      <a:pt x="4301" y="1013"/>
                      <a:pt x="4151" y="396"/>
                      <a:pt x="3714" y="106"/>
                    </a:cubicBezTo>
                    <a:cubicBezTo>
                      <a:pt x="3603" y="33"/>
                      <a:pt x="3466" y="0"/>
                      <a:pt x="331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7" name="Google Shape;2267;p51">
                <a:extLst>
                  <a:ext uri="{FF2B5EF4-FFF2-40B4-BE49-F238E27FC236}">
                    <a16:creationId xmlns:a16="http://schemas.microsoft.com/office/drawing/2014/main" id="{4335C8D8-C0D4-0A72-9F4E-AFC32671DAB7}"/>
                  </a:ext>
                </a:extLst>
              </p:cNvPr>
              <p:cNvSpPr/>
              <p:nvPr/>
            </p:nvSpPr>
            <p:spPr>
              <a:xfrm>
                <a:off x="4878225" y="4172975"/>
                <a:ext cx="113825" cy="106725"/>
              </a:xfrm>
              <a:custGeom>
                <a:avLst/>
                <a:gdLst/>
                <a:ahLst/>
                <a:cxnLst/>
                <a:rect l="l" t="t" r="r" b="b"/>
                <a:pathLst>
                  <a:path w="4553" h="4269" extrusionOk="0">
                    <a:moveTo>
                      <a:pt x="2942" y="1"/>
                    </a:moveTo>
                    <a:cubicBezTo>
                      <a:pt x="1739" y="1"/>
                      <a:pt x="189" y="480"/>
                      <a:pt x="75" y="812"/>
                    </a:cubicBezTo>
                    <a:cubicBezTo>
                      <a:pt x="0" y="1030"/>
                      <a:pt x="717" y="2228"/>
                      <a:pt x="831" y="2488"/>
                    </a:cubicBezTo>
                    <a:cubicBezTo>
                      <a:pt x="1105" y="3103"/>
                      <a:pt x="1377" y="3728"/>
                      <a:pt x="1874" y="4184"/>
                    </a:cubicBezTo>
                    <a:cubicBezTo>
                      <a:pt x="1919" y="4226"/>
                      <a:pt x="1972" y="4269"/>
                      <a:pt x="2031" y="4269"/>
                    </a:cubicBezTo>
                    <a:cubicBezTo>
                      <a:pt x="2036" y="4269"/>
                      <a:pt x="2041" y="4268"/>
                      <a:pt x="2047" y="4268"/>
                    </a:cubicBezTo>
                    <a:cubicBezTo>
                      <a:pt x="2098" y="4262"/>
                      <a:pt x="2138" y="4224"/>
                      <a:pt x="2176" y="4188"/>
                    </a:cubicBezTo>
                    <a:lnTo>
                      <a:pt x="3186" y="3224"/>
                    </a:lnTo>
                    <a:cubicBezTo>
                      <a:pt x="3569" y="2857"/>
                      <a:pt x="3959" y="2483"/>
                      <a:pt x="4204" y="2004"/>
                    </a:cubicBezTo>
                    <a:cubicBezTo>
                      <a:pt x="4449" y="1524"/>
                      <a:pt x="4552" y="895"/>
                      <a:pt x="4266" y="442"/>
                    </a:cubicBezTo>
                    <a:cubicBezTo>
                      <a:pt x="4062" y="121"/>
                      <a:pt x="3546" y="1"/>
                      <a:pt x="294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8" name="Google Shape;2268;p51">
                <a:extLst>
                  <a:ext uri="{FF2B5EF4-FFF2-40B4-BE49-F238E27FC236}">
                    <a16:creationId xmlns:a16="http://schemas.microsoft.com/office/drawing/2014/main" id="{F0D849A1-6E21-3A95-0DB8-9B7332B5F8C7}"/>
                  </a:ext>
                </a:extLst>
              </p:cNvPr>
              <p:cNvSpPr/>
              <p:nvPr/>
            </p:nvSpPr>
            <p:spPr>
              <a:xfrm>
                <a:off x="5330300" y="4019300"/>
                <a:ext cx="115875" cy="105600"/>
              </a:xfrm>
              <a:custGeom>
                <a:avLst/>
                <a:gdLst/>
                <a:ahLst/>
                <a:cxnLst/>
                <a:rect l="l" t="t" r="r" b="b"/>
                <a:pathLst>
                  <a:path w="4635" h="4224" extrusionOk="0">
                    <a:moveTo>
                      <a:pt x="1970" y="0"/>
                    </a:moveTo>
                    <a:cubicBezTo>
                      <a:pt x="1837" y="0"/>
                      <a:pt x="1704" y="9"/>
                      <a:pt x="1571" y="31"/>
                    </a:cubicBezTo>
                    <a:cubicBezTo>
                      <a:pt x="1060" y="113"/>
                      <a:pt x="521" y="406"/>
                      <a:pt x="350" y="919"/>
                    </a:cubicBezTo>
                    <a:cubicBezTo>
                      <a:pt x="0" y="1973"/>
                      <a:pt x="2506" y="4223"/>
                      <a:pt x="3103" y="4223"/>
                    </a:cubicBezTo>
                    <a:cubicBezTo>
                      <a:pt x="3122" y="4223"/>
                      <a:pt x="3140" y="4221"/>
                      <a:pt x="3155" y="4216"/>
                    </a:cubicBezTo>
                    <a:cubicBezTo>
                      <a:pt x="3366" y="4147"/>
                      <a:pt x="3844" y="2823"/>
                      <a:pt x="3971" y="2570"/>
                    </a:cubicBezTo>
                    <a:cubicBezTo>
                      <a:pt x="4273" y="1969"/>
                      <a:pt x="4582" y="1364"/>
                      <a:pt x="4630" y="672"/>
                    </a:cubicBezTo>
                    <a:cubicBezTo>
                      <a:pt x="4635" y="603"/>
                      <a:pt x="4633" y="527"/>
                      <a:pt x="4588" y="477"/>
                    </a:cubicBezTo>
                    <a:cubicBezTo>
                      <a:pt x="4554" y="438"/>
                      <a:pt x="4499" y="426"/>
                      <a:pt x="4449" y="416"/>
                    </a:cubicBezTo>
                    <a:lnTo>
                      <a:pt x="3110" y="150"/>
                    </a:lnTo>
                    <a:cubicBezTo>
                      <a:pt x="2733" y="75"/>
                      <a:pt x="2350" y="0"/>
                      <a:pt x="197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9" name="Google Shape;2269;p51">
                <a:extLst>
                  <a:ext uri="{FF2B5EF4-FFF2-40B4-BE49-F238E27FC236}">
                    <a16:creationId xmlns:a16="http://schemas.microsoft.com/office/drawing/2014/main" id="{086FC4D0-8A98-0EF4-20F1-A9FB1716264A}"/>
                  </a:ext>
                </a:extLst>
              </p:cNvPr>
              <p:cNvSpPr/>
              <p:nvPr/>
            </p:nvSpPr>
            <p:spPr>
              <a:xfrm>
                <a:off x="5518950" y="3712200"/>
                <a:ext cx="121325" cy="112600"/>
              </a:xfrm>
              <a:custGeom>
                <a:avLst/>
                <a:gdLst/>
                <a:ahLst/>
                <a:cxnLst/>
                <a:rect l="l" t="t" r="r" b="b"/>
                <a:pathLst>
                  <a:path w="4853" h="4504" extrusionOk="0">
                    <a:moveTo>
                      <a:pt x="1772" y="1"/>
                    </a:moveTo>
                    <a:cubicBezTo>
                      <a:pt x="1334" y="1"/>
                      <a:pt x="884" y="148"/>
                      <a:pt x="636" y="514"/>
                    </a:cubicBezTo>
                    <a:cubicBezTo>
                      <a:pt x="1" y="1452"/>
                      <a:pt x="1945" y="4503"/>
                      <a:pt x="2453" y="4503"/>
                    </a:cubicBezTo>
                    <a:cubicBezTo>
                      <a:pt x="2454" y="4503"/>
                      <a:pt x="2454" y="4503"/>
                      <a:pt x="2455" y="4503"/>
                    </a:cubicBezTo>
                    <a:cubicBezTo>
                      <a:pt x="2674" y="4499"/>
                      <a:pt x="3485" y="3368"/>
                      <a:pt x="3674" y="3163"/>
                    </a:cubicBezTo>
                    <a:cubicBezTo>
                      <a:pt x="4124" y="2675"/>
                      <a:pt x="4580" y="2185"/>
                      <a:pt x="4810" y="1533"/>
                    </a:cubicBezTo>
                    <a:cubicBezTo>
                      <a:pt x="4832" y="1469"/>
                      <a:pt x="4852" y="1395"/>
                      <a:pt x="4823" y="1334"/>
                    </a:cubicBezTo>
                    <a:cubicBezTo>
                      <a:pt x="4799" y="1287"/>
                      <a:pt x="4750" y="1259"/>
                      <a:pt x="4705" y="1234"/>
                    </a:cubicBezTo>
                    <a:lnTo>
                      <a:pt x="3489" y="586"/>
                    </a:lnTo>
                    <a:cubicBezTo>
                      <a:pt x="3028" y="340"/>
                      <a:pt x="2555" y="91"/>
                      <a:pt x="2043" y="19"/>
                    </a:cubicBezTo>
                    <a:cubicBezTo>
                      <a:pt x="1954" y="7"/>
                      <a:pt x="1863" y="1"/>
                      <a:pt x="1772"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0" name="Google Shape;2270;p51">
                <a:extLst>
                  <a:ext uri="{FF2B5EF4-FFF2-40B4-BE49-F238E27FC236}">
                    <a16:creationId xmlns:a16="http://schemas.microsoft.com/office/drawing/2014/main" id="{DA8EFDCA-CE9D-A09B-7828-2CA64A2F9633}"/>
                  </a:ext>
                </a:extLst>
              </p:cNvPr>
              <p:cNvSpPr/>
              <p:nvPr/>
            </p:nvSpPr>
            <p:spPr>
              <a:xfrm>
                <a:off x="5733875" y="3504200"/>
                <a:ext cx="110275" cy="114275"/>
              </a:xfrm>
              <a:custGeom>
                <a:avLst/>
                <a:gdLst/>
                <a:ahLst/>
                <a:cxnLst/>
                <a:rect l="l" t="t" r="r" b="b"/>
                <a:pathLst>
                  <a:path w="4411" h="4571" extrusionOk="0">
                    <a:moveTo>
                      <a:pt x="1478" y="1"/>
                    </a:moveTo>
                    <a:cubicBezTo>
                      <a:pt x="1295" y="1"/>
                      <a:pt x="1117" y="42"/>
                      <a:pt x="956" y="136"/>
                    </a:cubicBezTo>
                    <a:cubicBezTo>
                      <a:pt x="0" y="700"/>
                      <a:pt x="522" y="4344"/>
                      <a:pt x="981" y="4561"/>
                    </a:cubicBezTo>
                    <a:cubicBezTo>
                      <a:pt x="995" y="4568"/>
                      <a:pt x="1012" y="4571"/>
                      <a:pt x="1034" y="4571"/>
                    </a:cubicBezTo>
                    <a:cubicBezTo>
                      <a:pt x="1337" y="4571"/>
                      <a:pt x="2391" y="3991"/>
                      <a:pt x="2627" y="3898"/>
                    </a:cubicBezTo>
                    <a:cubicBezTo>
                      <a:pt x="3232" y="3659"/>
                      <a:pt x="3845" y="3421"/>
                      <a:pt x="4317" y="2934"/>
                    </a:cubicBezTo>
                    <a:cubicBezTo>
                      <a:pt x="4363" y="2887"/>
                      <a:pt x="4411" y="2829"/>
                      <a:pt x="4408" y="2761"/>
                    </a:cubicBezTo>
                    <a:cubicBezTo>
                      <a:pt x="4407" y="2707"/>
                      <a:pt x="4374" y="2660"/>
                      <a:pt x="4343" y="2618"/>
                    </a:cubicBezTo>
                    <a:lnTo>
                      <a:pt x="3507" y="1485"/>
                    </a:lnTo>
                    <a:cubicBezTo>
                      <a:pt x="3189" y="1054"/>
                      <a:pt x="2865" y="617"/>
                      <a:pt x="2430" y="323"/>
                    </a:cubicBezTo>
                    <a:cubicBezTo>
                      <a:pt x="2150" y="133"/>
                      <a:pt x="1807" y="1"/>
                      <a:pt x="1478"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2271;p51">
                <a:extLst>
                  <a:ext uri="{FF2B5EF4-FFF2-40B4-BE49-F238E27FC236}">
                    <a16:creationId xmlns:a16="http://schemas.microsoft.com/office/drawing/2014/main" id="{1A7183D5-0E4E-7F3C-8231-D3EBD8294EDF}"/>
                  </a:ext>
                </a:extLst>
              </p:cNvPr>
              <p:cNvSpPr/>
              <p:nvPr/>
            </p:nvSpPr>
            <p:spPr>
              <a:xfrm>
                <a:off x="5734875" y="4297425"/>
                <a:ext cx="410050" cy="324625"/>
              </a:xfrm>
              <a:custGeom>
                <a:avLst/>
                <a:gdLst/>
                <a:ahLst/>
                <a:cxnLst/>
                <a:rect l="l" t="t" r="r" b="b"/>
                <a:pathLst>
                  <a:path w="16402" h="12985" extrusionOk="0">
                    <a:moveTo>
                      <a:pt x="1616" y="1"/>
                    </a:moveTo>
                    <a:cubicBezTo>
                      <a:pt x="1544" y="1"/>
                      <a:pt x="1471" y="9"/>
                      <a:pt x="1397" y="27"/>
                    </a:cubicBezTo>
                    <a:cubicBezTo>
                      <a:pt x="1030" y="116"/>
                      <a:pt x="747" y="432"/>
                      <a:pt x="548" y="781"/>
                    </a:cubicBezTo>
                    <a:cubicBezTo>
                      <a:pt x="109" y="1548"/>
                      <a:pt x="1" y="2540"/>
                      <a:pt x="243" y="3427"/>
                    </a:cubicBezTo>
                    <a:cubicBezTo>
                      <a:pt x="243" y="3427"/>
                      <a:pt x="1467" y="7885"/>
                      <a:pt x="2883" y="9722"/>
                    </a:cubicBezTo>
                    <a:cubicBezTo>
                      <a:pt x="3734" y="10826"/>
                      <a:pt x="4756" y="11803"/>
                      <a:pt x="5957" y="12368"/>
                    </a:cubicBezTo>
                    <a:cubicBezTo>
                      <a:pt x="6915" y="12818"/>
                      <a:pt x="7923" y="12985"/>
                      <a:pt x="8947" y="12985"/>
                    </a:cubicBezTo>
                    <a:cubicBezTo>
                      <a:pt x="10370" y="12985"/>
                      <a:pt x="11824" y="12663"/>
                      <a:pt x="13216" y="12336"/>
                    </a:cubicBezTo>
                    <a:cubicBezTo>
                      <a:pt x="13753" y="12210"/>
                      <a:pt x="14299" y="12080"/>
                      <a:pt x="14778" y="11792"/>
                    </a:cubicBezTo>
                    <a:cubicBezTo>
                      <a:pt x="15802" y="11176"/>
                      <a:pt x="16401" y="9812"/>
                      <a:pt x="16218" y="8516"/>
                    </a:cubicBezTo>
                    <a:cubicBezTo>
                      <a:pt x="16148" y="8013"/>
                      <a:pt x="15951" y="7500"/>
                      <a:pt x="15575" y="7199"/>
                    </a:cubicBezTo>
                    <a:cubicBezTo>
                      <a:pt x="15167" y="6874"/>
                      <a:pt x="14635" y="6855"/>
                      <a:pt x="14141" y="6846"/>
                    </a:cubicBezTo>
                    <a:cubicBezTo>
                      <a:pt x="11868" y="6804"/>
                      <a:pt x="9507" y="6666"/>
                      <a:pt x="7466" y="5490"/>
                    </a:cubicBezTo>
                    <a:cubicBezTo>
                      <a:pt x="5775" y="4516"/>
                      <a:pt x="4448" y="2907"/>
                      <a:pt x="3249" y="1258"/>
                    </a:cubicBezTo>
                    <a:cubicBezTo>
                      <a:pt x="2819" y="666"/>
                      <a:pt x="2256" y="1"/>
                      <a:pt x="1616"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2" name="Google Shape;2272;p51">
                <a:extLst>
                  <a:ext uri="{FF2B5EF4-FFF2-40B4-BE49-F238E27FC236}">
                    <a16:creationId xmlns:a16="http://schemas.microsoft.com/office/drawing/2014/main" id="{6A967399-A381-263F-39D3-69A6F9766B29}"/>
                  </a:ext>
                </a:extLst>
              </p:cNvPr>
              <p:cNvSpPr/>
              <p:nvPr/>
            </p:nvSpPr>
            <p:spPr>
              <a:xfrm>
                <a:off x="6429475" y="3844775"/>
                <a:ext cx="81900" cy="118450"/>
              </a:xfrm>
              <a:custGeom>
                <a:avLst/>
                <a:gdLst/>
                <a:ahLst/>
                <a:cxnLst/>
                <a:rect l="l" t="t" r="r" b="b"/>
                <a:pathLst>
                  <a:path w="3276" h="4738" extrusionOk="0">
                    <a:moveTo>
                      <a:pt x="2044" y="0"/>
                    </a:moveTo>
                    <a:cubicBezTo>
                      <a:pt x="1381" y="0"/>
                      <a:pt x="656" y="825"/>
                      <a:pt x="346" y="1987"/>
                    </a:cubicBezTo>
                    <a:cubicBezTo>
                      <a:pt x="1" y="3278"/>
                      <a:pt x="299" y="4496"/>
                      <a:pt x="1013" y="4706"/>
                    </a:cubicBezTo>
                    <a:cubicBezTo>
                      <a:pt x="1085" y="4727"/>
                      <a:pt x="1158" y="4738"/>
                      <a:pt x="1232" y="4738"/>
                    </a:cubicBezTo>
                    <a:cubicBezTo>
                      <a:pt x="1895" y="4738"/>
                      <a:pt x="2621" y="3913"/>
                      <a:pt x="2931" y="2751"/>
                    </a:cubicBezTo>
                    <a:cubicBezTo>
                      <a:pt x="3276" y="1461"/>
                      <a:pt x="2977" y="242"/>
                      <a:pt x="2263" y="32"/>
                    </a:cubicBezTo>
                    <a:cubicBezTo>
                      <a:pt x="2191" y="10"/>
                      <a:pt x="2118" y="0"/>
                      <a:pt x="204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3" name="Google Shape;2273;p51">
                <a:extLst>
                  <a:ext uri="{FF2B5EF4-FFF2-40B4-BE49-F238E27FC236}">
                    <a16:creationId xmlns:a16="http://schemas.microsoft.com/office/drawing/2014/main" id="{49D92C97-3458-21E3-0194-3B0048E9743F}"/>
                  </a:ext>
                </a:extLst>
              </p:cNvPr>
              <p:cNvSpPr/>
              <p:nvPr/>
            </p:nvSpPr>
            <p:spPr>
              <a:xfrm>
                <a:off x="6508250" y="3868050"/>
                <a:ext cx="81875" cy="118500"/>
              </a:xfrm>
              <a:custGeom>
                <a:avLst/>
                <a:gdLst/>
                <a:ahLst/>
                <a:cxnLst/>
                <a:rect l="l" t="t" r="r" b="b"/>
                <a:pathLst>
                  <a:path w="3275" h="4740" extrusionOk="0">
                    <a:moveTo>
                      <a:pt x="2044" y="0"/>
                    </a:moveTo>
                    <a:cubicBezTo>
                      <a:pt x="1382" y="0"/>
                      <a:pt x="655" y="825"/>
                      <a:pt x="345" y="1987"/>
                    </a:cubicBezTo>
                    <a:cubicBezTo>
                      <a:pt x="0" y="3278"/>
                      <a:pt x="299" y="4496"/>
                      <a:pt x="1012" y="4708"/>
                    </a:cubicBezTo>
                    <a:cubicBezTo>
                      <a:pt x="1084" y="4729"/>
                      <a:pt x="1157" y="4739"/>
                      <a:pt x="1231" y="4739"/>
                    </a:cubicBezTo>
                    <a:cubicBezTo>
                      <a:pt x="1894" y="4739"/>
                      <a:pt x="2620" y="3914"/>
                      <a:pt x="2930" y="2753"/>
                    </a:cubicBezTo>
                    <a:cubicBezTo>
                      <a:pt x="3275" y="1461"/>
                      <a:pt x="2976" y="243"/>
                      <a:pt x="2262" y="32"/>
                    </a:cubicBezTo>
                    <a:cubicBezTo>
                      <a:pt x="2190" y="11"/>
                      <a:pt x="2117" y="0"/>
                      <a:pt x="2044"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4" name="Google Shape;2274;p51">
                <a:extLst>
                  <a:ext uri="{FF2B5EF4-FFF2-40B4-BE49-F238E27FC236}">
                    <a16:creationId xmlns:a16="http://schemas.microsoft.com/office/drawing/2014/main" id="{4A23A6D0-4106-1F08-1D79-961D9F0BE6C8}"/>
                  </a:ext>
                </a:extLst>
              </p:cNvPr>
              <p:cNvSpPr/>
              <p:nvPr/>
            </p:nvSpPr>
            <p:spPr>
              <a:xfrm>
                <a:off x="6449750" y="3863375"/>
                <a:ext cx="42975" cy="66850"/>
              </a:xfrm>
              <a:custGeom>
                <a:avLst/>
                <a:gdLst/>
                <a:ahLst/>
                <a:cxnLst/>
                <a:rect l="l" t="t" r="r" b="b"/>
                <a:pathLst>
                  <a:path w="1719" h="2674" extrusionOk="0">
                    <a:moveTo>
                      <a:pt x="1008" y="1"/>
                    </a:moveTo>
                    <a:cubicBezTo>
                      <a:pt x="910" y="1"/>
                      <a:pt x="810" y="35"/>
                      <a:pt x="717" y="117"/>
                    </a:cubicBezTo>
                    <a:cubicBezTo>
                      <a:pt x="351" y="435"/>
                      <a:pt x="127" y="1095"/>
                      <a:pt x="51" y="1570"/>
                    </a:cubicBezTo>
                    <a:cubicBezTo>
                      <a:pt x="1" y="1893"/>
                      <a:pt x="19" y="2264"/>
                      <a:pt x="242" y="2491"/>
                    </a:cubicBezTo>
                    <a:cubicBezTo>
                      <a:pt x="364" y="2614"/>
                      <a:pt x="532" y="2674"/>
                      <a:pt x="701" y="2674"/>
                    </a:cubicBezTo>
                    <a:cubicBezTo>
                      <a:pt x="794" y="2674"/>
                      <a:pt x="887" y="2656"/>
                      <a:pt x="973" y="2621"/>
                    </a:cubicBezTo>
                    <a:cubicBezTo>
                      <a:pt x="1216" y="2521"/>
                      <a:pt x="1404" y="2305"/>
                      <a:pt x="1518" y="2057"/>
                    </a:cubicBezTo>
                    <a:cubicBezTo>
                      <a:pt x="1631" y="1810"/>
                      <a:pt x="1678" y="1535"/>
                      <a:pt x="1699" y="1262"/>
                    </a:cubicBezTo>
                    <a:cubicBezTo>
                      <a:pt x="1717" y="1037"/>
                      <a:pt x="1718" y="806"/>
                      <a:pt x="1656" y="590"/>
                    </a:cubicBezTo>
                    <a:cubicBezTo>
                      <a:pt x="1572" y="295"/>
                      <a:pt x="1295" y="1"/>
                      <a:pt x="1008"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5" name="Google Shape;2275;p51">
                <a:extLst>
                  <a:ext uri="{FF2B5EF4-FFF2-40B4-BE49-F238E27FC236}">
                    <a16:creationId xmlns:a16="http://schemas.microsoft.com/office/drawing/2014/main" id="{39369F81-9E4C-8278-795B-CFE8BA3DA6FD}"/>
                  </a:ext>
                </a:extLst>
              </p:cNvPr>
              <p:cNvSpPr/>
              <p:nvPr/>
            </p:nvSpPr>
            <p:spPr>
              <a:xfrm>
                <a:off x="6527475" y="3883850"/>
                <a:ext cx="42975" cy="66850"/>
              </a:xfrm>
              <a:custGeom>
                <a:avLst/>
                <a:gdLst/>
                <a:ahLst/>
                <a:cxnLst/>
                <a:rect l="l" t="t" r="r" b="b"/>
                <a:pathLst>
                  <a:path w="1719" h="2674" extrusionOk="0">
                    <a:moveTo>
                      <a:pt x="1008" y="1"/>
                    </a:moveTo>
                    <a:cubicBezTo>
                      <a:pt x="910" y="1"/>
                      <a:pt x="810" y="35"/>
                      <a:pt x="716" y="117"/>
                    </a:cubicBezTo>
                    <a:cubicBezTo>
                      <a:pt x="350" y="436"/>
                      <a:pt x="126" y="1094"/>
                      <a:pt x="52" y="1570"/>
                    </a:cubicBezTo>
                    <a:cubicBezTo>
                      <a:pt x="0" y="1892"/>
                      <a:pt x="18" y="2264"/>
                      <a:pt x="243" y="2492"/>
                    </a:cubicBezTo>
                    <a:cubicBezTo>
                      <a:pt x="364" y="2614"/>
                      <a:pt x="531" y="2673"/>
                      <a:pt x="700" y="2673"/>
                    </a:cubicBezTo>
                    <a:cubicBezTo>
                      <a:pt x="793" y="2673"/>
                      <a:pt x="886" y="2655"/>
                      <a:pt x="973" y="2620"/>
                    </a:cubicBezTo>
                    <a:cubicBezTo>
                      <a:pt x="1216" y="2521"/>
                      <a:pt x="1404" y="2304"/>
                      <a:pt x="1518" y="2058"/>
                    </a:cubicBezTo>
                    <a:cubicBezTo>
                      <a:pt x="1632" y="1810"/>
                      <a:pt x="1677" y="1534"/>
                      <a:pt x="1699" y="1262"/>
                    </a:cubicBezTo>
                    <a:cubicBezTo>
                      <a:pt x="1716" y="1036"/>
                      <a:pt x="1719" y="805"/>
                      <a:pt x="1657" y="589"/>
                    </a:cubicBezTo>
                    <a:cubicBezTo>
                      <a:pt x="1573" y="295"/>
                      <a:pt x="1296" y="1"/>
                      <a:pt x="1008"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6" name="Google Shape;2276;p51">
                <a:extLst>
                  <a:ext uri="{FF2B5EF4-FFF2-40B4-BE49-F238E27FC236}">
                    <a16:creationId xmlns:a16="http://schemas.microsoft.com/office/drawing/2014/main" id="{921C83E4-DF9D-DDC4-B4BF-C93656984439}"/>
                  </a:ext>
                </a:extLst>
              </p:cNvPr>
              <p:cNvSpPr/>
              <p:nvPr/>
            </p:nvSpPr>
            <p:spPr>
              <a:xfrm>
                <a:off x="5193200" y="3915625"/>
                <a:ext cx="685950" cy="1179075"/>
              </a:xfrm>
              <a:custGeom>
                <a:avLst/>
                <a:gdLst/>
                <a:ahLst/>
                <a:cxnLst/>
                <a:rect l="l" t="t" r="r" b="b"/>
                <a:pathLst>
                  <a:path w="27438" h="47163" extrusionOk="0">
                    <a:moveTo>
                      <a:pt x="13396" y="1"/>
                    </a:moveTo>
                    <a:cubicBezTo>
                      <a:pt x="11960" y="1"/>
                      <a:pt x="10748" y="1201"/>
                      <a:pt x="9218" y="4397"/>
                    </a:cubicBezTo>
                    <a:cubicBezTo>
                      <a:pt x="8831" y="5214"/>
                      <a:pt x="8048" y="7150"/>
                      <a:pt x="7225" y="9271"/>
                    </a:cubicBezTo>
                    <a:cubicBezTo>
                      <a:pt x="6115" y="12148"/>
                      <a:pt x="4915" y="15364"/>
                      <a:pt x="4486" y="16583"/>
                    </a:cubicBezTo>
                    <a:cubicBezTo>
                      <a:pt x="4386" y="16873"/>
                      <a:pt x="4292" y="17165"/>
                      <a:pt x="4198" y="17455"/>
                    </a:cubicBezTo>
                    <a:cubicBezTo>
                      <a:pt x="4032" y="17957"/>
                      <a:pt x="3868" y="18457"/>
                      <a:pt x="3715" y="18952"/>
                    </a:cubicBezTo>
                    <a:cubicBezTo>
                      <a:pt x="1975" y="24489"/>
                      <a:pt x="881" y="29808"/>
                      <a:pt x="511" y="32246"/>
                    </a:cubicBezTo>
                    <a:cubicBezTo>
                      <a:pt x="212" y="34176"/>
                      <a:pt x="0" y="36180"/>
                      <a:pt x="458" y="38072"/>
                    </a:cubicBezTo>
                    <a:cubicBezTo>
                      <a:pt x="1140" y="40813"/>
                      <a:pt x="3181" y="42991"/>
                      <a:pt x="5520" y="44308"/>
                    </a:cubicBezTo>
                    <a:cubicBezTo>
                      <a:pt x="5943" y="44550"/>
                      <a:pt x="6373" y="44754"/>
                      <a:pt x="6814" y="44958"/>
                    </a:cubicBezTo>
                    <a:cubicBezTo>
                      <a:pt x="8801" y="45824"/>
                      <a:pt x="10952" y="46275"/>
                      <a:pt x="13087" y="46671"/>
                    </a:cubicBezTo>
                    <a:cubicBezTo>
                      <a:pt x="14627" y="46947"/>
                      <a:pt x="16273" y="47162"/>
                      <a:pt x="17883" y="47162"/>
                    </a:cubicBezTo>
                    <a:cubicBezTo>
                      <a:pt x="19155" y="47162"/>
                      <a:pt x="20403" y="47028"/>
                      <a:pt x="21558" y="46684"/>
                    </a:cubicBezTo>
                    <a:cubicBezTo>
                      <a:pt x="23098" y="46226"/>
                      <a:pt x="24298" y="45218"/>
                      <a:pt x="25504" y="44030"/>
                    </a:cubicBezTo>
                    <a:cubicBezTo>
                      <a:pt x="25562" y="43968"/>
                      <a:pt x="25620" y="43906"/>
                      <a:pt x="25680" y="43833"/>
                    </a:cubicBezTo>
                    <a:cubicBezTo>
                      <a:pt x="26667" y="42620"/>
                      <a:pt x="27090" y="39942"/>
                      <a:pt x="27190" y="36712"/>
                    </a:cubicBezTo>
                    <a:cubicBezTo>
                      <a:pt x="27437" y="28509"/>
                      <a:pt x="25586" y="16775"/>
                      <a:pt x="25550" y="16589"/>
                    </a:cubicBezTo>
                    <a:cubicBezTo>
                      <a:pt x="25410" y="15760"/>
                      <a:pt x="25274" y="15005"/>
                      <a:pt x="25157" y="14331"/>
                    </a:cubicBezTo>
                    <a:cubicBezTo>
                      <a:pt x="25080" y="13892"/>
                      <a:pt x="25016" y="13490"/>
                      <a:pt x="24957" y="13131"/>
                    </a:cubicBezTo>
                    <a:cubicBezTo>
                      <a:pt x="24957" y="13088"/>
                      <a:pt x="24945" y="13051"/>
                      <a:pt x="24939" y="13007"/>
                    </a:cubicBezTo>
                    <a:cubicBezTo>
                      <a:pt x="24776" y="12012"/>
                      <a:pt x="24524" y="11032"/>
                      <a:pt x="24186" y="10081"/>
                    </a:cubicBezTo>
                    <a:cubicBezTo>
                      <a:pt x="23158" y="7137"/>
                      <a:pt x="21324" y="4410"/>
                      <a:pt x="18930" y="2819"/>
                    </a:cubicBezTo>
                    <a:cubicBezTo>
                      <a:pt x="16499" y="1208"/>
                      <a:pt x="14835" y="1"/>
                      <a:pt x="13396"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7" name="Google Shape;2277;p51">
                <a:extLst>
                  <a:ext uri="{FF2B5EF4-FFF2-40B4-BE49-F238E27FC236}">
                    <a16:creationId xmlns:a16="http://schemas.microsoft.com/office/drawing/2014/main" id="{12224DB9-1475-4A08-63D8-D7125F931FBC}"/>
                  </a:ext>
                </a:extLst>
              </p:cNvPr>
              <p:cNvSpPr/>
              <p:nvPr/>
            </p:nvSpPr>
            <p:spPr>
              <a:xfrm>
                <a:off x="5600600" y="4999100"/>
                <a:ext cx="238850" cy="408875"/>
              </a:xfrm>
              <a:custGeom>
                <a:avLst/>
                <a:gdLst/>
                <a:ahLst/>
                <a:cxnLst/>
                <a:rect l="l" t="t" r="r" b="b"/>
                <a:pathLst>
                  <a:path w="9554" h="16355" extrusionOk="0">
                    <a:moveTo>
                      <a:pt x="7660" y="1"/>
                    </a:moveTo>
                    <a:cubicBezTo>
                      <a:pt x="6125" y="1"/>
                      <a:pt x="1705" y="1747"/>
                      <a:pt x="465" y="2281"/>
                    </a:cubicBezTo>
                    <a:cubicBezTo>
                      <a:pt x="324" y="2343"/>
                      <a:pt x="176" y="2418"/>
                      <a:pt x="94" y="2541"/>
                    </a:cubicBezTo>
                    <a:cubicBezTo>
                      <a:pt x="0" y="2690"/>
                      <a:pt x="12" y="2870"/>
                      <a:pt x="24" y="3048"/>
                    </a:cubicBezTo>
                    <a:cubicBezTo>
                      <a:pt x="36" y="3166"/>
                      <a:pt x="42" y="3289"/>
                      <a:pt x="48" y="3401"/>
                    </a:cubicBezTo>
                    <a:cubicBezTo>
                      <a:pt x="54" y="3525"/>
                      <a:pt x="64" y="3648"/>
                      <a:pt x="70" y="3766"/>
                    </a:cubicBezTo>
                    <a:cubicBezTo>
                      <a:pt x="76" y="3816"/>
                      <a:pt x="76" y="3859"/>
                      <a:pt x="82" y="3909"/>
                    </a:cubicBezTo>
                    <a:cubicBezTo>
                      <a:pt x="88" y="3971"/>
                      <a:pt x="88" y="4025"/>
                      <a:pt x="94" y="4087"/>
                    </a:cubicBezTo>
                    <a:cubicBezTo>
                      <a:pt x="106" y="4218"/>
                      <a:pt x="112" y="4354"/>
                      <a:pt x="124" y="4502"/>
                    </a:cubicBezTo>
                    <a:cubicBezTo>
                      <a:pt x="142" y="4688"/>
                      <a:pt x="160" y="4885"/>
                      <a:pt x="171" y="5078"/>
                    </a:cubicBezTo>
                    <a:cubicBezTo>
                      <a:pt x="170" y="5098"/>
                      <a:pt x="171" y="5119"/>
                      <a:pt x="177" y="5140"/>
                    </a:cubicBezTo>
                    <a:cubicBezTo>
                      <a:pt x="176" y="5173"/>
                      <a:pt x="177" y="5205"/>
                      <a:pt x="183" y="5238"/>
                    </a:cubicBezTo>
                    <a:cubicBezTo>
                      <a:pt x="188" y="5405"/>
                      <a:pt x="206" y="5567"/>
                      <a:pt x="218" y="5733"/>
                    </a:cubicBezTo>
                    <a:cubicBezTo>
                      <a:pt x="218" y="5758"/>
                      <a:pt x="224" y="5789"/>
                      <a:pt x="224" y="5814"/>
                    </a:cubicBezTo>
                    <a:cubicBezTo>
                      <a:pt x="242" y="6048"/>
                      <a:pt x="253" y="6284"/>
                      <a:pt x="277" y="6519"/>
                    </a:cubicBezTo>
                    <a:cubicBezTo>
                      <a:pt x="288" y="6747"/>
                      <a:pt x="306" y="6983"/>
                      <a:pt x="318" y="7211"/>
                    </a:cubicBezTo>
                    <a:cubicBezTo>
                      <a:pt x="429" y="8604"/>
                      <a:pt x="517" y="9989"/>
                      <a:pt x="617" y="11387"/>
                    </a:cubicBezTo>
                    <a:cubicBezTo>
                      <a:pt x="701" y="12495"/>
                      <a:pt x="783" y="13608"/>
                      <a:pt x="953" y="14709"/>
                    </a:cubicBezTo>
                    <a:cubicBezTo>
                      <a:pt x="988" y="14956"/>
                      <a:pt x="1035" y="15217"/>
                      <a:pt x="1200" y="15408"/>
                    </a:cubicBezTo>
                    <a:cubicBezTo>
                      <a:pt x="1364" y="15593"/>
                      <a:pt x="1617" y="15686"/>
                      <a:pt x="1853" y="15767"/>
                    </a:cubicBezTo>
                    <a:cubicBezTo>
                      <a:pt x="3140" y="16195"/>
                      <a:pt x="5088" y="16354"/>
                      <a:pt x="6861" y="16354"/>
                    </a:cubicBezTo>
                    <a:cubicBezTo>
                      <a:pt x="7826" y="16354"/>
                      <a:pt x="8739" y="16307"/>
                      <a:pt x="9466" y="16231"/>
                    </a:cubicBezTo>
                    <a:cubicBezTo>
                      <a:pt x="9554" y="15866"/>
                      <a:pt x="9132" y="15582"/>
                      <a:pt x="8771" y="15452"/>
                    </a:cubicBezTo>
                    <a:cubicBezTo>
                      <a:pt x="7579" y="15012"/>
                      <a:pt x="6121" y="14672"/>
                      <a:pt x="5603" y="13515"/>
                    </a:cubicBezTo>
                    <a:cubicBezTo>
                      <a:pt x="5374" y="12989"/>
                      <a:pt x="5404" y="12402"/>
                      <a:pt x="5426" y="11839"/>
                    </a:cubicBezTo>
                    <a:cubicBezTo>
                      <a:pt x="5603" y="8436"/>
                      <a:pt x="7784" y="5"/>
                      <a:pt x="7784" y="5"/>
                    </a:cubicBezTo>
                    <a:cubicBezTo>
                      <a:pt x="7745" y="2"/>
                      <a:pt x="7704" y="1"/>
                      <a:pt x="7660"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8" name="Google Shape;2278;p51">
                <a:extLst>
                  <a:ext uri="{FF2B5EF4-FFF2-40B4-BE49-F238E27FC236}">
                    <a16:creationId xmlns:a16="http://schemas.microsoft.com/office/drawing/2014/main" id="{B82EA8C9-0964-E438-9AE9-974B149F618F}"/>
                  </a:ext>
                </a:extLst>
              </p:cNvPr>
              <p:cNvSpPr/>
              <p:nvPr/>
            </p:nvSpPr>
            <p:spPr>
              <a:xfrm>
                <a:off x="5296175" y="4892575"/>
                <a:ext cx="256775" cy="515350"/>
              </a:xfrm>
              <a:custGeom>
                <a:avLst/>
                <a:gdLst/>
                <a:ahLst/>
                <a:cxnLst/>
                <a:rect l="l" t="t" r="r" b="b"/>
                <a:pathLst>
                  <a:path w="10271" h="20614" extrusionOk="0">
                    <a:moveTo>
                      <a:pt x="392" y="0"/>
                    </a:moveTo>
                    <a:cubicBezTo>
                      <a:pt x="296" y="0"/>
                      <a:pt x="211" y="15"/>
                      <a:pt x="141" y="46"/>
                    </a:cubicBezTo>
                    <a:cubicBezTo>
                      <a:pt x="0" y="107"/>
                      <a:pt x="729" y="7128"/>
                      <a:pt x="741" y="7308"/>
                    </a:cubicBezTo>
                    <a:cubicBezTo>
                      <a:pt x="753" y="7425"/>
                      <a:pt x="765" y="7549"/>
                      <a:pt x="771" y="7661"/>
                    </a:cubicBezTo>
                    <a:cubicBezTo>
                      <a:pt x="782" y="7895"/>
                      <a:pt x="793" y="8112"/>
                      <a:pt x="811" y="8347"/>
                    </a:cubicBezTo>
                    <a:cubicBezTo>
                      <a:pt x="829" y="8477"/>
                      <a:pt x="835" y="8613"/>
                      <a:pt x="847" y="8762"/>
                    </a:cubicBezTo>
                    <a:cubicBezTo>
                      <a:pt x="858" y="8948"/>
                      <a:pt x="876" y="9145"/>
                      <a:pt x="887" y="9336"/>
                    </a:cubicBezTo>
                    <a:cubicBezTo>
                      <a:pt x="905" y="9560"/>
                      <a:pt x="917" y="9769"/>
                      <a:pt x="935" y="9993"/>
                    </a:cubicBezTo>
                    <a:cubicBezTo>
                      <a:pt x="935" y="10018"/>
                      <a:pt x="941" y="10049"/>
                      <a:pt x="941" y="10073"/>
                    </a:cubicBezTo>
                    <a:lnTo>
                      <a:pt x="993" y="10779"/>
                    </a:lnTo>
                    <a:cubicBezTo>
                      <a:pt x="1005" y="11007"/>
                      <a:pt x="1023" y="11243"/>
                      <a:pt x="1041" y="11471"/>
                    </a:cubicBezTo>
                    <a:cubicBezTo>
                      <a:pt x="1147" y="12863"/>
                      <a:pt x="1241" y="14249"/>
                      <a:pt x="1335" y="15647"/>
                    </a:cubicBezTo>
                    <a:cubicBezTo>
                      <a:pt x="1417" y="16754"/>
                      <a:pt x="1506" y="17867"/>
                      <a:pt x="1670" y="18969"/>
                    </a:cubicBezTo>
                    <a:cubicBezTo>
                      <a:pt x="1706" y="19216"/>
                      <a:pt x="1758" y="19475"/>
                      <a:pt x="1917" y="19668"/>
                    </a:cubicBezTo>
                    <a:cubicBezTo>
                      <a:pt x="2087" y="19853"/>
                      <a:pt x="2335" y="19946"/>
                      <a:pt x="2569" y="20026"/>
                    </a:cubicBezTo>
                    <a:cubicBezTo>
                      <a:pt x="3855" y="20454"/>
                      <a:pt x="5803" y="20613"/>
                      <a:pt x="7575" y="20613"/>
                    </a:cubicBezTo>
                    <a:cubicBezTo>
                      <a:pt x="8542" y="20613"/>
                      <a:pt x="9457" y="20566"/>
                      <a:pt x="10183" y="20490"/>
                    </a:cubicBezTo>
                    <a:cubicBezTo>
                      <a:pt x="10271" y="20126"/>
                      <a:pt x="9854" y="19840"/>
                      <a:pt x="9489" y="19711"/>
                    </a:cubicBezTo>
                    <a:cubicBezTo>
                      <a:pt x="8295" y="19272"/>
                      <a:pt x="6837" y="18932"/>
                      <a:pt x="6325" y="17775"/>
                    </a:cubicBezTo>
                    <a:cubicBezTo>
                      <a:pt x="6090" y="17249"/>
                      <a:pt x="6120" y="16662"/>
                      <a:pt x="6143" y="16098"/>
                    </a:cubicBezTo>
                    <a:cubicBezTo>
                      <a:pt x="6231" y="14539"/>
                      <a:pt x="6731" y="11923"/>
                      <a:pt x="7248" y="9541"/>
                    </a:cubicBezTo>
                    <a:cubicBezTo>
                      <a:pt x="7419" y="8768"/>
                      <a:pt x="7589" y="8019"/>
                      <a:pt x="7749" y="7345"/>
                    </a:cubicBezTo>
                    <a:cubicBezTo>
                      <a:pt x="8166" y="5563"/>
                      <a:pt x="8502" y="4265"/>
                      <a:pt x="8502" y="4265"/>
                    </a:cubicBezTo>
                    <a:cubicBezTo>
                      <a:pt x="7174" y="4165"/>
                      <a:pt x="2031" y="0"/>
                      <a:pt x="39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9" name="Google Shape;2279;p51">
                <a:extLst>
                  <a:ext uri="{FF2B5EF4-FFF2-40B4-BE49-F238E27FC236}">
                    <a16:creationId xmlns:a16="http://schemas.microsoft.com/office/drawing/2014/main" id="{2E6A24EF-E025-9A14-87F1-31470C53BB79}"/>
                  </a:ext>
                </a:extLst>
              </p:cNvPr>
              <p:cNvSpPr/>
              <p:nvPr/>
            </p:nvSpPr>
            <p:spPr>
              <a:xfrm>
                <a:off x="5442450" y="3529425"/>
                <a:ext cx="1185400" cy="772475"/>
              </a:xfrm>
              <a:custGeom>
                <a:avLst/>
                <a:gdLst/>
                <a:ahLst/>
                <a:cxnLst/>
                <a:rect l="l" t="t" r="r" b="b"/>
                <a:pathLst>
                  <a:path w="47416" h="30899" extrusionOk="0">
                    <a:moveTo>
                      <a:pt x="20841" y="0"/>
                    </a:moveTo>
                    <a:cubicBezTo>
                      <a:pt x="18522" y="0"/>
                      <a:pt x="16149" y="654"/>
                      <a:pt x="14087" y="1782"/>
                    </a:cubicBezTo>
                    <a:cubicBezTo>
                      <a:pt x="10024" y="3996"/>
                      <a:pt x="2823" y="12687"/>
                      <a:pt x="177" y="18087"/>
                    </a:cubicBezTo>
                    <a:cubicBezTo>
                      <a:pt x="1" y="18699"/>
                      <a:pt x="12425" y="25539"/>
                      <a:pt x="14073" y="25539"/>
                    </a:cubicBezTo>
                    <a:cubicBezTo>
                      <a:pt x="14126" y="25539"/>
                      <a:pt x="14168" y="25532"/>
                      <a:pt x="14198" y="25517"/>
                    </a:cubicBezTo>
                    <a:cubicBezTo>
                      <a:pt x="20930" y="28301"/>
                      <a:pt x="27879" y="30743"/>
                      <a:pt x="35087" y="30892"/>
                    </a:cubicBezTo>
                    <a:cubicBezTo>
                      <a:pt x="35264" y="30896"/>
                      <a:pt x="35441" y="30899"/>
                      <a:pt x="35618" y="30899"/>
                    </a:cubicBezTo>
                    <a:cubicBezTo>
                      <a:pt x="35983" y="30899"/>
                      <a:pt x="36350" y="30889"/>
                      <a:pt x="36722" y="30868"/>
                    </a:cubicBezTo>
                    <a:lnTo>
                      <a:pt x="36728" y="30868"/>
                    </a:lnTo>
                    <a:cubicBezTo>
                      <a:pt x="39402" y="30727"/>
                      <a:pt x="42090" y="30032"/>
                      <a:pt x="43941" y="28065"/>
                    </a:cubicBezTo>
                    <a:cubicBezTo>
                      <a:pt x="44071" y="27930"/>
                      <a:pt x="44192" y="27788"/>
                      <a:pt x="44305" y="27638"/>
                    </a:cubicBezTo>
                    <a:cubicBezTo>
                      <a:pt x="45429" y="26259"/>
                      <a:pt x="46076" y="24503"/>
                      <a:pt x="46581" y="22764"/>
                    </a:cubicBezTo>
                    <a:cubicBezTo>
                      <a:pt x="47069" y="21087"/>
                      <a:pt x="47416" y="19146"/>
                      <a:pt x="46481" y="17697"/>
                    </a:cubicBezTo>
                    <a:cubicBezTo>
                      <a:pt x="45705" y="16497"/>
                      <a:pt x="44283" y="16015"/>
                      <a:pt x="42965" y="15601"/>
                    </a:cubicBezTo>
                    <a:lnTo>
                      <a:pt x="30725" y="11797"/>
                    </a:lnTo>
                    <a:cubicBezTo>
                      <a:pt x="31266" y="8171"/>
                      <a:pt x="29949" y="4193"/>
                      <a:pt x="27109" y="2010"/>
                    </a:cubicBezTo>
                    <a:cubicBezTo>
                      <a:pt x="25291" y="615"/>
                      <a:pt x="23091" y="0"/>
                      <a:pt x="2084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0" name="Google Shape;2280;p51">
                <a:extLst>
                  <a:ext uri="{FF2B5EF4-FFF2-40B4-BE49-F238E27FC236}">
                    <a16:creationId xmlns:a16="http://schemas.microsoft.com/office/drawing/2014/main" id="{1213FAC5-05C8-BB79-C8A6-2C980B5E5632}"/>
                  </a:ext>
                </a:extLst>
              </p:cNvPr>
              <p:cNvSpPr/>
              <p:nvPr/>
            </p:nvSpPr>
            <p:spPr>
              <a:xfrm>
                <a:off x="4834100" y="4121550"/>
                <a:ext cx="671000" cy="897375"/>
              </a:xfrm>
              <a:custGeom>
                <a:avLst/>
                <a:gdLst/>
                <a:ahLst/>
                <a:cxnLst/>
                <a:rect l="l" t="t" r="r" b="b"/>
                <a:pathLst>
                  <a:path w="26840" h="35895" extrusionOk="0">
                    <a:moveTo>
                      <a:pt x="1399" y="1"/>
                    </a:moveTo>
                    <a:cubicBezTo>
                      <a:pt x="0" y="3409"/>
                      <a:pt x="312" y="7294"/>
                      <a:pt x="729" y="10987"/>
                    </a:cubicBezTo>
                    <a:cubicBezTo>
                      <a:pt x="1118" y="14426"/>
                      <a:pt x="1594" y="17946"/>
                      <a:pt x="2900" y="21107"/>
                    </a:cubicBezTo>
                    <a:cubicBezTo>
                      <a:pt x="3158" y="21747"/>
                      <a:pt x="3454" y="22371"/>
                      <a:pt x="3787" y="22975"/>
                    </a:cubicBezTo>
                    <a:cubicBezTo>
                      <a:pt x="5328" y="25759"/>
                      <a:pt x="10143" y="30758"/>
                      <a:pt x="14957" y="33666"/>
                    </a:cubicBezTo>
                    <a:cubicBezTo>
                      <a:pt x="16874" y="34829"/>
                      <a:pt x="18796" y="35657"/>
                      <a:pt x="20507" y="35874"/>
                    </a:cubicBezTo>
                    <a:cubicBezTo>
                      <a:pt x="20612" y="35888"/>
                      <a:pt x="20716" y="35894"/>
                      <a:pt x="20817" y="35894"/>
                    </a:cubicBezTo>
                    <a:cubicBezTo>
                      <a:pt x="22874" y="35894"/>
                      <a:pt x="24263" y="33171"/>
                      <a:pt x="25434" y="30548"/>
                    </a:cubicBezTo>
                    <a:cubicBezTo>
                      <a:pt x="26839" y="27399"/>
                      <a:pt x="24852" y="23607"/>
                      <a:pt x="22170" y="21572"/>
                    </a:cubicBezTo>
                    <a:cubicBezTo>
                      <a:pt x="20288" y="20150"/>
                      <a:pt x="18119" y="19265"/>
                      <a:pt x="16009" y="18251"/>
                    </a:cubicBezTo>
                    <a:cubicBezTo>
                      <a:pt x="15103" y="17811"/>
                      <a:pt x="14209" y="17347"/>
                      <a:pt x="13357" y="16808"/>
                    </a:cubicBezTo>
                    <a:cubicBezTo>
                      <a:pt x="12134" y="16035"/>
                      <a:pt x="11023" y="15120"/>
                      <a:pt x="10006" y="14105"/>
                    </a:cubicBezTo>
                    <a:cubicBezTo>
                      <a:pt x="6215" y="10307"/>
                      <a:pt x="3709" y="5043"/>
                      <a:pt x="139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1" name="Google Shape;2281;p51">
                <a:extLst>
                  <a:ext uri="{FF2B5EF4-FFF2-40B4-BE49-F238E27FC236}">
                    <a16:creationId xmlns:a16="http://schemas.microsoft.com/office/drawing/2014/main" id="{06EA16BE-D4CE-B642-DF22-0FABB8A0970F}"/>
                  </a:ext>
                </a:extLst>
              </p:cNvPr>
              <p:cNvSpPr/>
              <p:nvPr/>
            </p:nvSpPr>
            <p:spPr>
              <a:xfrm>
                <a:off x="5269500" y="4615800"/>
                <a:ext cx="204225" cy="297150"/>
              </a:xfrm>
              <a:custGeom>
                <a:avLst/>
                <a:gdLst/>
                <a:ahLst/>
                <a:cxnLst/>
                <a:rect l="l" t="t" r="r" b="b"/>
                <a:pathLst>
                  <a:path w="8169" h="11886" extrusionOk="0">
                    <a:moveTo>
                      <a:pt x="3822" y="0"/>
                    </a:moveTo>
                    <a:cubicBezTo>
                      <a:pt x="3729" y="0"/>
                      <a:pt x="3651" y="45"/>
                      <a:pt x="3592" y="141"/>
                    </a:cubicBezTo>
                    <a:cubicBezTo>
                      <a:pt x="1895" y="2863"/>
                      <a:pt x="1" y="11265"/>
                      <a:pt x="4862" y="11866"/>
                    </a:cubicBezTo>
                    <a:cubicBezTo>
                      <a:pt x="4972" y="11879"/>
                      <a:pt x="5080" y="11886"/>
                      <a:pt x="5185" y="11886"/>
                    </a:cubicBezTo>
                    <a:cubicBezTo>
                      <a:pt x="6845" y="11886"/>
                      <a:pt x="7940" y="10258"/>
                      <a:pt x="8037" y="8580"/>
                    </a:cubicBezTo>
                    <a:cubicBezTo>
                      <a:pt x="8169" y="6335"/>
                      <a:pt x="4929" y="0"/>
                      <a:pt x="3822"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2" name="Google Shape;2282;p51">
                <a:extLst>
                  <a:ext uri="{FF2B5EF4-FFF2-40B4-BE49-F238E27FC236}">
                    <a16:creationId xmlns:a16="http://schemas.microsoft.com/office/drawing/2014/main" id="{86CC7DB4-A620-B91F-2B07-24DC5E559AB0}"/>
                  </a:ext>
                </a:extLst>
              </p:cNvPr>
              <p:cNvSpPr/>
              <p:nvPr/>
            </p:nvSpPr>
            <p:spPr>
              <a:xfrm>
                <a:off x="5610575" y="4072050"/>
                <a:ext cx="211550" cy="201850"/>
              </a:xfrm>
              <a:custGeom>
                <a:avLst/>
                <a:gdLst/>
                <a:ahLst/>
                <a:cxnLst/>
                <a:rect l="l" t="t" r="r" b="b"/>
                <a:pathLst>
                  <a:path w="8462" h="8074" extrusionOk="0">
                    <a:moveTo>
                      <a:pt x="1" y="1"/>
                    </a:moveTo>
                    <a:lnTo>
                      <a:pt x="1" y="1"/>
                    </a:lnTo>
                    <a:cubicBezTo>
                      <a:pt x="1588" y="2126"/>
                      <a:pt x="3415" y="4061"/>
                      <a:pt x="5446" y="5767"/>
                    </a:cubicBezTo>
                    <a:cubicBezTo>
                      <a:pt x="6415" y="6583"/>
                      <a:pt x="7433" y="7338"/>
                      <a:pt x="8462" y="8074"/>
                    </a:cubicBezTo>
                    <a:cubicBezTo>
                      <a:pt x="8385" y="7635"/>
                      <a:pt x="8321" y="7233"/>
                      <a:pt x="8262" y="6874"/>
                    </a:cubicBezTo>
                    <a:cubicBezTo>
                      <a:pt x="8262" y="6830"/>
                      <a:pt x="8250" y="6793"/>
                      <a:pt x="8244" y="6750"/>
                    </a:cubicBezTo>
                    <a:cubicBezTo>
                      <a:pt x="8081" y="5754"/>
                      <a:pt x="7829" y="4775"/>
                      <a:pt x="7491" y="3824"/>
                    </a:cubicBezTo>
                    <a:cubicBezTo>
                      <a:pt x="7485" y="3818"/>
                      <a:pt x="7479" y="3818"/>
                      <a:pt x="7473" y="3812"/>
                    </a:cubicBezTo>
                    <a:cubicBezTo>
                      <a:pt x="7186" y="3621"/>
                      <a:pt x="2377" y="706"/>
                      <a:pt x="1"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3" name="Google Shape;2283;p51">
                <a:extLst>
                  <a:ext uri="{FF2B5EF4-FFF2-40B4-BE49-F238E27FC236}">
                    <a16:creationId xmlns:a16="http://schemas.microsoft.com/office/drawing/2014/main" id="{D2D38557-5C4E-E53C-5C00-D97A2AA177C9}"/>
                  </a:ext>
                </a:extLst>
              </p:cNvPr>
              <p:cNvSpPr/>
              <p:nvPr/>
            </p:nvSpPr>
            <p:spPr>
              <a:xfrm>
                <a:off x="5396150" y="4406175"/>
                <a:ext cx="111300" cy="244875"/>
              </a:xfrm>
              <a:custGeom>
                <a:avLst/>
                <a:gdLst/>
                <a:ahLst/>
                <a:cxnLst/>
                <a:rect l="l" t="t" r="r" b="b"/>
                <a:pathLst>
                  <a:path w="4452" h="9795" extrusionOk="0">
                    <a:moveTo>
                      <a:pt x="450" y="1"/>
                    </a:moveTo>
                    <a:cubicBezTo>
                      <a:pt x="0" y="1670"/>
                      <a:pt x="584" y="3799"/>
                      <a:pt x="1084" y="5386"/>
                    </a:cubicBezTo>
                    <a:cubicBezTo>
                      <a:pt x="1633" y="7134"/>
                      <a:pt x="2473" y="8941"/>
                      <a:pt x="4023" y="9795"/>
                    </a:cubicBezTo>
                    <a:cubicBezTo>
                      <a:pt x="4147" y="8792"/>
                      <a:pt x="4271" y="7788"/>
                      <a:pt x="4395" y="6786"/>
                    </a:cubicBezTo>
                    <a:cubicBezTo>
                      <a:pt x="4423" y="6558"/>
                      <a:pt x="4451" y="6325"/>
                      <a:pt x="4407" y="6100"/>
                    </a:cubicBezTo>
                    <a:cubicBezTo>
                      <a:pt x="4378" y="5942"/>
                      <a:pt x="4312" y="5793"/>
                      <a:pt x="4244" y="5647"/>
                    </a:cubicBezTo>
                    <a:cubicBezTo>
                      <a:pt x="3991" y="5102"/>
                      <a:pt x="3696" y="4578"/>
                      <a:pt x="3361" y="4081"/>
                    </a:cubicBezTo>
                    <a:cubicBezTo>
                      <a:pt x="2883" y="3371"/>
                      <a:pt x="2330" y="2724"/>
                      <a:pt x="1810" y="2050"/>
                    </a:cubicBezTo>
                    <a:cubicBezTo>
                      <a:pt x="1552" y="1714"/>
                      <a:pt x="1301" y="1373"/>
                      <a:pt x="1073" y="1014"/>
                    </a:cubicBezTo>
                    <a:cubicBezTo>
                      <a:pt x="895" y="732"/>
                      <a:pt x="717" y="164"/>
                      <a:pt x="450"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4" name="Google Shape;2284;p51">
                <a:extLst>
                  <a:ext uri="{FF2B5EF4-FFF2-40B4-BE49-F238E27FC236}">
                    <a16:creationId xmlns:a16="http://schemas.microsoft.com/office/drawing/2014/main" id="{40B7B981-99C5-06ED-649C-0776AD5F876A}"/>
                  </a:ext>
                </a:extLst>
              </p:cNvPr>
              <p:cNvSpPr/>
              <p:nvPr/>
            </p:nvSpPr>
            <p:spPr>
              <a:xfrm>
                <a:off x="5430875" y="4167600"/>
                <a:ext cx="408425" cy="833425"/>
              </a:xfrm>
              <a:custGeom>
                <a:avLst/>
                <a:gdLst/>
                <a:ahLst/>
                <a:cxnLst/>
                <a:rect l="l" t="t" r="r" b="b"/>
                <a:pathLst>
                  <a:path w="16337" h="33337" extrusionOk="0">
                    <a:moveTo>
                      <a:pt x="5986" y="1"/>
                    </a:moveTo>
                    <a:cubicBezTo>
                      <a:pt x="5986" y="1"/>
                      <a:pt x="0" y="17164"/>
                      <a:pt x="801" y="25973"/>
                    </a:cubicBezTo>
                    <a:cubicBezTo>
                      <a:pt x="911" y="27197"/>
                      <a:pt x="1078" y="28437"/>
                      <a:pt x="1576" y="29555"/>
                    </a:cubicBezTo>
                    <a:cubicBezTo>
                      <a:pt x="1616" y="29639"/>
                      <a:pt x="1651" y="29724"/>
                      <a:pt x="1697" y="29803"/>
                    </a:cubicBezTo>
                    <a:cubicBezTo>
                      <a:pt x="2779" y="31946"/>
                      <a:pt x="5135" y="33337"/>
                      <a:pt x="7510" y="33337"/>
                    </a:cubicBezTo>
                    <a:cubicBezTo>
                      <a:pt x="7719" y="33337"/>
                      <a:pt x="7927" y="33326"/>
                      <a:pt x="8135" y="33304"/>
                    </a:cubicBezTo>
                    <a:cubicBezTo>
                      <a:pt x="10799" y="33024"/>
                      <a:pt x="16337" y="31128"/>
                      <a:pt x="15646" y="22891"/>
                    </a:cubicBezTo>
                    <a:cubicBezTo>
                      <a:pt x="15420" y="20172"/>
                      <a:pt x="15093" y="16205"/>
                      <a:pt x="14800" y="12735"/>
                    </a:cubicBezTo>
                    <a:cubicBezTo>
                      <a:pt x="14473" y="8795"/>
                      <a:pt x="14192" y="5495"/>
                      <a:pt x="14162" y="5415"/>
                    </a:cubicBezTo>
                    <a:cubicBezTo>
                      <a:pt x="12571" y="5404"/>
                      <a:pt x="8261" y="2411"/>
                      <a:pt x="5986"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5" name="Google Shape;2285;p51">
                <a:extLst>
                  <a:ext uri="{FF2B5EF4-FFF2-40B4-BE49-F238E27FC236}">
                    <a16:creationId xmlns:a16="http://schemas.microsoft.com/office/drawing/2014/main" id="{19AA39AE-0EF5-41EE-D91C-3939C6C7768B}"/>
                  </a:ext>
                </a:extLst>
              </p:cNvPr>
              <p:cNvSpPr/>
              <p:nvPr/>
            </p:nvSpPr>
            <p:spPr>
              <a:xfrm>
                <a:off x="5473300" y="4485975"/>
                <a:ext cx="366000" cy="515050"/>
              </a:xfrm>
              <a:custGeom>
                <a:avLst/>
                <a:gdLst/>
                <a:ahLst/>
                <a:cxnLst/>
                <a:rect l="l" t="t" r="r" b="b"/>
                <a:pathLst>
                  <a:path w="14640" h="20602" extrusionOk="0">
                    <a:moveTo>
                      <a:pt x="13105" y="0"/>
                    </a:moveTo>
                    <a:cubicBezTo>
                      <a:pt x="12851" y="2878"/>
                      <a:pt x="12546" y="5748"/>
                      <a:pt x="12188" y="8609"/>
                    </a:cubicBezTo>
                    <a:cubicBezTo>
                      <a:pt x="11951" y="10536"/>
                      <a:pt x="11680" y="12486"/>
                      <a:pt x="10975" y="14282"/>
                    </a:cubicBezTo>
                    <a:cubicBezTo>
                      <a:pt x="10552" y="15348"/>
                      <a:pt x="9958" y="16374"/>
                      <a:pt x="9062" y="17042"/>
                    </a:cubicBezTo>
                    <a:cubicBezTo>
                      <a:pt x="8507" y="17455"/>
                      <a:pt x="7853" y="17714"/>
                      <a:pt x="7195" y="17899"/>
                    </a:cubicBezTo>
                    <a:cubicBezTo>
                      <a:pt x="6375" y="18129"/>
                      <a:pt x="5529" y="18240"/>
                      <a:pt x="4683" y="18240"/>
                    </a:cubicBezTo>
                    <a:cubicBezTo>
                      <a:pt x="3065" y="18240"/>
                      <a:pt x="1445" y="17833"/>
                      <a:pt x="0" y="17068"/>
                    </a:cubicBezTo>
                    <a:lnTo>
                      <a:pt x="0" y="17068"/>
                    </a:lnTo>
                    <a:cubicBezTo>
                      <a:pt x="1082" y="19211"/>
                      <a:pt x="3438" y="20602"/>
                      <a:pt x="5813" y="20602"/>
                    </a:cubicBezTo>
                    <a:cubicBezTo>
                      <a:pt x="6022" y="20602"/>
                      <a:pt x="6230" y="20591"/>
                      <a:pt x="6438" y="20569"/>
                    </a:cubicBezTo>
                    <a:cubicBezTo>
                      <a:pt x="9102" y="20289"/>
                      <a:pt x="14640" y="18393"/>
                      <a:pt x="13950" y="10156"/>
                    </a:cubicBezTo>
                    <a:cubicBezTo>
                      <a:pt x="13723" y="7437"/>
                      <a:pt x="13396" y="3470"/>
                      <a:pt x="13105"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6" name="Google Shape;2286;p51">
                <a:extLst>
                  <a:ext uri="{FF2B5EF4-FFF2-40B4-BE49-F238E27FC236}">
                    <a16:creationId xmlns:a16="http://schemas.microsoft.com/office/drawing/2014/main" id="{83F2650A-55BD-B9A9-95C9-680D57656DE6}"/>
                  </a:ext>
                </a:extLst>
              </p:cNvPr>
              <p:cNvSpPr/>
              <p:nvPr/>
            </p:nvSpPr>
            <p:spPr>
              <a:xfrm>
                <a:off x="5392125" y="5029000"/>
                <a:ext cx="97775" cy="102100"/>
              </a:xfrm>
              <a:custGeom>
                <a:avLst/>
                <a:gdLst/>
                <a:ahLst/>
                <a:cxnLst/>
                <a:rect l="l" t="t" r="r" b="b"/>
                <a:pathLst>
                  <a:path w="3911" h="4084" extrusionOk="0">
                    <a:moveTo>
                      <a:pt x="1" y="0"/>
                    </a:moveTo>
                    <a:cubicBezTo>
                      <a:pt x="586" y="914"/>
                      <a:pt x="1223" y="1792"/>
                      <a:pt x="1912" y="2630"/>
                    </a:cubicBezTo>
                    <a:cubicBezTo>
                      <a:pt x="2353" y="3162"/>
                      <a:pt x="2852" y="3700"/>
                      <a:pt x="3411" y="4084"/>
                    </a:cubicBezTo>
                    <a:cubicBezTo>
                      <a:pt x="3581" y="3310"/>
                      <a:pt x="3753" y="2562"/>
                      <a:pt x="3911" y="1888"/>
                    </a:cubicBezTo>
                    <a:cubicBezTo>
                      <a:pt x="2764" y="1374"/>
                      <a:pt x="1101" y="620"/>
                      <a:pt x="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7" name="Google Shape;2287;p51">
                <a:extLst>
                  <a:ext uri="{FF2B5EF4-FFF2-40B4-BE49-F238E27FC236}">
                    <a16:creationId xmlns:a16="http://schemas.microsoft.com/office/drawing/2014/main" id="{EF0F3190-0F93-9CB3-EEE1-920275D92A6C}"/>
                  </a:ext>
                </a:extLst>
              </p:cNvPr>
              <p:cNvSpPr/>
              <p:nvPr/>
            </p:nvSpPr>
            <p:spPr>
              <a:xfrm>
                <a:off x="5602350" y="5091375"/>
                <a:ext cx="99825" cy="36200"/>
              </a:xfrm>
              <a:custGeom>
                <a:avLst/>
                <a:gdLst/>
                <a:ahLst/>
                <a:cxnLst/>
                <a:rect l="l" t="t" r="r" b="b"/>
                <a:pathLst>
                  <a:path w="3993" h="1448" extrusionOk="0">
                    <a:moveTo>
                      <a:pt x="3992" y="0"/>
                    </a:moveTo>
                    <a:cubicBezTo>
                      <a:pt x="3412" y="64"/>
                      <a:pt x="2149" y="93"/>
                      <a:pt x="1138" y="93"/>
                    </a:cubicBezTo>
                    <a:cubicBezTo>
                      <a:pt x="676" y="93"/>
                      <a:pt x="267" y="87"/>
                      <a:pt x="0" y="75"/>
                    </a:cubicBezTo>
                    <a:lnTo>
                      <a:pt x="0" y="75"/>
                    </a:lnTo>
                    <a:cubicBezTo>
                      <a:pt x="6" y="124"/>
                      <a:pt x="6" y="168"/>
                      <a:pt x="12" y="217"/>
                    </a:cubicBezTo>
                    <a:cubicBezTo>
                      <a:pt x="18" y="279"/>
                      <a:pt x="18" y="334"/>
                      <a:pt x="24" y="396"/>
                    </a:cubicBezTo>
                    <a:cubicBezTo>
                      <a:pt x="36" y="526"/>
                      <a:pt x="42" y="661"/>
                      <a:pt x="54" y="810"/>
                    </a:cubicBezTo>
                    <a:cubicBezTo>
                      <a:pt x="72" y="997"/>
                      <a:pt x="90" y="1194"/>
                      <a:pt x="101" y="1386"/>
                    </a:cubicBezTo>
                    <a:cubicBezTo>
                      <a:pt x="100" y="1407"/>
                      <a:pt x="101" y="1427"/>
                      <a:pt x="107" y="1447"/>
                    </a:cubicBezTo>
                    <a:cubicBezTo>
                      <a:pt x="201" y="1430"/>
                      <a:pt x="306" y="1405"/>
                      <a:pt x="365" y="1386"/>
                    </a:cubicBezTo>
                    <a:cubicBezTo>
                      <a:pt x="977" y="1200"/>
                      <a:pt x="3770" y="149"/>
                      <a:pt x="3992"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8" name="Google Shape;2288;p51">
                <a:extLst>
                  <a:ext uri="{FF2B5EF4-FFF2-40B4-BE49-F238E27FC236}">
                    <a16:creationId xmlns:a16="http://schemas.microsoft.com/office/drawing/2014/main" id="{F5ABC62C-9F85-5C88-B5D8-AC6F71A0E7CB}"/>
                  </a:ext>
                </a:extLst>
              </p:cNvPr>
              <p:cNvSpPr/>
              <p:nvPr/>
            </p:nvSpPr>
            <p:spPr>
              <a:xfrm>
                <a:off x="5084275" y="4474175"/>
                <a:ext cx="150475" cy="145650"/>
              </a:xfrm>
              <a:custGeom>
                <a:avLst/>
                <a:gdLst/>
                <a:ahLst/>
                <a:cxnLst/>
                <a:rect l="l" t="t" r="r" b="b"/>
                <a:pathLst>
                  <a:path w="6019" h="5826" extrusionOk="0">
                    <a:moveTo>
                      <a:pt x="0" y="0"/>
                    </a:moveTo>
                    <a:lnTo>
                      <a:pt x="0" y="0"/>
                    </a:lnTo>
                    <a:cubicBezTo>
                      <a:pt x="417" y="1324"/>
                      <a:pt x="1205" y="2506"/>
                      <a:pt x="2169" y="3464"/>
                    </a:cubicBezTo>
                    <a:cubicBezTo>
                      <a:pt x="3287" y="4571"/>
                      <a:pt x="5641" y="5826"/>
                      <a:pt x="5641" y="5826"/>
                    </a:cubicBezTo>
                    <a:lnTo>
                      <a:pt x="6018" y="4153"/>
                    </a:lnTo>
                    <a:cubicBezTo>
                      <a:pt x="6018" y="4153"/>
                      <a:pt x="4204" y="3242"/>
                      <a:pt x="3351" y="2704"/>
                    </a:cubicBezTo>
                    <a:cubicBezTo>
                      <a:pt x="2129" y="1930"/>
                      <a:pt x="1017" y="1016"/>
                      <a:pt x="0"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9" name="Google Shape;2289;p51">
                <a:extLst>
                  <a:ext uri="{FF2B5EF4-FFF2-40B4-BE49-F238E27FC236}">
                    <a16:creationId xmlns:a16="http://schemas.microsoft.com/office/drawing/2014/main" id="{D93F0D69-91F8-1606-8FF1-F706DAEC45D2}"/>
                  </a:ext>
                </a:extLst>
              </p:cNvPr>
              <p:cNvSpPr/>
              <p:nvPr/>
            </p:nvSpPr>
            <p:spPr>
              <a:xfrm>
                <a:off x="5791200" y="3675425"/>
                <a:ext cx="75200" cy="79100"/>
              </a:xfrm>
              <a:custGeom>
                <a:avLst/>
                <a:gdLst/>
                <a:ahLst/>
                <a:cxnLst/>
                <a:rect l="l" t="t" r="r" b="b"/>
                <a:pathLst>
                  <a:path w="3008" h="3164" extrusionOk="0">
                    <a:moveTo>
                      <a:pt x="1504" y="0"/>
                    </a:moveTo>
                    <a:cubicBezTo>
                      <a:pt x="674" y="0"/>
                      <a:pt x="1" y="709"/>
                      <a:pt x="1" y="1582"/>
                    </a:cubicBezTo>
                    <a:cubicBezTo>
                      <a:pt x="1" y="2456"/>
                      <a:pt x="674" y="3163"/>
                      <a:pt x="1504" y="3163"/>
                    </a:cubicBezTo>
                    <a:cubicBezTo>
                      <a:pt x="2334" y="3163"/>
                      <a:pt x="3007" y="2456"/>
                      <a:pt x="3007" y="1582"/>
                    </a:cubicBezTo>
                    <a:cubicBezTo>
                      <a:pt x="3007" y="709"/>
                      <a:pt x="2334" y="0"/>
                      <a:pt x="150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0" name="Google Shape;2290;p51">
                <a:extLst>
                  <a:ext uri="{FF2B5EF4-FFF2-40B4-BE49-F238E27FC236}">
                    <a16:creationId xmlns:a16="http://schemas.microsoft.com/office/drawing/2014/main" id="{A9A0DFB7-3024-6B42-2899-B8356DE3A4CA}"/>
                  </a:ext>
                </a:extLst>
              </p:cNvPr>
              <p:cNvSpPr/>
              <p:nvPr/>
            </p:nvSpPr>
            <p:spPr>
              <a:xfrm>
                <a:off x="5828800" y="3714100"/>
                <a:ext cx="24775" cy="26100"/>
              </a:xfrm>
              <a:custGeom>
                <a:avLst/>
                <a:gdLst/>
                <a:ahLst/>
                <a:cxnLst/>
                <a:rect l="l" t="t" r="r" b="b"/>
                <a:pathLst>
                  <a:path w="991" h="1044" extrusionOk="0">
                    <a:moveTo>
                      <a:pt x="496" y="0"/>
                    </a:moveTo>
                    <a:cubicBezTo>
                      <a:pt x="222" y="0"/>
                      <a:pt x="0" y="234"/>
                      <a:pt x="0" y="522"/>
                    </a:cubicBezTo>
                    <a:cubicBezTo>
                      <a:pt x="0" y="810"/>
                      <a:pt x="222" y="1043"/>
                      <a:pt x="496" y="1043"/>
                    </a:cubicBezTo>
                    <a:cubicBezTo>
                      <a:pt x="769" y="1043"/>
                      <a:pt x="991" y="810"/>
                      <a:pt x="991" y="522"/>
                    </a:cubicBezTo>
                    <a:cubicBezTo>
                      <a:pt x="991" y="234"/>
                      <a:pt x="769" y="0"/>
                      <a:pt x="496"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1" name="Google Shape;2291;p51">
                <a:extLst>
                  <a:ext uri="{FF2B5EF4-FFF2-40B4-BE49-F238E27FC236}">
                    <a16:creationId xmlns:a16="http://schemas.microsoft.com/office/drawing/2014/main" id="{4A1EDF8E-676E-89C8-44B9-82F5E2AF02BB}"/>
                  </a:ext>
                </a:extLst>
              </p:cNvPr>
              <p:cNvSpPr/>
              <p:nvPr/>
            </p:nvSpPr>
            <p:spPr>
              <a:xfrm>
                <a:off x="6032975" y="3714950"/>
                <a:ext cx="75175" cy="79100"/>
              </a:xfrm>
              <a:custGeom>
                <a:avLst/>
                <a:gdLst/>
                <a:ahLst/>
                <a:cxnLst/>
                <a:rect l="l" t="t" r="r" b="b"/>
                <a:pathLst>
                  <a:path w="3007" h="3164" extrusionOk="0">
                    <a:moveTo>
                      <a:pt x="1503" y="1"/>
                    </a:moveTo>
                    <a:cubicBezTo>
                      <a:pt x="673" y="1"/>
                      <a:pt x="0" y="709"/>
                      <a:pt x="0" y="1582"/>
                    </a:cubicBezTo>
                    <a:cubicBezTo>
                      <a:pt x="0" y="2456"/>
                      <a:pt x="673" y="3164"/>
                      <a:pt x="1503" y="3164"/>
                    </a:cubicBezTo>
                    <a:cubicBezTo>
                      <a:pt x="2333" y="3164"/>
                      <a:pt x="3006" y="2456"/>
                      <a:pt x="3006" y="1582"/>
                    </a:cubicBezTo>
                    <a:cubicBezTo>
                      <a:pt x="3006" y="709"/>
                      <a:pt x="2333" y="1"/>
                      <a:pt x="1503"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2" name="Google Shape;2292;p51">
                <a:extLst>
                  <a:ext uri="{FF2B5EF4-FFF2-40B4-BE49-F238E27FC236}">
                    <a16:creationId xmlns:a16="http://schemas.microsoft.com/office/drawing/2014/main" id="{33DDF16D-BBB9-7720-93FB-747FC6812937}"/>
                  </a:ext>
                </a:extLst>
              </p:cNvPr>
              <p:cNvSpPr/>
              <p:nvPr/>
            </p:nvSpPr>
            <p:spPr>
              <a:xfrm>
                <a:off x="6071225" y="3753625"/>
                <a:ext cx="24800" cy="26100"/>
              </a:xfrm>
              <a:custGeom>
                <a:avLst/>
                <a:gdLst/>
                <a:ahLst/>
                <a:cxnLst/>
                <a:rect l="l" t="t" r="r" b="b"/>
                <a:pathLst>
                  <a:path w="992" h="1044" extrusionOk="0">
                    <a:moveTo>
                      <a:pt x="496" y="1"/>
                    </a:moveTo>
                    <a:cubicBezTo>
                      <a:pt x="223" y="1"/>
                      <a:pt x="1" y="235"/>
                      <a:pt x="1" y="523"/>
                    </a:cubicBezTo>
                    <a:cubicBezTo>
                      <a:pt x="1" y="811"/>
                      <a:pt x="223" y="1044"/>
                      <a:pt x="496" y="1044"/>
                    </a:cubicBezTo>
                    <a:cubicBezTo>
                      <a:pt x="770" y="1044"/>
                      <a:pt x="991" y="811"/>
                      <a:pt x="991" y="523"/>
                    </a:cubicBezTo>
                    <a:cubicBezTo>
                      <a:pt x="991" y="235"/>
                      <a:pt x="770" y="1"/>
                      <a:pt x="496"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3" name="Google Shape;2293;p51">
                <a:extLst>
                  <a:ext uri="{FF2B5EF4-FFF2-40B4-BE49-F238E27FC236}">
                    <a16:creationId xmlns:a16="http://schemas.microsoft.com/office/drawing/2014/main" id="{7BD3967A-C5B6-6DFB-732E-EA050742FE68}"/>
                  </a:ext>
                </a:extLst>
              </p:cNvPr>
              <p:cNvSpPr/>
              <p:nvPr/>
            </p:nvSpPr>
            <p:spPr>
              <a:xfrm>
                <a:off x="6158625" y="4181475"/>
                <a:ext cx="43450" cy="58600"/>
              </a:xfrm>
              <a:custGeom>
                <a:avLst/>
                <a:gdLst/>
                <a:ahLst/>
                <a:cxnLst/>
                <a:rect l="l" t="t" r="r" b="b"/>
                <a:pathLst>
                  <a:path w="1738" h="2344" extrusionOk="0">
                    <a:moveTo>
                      <a:pt x="571" y="1"/>
                    </a:moveTo>
                    <a:cubicBezTo>
                      <a:pt x="365" y="1"/>
                      <a:pt x="169" y="19"/>
                      <a:pt x="1" y="71"/>
                    </a:cubicBezTo>
                    <a:cubicBezTo>
                      <a:pt x="140" y="881"/>
                      <a:pt x="467" y="2334"/>
                      <a:pt x="945" y="2344"/>
                    </a:cubicBezTo>
                    <a:cubicBezTo>
                      <a:pt x="946" y="2344"/>
                      <a:pt x="948" y="2344"/>
                      <a:pt x="949" y="2344"/>
                    </a:cubicBezTo>
                    <a:cubicBezTo>
                      <a:pt x="1424" y="2344"/>
                      <a:pt x="1673" y="822"/>
                      <a:pt x="1738" y="71"/>
                    </a:cubicBezTo>
                    <a:cubicBezTo>
                      <a:pt x="1395" y="65"/>
                      <a:pt x="965" y="1"/>
                      <a:pt x="57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4" name="Google Shape;2294;p51">
                <a:extLst>
                  <a:ext uri="{FF2B5EF4-FFF2-40B4-BE49-F238E27FC236}">
                    <a16:creationId xmlns:a16="http://schemas.microsoft.com/office/drawing/2014/main" id="{747FF034-A56B-3428-133F-64615017CEEB}"/>
                  </a:ext>
                </a:extLst>
              </p:cNvPr>
              <p:cNvSpPr/>
              <p:nvPr/>
            </p:nvSpPr>
            <p:spPr>
              <a:xfrm>
                <a:off x="6049675" y="4166375"/>
                <a:ext cx="43150" cy="59900"/>
              </a:xfrm>
              <a:custGeom>
                <a:avLst/>
                <a:gdLst/>
                <a:ahLst/>
                <a:cxnLst/>
                <a:rect l="l" t="t" r="r" b="b"/>
                <a:pathLst>
                  <a:path w="1726" h="2396" extrusionOk="0">
                    <a:moveTo>
                      <a:pt x="265" y="0"/>
                    </a:moveTo>
                    <a:cubicBezTo>
                      <a:pt x="172" y="0"/>
                      <a:pt x="84" y="7"/>
                      <a:pt x="0" y="22"/>
                    </a:cubicBezTo>
                    <a:cubicBezTo>
                      <a:pt x="52" y="844"/>
                      <a:pt x="220" y="2327"/>
                      <a:pt x="694" y="2394"/>
                    </a:cubicBezTo>
                    <a:cubicBezTo>
                      <a:pt x="704" y="2395"/>
                      <a:pt x="714" y="2396"/>
                      <a:pt x="724" y="2396"/>
                    </a:cubicBezTo>
                    <a:cubicBezTo>
                      <a:pt x="1186" y="2396"/>
                      <a:pt x="1583" y="954"/>
                      <a:pt x="1726" y="229"/>
                    </a:cubicBezTo>
                    <a:cubicBezTo>
                      <a:pt x="1294" y="170"/>
                      <a:pt x="731" y="0"/>
                      <a:pt x="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5" name="Google Shape;2295;p51">
                <a:extLst>
                  <a:ext uri="{FF2B5EF4-FFF2-40B4-BE49-F238E27FC236}">
                    <a16:creationId xmlns:a16="http://schemas.microsoft.com/office/drawing/2014/main" id="{BFD9F3F4-5B0D-C903-CC65-64F3A02866C4}"/>
                  </a:ext>
                </a:extLst>
              </p:cNvPr>
              <p:cNvSpPr/>
              <p:nvPr/>
            </p:nvSpPr>
            <p:spPr>
              <a:xfrm>
                <a:off x="5939650" y="4130650"/>
                <a:ext cx="46200" cy="61925"/>
              </a:xfrm>
              <a:custGeom>
                <a:avLst/>
                <a:gdLst/>
                <a:ahLst/>
                <a:cxnLst/>
                <a:rect l="l" t="t" r="r" b="b"/>
                <a:pathLst>
                  <a:path w="1848" h="2477" extrusionOk="0">
                    <a:moveTo>
                      <a:pt x="187" y="1"/>
                    </a:moveTo>
                    <a:cubicBezTo>
                      <a:pt x="94" y="818"/>
                      <a:pt x="0" y="2308"/>
                      <a:pt x="455" y="2465"/>
                    </a:cubicBezTo>
                    <a:cubicBezTo>
                      <a:pt x="479" y="2473"/>
                      <a:pt x="503" y="2477"/>
                      <a:pt x="529" y="2477"/>
                    </a:cubicBezTo>
                    <a:cubicBezTo>
                      <a:pt x="978" y="2477"/>
                      <a:pt x="1589" y="1200"/>
                      <a:pt x="1847" y="537"/>
                    </a:cubicBezTo>
                    <a:cubicBezTo>
                      <a:pt x="1351" y="367"/>
                      <a:pt x="697" y="5"/>
                      <a:pt x="18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6" name="Google Shape;2296;p51">
                <a:extLst>
                  <a:ext uri="{FF2B5EF4-FFF2-40B4-BE49-F238E27FC236}">
                    <a16:creationId xmlns:a16="http://schemas.microsoft.com/office/drawing/2014/main" id="{70634138-FA3B-E383-2D87-1C4E621A9F32}"/>
                  </a:ext>
                </a:extLst>
              </p:cNvPr>
              <p:cNvSpPr/>
              <p:nvPr/>
            </p:nvSpPr>
            <p:spPr>
              <a:xfrm>
                <a:off x="5839750" y="4090825"/>
                <a:ext cx="56675" cy="70800"/>
              </a:xfrm>
              <a:custGeom>
                <a:avLst/>
                <a:gdLst/>
                <a:ahLst/>
                <a:cxnLst/>
                <a:rect l="l" t="t" r="r" b="b"/>
                <a:pathLst>
                  <a:path w="2267" h="2832" extrusionOk="0">
                    <a:moveTo>
                      <a:pt x="449" y="0"/>
                    </a:moveTo>
                    <a:cubicBezTo>
                      <a:pt x="260" y="910"/>
                      <a:pt x="1" y="2579"/>
                      <a:pt x="496" y="2808"/>
                    </a:cubicBezTo>
                    <a:cubicBezTo>
                      <a:pt x="531" y="2824"/>
                      <a:pt x="567" y="2832"/>
                      <a:pt x="606" y="2832"/>
                    </a:cubicBezTo>
                    <a:cubicBezTo>
                      <a:pt x="1115" y="2832"/>
                      <a:pt x="1912" y="1500"/>
                      <a:pt x="2266" y="796"/>
                    </a:cubicBezTo>
                    <a:cubicBezTo>
                      <a:pt x="1724" y="547"/>
                      <a:pt x="1025" y="63"/>
                      <a:pt x="4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7" name="Google Shape;2297;p51">
                <a:extLst>
                  <a:ext uri="{FF2B5EF4-FFF2-40B4-BE49-F238E27FC236}">
                    <a16:creationId xmlns:a16="http://schemas.microsoft.com/office/drawing/2014/main" id="{632B537E-4923-ABAF-D966-82A719AFDE76}"/>
                  </a:ext>
                </a:extLst>
              </p:cNvPr>
              <p:cNvSpPr/>
              <p:nvPr/>
            </p:nvSpPr>
            <p:spPr>
              <a:xfrm>
                <a:off x="6272650" y="4180975"/>
                <a:ext cx="37150" cy="50175"/>
              </a:xfrm>
              <a:custGeom>
                <a:avLst/>
                <a:gdLst/>
                <a:ahLst/>
                <a:cxnLst/>
                <a:rect l="l" t="t" r="r" b="b"/>
                <a:pathLst>
                  <a:path w="1486" h="2007" extrusionOk="0">
                    <a:moveTo>
                      <a:pt x="1454" y="1"/>
                    </a:moveTo>
                    <a:cubicBezTo>
                      <a:pt x="1016" y="60"/>
                      <a:pt x="391" y="32"/>
                      <a:pt x="0" y="223"/>
                    </a:cubicBezTo>
                    <a:cubicBezTo>
                      <a:pt x="206" y="869"/>
                      <a:pt x="633" y="2006"/>
                      <a:pt x="1026" y="2006"/>
                    </a:cubicBezTo>
                    <a:cubicBezTo>
                      <a:pt x="1035" y="2006"/>
                      <a:pt x="1044" y="2006"/>
                      <a:pt x="1052" y="2005"/>
                    </a:cubicBezTo>
                    <a:cubicBezTo>
                      <a:pt x="1454" y="1951"/>
                      <a:pt x="1485" y="639"/>
                      <a:pt x="14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8" name="Google Shape;2298;p51">
                <a:extLst>
                  <a:ext uri="{FF2B5EF4-FFF2-40B4-BE49-F238E27FC236}">
                    <a16:creationId xmlns:a16="http://schemas.microsoft.com/office/drawing/2014/main" id="{0B80B10C-8B05-B35D-335B-CDBD7F4E389C}"/>
                  </a:ext>
                </a:extLst>
              </p:cNvPr>
              <p:cNvSpPr/>
              <p:nvPr/>
            </p:nvSpPr>
            <p:spPr>
              <a:xfrm>
                <a:off x="5565800" y="3830000"/>
                <a:ext cx="256600" cy="134350"/>
              </a:xfrm>
              <a:custGeom>
                <a:avLst/>
                <a:gdLst/>
                <a:ahLst/>
                <a:cxnLst/>
                <a:rect l="l" t="t" r="r" b="b"/>
                <a:pathLst>
                  <a:path w="10264" h="5374" extrusionOk="0">
                    <a:moveTo>
                      <a:pt x="6091" y="0"/>
                    </a:moveTo>
                    <a:cubicBezTo>
                      <a:pt x="4582" y="0"/>
                      <a:pt x="3071" y="303"/>
                      <a:pt x="1839" y="1277"/>
                    </a:cubicBezTo>
                    <a:cubicBezTo>
                      <a:pt x="496" y="2339"/>
                      <a:pt x="1" y="4496"/>
                      <a:pt x="1951" y="5227"/>
                    </a:cubicBezTo>
                    <a:cubicBezTo>
                      <a:pt x="2233" y="5333"/>
                      <a:pt x="2533" y="5373"/>
                      <a:pt x="2840" y="5373"/>
                    </a:cubicBezTo>
                    <a:cubicBezTo>
                      <a:pt x="3618" y="5373"/>
                      <a:pt x="4447" y="5114"/>
                      <a:pt x="5161" y="4983"/>
                    </a:cubicBezTo>
                    <a:cubicBezTo>
                      <a:pt x="6247" y="4784"/>
                      <a:pt x="7558" y="4751"/>
                      <a:pt x="8562" y="4236"/>
                    </a:cubicBezTo>
                    <a:cubicBezTo>
                      <a:pt x="10042" y="3475"/>
                      <a:pt x="10263" y="985"/>
                      <a:pt x="8415" y="562"/>
                    </a:cubicBezTo>
                    <a:cubicBezTo>
                      <a:pt x="8409" y="561"/>
                      <a:pt x="8402" y="561"/>
                      <a:pt x="8396" y="560"/>
                    </a:cubicBezTo>
                    <a:cubicBezTo>
                      <a:pt x="8210" y="306"/>
                      <a:pt x="7929" y="123"/>
                      <a:pt x="7556" y="84"/>
                    </a:cubicBezTo>
                    <a:cubicBezTo>
                      <a:pt x="7074" y="33"/>
                      <a:pt x="6583" y="0"/>
                      <a:pt x="6091"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9" name="Google Shape;2299;p51">
                <a:extLst>
                  <a:ext uri="{FF2B5EF4-FFF2-40B4-BE49-F238E27FC236}">
                    <a16:creationId xmlns:a16="http://schemas.microsoft.com/office/drawing/2014/main" id="{BBC23D51-15AE-6AD5-DA76-AB032F47DE08}"/>
                  </a:ext>
                </a:extLst>
              </p:cNvPr>
              <p:cNvSpPr/>
              <p:nvPr/>
            </p:nvSpPr>
            <p:spPr>
              <a:xfrm>
                <a:off x="4906575" y="4635875"/>
                <a:ext cx="312950" cy="327325"/>
              </a:xfrm>
              <a:custGeom>
                <a:avLst/>
                <a:gdLst/>
                <a:ahLst/>
                <a:cxnLst/>
                <a:rect l="l" t="t" r="r" b="b"/>
                <a:pathLst>
                  <a:path w="12518" h="13093" extrusionOk="0">
                    <a:moveTo>
                      <a:pt x="970" y="1"/>
                    </a:moveTo>
                    <a:cubicBezTo>
                      <a:pt x="573" y="1"/>
                      <a:pt x="226" y="224"/>
                      <a:pt x="1" y="534"/>
                    </a:cubicBezTo>
                    <a:cubicBezTo>
                      <a:pt x="259" y="1174"/>
                      <a:pt x="555" y="1798"/>
                      <a:pt x="888" y="2402"/>
                    </a:cubicBezTo>
                    <a:cubicBezTo>
                      <a:pt x="2429" y="5186"/>
                      <a:pt x="7244" y="10185"/>
                      <a:pt x="12058" y="13093"/>
                    </a:cubicBezTo>
                    <a:cubicBezTo>
                      <a:pt x="12334" y="12882"/>
                      <a:pt x="12517" y="12554"/>
                      <a:pt x="12488" y="12133"/>
                    </a:cubicBezTo>
                    <a:cubicBezTo>
                      <a:pt x="12322" y="9511"/>
                      <a:pt x="11729" y="7216"/>
                      <a:pt x="9724" y="5508"/>
                    </a:cubicBezTo>
                    <a:cubicBezTo>
                      <a:pt x="7267" y="3399"/>
                      <a:pt x="4350" y="1598"/>
                      <a:pt x="1511" y="139"/>
                    </a:cubicBezTo>
                    <a:cubicBezTo>
                      <a:pt x="1325" y="43"/>
                      <a:pt x="1143" y="1"/>
                      <a:pt x="970"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0" name="Google Shape;2300;p51">
                <a:extLst>
                  <a:ext uri="{FF2B5EF4-FFF2-40B4-BE49-F238E27FC236}">
                    <a16:creationId xmlns:a16="http://schemas.microsoft.com/office/drawing/2014/main" id="{C2473084-4B85-7B40-561B-57E4F5A4093A}"/>
                  </a:ext>
                </a:extLst>
              </p:cNvPr>
              <p:cNvSpPr/>
              <p:nvPr/>
            </p:nvSpPr>
            <p:spPr>
              <a:xfrm>
                <a:off x="5777125" y="4833425"/>
                <a:ext cx="95825" cy="178100"/>
              </a:xfrm>
              <a:custGeom>
                <a:avLst/>
                <a:gdLst/>
                <a:ahLst/>
                <a:cxnLst/>
                <a:rect l="l" t="t" r="r" b="b"/>
                <a:pathLst>
                  <a:path w="3833" h="7124" extrusionOk="0">
                    <a:moveTo>
                      <a:pt x="3833" y="0"/>
                    </a:moveTo>
                    <a:lnTo>
                      <a:pt x="3833" y="0"/>
                    </a:lnTo>
                    <a:cubicBezTo>
                      <a:pt x="3651" y="50"/>
                      <a:pt x="3481" y="161"/>
                      <a:pt x="3322" y="340"/>
                    </a:cubicBezTo>
                    <a:cubicBezTo>
                      <a:pt x="2464" y="1318"/>
                      <a:pt x="1694" y="2382"/>
                      <a:pt x="1077" y="3539"/>
                    </a:cubicBezTo>
                    <a:cubicBezTo>
                      <a:pt x="529" y="4559"/>
                      <a:pt x="0" y="5821"/>
                      <a:pt x="965" y="6773"/>
                    </a:cubicBezTo>
                    <a:cubicBezTo>
                      <a:pt x="1186" y="7001"/>
                      <a:pt x="1487" y="7123"/>
                      <a:pt x="1794" y="7123"/>
                    </a:cubicBezTo>
                    <a:cubicBezTo>
                      <a:pt x="1916" y="7123"/>
                      <a:pt x="2038" y="7104"/>
                      <a:pt x="2157" y="7065"/>
                    </a:cubicBezTo>
                    <a:cubicBezTo>
                      <a:pt x="2211" y="7090"/>
                      <a:pt x="2266" y="7108"/>
                      <a:pt x="2323" y="7121"/>
                    </a:cubicBezTo>
                    <a:cubicBezTo>
                      <a:pt x="3310" y="5908"/>
                      <a:pt x="3733" y="3230"/>
                      <a:pt x="3833"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1" name="Google Shape;2301;p51">
                <a:extLst>
                  <a:ext uri="{FF2B5EF4-FFF2-40B4-BE49-F238E27FC236}">
                    <a16:creationId xmlns:a16="http://schemas.microsoft.com/office/drawing/2014/main" id="{568AD0D0-E4AA-62D9-3B03-9E83E8F22138}"/>
                  </a:ext>
                </a:extLst>
              </p:cNvPr>
              <p:cNvSpPr/>
              <p:nvPr/>
            </p:nvSpPr>
            <p:spPr>
              <a:xfrm>
                <a:off x="5831225" y="3829975"/>
                <a:ext cx="94025" cy="90875"/>
              </a:xfrm>
              <a:custGeom>
                <a:avLst/>
                <a:gdLst/>
                <a:ahLst/>
                <a:cxnLst/>
                <a:rect l="l" t="t" r="r" b="b"/>
                <a:pathLst>
                  <a:path w="3761" h="3635" extrusionOk="0">
                    <a:moveTo>
                      <a:pt x="1633" y="0"/>
                    </a:moveTo>
                    <a:cubicBezTo>
                      <a:pt x="1323" y="0"/>
                      <a:pt x="1012" y="131"/>
                      <a:pt x="744" y="443"/>
                    </a:cubicBezTo>
                    <a:cubicBezTo>
                      <a:pt x="1" y="1307"/>
                      <a:pt x="515" y="2372"/>
                      <a:pt x="1117" y="3113"/>
                    </a:cubicBezTo>
                    <a:cubicBezTo>
                      <a:pt x="1153" y="3157"/>
                      <a:pt x="1196" y="3195"/>
                      <a:pt x="1243" y="3227"/>
                    </a:cubicBezTo>
                    <a:cubicBezTo>
                      <a:pt x="1498" y="3488"/>
                      <a:pt x="1866" y="3634"/>
                      <a:pt x="2230" y="3634"/>
                    </a:cubicBezTo>
                    <a:cubicBezTo>
                      <a:pt x="2452" y="3634"/>
                      <a:pt x="2672" y="3579"/>
                      <a:pt x="2864" y="3463"/>
                    </a:cubicBezTo>
                    <a:cubicBezTo>
                      <a:pt x="3761" y="2922"/>
                      <a:pt x="3499" y="1653"/>
                      <a:pt x="3032" y="907"/>
                    </a:cubicBezTo>
                    <a:cubicBezTo>
                      <a:pt x="2708" y="390"/>
                      <a:pt x="2170" y="0"/>
                      <a:pt x="1633"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2" name="Google Shape;2302;p51">
                <a:extLst>
                  <a:ext uri="{FF2B5EF4-FFF2-40B4-BE49-F238E27FC236}">
                    <a16:creationId xmlns:a16="http://schemas.microsoft.com/office/drawing/2014/main" id="{5296E62F-479F-2CDE-B9C5-10DA31B5E32E}"/>
                  </a:ext>
                </a:extLst>
              </p:cNvPr>
              <p:cNvSpPr/>
              <p:nvPr/>
            </p:nvSpPr>
            <p:spPr>
              <a:xfrm>
                <a:off x="6360625" y="4216500"/>
                <a:ext cx="189475" cy="84650"/>
              </a:xfrm>
              <a:custGeom>
                <a:avLst/>
                <a:gdLst/>
                <a:ahLst/>
                <a:cxnLst/>
                <a:rect l="l" t="t" r="r" b="b"/>
                <a:pathLst>
                  <a:path w="7579" h="3386" extrusionOk="0">
                    <a:moveTo>
                      <a:pt x="6258" y="0"/>
                    </a:moveTo>
                    <a:cubicBezTo>
                      <a:pt x="5018" y="0"/>
                      <a:pt x="3856" y="374"/>
                      <a:pt x="2681" y="978"/>
                    </a:cubicBezTo>
                    <a:cubicBezTo>
                      <a:pt x="1547" y="1554"/>
                      <a:pt x="383" y="2153"/>
                      <a:pt x="1" y="3385"/>
                    </a:cubicBezTo>
                    <a:cubicBezTo>
                      <a:pt x="2675" y="3244"/>
                      <a:pt x="5363" y="2549"/>
                      <a:pt x="7214" y="582"/>
                    </a:cubicBezTo>
                    <a:cubicBezTo>
                      <a:pt x="7344" y="447"/>
                      <a:pt x="7465" y="305"/>
                      <a:pt x="7578" y="155"/>
                    </a:cubicBezTo>
                    <a:cubicBezTo>
                      <a:pt x="7533" y="139"/>
                      <a:pt x="7485" y="123"/>
                      <a:pt x="7438" y="113"/>
                    </a:cubicBezTo>
                    <a:cubicBezTo>
                      <a:pt x="7035" y="36"/>
                      <a:pt x="6643" y="0"/>
                      <a:pt x="6258"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3" name="Google Shape;2303;p51">
                <a:extLst>
                  <a:ext uri="{FF2B5EF4-FFF2-40B4-BE49-F238E27FC236}">
                    <a16:creationId xmlns:a16="http://schemas.microsoft.com/office/drawing/2014/main" id="{2042C810-9A75-A85A-EF6A-06B7FD44D228}"/>
                  </a:ext>
                </a:extLst>
              </p:cNvPr>
              <p:cNvSpPr/>
              <p:nvPr/>
            </p:nvSpPr>
            <p:spPr>
              <a:xfrm>
                <a:off x="5804300" y="4386525"/>
                <a:ext cx="4800" cy="4525"/>
              </a:xfrm>
              <a:custGeom>
                <a:avLst/>
                <a:gdLst/>
                <a:ahLst/>
                <a:cxnLst/>
                <a:rect l="l" t="t" r="r" b="b"/>
                <a:pathLst>
                  <a:path w="192" h="181" extrusionOk="0">
                    <a:moveTo>
                      <a:pt x="192" y="1"/>
                    </a:moveTo>
                    <a:lnTo>
                      <a:pt x="0" y="175"/>
                    </a:lnTo>
                    <a:cubicBezTo>
                      <a:pt x="61" y="175"/>
                      <a:pt x="116" y="175"/>
                      <a:pt x="176" y="180"/>
                    </a:cubicBezTo>
                    <a:cubicBezTo>
                      <a:pt x="181" y="122"/>
                      <a:pt x="187" y="59"/>
                      <a:pt x="192" y="1"/>
                    </a:cubicBezTo>
                    <a:close/>
                  </a:path>
                </a:pathLst>
              </a:custGeom>
              <a:solidFill>
                <a:srgbClr val="D6D3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4" name="Google Shape;2304;p51">
                <a:extLst>
                  <a:ext uri="{FF2B5EF4-FFF2-40B4-BE49-F238E27FC236}">
                    <a16:creationId xmlns:a16="http://schemas.microsoft.com/office/drawing/2014/main" id="{FFAE4886-CA0F-AB42-11D6-C7BE611F028C}"/>
                  </a:ext>
                </a:extLst>
              </p:cNvPr>
              <p:cNvSpPr/>
              <p:nvPr/>
            </p:nvSpPr>
            <p:spPr>
              <a:xfrm>
                <a:off x="5850550" y="3347900"/>
                <a:ext cx="344175" cy="244900"/>
              </a:xfrm>
              <a:custGeom>
                <a:avLst/>
                <a:gdLst/>
                <a:ahLst/>
                <a:cxnLst/>
                <a:rect l="l" t="t" r="r" b="b"/>
                <a:pathLst>
                  <a:path w="13767" h="9796" extrusionOk="0">
                    <a:moveTo>
                      <a:pt x="6697" y="0"/>
                    </a:moveTo>
                    <a:cubicBezTo>
                      <a:pt x="6243" y="0"/>
                      <a:pt x="5791" y="39"/>
                      <a:pt x="5346" y="131"/>
                    </a:cubicBezTo>
                    <a:cubicBezTo>
                      <a:pt x="3673" y="477"/>
                      <a:pt x="2216" y="1584"/>
                      <a:pt x="1304" y="3020"/>
                    </a:cubicBezTo>
                    <a:cubicBezTo>
                      <a:pt x="688" y="3989"/>
                      <a:pt x="1" y="6334"/>
                      <a:pt x="103" y="7532"/>
                    </a:cubicBezTo>
                    <a:cubicBezTo>
                      <a:pt x="199" y="8647"/>
                      <a:pt x="11156" y="9795"/>
                      <a:pt x="12597" y="9795"/>
                    </a:cubicBezTo>
                    <a:cubicBezTo>
                      <a:pt x="12692" y="9795"/>
                      <a:pt x="12746" y="9790"/>
                      <a:pt x="12752" y="9780"/>
                    </a:cubicBezTo>
                    <a:cubicBezTo>
                      <a:pt x="13602" y="8308"/>
                      <a:pt x="13766" y="6944"/>
                      <a:pt x="13755" y="5229"/>
                    </a:cubicBezTo>
                    <a:cubicBezTo>
                      <a:pt x="13745" y="3514"/>
                      <a:pt x="12908" y="1709"/>
                      <a:pt x="11368" y="925"/>
                    </a:cubicBezTo>
                    <a:cubicBezTo>
                      <a:pt x="10824" y="648"/>
                      <a:pt x="10224" y="509"/>
                      <a:pt x="9629" y="383"/>
                    </a:cubicBezTo>
                    <a:cubicBezTo>
                      <a:pt x="8664" y="179"/>
                      <a:pt x="7675" y="0"/>
                      <a:pt x="6697"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5" name="Google Shape;2305;p51">
                <a:extLst>
                  <a:ext uri="{FF2B5EF4-FFF2-40B4-BE49-F238E27FC236}">
                    <a16:creationId xmlns:a16="http://schemas.microsoft.com/office/drawing/2014/main" id="{48A01841-3218-EE03-4B67-DFCDE67AD8B3}"/>
                  </a:ext>
                </a:extLst>
              </p:cNvPr>
              <p:cNvSpPr/>
              <p:nvPr/>
            </p:nvSpPr>
            <p:spPr>
              <a:xfrm>
                <a:off x="5824775" y="3530600"/>
                <a:ext cx="442775" cy="80025"/>
              </a:xfrm>
              <a:custGeom>
                <a:avLst/>
                <a:gdLst/>
                <a:ahLst/>
                <a:cxnLst/>
                <a:rect l="l" t="t" r="r" b="b"/>
                <a:pathLst>
                  <a:path w="17711" h="3201" extrusionOk="0">
                    <a:moveTo>
                      <a:pt x="1697" y="1"/>
                    </a:moveTo>
                    <a:cubicBezTo>
                      <a:pt x="1361" y="1"/>
                      <a:pt x="1074" y="46"/>
                      <a:pt x="896" y="170"/>
                    </a:cubicBezTo>
                    <a:cubicBezTo>
                      <a:pt x="1" y="790"/>
                      <a:pt x="2166" y="1066"/>
                      <a:pt x="2601" y="1167"/>
                    </a:cubicBezTo>
                    <a:cubicBezTo>
                      <a:pt x="6947" y="2180"/>
                      <a:pt x="11364" y="3200"/>
                      <a:pt x="15776" y="3200"/>
                    </a:cubicBezTo>
                    <a:cubicBezTo>
                      <a:pt x="16182" y="3200"/>
                      <a:pt x="16587" y="3191"/>
                      <a:pt x="16992" y="3173"/>
                    </a:cubicBezTo>
                    <a:cubicBezTo>
                      <a:pt x="17271" y="3160"/>
                      <a:pt x="17595" y="3116"/>
                      <a:pt x="17711" y="2888"/>
                    </a:cubicBezTo>
                    <a:cubicBezTo>
                      <a:pt x="16882" y="2518"/>
                      <a:pt x="15987" y="2307"/>
                      <a:pt x="15099" y="2110"/>
                    </a:cubicBezTo>
                    <a:cubicBezTo>
                      <a:pt x="13796" y="1823"/>
                      <a:pt x="12488" y="1560"/>
                      <a:pt x="11175" y="1324"/>
                    </a:cubicBezTo>
                    <a:cubicBezTo>
                      <a:pt x="8824" y="903"/>
                      <a:pt x="6464" y="566"/>
                      <a:pt x="4096" y="314"/>
                    </a:cubicBezTo>
                    <a:cubicBezTo>
                      <a:pt x="3581" y="259"/>
                      <a:pt x="2501" y="1"/>
                      <a:pt x="1697"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6" name="Google Shape;2306;p51">
                <a:extLst>
                  <a:ext uri="{FF2B5EF4-FFF2-40B4-BE49-F238E27FC236}">
                    <a16:creationId xmlns:a16="http://schemas.microsoft.com/office/drawing/2014/main" id="{278AF74A-235E-9A37-2FBE-A67E54D07330}"/>
                  </a:ext>
                </a:extLst>
              </p:cNvPr>
              <p:cNvSpPr/>
              <p:nvPr/>
            </p:nvSpPr>
            <p:spPr>
              <a:xfrm>
                <a:off x="5578475" y="4469025"/>
                <a:ext cx="461350" cy="290025"/>
              </a:xfrm>
              <a:custGeom>
                <a:avLst/>
                <a:gdLst/>
                <a:ahLst/>
                <a:cxnLst/>
                <a:rect l="l" t="t" r="r" b="b"/>
                <a:pathLst>
                  <a:path w="18454" h="11601" extrusionOk="0">
                    <a:moveTo>
                      <a:pt x="5918" y="1"/>
                    </a:moveTo>
                    <a:lnTo>
                      <a:pt x="0" y="10508"/>
                    </a:lnTo>
                    <a:lnTo>
                      <a:pt x="1093" y="11601"/>
                    </a:lnTo>
                    <a:lnTo>
                      <a:pt x="6419" y="3163"/>
                    </a:lnTo>
                    <a:lnTo>
                      <a:pt x="18454" y="2954"/>
                    </a:lnTo>
                    <a:cubicBezTo>
                      <a:pt x="15827" y="798"/>
                      <a:pt x="10760" y="1845"/>
                      <a:pt x="5965" y="21"/>
                    </a:cubicBezTo>
                    <a:cubicBezTo>
                      <a:pt x="5963" y="38"/>
                      <a:pt x="5958" y="45"/>
                      <a:pt x="5953" y="45"/>
                    </a:cubicBezTo>
                    <a:cubicBezTo>
                      <a:pt x="5938" y="45"/>
                      <a:pt x="5918" y="1"/>
                      <a:pt x="5918"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7" name="Google Shape;2307;p51">
                <a:extLst>
                  <a:ext uri="{FF2B5EF4-FFF2-40B4-BE49-F238E27FC236}">
                    <a16:creationId xmlns:a16="http://schemas.microsoft.com/office/drawing/2014/main" id="{93EA3FCE-F82A-0092-D92E-0F6854089271}"/>
                  </a:ext>
                </a:extLst>
              </p:cNvPr>
              <p:cNvSpPr/>
              <p:nvPr/>
            </p:nvSpPr>
            <p:spPr>
              <a:xfrm>
                <a:off x="6039800" y="4314575"/>
                <a:ext cx="196150" cy="228325"/>
              </a:xfrm>
              <a:custGeom>
                <a:avLst/>
                <a:gdLst/>
                <a:ahLst/>
                <a:cxnLst/>
                <a:rect l="l" t="t" r="r" b="b"/>
                <a:pathLst>
                  <a:path w="7846" h="9133" extrusionOk="0">
                    <a:moveTo>
                      <a:pt x="7571" y="1"/>
                    </a:moveTo>
                    <a:cubicBezTo>
                      <a:pt x="4403" y="2492"/>
                      <a:pt x="3523" y="5741"/>
                      <a:pt x="1" y="9132"/>
                    </a:cubicBezTo>
                    <a:lnTo>
                      <a:pt x="7845" y="3214"/>
                    </a:lnTo>
                    <a:lnTo>
                      <a:pt x="7571"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8" name="Google Shape;2308;p51">
                <a:extLst>
                  <a:ext uri="{FF2B5EF4-FFF2-40B4-BE49-F238E27FC236}">
                    <a16:creationId xmlns:a16="http://schemas.microsoft.com/office/drawing/2014/main" id="{9DAA70A6-8044-CB7D-21FB-499CEE98A87B}"/>
                  </a:ext>
                </a:extLst>
              </p:cNvPr>
              <p:cNvSpPr/>
              <p:nvPr/>
            </p:nvSpPr>
            <p:spPr>
              <a:xfrm>
                <a:off x="6039800" y="4338600"/>
                <a:ext cx="252275" cy="204300"/>
              </a:xfrm>
              <a:custGeom>
                <a:avLst/>
                <a:gdLst/>
                <a:ahLst/>
                <a:cxnLst/>
                <a:rect l="l" t="t" r="r" b="b"/>
                <a:pathLst>
                  <a:path w="10091" h="8172" extrusionOk="0">
                    <a:moveTo>
                      <a:pt x="10091" y="1"/>
                    </a:moveTo>
                    <a:lnTo>
                      <a:pt x="10091" y="1"/>
                    </a:lnTo>
                    <a:cubicBezTo>
                      <a:pt x="6514" y="2163"/>
                      <a:pt x="1" y="8171"/>
                      <a:pt x="1" y="8171"/>
                    </a:cubicBezTo>
                    <a:lnTo>
                      <a:pt x="8306" y="4976"/>
                    </a:lnTo>
                    <a:cubicBezTo>
                      <a:pt x="8306" y="4976"/>
                      <a:pt x="9759" y="928"/>
                      <a:pt x="10091"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9" name="Google Shape;2309;p51">
                <a:extLst>
                  <a:ext uri="{FF2B5EF4-FFF2-40B4-BE49-F238E27FC236}">
                    <a16:creationId xmlns:a16="http://schemas.microsoft.com/office/drawing/2014/main" id="{BA623961-B0C6-0C05-8702-29A495E6DB69}"/>
                  </a:ext>
                </a:extLst>
              </p:cNvPr>
              <p:cNvSpPr/>
              <p:nvPr/>
            </p:nvSpPr>
            <p:spPr>
              <a:xfrm>
                <a:off x="5592625" y="4382375"/>
                <a:ext cx="722050" cy="397525"/>
              </a:xfrm>
              <a:custGeom>
                <a:avLst/>
                <a:gdLst/>
                <a:ahLst/>
                <a:cxnLst/>
                <a:rect l="l" t="t" r="r" b="b"/>
                <a:pathLst>
                  <a:path w="28882" h="15901" extrusionOk="0">
                    <a:moveTo>
                      <a:pt x="28881" y="0"/>
                    </a:moveTo>
                    <a:lnTo>
                      <a:pt x="20698" y="4652"/>
                    </a:lnTo>
                    <a:cubicBezTo>
                      <a:pt x="20698" y="4652"/>
                      <a:pt x="19180" y="6511"/>
                      <a:pt x="17083" y="6511"/>
                    </a:cubicBezTo>
                    <a:cubicBezTo>
                      <a:pt x="16809" y="6511"/>
                      <a:pt x="16524" y="6479"/>
                      <a:pt x="16232" y="6407"/>
                    </a:cubicBezTo>
                    <a:lnTo>
                      <a:pt x="5853" y="6627"/>
                    </a:lnTo>
                    <a:lnTo>
                      <a:pt x="0" y="15900"/>
                    </a:lnTo>
                    <a:cubicBezTo>
                      <a:pt x="0" y="15900"/>
                      <a:pt x="8657" y="15230"/>
                      <a:pt x="11067" y="15230"/>
                    </a:cubicBezTo>
                    <a:cubicBezTo>
                      <a:pt x="11138" y="15230"/>
                      <a:pt x="11203" y="15231"/>
                      <a:pt x="11263" y="15232"/>
                    </a:cubicBezTo>
                    <a:cubicBezTo>
                      <a:pt x="11465" y="15236"/>
                      <a:pt x="11601" y="15246"/>
                      <a:pt x="11657" y="15265"/>
                    </a:cubicBezTo>
                    <a:cubicBezTo>
                      <a:pt x="12405" y="15465"/>
                      <a:pt x="13001" y="15539"/>
                      <a:pt x="13472" y="15539"/>
                    </a:cubicBezTo>
                    <a:cubicBezTo>
                      <a:pt x="14620" y="15539"/>
                      <a:pt x="15028" y="15104"/>
                      <a:pt x="15103" y="15011"/>
                    </a:cubicBezTo>
                    <a:lnTo>
                      <a:pt x="15109" y="15001"/>
                    </a:lnTo>
                    <a:lnTo>
                      <a:pt x="15115" y="14992"/>
                    </a:lnTo>
                    <a:lnTo>
                      <a:pt x="21633" y="13102"/>
                    </a:lnTo>
                    <a:lnTo>
                      <a:pt x="28881" y="0"/>
                    </a:ln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0" name="Google Shape;2310;p51">
                <a:extLst>
                  <a:ext uri="{FF2B5EF4-FFF2-40B4-BE49-F238E27FC236}">
                    <a16:creationId xmlns:a16="http://schemas.microsoft.com/office/drawing/2014/main" id="{6464CFA7-8546-ADCB-75BC-F5BF50BE080A}"/>
                  </a:ext>
                </a:extLst>
              </p:cNvPr>
              <p:cNvSpPr/>
              <p:nvPr/>
            </p:nvSpPr>
            <p:spPr>
              <a:xfrm>
                <a:off x="5874175" y="4498675"/>
                <a:ext cx="235900" cy="272200"/>
              </a:xfrm>
              <a:custGeom>
                <a:avLst/>
                <a:gdLst/>
                <a:ahLst/>
                <a:cxnLst/>
                <a:rect l="l" t="t" r="r" b="b"/>
                <a:pathLst>
                  <a:path w="9436" h="10888" extrusionOk="0">
                    <a:moveTo>
                      <a:pt x="9436" y="0"/>
                    </a:moveTo>
                    <a:cubicBezTo>
                      <a:pt x="9435" y="1"/>
                      <a:pt x="7917" y="1860"/>
                      <a:pt x="5820" y="1860"/>
                    </a:cubicBezTo>
                    <a:cubicBezTo>
                      <a:pt x="5546" y="1860"/>
                      <a:pt x="5262" y="1828"/>
                      <a:pt x="4970" y="1757"/>
                    </a:cubicBezTo>
                    <a:lnTo>
                      <a:pt x="1" y="10580"/>
                    </a:lnTo>
                    <a:cubicBezTo>
                      <a:pt x="203" y="10584"/>
                      <a:pt x="339" y="10595"/>
                      <a:pt x="395" y="10615"/>
                    </a:cubicBezTo>
                    <a:cubicBezTo>
                      <a:pt x="1143" y="10814"/>
                      <a:pt x="1738" y="10887"/>
                      <a:pt x="2209" y="10887"/>
                    </a:cubicBezTo>
                    <a:cubicBezTo>
                      <a:pt x="3357" y="10887"/>
                      <a:pt x="3766" y="10453"/>
                      <a:pt x="3841" y="10360"/>
                    </a:cubicBezTo>
                    <a:lnTo>
                      <a:pt x="3847" y="10351"/>
                    </a:lnTo>
                    <a:lnTo>
                      <a:pt x="3853" y="10341"/>
                    </a:lnTo>
                    <a:lnTo>
                      <a:pt x="9436" y="0"/>
                    </a:ln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1" name="Google Shape;2311;p51">
                <a:extLst>
                  <a:ext uri="{FF2B5EF4-FFF2-40B4-BE49-F238E27FC236}">
                    <a16:creationId xmlns:a16="http://schemas.microsoft.com/office/drawing/2014/main" id="{AD09431E-7F58-DC09-307F-20AB114A7E2E}"/>
                  </a:ext>
                </a:extLst>
              </p:cNvPr>
              <p:cNvSpPr/>
              <p:nvPr/>
            </p:nvSpPr>
            <p:spPr>
              <a:xfrm>
                <a:off x="5578475" y="4469025"/>
                <a:ext cx="160500" cy="290000"/>
              </a:xfrm>
              <a:custGeom>
                <a:avLst/>
                <a:gdLst/>
                <a:ahLst/>
                <a:cxnLst/>
                <a:rect l="l" t="t" r="r" b="b"/>
                <a:pathLst>
                  <a:path w="6420" h="11600" extrusionOk="0">
                    <a:moveTo>
                      <a:pt x="5918" y="1"/>
                    </a:moveTo>
                    <a:lnTo>
                      <a:pt x="0" y="10508"/>
                    </a:lnTo>
                    <a:lnTo>
                      <a:pt x="1093" y="11600"/>
                    </a:lnTo>
                    <a:lnTo>
                      <a:pt x="6419" y="3161"/>
                    </a:lnTo>
                    <a:lnTo>
                      <a:pt x="5918"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2" name="Google Shape;2312;p51">
                <a:extLst>
                  <a:ext uri="{FF2B5EF4-FFF2-40B4-BE49-F238E27FC236}">
                    <a16:creationId xmlns:a16="http://schemas.microsoft.com/office/drawing/2014/main" id="{805FB702-95F5-02E9-2D21-F4C7AADDD645}"/>
                  </a:ext>
                </a:extLst>
              </p:cNvPr>
              <p:cNvSpPr/>
              <p:nvPr/>
            </p:nvSpPr>
            <p:spPr>
              <a:xfrm>
                <a:off x="5401825" y="4271400"/>
                <a:ext cx="357775" cy="376625"/>
              </a:xfrm>
              <a:custGeom>
                <a:avLst/>
                <a:gdLst/>
                <a:ahLst/>
                <a:cxnLst/>
                <a:rect l="l" t="t" r="r" b="b"/>
                <a:pathLst>
                  <a:path w="14311" h="15065" extrusionOk="0">
                    <a:moveTo>
                      <a:pt x="1929" y="1"/>
                    </a:moveTo>
                    <a:cubicBezTo>
                      <a:pt x="1562" y="1"/>
                      <a:pt x="1222" y="228"/>
                      <a:pt x="951" y="505"/>
                    </a:cubicBezTo>
                    <a:cubicBezTo>
                      <a:pt x="342" y="1131"/>
                      <a:pt x="1" y="2062"/>
                      <a:pt x="21" y="2985"/>
                    </a:cubicBezTo>
                    <a:cubicBezTo>
                      <a:pt x="22" y="2985"/>
                      <a:pt x="136" y="7624"/>
                      <a:pt x="1066" y="9777"/>
                    </a:cubicBezTo>
                    <a:cubicBezTo>
                      <a:pt x="1625" y="11071"/>
                      <a:pt x="2379" y="12288"/>
                      <a:pt x="3406" y="13153"/>
                    </a:cubicBezTo>
                    <a:cubicBezTo>
                      <a:pt x="5364" y="14804"/>
                      <a:pt x="7987" y="14960"/>
                      <a:pt x="10436" y="15051"/>
                    </a:cubicBezTo>
                    <a:cubicBezTo>
                      <a:pt x="10623" y="15058"/>
                      <a:pt x="10811" y="15065"/>
                      <a:pt x="10998" y="15065"/>
                    </a:cubicBezTo>
                    <a:cubicBezTo>
                      <a:pt x="11363" y="15065"/>
                      <a:pt x="11727" y="15039"/>
                      <a:pt x="12079" y="14939"/>
                    </a:cubicBezTo>
                    <a:cubicBezTo>
                      <a:pt x="13217" y="14615"/>
                      <a:pt x="14124" y="13455"/>
                      <a:pt x="14258" y="12152"/>
                    </a:cubicBezTo>
                    <a:cubicBezTo>
                      <a:pt x="14311" y="11647"/>
                      <a:pt x="14243" y="11096"/>
                      <a:pt x="13950" y="10706"/>
                    </a:cubicBezTo>
                    <a:cubicBezTo>
                      <a:pt x="13635" y="10284"/>
                      <a:pt x="13125" y="10125"/>
                      <a:pt x="12648" y="9984"/>
                    </a:cubicBezTo>
                    <a:cubicBezTo>
                      <a:pt x="10459" y="9340"/>
                      <a:pt x="8208" y="8579"/>
                      <a:pt x="6516" y="6900"/>
                    </a:cubicBezTo>
                    <a:cubicBezTo>
                      <a:pt x="5114" y="5508"/>
                      <a:pt x="4215" y="3600"/>
                      <a:pt x="3450" y="1685"/>
                    </a:cubicBezTo>
                    <a:cubicBezTo>
                      <a:pt x="3146" y="920"/>
                      <a:pt x="2703" y="24"/>
                      <a:pt x="1954" y="1"/>
                    </a:cubicBezTo>
                    <a:cubicBezTo>
                      <a:pt x="1946" y="1"/>
                      <a:pt x="1937" y="1"/>
                      <a:pt x="192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3" name="Google Shape;2313;p51">
                <a:extLst>
                  <a:ext uri="{FF2B5EF4-FFF2-40B4-BE49-F238E27FC236}">
                    <a16:creationId xmlns:a16="http://schemas.microsoft.com/office/drawing/2014/main" id="{DA4A825F-7C21-C56A-DFCF-E1E64E4E9980}"/>
                  </a:ext>
                </a:extLst>
              </p:cNvPr>
              <p:cNvSpPr/>
              <p:nvPr/>
            </p:nvSpPr>
            <p:spPr>
              <a:xfrm>
                <a:off x="5779125" y="4050150"/>
                <a:ext cx="717600" cy="140850"/>
              </a:xfrm>
              <a:custGeom>
                <a:avLst/>
                <a:gdLst/>
                <a:ahLst/>
                <a:cxnLst/>
                <a:rect l="l" t="t" r="r" b="b"/>
                <a:pathLst>
                  <a:path w="28704" h="5634" extrusionOk="0">
                    <a:moveTo>
                      <a:pt x="0" y="0"/>
                    </a:moveTo>
                    <a:cubicBezTo>
                      <a:pt x="524" y="349"/>
                      <a:pt x="1052" y="692"/>
                      <a:pt x="1584" y="1031"/>
                    </a:cubicBezTo>
                    <a:lnTo>
                      <a:pt x="3227" y="1963"/>
                    </a:lnTo>
                    <a:lnTo>
                      <a:pt x="4927" y="2779"/>
                    </a:lnTo>
                    <a:lnTo>
                      <a:pt x="6668" y="3502"/>
                    </a:lnTo>
                    <a:cubicBezTo>
                      <a:pt x="9014" y="4398"/>
                      <a:pt x="11462" y="4989"/>
                      <a:pt x="13937" y="5348"/>
                    </a:cubicBezTo>
                    <a:cubicBezTo>
                      <a:pt x="15412" y="5532"/>
                      <a:pt x="16899" y="5633"/>
                      <a:pt x="18386" y="5633"/>
                    </a:cubicBezTo>
                    <a:cubicBezTo>
                      <a:pt x="19396" y="5633"/>
                      <a:pt x="20407" y="5586"/>
                      <a:pt x="21413" y="5487"/>
                    </a:cubicBezTo>
                    <a:lnTo>
                      <a:pt x="23270" y="5248"/>
                    </a:lnTo>
                    <a:lnTo>
                      <a:pt x="25110" y="4908"/>
                    </a:lnTo>
                    <a:lnTo>
                      <a:pt x="26923" y="4442"/>
                    </a:lnTo>
                    <a:cubicBezTo>
                      <a:pt x="27520" y="4254"/>
                      <a:pt x="28114" y="4061"/>
                      <a:pt x="28704" y="3864"/>
                    </a:cubicBezTo>
                    <a:lnTo>
                      <a:pt x="28704" y="3864"/>
                    </a:lnTo>
                    <a:cubicBezTo>
                      <a:pt x="28096" y="3997"/>
                      <a:pt x="27491" y="4136"/>
                      <a:pt x="26888" y="4283"/>
                    </a:cubicBezTo>
                    <a:lnTo>
                      <a:pt x="25060" y="4610"/>
                    </a:lnTo>
                    <a:lnTo>
                      <a:pt x="23224" y="4860"/>
                    </a:lnTo>
                    <a:lnTo>
                      <a:pt x="21381" y="5013"/>
                    </a:lnTo>
                    <a:cubicBezTo>
                      <a:pt x="20594" y="5059"/>
                      <a:pt x="19806" y="5083"/>
                      <a:pt x="19018" y="5083"/>
                    </a:cubicBezTo>
                    <a:cubicBezTo>
                      <a:pt x="17343" y="5083"/>
                      <a:pt x="15670" y="4974"/>
                      <a:pt x="14012" y="4734"/>
                    </a:cubicBezTo>
                    <a:cubicBezTo>
                      <a:pt x="11567" y="4431"/>
                      <a:pt x="9160" y="3841"/>
                      <a:pt x="6813" y="3053"/>
                    </a:cubicBezTo>
                    <a:lnTo>
                      <a:pt x="5065" y="2418"/>
                    </a:lnTo>
                    <a:lnTo>
                      <a:pt x="3349" y="1689"/>
                    </a:lnTo>
                    <a:lnTo>
                      <a:pt x="1658" y="886"/>
                    </a:lnTo>
                    <a:cubicBezTo>
                      <a:pt x="1109" y="587"/>
                      <a:pt x="557" y="292"/>
                      <a:pt x="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grpSp>
        <p:nvGrpSpPr>
          <p:cNvPr id="74" name="Google Shape;2260;p51">
            <a:extLst>
              <a:ext uri="{FF2B5EF4-FFF2-40B4-BE49-F238E27FC236}">
                <a16:creationId xmlns:a16="http://schemas.microsoft.com/office/drawing/2014/main" id="{080485C8-EA8A-AB07-71C9-BE635A924D09}"/>
              </a:ext>
            </a:extLst>
          </p:cNvPr>
          <p:cNvGrpSpPr/>
          <p:nvPr/>
        </p:nvGrpSpPr>
        <p:grpSpPr>
          <a:xfrm>
            <a:off x="76095" y="1496815"/>
            <a:ext cx="2854464" cy="4099047"/>
            <a:chOff x="5904653" y="1806036"/>
            <a:chExt cx="2339486" cy="2775714"/>
          </a:xfrm>
        </p:grpSpPr>
        <p:sp>
          <p:nvSpPr>
            <p:cNvPr id="75" name="Google Shape;2261;p51">
              <a:extLst>
                <a:ext uri="{FF2B5EF4-FFF2-40B4-BE49-F238E27FC236}">
                  <a16:creationId xmlns:a16="http://schemas.microsoft.com/office/drawing/2014/main" id="{0F915475-B4E3-6EB5-53EC-DAD4C11E846B}"/>
                </a:ext>
              </a:extLst>
            </p:cNvPr>
            <p:cNvSpPr/>
            <p:nvPr/>
          </p:nvSpPr>
          <p:spPr>
            <a:xfrm>
              <a:off x="6188850" y="4392750"/>
              <a:ext cx="1464600" cy="189000"/>
            </a:xfrm>
            <a:prstGeom prst="ellipse">
              <a:avLst/>
            </a:prstGeom>
            <a:solidFill>
              <a:srgbClr val="EDE7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6" name="Google Shape;2262;p51">
              <a:extLst>
                <a:ext uri="{FF2B5EF4-FFF2-40B4-BE49-F238E27FC236}">
                  <a16:creationId xmlns:a16="http://schemas.microsoft.com/office/drawing/2014/main" id="{452978CC-6420-FB00-C158-EE06D468C40B}"/>
                </a:ext>
              </a:extLst>
            </p:cNvPr>
            <p:cNvGrpSpPr/>
            <p:nvPr/>
          </p:nvGrpSpPr>
          <p:grpSpPr>
            <a:xfrm>
              <a:off x="5904653" y="1806036"/>
              <a:ext cx="2339486" cy="2687221"/>
              <a:chOff x="4834100" y="3347900"/>
              <a:chExt cx="1793750" cy="2060075"/>
            </a:xfrm>
          </p:grpSpPr>
          <p:sp>
            <p:nvSpPr>
              <p:cNvPr id="77" name="Google Shape;2263;p51">
                <a:extLst>
                  <a:ext uri="{FF2B5EF4-FFF2-40B4-BE49-F238E27FC236}">
                    <a16:creationId xmlns:a16="http://schemas.microsoft.com/office/drawing/2014/main" id="{74DDA8D6-30C2-C7FF-8FA0-B6B956AE47FD}"/>
                  </a:ext>
                </a:extLst>
              </p:cNvPr>
              <p:cNvSpPr/>
              <p:nvPr/>
            </p:nvSpPr>
            <p:spPr>
              <a:xfrm>
                <a:off x="5868525" y="4306375"/>
                <a:ext cx="5775" cy="3725"/>
              </a:xfrm>
              <a:custGeom>
                <a:avLst/>
                <a:gdLst/>
                <a:ahLst/>
                <a:cxnLst/>
                <a:rect l="l" t="t" r="r" b="b"/>
                <a:pathLst>
                  <a:path w="231" h="149" extrusionOk="0">
                    <a:moveTo>
                      <a:pt x="13" y="1"/>
                    </a:moveTo>
                    <a:cubicBezTo>
                      <a:pt x="12" y="44"/>
                      <a:pt x="8" y="88"/>
                      <a:pt x="1" y="130"/>
                    </a:cubicBezTo>
                    <a:lnTo>
                      <a:pt x="230" y="148"/>
                    </a:lnTo>
                    <a:cubicBezTo>
                      <a:pt x="160" y="99"/>
                      <a:pt x="83" y="51"/>
                      <a:pt x="13"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2264;p51">
                <a:extLst>
                  <a:ext uri="{FF2B5EF4-FFF2-40B4-BE49-F238E27FC236}">
                    <a16:creationId xmlns:a16="http://schemas.microsoft.com/office/drawing/2014/main" id="{7EDA4FDC-1DD9-4D24-D5EC-FFEF5C6CA39E}"/>
                  </a:ext>
                </a:extLst>
              </p:cNvPr>
              <p:cNvSpPr/>
              <p:nvPr/>
            </p:nvSpPr>
            <p:spPr>
              <a:xfrm>
                <a:off x="5286050" y="4147250"/>
                <a:ext cx="153950" cy="259500"/>
              </a:xfrm>
              <a:custGeom>
                <a:avLst/>
                <a:gdLst/>
                <a:ahLst/>
                <a:cxnLst/>
                <a:rect l="l" t="t" r="r" b="b"/>
                <a:pathLst>
                  <a:path w="6158" h="10380" extrusionOk="0">
                    <a:moveTo>
                      <a:pt x="3644" y="1"/>
                    </a:moveTo>
                    <a:cubicBezTo>
                      <a:pt x="3600" y="1"/>
                      <a:pt x="3556" y="2"/>
                      <a:pt x="3511" y="5"/>
                    </a:cubicBezTo>
                    <a:cubicBezTo>
                      <a:pt x="2399" y="2881"/>
                      <a:pt x="1201" y="6098"/>
                      <a:pt x="772" y="7317"/>
                    </a:cubicBezTo>
                    <a:cubicBezTo>
                      <a:pt x="672" y="7608"/>
                      <a:pt x="578" y="7899"/>
                      <a:pt x="484" y="8190"/>
                    </a:cubicBezTo>
                    <a:cubicBezTo>
                      <a:pt x="318" y="8691"/>
                      <a:pt x="154" y="9191"/>
                      <a:pt x="1" y="9687"/>
                    </a:cubicBezTo>
                    <a:cubicBezTo>
                      <a:pt x="136" y="10156"/>
                      <a:pt x="577" y="10379"/>
                      <a:pt x="1040" y="10379"/>
                    </a:cubicBezTo>
                    <a:cubicBezTo>
                      <a:pt x="1464" y="10379"/>
                      <a:pt x="1906" y="10193"/>
                      <a:pt x="2153" y="9836"/>
                    </a:cubicBezTo>
                    <a:cubicBezTo>
                      <a:pt x="3264" y="8221"/>
                      <a:pt x="4510" y="6643"/>
                      <a:pt x="5516" y="4954"/>
                    </a:cubicBezTo>
                    <a:cubicBezTo>
                      <a:pt x="5834" y="4423"/>
                      <a:pt x="6028" y="3785"/>
                      <a:pt x="5998" y="3186"/>
                    </a:cubicBezTo>
                    <a:cubicBezTo>
                      <a:pt x="6157" y="2456"/>
                      <a:pt x="6010" y="1683"/>
                      <a:pt x="5339" y="847"/>
                    </a:cubicBezTo>
                    <a:cubicBezTo>
                      <a:pt x="4895" y="286"/>
                      <a:pt x="4275" y="1"/>
                      <a:pt x="3644" y="1"/>
                    </a:cubicBezTo>
                    <a:close/>
                  </a:path>
                </a:pathLst>
              </a:custGeom>
              <a:solidFill>
                <a:srgbClr val="89A5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2265;p51">
                <a:extLst>
                  <a:ext uri="{FF2B5EF4-FFF2-40B4-BE49-F238E27FC236}">
                    <a16:creationId xmlns:a16="http://schemas.microsoft.com/office/drawing/2014/main" id="{725DFB65-FF60-974A-2FE5-5C9FF481EB17}"/>
                  </a:ext>
                </a:extLst>
              </p:cNvPr>
              <p:cNvSpPr/>
              <p:nvPr/>
            </p:nvSpPr>
            <p:spPr>
              <a:xfrm>
                <a:off x="5213400" y="4344500"/>
                <a:ext cx="115850" cy="105600"/>
              </a:xfrm>
              <a:custGeom>
                <a:avLst/>
                <a:gdLst/>
                <a:ahLst/>
                <a:cxnLst/>
                <a:rect l="l" t="t" r="r" b="b"/>
                <a:pathLst>
                  <a:path w="4634" h="4224" extrusionOk="0">
                    <a:moveTo>
                      <a:pt x="1970" y="0"/>
                    </a:moveTo>
                    <a:cubicBezTo>
                      <a:pt x="1836" y="0"/>
                      <a:pt x="1703" y="10"/>
                      <a:pt x="1570" y="31"/>
                    </a:cubicBezTo>
                    <a:cubicBezTo>
                      <a:pt x="1060" y="114"/>
                      <a:pt x="520" y="406"/>
                      <a:pt x="350" y="919"/>
                    </a:cubicBezTo>
                    <a:cubicBezTo>
                      <a:pt x="0" y="1973"/>
                      <a:pt x="2506" y="4223"/>
                      <a:pt x="3103" y="4223"/>
                    </a:cubicBezTo>
                    <a:cubicBezTo>
                      <a:pt x="3123" y="4223"/>
                      <a:pt x="3140" y="4221"/>
                      <a:pt x="3156" y="4216"/>
                    </a:cubicBezTo>
                    <a:cubicBezTo>
                      <a:pt x="3365" y="4147"/>
                      <a:pt x="3843" y="2823"/>
                      <a:pt x="3970" y="2570"/>
                    </a:cubicBezTo>
                    <a:cubicBezTo>
                      <a:pt x="4272" y="1969"/>
                      <a:pt x="4581" y="1364"/>
                      <a:pt x="4629" y="672"/>
                    </a:cubicBezTo>
                    <a:cubicBezTo>
                      <a:pt x="4634" y="603"/>
                      <a:pt x="4632" y="527"/>
                      <a:pt x="4588" y="477"/>
                    </a:cubicBezTo>
                    <a:cubicBezTo>
                      <a:pt x="4553" y="438"/>
                      <a:pt x="4499" y="426"/>
                      <a:pt x="4448" y="416"/>
                    </a:cubicBezTo>
                    <a:lnTo>
                      <a:pt x="3109" y="150"/>
                    </a:lnTo>
                    <a:cubicBezTo>
                      <a:pt x="2733" y="75"/>
                      <a:pt x="2351" y="0"/>
                      <a:pt x="197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2266;p51">
                <a:extLst>
                  <a:ext uri="{FF2B5EF4-FFF2-40B4-BE49-F238E27FC236}">
                    <a16:creationId xmlns:a16="http://schemas.microsoft.com/office/drawing/2014/main" id="{8BA04077-F81E-7263-BF07-3C67FF3181A7}"/>
                  </a:ext>
                </a:extLst>
              </p:cNvPr>
              <p:cNvSpPr/>
              <p:nvPr/>
            </p:nvSpPr>
            <p:spPr>
              <a:xfrm>
                <a:off x="4977525" y="4354700"/>
                <a:ext cx="107525" cy="114350"/>
              </a:xfrm>
              <a:custGeom>
                <a:avLst/>
                <a:gdLst/>
                <a:ahLst/>
                <a:cxnLst/>
                <a:rect l="l" t="t" r="r" b="b"/>
                <a:pathLst>
                  <a:path w="4301" h="4574" extrusionOk="0">
                    <a:moveTo>
                      <a:pt x="3311" y="0"/>
                    </a:moveTo>
                    <a:cubicBezTo>
                      <a:pt x="2161" y="0"/>
                      <a:pt x="1" y="1786"/>
                      <a:pt x="35" y="2251"/>
                    </a:cubicBezTo>
                    <a:cubicBezTo>
                      <a:pt x="52" y="2482"/>
                      <a:pt x="1174" y="3267"/>
                      <a:pt x="1378" y="3453"/>
                    </a:cubicBezTo>
                    <a:cubicBezTo>
                      <a:pt x="1868" y="3897"/>
                      <a:pt x="2360" y="4349"/>
                      <a:pt x="2992" y="4551"/>
                    </a:cubicBezTo>
                    <a:cubicBezTo>
                      <a:pt x="3027" y="4563"/>
                      <a:pt x="3066" y="4573"/>
                      <a:pt x="3103" y="4573"/>
                    </a:cubicBezTo>
                    <a:cubicBezTo>
                      <a:pt x="3130" y="4573"/>
                      <a:pt x="3157" y="4567"/>
                      <a:pt x="3181" y="4552"/>
                    </a:cubicBezTo>
                    <a:cubicBezTo>
                      <a:pt x="3225" y="4525"/>
                      <a:pt x="3247" y="4472"/>
                      <a:pt x="3269" y="4423"/>
                    </a:cubicBezTo>
                    <a:cubicBezTo>
                      <a:pt x="3450" y="3985"/>
                      <a:pt x="3631" y="3546"/>
                      <a:pt x="3812" y="3107"/>
                    </a:cubicBezTo>
                    <a:cubicBezTo>
                      <a:pt x="4019" y="2609"/>
                      <a:pt x="4228" y="2099"/>
                      <a:pt x="4265" y="1555"/>
                    </a:cubicBezTo>
                    <a:cubicBezTo>
                      <a:pt x="4301" y="1013"/>
                      <a:pt x="4151" y="396"/>
                      <a:pt x="3714" y="106"/>
                    </a:cubicBezTo>
                    <a:cubicBezTo>
                      <a:pt x="3603" y="33"/>
                      <a:pt x="3466" y="0"/>
                      <a:pt x="3311"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2267;p51">
                <a:extLst>
                  <a:ext uri="{FF2B5EF4-FFF2-40B4-BE49-F238E27FC236}">
                    <a16:creationId xmlns:a16="http://schemas.microsoft.com/office/drawing/2014/main" id="{50FFE62D-7F5C-F271-5601-0A97379895CA}"/>
                  </a:ext>
                </a:extLst>
              </p:cNvPr>
              <p:cNvSpPr/>
              <p:nvPr/>
            </p:nvSpPr>
            <p:spPr>
              <a:xfrm>
                <a:off x="4878225" y="4172975"/>
                <a:ext cx="113825" cy="106725"/>
              </a:xfrm>
              <a:custGeom>
                <a:avLst/>
                <a:gdLst/>
                <a:ahLst/>
                <a:cxnLst/>
                <a:rect l="l" t="t" r="r" b="b"/>
                <a:pathLst>
                  <a:path w="4553" h="4269" extrusionOk="0">
                    <a:moveTo>
                      <a:pt x="2942" y="1"/>
                    </a:moveTo>
                    <a:cubicBezTo>
                      <a:pt x="1739" y="1"/>
                      <a:pt x="189" y="480"/>
                      <a:pt x="75" y="812"/>
                    </a:cubicBezTo>
                    <a:cubicBezTo>
                      <a:pt x="0" y="1030"/>
                      <a:pt x="717" y="2228"/>
                      <a:pt x="831" y="2488"/>
                    </a:cubicBezTo>
                    <a:cubicBezTo>
                      <a:pt x="1105" y="3103"/>
                      <a:pt x="1377" y="3728"/>
                      <a:pt x="1874" y="4184"/>
                    </a:cubicBezTo>
                    <a:cubicBezTo>
                      <a:pt x="1919" y="4226"/>
                      <a:pt x="1972" y="4269"/>
                      <a:pt x="2031" y="4269"/>
                    </a:cubicBezTo>
                    <a:cubicBezTo>
                      <a:pt x="2036" y="4269"/>
                      <a:pt x="2041" y="4268"/>
                      <a:pt x="2047" y="4268"/>
                    </a:cubicBezTo>
                    <a:cubicBezTo>
                      <a:pt x="2098" y="4262"/>
                      <a:pt x="2138" y="4224"/>
                      <a:pt x="2176" y="4188"/>
                    </a:cubicBezTo>
                    <a:lnTo>
                      <a:pt x="3186" y="3224"/>
                    </a:lnTo>
                    <a:cubicBezTo>
                      <a:pt x="3569" y="2857"/>
                      <a:pt x="3959" y="2483"/>
                      <a:pt x="4204" y="2004"/>
                    </a:cubicBezTo>
                    <a:cubicBezTo>
                      <a:pt x="4449" y="1524"/>
                      <a:pt x="4552" y="895"/>
                      <a:pt x="4266" y="442"/>
                    </a:cubicBezTo>
                    <a:cubicBezTo>
                      <a:pt x="4062" y="121"/>
                      <a:pt x="3546" y="1"/>
                      <a:pt x="294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2268;p51">
                <a:extLst>
                  <a:ext uri="{FF2B5EF4-FFF2-40B4-BE49-F238E27FC236}">
                    <a16:creationId xmlns:a16="http://schemas.microsoft.com/office/drawing/2014/main" id="{6E7037BD-A6B8-A979-0DE7-96356BE6760D}"/>
                  </a:ext>
                </a:extLst>
              </p:cNvPr>
              <p:cNvSpPr/>
              <p:nvPr/>
            </p:nvSpPr>
            <p:spPr>
              <a:xfrm>
                <a:off x="5330300" y="4019300"/>
                <a:ext cx="115875" cy="105600"/>
              </a:xfrm>
              <a:custGeom>
                <a:avLst/>
                <a:gdLst/>
                <a:ahLst/>
                <a:cxnLst/>
                <a:rect l="l" t="t" r="r" b="b"/>
                <a:pathLst>
                  <a:path w="4635" h="4224" extrusionOk="0">
                    <a:moveTo>
                      <a:pt x="1970" y="0"/>
                    </a:moveTo>
                    <a:cubicBezTo>
                      <a:pt x="1837" y="0"/>
                      <a:pt x="1704" y="9"/>
                      <a:pt x="1571" y="31"/>
                    </a:cubicBezTo>
                    <a:cubicBezTo>
                      <a:pt x="1060" y="113"/>
                      <a:pt x="521" y="406"/>
                      <a:pt x="350" y="919"/>
                    </a:cubicBezTo>
                    <a:cubicBezTo>
                      <a:pt x="0" y="1973"/>
                      <a:pt x="2506" y="4223"/>
                      <a:pt x="3103" y="4223"/>
                    </a:cubicBezTo>
                    <a:cubicBezTo>
                      <a:pt x="3122" y="4223"/>
                      <a:pt x="3140" y="4221"/>
                      <a:pt x="3155" y="4216"/>
                    </a:cubicBezTo>
                    <a:cubicBezTo>
                      <a:pt x="3366" y="4147"/>
                      <a:pt x="3844" y="2823"/>
                      <a:pt x="3971" y="2570"/>
                    </a:cubicBezTo>
                    <a:cubicBezTo>
                      <a:pt x="4273" y="1969"/>
                      <a:pt x="4582" y="1364"/>
                      <a:pt x="4630" y="672"/>
                    </a:cubicBezTo>
                    <a:cubicBezTo>
                      <a:pt x="4635" y="603"/>
                      <a:pt x="4633" y="527"/>
                      <a:pt x="4588" y="477"/>
                    </a:cubicBezTo>
                    <a:cubicBezTo>
                      <a:pt x="4554" y="438"/>
                      <a:pt x="4499" y="426"/>
                      <a:pt x="4449" y="416"/>
                    </a:cubicBezTo>
                    <a:lnTo>
                      <a:pt x="3110" y="150"/>
                    </a:lnTo>
                    <a:cubicBezTo>
                      <a:pt x="2733" y="75"/>
                      <a:pt x="2350" y="0"/>
                      <a:pt x="197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2269;p51">
                <a:extLst>
                  <a:ext uri="{FF2B5EF4-FFF2-40B4-BE49-F238E27FC236}">
                    <a16:creationId xmlns:a16="http://schemas.microsoft.com/office/drawing/2014/main" id="{B870AA73-0502-21EC-C431-35674C786C72}"/>
                  </a:ext>
                </a:extLst>
              </p:cNvPr>
              <p:cNvSpPr/>
              <p:nvPr/>
            </p:nvSpPr>
            <p:spPr>
              <a:xfrm>
                <a:off x="5518950" y="3712200"/>
                <a:ext cx="121325" cy="112600"/>
              </a:xfrm>
              <a:custGeom>
                <a:avLst/>
                <a:gdLst/>
                <a:ahLst/>
                <a:cxnLst/>
                <a:rect l="l" t="t" r="r" b="b"/>
                <a:pathLst>
                  <a:path w="4853" h="4504" extrusionOk="0">
                    <a:moveTo>
                      <a:pt x="1772" y="1"/>
                    </a:moveTo>
                    <a:cubicBezTo>
                      <a:pt x="1334" y="1"/>
                      <a:pt x="884" y="148"/>
                      <a:pt x="636" y="514"/>
                    </a:cubicBezTo>
                    <a:cubicBezTo>
                      <a:pt x="1" y="1452"/>
                      <a:pt x="1945" y="4503"/>
                      <a:pt x="2453" y="4503"/>
                    </a:cubicBezTo>
                    <a:cubicBezTo>
                      <a:pt x="2454" y="4503"/>
                      <a:pt x="2454" y="4503"/>
                      <a:pt x="2455" y="4503"/>
                    </a:cubicBezTo>
                    <a:cubicBezTo>
                      <a:pt x="2674" y="4499"/>
                      <a:pt x="3485" y="3368"/>
                      <a:pt x="3674" y="3163"/>
                    </a:cubicBezTo>
                    <a:cubicBezTo>
                      <a:pt x="4124" y="2675"/>
                      <a:pt x="4580" y="2185"/>
                      <a:pt x="4810" y="1533"/>
                    </a:cubicBezTo>
                    <a:cubicBezTo>
                      <a:pt x="4832" y="1469"/>
                      <a:pt x="4852" y="1395"/>
                      <a:pt x="4823" y="1334"/>
                    </a:cubicBezTo>
                    <a:cubicBezTo>
                      <a:pt x="4799" y="1287"/>
                      <a:pt x="4750" y="1259"/>
                      <a:pt x="4705" y="1234"/>
                    </a:cubicBezTo>
                    <a:lnTo>
                      <a:pt x="3489" y="586"/>
                    </a:lnTo>
                    <a:cubicBezTo>
                      <a:pt x="3028" y="340"/>
                      <a:pt x="2555" y="91"/>
                      <a:pt x="2043" y="19"/>
                    </a:cubicBezTo>
                    <a:cubicBezTo>
                      <a:pt x="1954" y="7"/>
                      <a:pt x="1863" y="1"/>
                      <a:pt x="1772"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2270;p51">
                <a:extLst>
                  <a:ext uri="{FF2B5EF4-FFF2-40B4-BE49-F238E27FC236}">
                    <a16:creationId xmlns:a16="http://schemas.microsoft.com/office/drawing/2014/main" id="{992A2643-D73B-4E82-1403-A73D08A369BC}"/>
                  </a:ext>
                </a:extLst>
              </p:cNvPr>
              <p:cNvSpPr/>
              <p:nvPr/>
            </p:nvSpPr>
            <p:spPr>
              <a:xfrm>
                <a:off x="5733875" y="3504200"/>
                <a:ext cx="110275" cy="114275"/>
              </a:xfrm>
              <a:custGeom>
                <a:avLst/>
                <a:gdLst/>
                <a:ahLst/>
                <a:cxnLst/>
                <a:rect l="l" t="t" r="r" b="b"/>
                <a:pathLst>
                  <a:path w="4411" h="4571" extrusionOk="0">
                    <a:moveTo>
                      <a:pt x="1478" y="1"/>
                    </a:moveTo>
                    <a:cubicBezTo>
                      <a:pt x="1295" y="1"/>
                      <a:pt x="1117" y="42"/>
                      <a:pt x="956" y="136"/>
                    </a:cubicBezTo>
                    <a:cubicBezTo>
                      <a:pt x="0" y="700"/>
                      <a:pt x="522" y="4344"/>
                      <a:pt x="981" y="4561"/>
                    </a:cubicBezTo>
                    <a:cubicBezTo>
                      <a:pt x="995" y="4568"/>
                      <a:pt x="1012" y="4571"/>
                      <a:pt x="1034" y="4571"/>
                    </a:cubicBezTo>
                    <a:cubicBezTo>
                      <a:pt x="1337" y="4571"/>
                      <a:pt x="2391" y="3991"/>
                      <a:pt x="2627" y="3898"/>
                    </a:cubicBezTo>
                    <a:cubicBezTo>
                      <a:pt x="3232" y="3659"/>
                      <a:pt x="3845" y="3421"/>
                      <a:pt x="4317" y="2934"/>
                    </a:cubicBezTo>
                    <a:cubicBezTo>
                      <a:pt x="4363" y="2887"/>
                      <a:pt x="4411" y="2829"/>
                      <a:pt x="4408" y="2761"/>
                    </a:cubicBezTo>
                    <a:cubicBezTo>
                      <a:pt x="4407" y="2707"/>
                      <a:pt x="4374" y="2660"/>
                      <a:pt x="4343" y="2618"/>
                    </a:cubicBezTo>
                    <a:lnTo>
                      <a:pt x="3507" y="1485"/>
                    </a:lnTo>
                    <a:cubicBezTo>
                      <a:pt x="3189" y="1054"/>
                      <a:pt x="2865" y="617"/>
                      <a:pt x="2430" y="323"/>
                    </a:cubicBezTo>
                    <a:cubicBezTo>
                      <a:pt x="2150" y="133"/>
                      <a:pt x="1807" y="1"/>
                      <a:pt x="1478"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2271;p51">
                <a:extLst>
                  <a:ext uri="{FF2B5EF4-FFF2-40B4-BE49-F238E27FC236}">
                    <a16:creationId xmlns:a16="http://schemas.microsoft.com/office/drawing/2014/main" id="{986701A2-F837-F523-AA08-86E484049B9A}"/>
                  </a:ext>
                </a:extLst>
              </p:cNvPr>
              <p:cNvSpPr/>
              <p:nvPr/>
            </p:nvSpPr>
            <p:spPr>
              <a:xfrm>
                <a:off x="5734875" y="4297425"/>
                <a:ext cx="410050" cy="324625"/>
              </a:xfrm>
              <a:custGeom>
                <a:avLst/>
                <a:gdLst/>
                <a:ahLst/>
                <a:cxnLst/>
                <a:rect l="l" t="t" r="r" b="b"/>
                <a:pathLst>
                  <a:path w="16402" h="12985" extrusionOk="0">
                    <a:moveTo>
                      <a:pt x="1616" y="1"/>
                    </a:moveTo>
                    <a:cubicBezTo>
                      <a:pt x="1544" y="1"/>
                      <a:pt x="1471" y="9"/>
                      <a:pt x="1397" y="27"/>
                    </a:cubicBezTo>
                    <a:cubicBezTo>
                      <a:pt x="1030" y="116"/>
                      <a:pt x="747" y="432"/>
                      <a:pt x="548" y="781"/>
                    </a:cubicBezTo>
                    <a:cubicBezTo>
                      <a:pt x="109" y="1548"/>
                      <a:pt x="1" y="2540"/>
                      <a:pt x="243" y="3427"/>
                    </a:cubicBezTo>
                    <a:cubicBezTo>
                      <a:pt x="243" y="3427"/>
                      <a:pt x="1467" y="7885"/>
                      <a:pt x="2883" y="9722"/>
                    </a:cubicBezTo>
                    <a:cubicBezTo>
                      <a:pt x="3734" y="10826"/>
                      <a:pt x="4756" y="11803"/>
                      <a:pt x="5957" y="12368"/>
                    </a:cubicBezTo>
                    <a:cubicBezTo>
                      <a:pt x="6915" y="12818"/>
                      <a:pt x="7923" y="12985"/>
                      <a:pt x="8947" y="12985"/>
                    </a:cubicBezTo>
                    <a:cubicBezTo>
                      <a:pt x="10370" y="12985"/>
                      <a:pt x="11824" y="12663"/>
                      <a:pt x="13216" y="12336"/>
                    </a:cubicBezTo>
                    <a:cubicBezTo>
                      <a:pt x="13753" y="12210"/>
                      <a:pt x="14299" y="12080"/>
                      <a:pt x="14778" y="11792"/>
                    </a:cubicBezTo>
                    <a:cubicBezTo>
                      <a:pt x="15802" y="11176"/>
                      <a:pt x="16401" y="9812"/>
                      <a:pt x="16218" y="8516"/>
                    </a:cubicBezTo>
                    <a:cubicBezTo>
                      <a:pt x="16148" y="8013"/>
                      <a:pt x="15951" y="7500"/>
                      <a:pt x="15575" y="7199"/>
                    </a:cubicBezTo>
                    <a:cubicBezTo>
                      <a:pt x="15167" y="6874"/>
                      <a:pt x="14635" y="6855"/>
                      <a:pt x="14141" y="6846"/>
                    </a:cubicBezTo>
                    <a:cubicBezTo>
                      <a:pt x="11868" y="6804"/>
                      <a:pt x="9507" y="6666"/>
                      <a:pt x="7466" y="5490"/>
                    </a:cubicBezTo>
                    <a:cubicBezTo>
                      <a:pt x="5775" y="4516"/>
                      <a:pt x="4448" y="2907"/>
                      <a:pt x="3249" y="1258"/>
                    </a:cubicBezTo>
                    <a:cubicBezTo>
                      <a:pt x="2819" y="666"/>
                      <a:pt x="2256" y="1"/>
                      <a:pt x="1616"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2272;p51">
                <a:extLst>
                  <a:ext uri="{FF2B5EF4-FFF2-40B4-BE49-F238E27FC236}">
                    <a16:creationId xmlns:a16="http://schemas.microsoft.com/office/drawing/2014/main" id="{518971A5-DCC5-17D6-7434-5E81FDCABEB3}"/>
                  </a:ext>
                </a:extLst>
              </p:cNvPr>
              <p:cNvSpPr/>
              <p:nvPr/>
            </p:nvSpPr>
            <p:spPr>
              <a:xfrm>
                <a:off x="6429475" y="3844775"/>
                <a:ext cx="81900" cy="118450"/>
              </a:xfrm>
              <a:custGeom>
                <a:avLst/>
                <a:gdLst/>
                <a:ahLst/>
                <a:cxnLst/>
                <a:rect l="l" t="t" r="r" b="b"/>
                <a:pathLst>
                  <a:path w="3276" h="4738" extrusionOk="0">
                    <a:moveTo>
                      <a:pt x="2044" y="0"/>
                    </a:moveTo>
                    <a:cubicBezTo>
                      <a:pt x="1381" y="0"/>
                      <a:pt x="656" y="825"/>
                      <a:pt x="346" y="1987"/>
                    </a:cubicBezTo>
                    <a:cubicBezTo>
                      <a:pt x="1" y="3278"/>
                      <a:pt x="299" y="4496"/>
                      <a:pt x="1013" y="4706"/>
                    </a:cubicBezTo>
                    <a:cubicBezTo>
                      <a:pt x="1085" y="4727"/>
                      <a:pt x="1158" y="4738"/>
                      <a:pt x="1232" y="4738"/>
                    </a:cubicBezTo>
                    <a:cubicBezTo>
                      <a:pt x="1895" y="4738"/>
                      <a:pt x="2621" y="3913"/>
                      <a:pt x="2931" y="2751"/>
                    </a:cubicBezTo>
                    <a:cubicBezTo>
                      <a:pt x="3276" y="1461"/>
                      <a:pt x="2977" y="242"/>
                      <a:pt x="2263" y="32"/>
                    </a:cubicBezTo>
                    <a:cubicBezTo>
                      <a:pt x="2191" y="10"/>
                      <a:pt x="2118" y="0"/>
                      <a:pt x="204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2273;p51">
                <a:extLst>
                  <a:ext uri="{FF2B5EF4-FFF2-40B4-BE49-F238E27FC236}">
                    <a16:creationId xmlns:a16="http://schemas.microsoft.com/office/drawing/2014/main" id="{B5248D08-01F9-ED04-7679-734036482FA9}"/>
                  </a:ext>
                </a:extLst>
              </p:cNvPr>
              <p:cNvSpPr/>
              <p:nvPr/>
            </p:nvSpPr>
            <p:spPr>
              <a:xfrm>
                <a:off x="6508250" y="3868050"/>
                <a:ext cx="81875" cy="118500"/>
              </a:xfrm>
              <a:custGeom>
                <a:avLst/>
                <a:gdLst/>
                <a:ahLst/>
                <a:cxnLst/>
                <a:rect l="l" t="t" r="r" b="b"/>
                <a:pathLst>
                  <a:path w="3275" h="4740" extrusionOk="0">
                    <a:moveTo>
                      <a:pt x="2044" y="0"/>
                    </a:moveTo>
                    <a:cubicBezTo>
                      <a:pt x="1382" y="0"/>
                      <a:pt x="655" y="825"/>
                      <a:pt x="345" y="1987"/>
                    </a:cubicBezTo>
                    <a:cubicBezTo>
                      <a:pt x="0" y="3278"/>
                      <a:pt x="299" y="4496"/>
                      <a:pt x="1012" y="4708"/>
                    </a:cubicBezTo>
                    <a:cubicBezTo>
                      <a:pt x="1084" y="4729"/>
                      <a:pt x="1157" y="4739"/>
                      <a:pt x="1231" y="4739"/>
                    </a:cubicBezTo>
                    <a:cubicBezTo>
                      <a:pt x="1894" y="4739"/>
                      <a:pt x="2620" y="3914"/>
                      <a:pt x="2930" y="2753"/>
                    </a:cubicBezTo>
                    <a:cubicBezTo>
                      <a:pt x="3275" y="1461"/>
                      <a:pt x="2976" y="243"/>
                      <a:pt x="2262" y="32"/>
                    </a:cubicBezTo>
                    <a:cubicBezTo>
                      <a:pt x="2190" y="11"/>
                      <a:pt x="2117" y="0"/>
                      <a:pt x="2044"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2274;p51">
                <a:extLst>
                  <a:ext uri="{FF2B5EF4-FFF2-40B4-BE49-F238E27FC236}">
                    <a16:creationId xmlns:a16="http://schemas.microsoft.com/office/drawing/2014/main" id="{1D924F2D-1A16-A5D3-CE27-265321D9FB9B}"/>
                  </a:ext>
                </a:extLst>
              </p:cNvPr>
              <p:cNvSpPr/>
              <p:nvPr/>
            </p:nvSpPr>
            <p:spPr>
              <a:xfrm>
                <a:off x="6449750" y="3863375"/>
                <a:ext cx="42975" cy="66850"/>
              </a:xfrm>
              <a:custGeom>
                <a:avLst/>
                <a:gdLst/>
                <a:ahLst/>
                <a:cxnLst/>
                <a:rect l="l" t="t" r="r" b="b"/>
                <a:pathLst>
                  <a:path w="1719" h="2674" extrusionOk="0">
                    <a:moveTo>
                      <a:pt x="1008" y="1"/>
                    </a:moveTo>
                    <a:cubicBezTo>
                      <a:pt x="910" y="1"/>
                      <a:pt x="810" y="35"/>
                      <a:pt x="717" y="117"/>
                    </a:cubicBezTo>
                    <a:cubicBezTo>
                      <a:pt x="351" y="435"/>
                      <a:pt x="127" y="1095"/>
                      <a:pt x="51" y="1570"/>
                    </a:cubicBezTo>
                    <a:cubicBezTo>
                      <a:pt x="1" y="1893"/>
                      <a:pt x="19" y="2264"/>
                      <a:pt x="242" y="2491"/>
                    </a:cubicBezTo>
                    <a:cubicBezTo>
                      <a:pt x="364" y="2614"/>
                      <a:pt x="532" y="2674"/>
                      <a:pt x="701" y="2674"/>
                    </a:cubicBezTo>
                    <a:cubicBezTo>
                      <a:pt x="794" y="2674"/>
                      <a:pt x="887" y="2656"/>
                      <a:pt x="973" y="2621"/>
                    </a:cubicBezTo>
                    <a:cubicBezTo>
                      <a:pt x="1216" y="2521"/>
                      <a:pt x="1404" y="2305"/>
                      <a:pt x="1518" y="2057"/>
                    </a:cubicBezTo>
                    <a:cubicBezTo>
                      <a:pt x="1631" y="1810"/>
                      <a:pt x="1678" y="1535"/>
                      <a:pt x="1699" y="1262"/>
                    </a:cubicBezTo>
                    <a:cubicBezTo>
                      <a:pt x="1717" y="1037"/>
                      <a:pt x="1718" y="806"/>
                      <a:pt x="1656" y="590"/>
                    </a:cubicBezTo>
                    <a:cubicBezTo>
                      <a:pt x="1572" y="295"/>
                      <a:pt x="1295" y="1"/>
                      <a:pt x="1008"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2275;p51">
                <a:extLst>
                  <a:ext uri="{FF2B5EF4-FFF2-40B4-BE49-F238E27FC236}">
                    <a16:creationId xmlns:a16="http://schemas.microsoft.com/office/drawing/2014/main" id="{9A2332EE-5154-714D-174F-A7025D1BC760}"/>
                  </a:ext>
                </a:extLst>
              </p:cNvPr>
              <p:cNvSpPr/>
              <p:nvPr/>
            </p:nvSpPr>
            <p:spPr>
              <a:xfrm>
                <a:off x="6527475" y="3883850"/>
                <a:ext cx="42975" cy="66850"/>
              </a:xfrm>
              <a:custGeom>
                <a:avLst/>
                <a:gdLst/>
                <a:ahLst/>
                <a:cxnLst/>
                <a:rect l="l" t="t" r="r" b="b"/>
                <a:pathLst>
                  <a:path w="1719" h="2674" extrusionOk="0">
                    <a:moveTo>
                      <a:pt x="1008" y="1"/>
                    </a:moveTo>
                    <a:cubicBezTo>
                      <a:pt x="910" y="1"/>
                      <a:pt x="810" y="35"/>
                      <a:pt x="716" y="117"/>
                    </a:cubicBezTo>
                    <a:cubicBezTo>
                      <a:pt x="350" y="436"/>
                      <a:pt x="126" y="1094"/>
                      <a:pt x="52" y="1570"/>
                    </a:cubicBezTo>
                    <a:cubicBezTo>
                      <a:pt x="0" y="1892"/>
                      <a:pt x="18" y="2264"/>
                      <a:pt x="243" y="2492"/>
                    </a:cubicBezTo>
                    <a:cubicBezTo>
                      <a:pt x="364" y="2614"/>
                      <a:pt x="531" y="2673"/>
                      <a:pt x="700" y="2673"/>
                    </a:cubicBezTo>
                    <a:cubicBezTo>
                      <a:pt x="793" y="2673"/>
                      <a:pt x="886" y="2655"/>
                      <a:pt x="973" y="2620"/>
                    </a:cubicBezTo>
                    <a:cubicBezTo>
                      <a:pt x="1216" y="2521"/>
                      <a:pt x="1404" y="2304"/>
                      <a:pt x="1518" y="2058"/>
                    </a:cubicBezTo>
                    <a:cubicBezTo>
                      <a:pt x="1632" y="1810"/>
                      <a:pt x="1677" y="1534"/>
                      <a:pt x="1699" y="1262"/>
                    </a:cubicBezTo>
                    <a:cubicBezTo>
                      <a:pt x="1716" y="1036"/>
                      <a:pt x="1719" y="805"/>
                      <a:pt x="1657" y="589"/>
                    </a:cubicBezTo>
                    <a:cubicBezTo>
                      <a:pt x="1573" y="295"/>
                      <a:pt x="1296" y="1"/>
                      <a:pt x="1008"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2276;p51">
                <a:extLst>
                  <a:ext uri="{FF2B5EF4-FFF2-40B4-BE49-F238E27FC236}">
                    <a16:creationId xmlns:a16="http://schemas.microsoft.com/office/drawing/2014/main" id="{283CBFFD-DA7C-483B-16C4-34EA2D56DA97}"/>
                  </a:ext>
                </a:extLst>
              </p:cNvPr>
              <p:cNvSpPr/>
              <p:nvPr/>
            </p:nvSpPr>
            <p:spPr>
              <a:xfrm>
                <a:off x="5193200" y="3915625"/>
                <a:ext cx="685950" cy="1179075"/>
              </a:xfrm>
              <a:custGeom>
                <a:avLst/>
                <a:gdLst/>
                <a:ahLst/>
                <a:cxnLst/>
                <a:rect l="l" t="t" r="r" b="b"/>
                <a:pathLst>
                  <a:path w="27438" h="47163" extrusionOk="0">
                    <a:moveTo>
                      <a:pt x="13396" y="1"/>
                    </a:moveTo>
                    <a:cubicBezTo>
                      <a:pt x="11960" y="1"/>
                      <a:pt x="10748" y="1201"/>
                      <a:pt x="9218" y="4397"/>
                    </a:cubicBezTo>
                    <a:cubicBezTo>
                      <a:pt x="8831" y="5214"/>
                      <a:pt x="8048" y="7150"/>
                      <a:pt x="7225" y="9271"/>
                    </a:cubicBezTo>
                    <a:cubicBezTo>
                      <a:pt x="6115" y="12148"/>
                      <a:pt x="4915" y="15364"/>
                      <a:pt x="4486" y="16583"/>
                    </a:cubicBezTo>
                    <a:cubicBezTo>
                      <a:pt x="4386" y="16873"/>
                      <a:pt x="4292" y="17165"/>
                      <a:pt x="4198" y="17455"/>
                    </a:cubicBezTo>
                    <a:cubicBezTo>
                      <a:pt x="4032" y="17957"/>
                      <a:pt x="3868" y="18457"/>
                      <a:pt x="3715" y="18952"/>
                    </a:cubicBezTo>
                    <a:cubicBezTo>
                      <a:pt x="1975" y="24489"/>
                      <a:pt x="881" y="29808"/>
                      <a:pt x="511" y="32246"/>
                    </a:cubicBezTo>
                    <a:cubicBezTo>
                      <a:pt x="212" y="34176"/>
                      <a:pt x="0" y="36180"/>
                      <a:pt x="458" y="38072"/>
                    </a:cubicBezTo>
                    <a:cubicBezTo>
                      <a:pt x="1140" y="40813"/>
                      <a:pt x="3181" y="42991"/>
                      <a:pt x="5520" y="44308"/>
                    </a:cubicBezTo>
                    <a:cubicBezTo>
                      <a:pt x="5943" y="44550"/>
                      <a:pt x="6373" y="44754"/>
                      <a:pt x="6814" y="44958"/>
                    </a:cubicBezTo>
                    <a:cubicBezTo>
                      <a:pt x="8801" y="45824"/>
                      <a:pt x="10952" y="46275"/>
                      <a:pt x="13087" y="46671"/>
                    </a:cubicBezTo>
                    <a:cubicBezTo>
                      <a:pt x="14627" y="46947"/>
                      <a:pt x="16273" y="47162"/>
                      <a:pt x="17883" y="47162"/>
                    </a:cubicBezTo>
                    <a:cubicBezTo>
                      <a:pt x="19155" y="47162"/>
                      <a:pt x="20403" y="47028"/>
                      <a:pt x="21558" y="46684"/>
                    </a:cubicBezTo>
                    <a:cubicBezTo>
                      <a:pt x="23098" y="46226"/>
                      <a:pt x="24298" y="45218"/>
                      <a:pt x="25504" y="44030"/>
                    </a:cubicBezTo>
                    <a:cubicBezTo>
                      <a:pt x="25562" y="43968"/>
                      <a:pt x="25620" y="43906"/>
                      <a:pt x="25680" y="43833"/>
                    </a:cubicBezTo>
                    <a:cubicBezTo>
                      <a:pt x="26667" y="42620"/>
                      <a:pt x="27090" y="39942"/>
                      <a:pt x="27190" y="36712"/>
                    </a:cubicBezTo>
                    <a:cubicBezTo>
                      <a:pt x="27437" y="28509"/>
                      <a:pt x="25586" y="16775"/>
                      <a:pt x="25550" y="16589"/>
                    </a:cubicBezTo>
                    <a:cubicBezTo>
                      <a:pt x="25410" y="15760"/>
                      <a:pt x="25274" y="15005"/>
                      <a:pt x="25157" y="14331"/>
                    </a:cubicBezTo>
                    <a:cubicBezTo>
                      <a:pt x="25080" y="13892"/>
                      <a:pt x="25016" y="13490"/>
                      <a:pt x="24957" y="13131"/>
                    </a:cubicBezTo>
                    <a:cubicBezTo>
                      <a:pt x="24957" y="13088"/>
                      <a:pt x="24945" y="13051"/>
                      <a:pt x="24939" y="13007"/>
                    </a:cubicBezTo>
                    <a:cubicBezTo>
                      <a:pt x="24776" y="12012"/>
                      <a:pt x="24524" y="11032"/>
                      <a:pt x="24186" y="10081"/>
                    </a:cubicBezTo>
                    <a:cubicBezTo>
                      <a:pt x="23158" y="7137"/>
                      <a:pt x="21324" y="4410"/>
                      <a:pt x="18930" y="2819"/>
                    </a:cubicBezTo>
                    <a:cubicBezTo>
                      <a:pt x="16499" y="1208"/>
                      <a:pt x="14835" y="1"/>
                      <a:pt x="13396"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2277;p51">
                <a:extLst>
                  <a:ext uri="{FF2B5EF4-FFF2-40B4-BE49-F238E27FC236}">
                    <a16:creationId xmlns:a16="http://schemas.microsoft.com/office/drawing/2014/main" id="{33E7E06C-ED01-CF9B-FCCC-0A5F72CC1750}"/>
                  </a:ext>
                </a:extLst>
              </p:cNvPr>
              <p:cNvSpPr/>
              <p:nvPr/>
            </p:nvSpPr>
            <p:spPr>
              <a:xfrm>
                <a:off x="5600600" y="4999100"/>
                <a:ext cx="238850" cy="408875"/>
              </a:xfrm>
              <a:custGeom>
                <a:avLst/>
                <a:gdLst/>
                <a:ahLst/>
                <a:cxnLst/>
                <a:rect l="l" t="t" r="r" b="b"/>
                <a:pathLst>
                  <a:path w="9554" h="16355" extrusionOk="0">
                    <a:moveTo>
                      <a:pt x="7660" y="1"/>
                    </a:moveTo>
                    <a:cubicBezTo>
                      <a:pt x="6125" y="1"/>
                      <a:pt x="1705" y="1747"/>
                      <a:pt x="465" y="2281"/>
                    </a:cubicBezTo>
                    <a:cubicBezTo>
                      <a:pt x="324" y="2343"/>
                      <a:pt x="176" y="2418"/>
                      <a:pt x="94" y="2541"/>
                    </a:cubicBezTo>
                    <a:cubicBezTo>
                      <a:pt x="0" y="2690"/>
                      <a:pt x="12" y="2870"/>
                      <a:pt x="24" y="3048"/>
                    </a:cubicBezTo>
                    <a:cubicBezTo>
                      <a:pt x="36" y="3166"/>
                      <a:pt x="42" y="3289"/>
                      <a:pt x="48" y="3401"/>
                    </a:cubicBezTo>
                    <a:cubicBezTo>
                      <a:pt x="54" y="3525"/>
                      <a:pt x="64" y="3648"/>
                      <a:pt x="70" y="3766"/>
                    </a:cubicBezTo>
                    <a:cubicBezTo>
                      <a:pt x="76" y="3816"/>
                      <a:pt x="76" y="3859"/>
                      <a:pt x="82" y="3909"/>
                    </a:cubicBezTo>
                    <a:cubicBezTo>
                      <a:pt x="88" y="3971"/>
                      <a:pt x="88" y="4025"/>
                      <a:pt x="94" y="4087"/>
                    </a:cubicBezTo>
                    <a:cubicBezTo>
                      <a:pt x="106" y="4218"/>
                      <a:pt x="112" y="4354"/>
                      <a:pt x="124" y="4502"/>
                    </a:cubicBezTo>
                    <a:cubicBezTo>
                      <a:pt x="142" y="4688"/>
                      <a:pt x="160" y="4885"/>
                      <a:pt x="171" y="5078"/>
                    </a:cubicBezTo>
                    <a:cubicBezTo>
                      <a:pt x="170" y="5098"/>
                      <a:pt x="171" y="5119"/>
                      <a:pt x="177" y="5140"/>
                    </a:cubicBezTo>
                    <a:cubicBezTo>
                      <a:pt x="176" y="5173"/>
                      <a:pt x="177" y="5205"/>
                      <a:pt x="183" y="5238"/>
                    </a:cubicBezTo>
                    <a:cubicBezTo>
                      <a:pt x="188" y="5405"/>
                      <a:pt x="206" y="5567"/>
                      <a:pt x="218" y="5733"/>
                    </a:cubicBezTo>
                    <a:cubicBezTo>
                      <a:pt x="218" y="5758"/>
                      <a:pt x="224" y="5789"/>
                      <a:pt x="224" y="5814"/>
                    </a:cubicBezTo>
                    <a:cubicBezTo>
                      <a:pt x="242" y="6048"/>
                      <a:pt x="253" y="6284"/>
                      <a:pt x="277" y="6519"/>
                    </a:cubicBezTo>
                    <a:cubicBezTo>
                      <a:pt x="288" y="6747"/>
                      <a:pt x="306" y="6983"/>
                      <a:pt x="318" y="7211"/>
                    </a:cubicBezTo>
                    <a:cubicBezTo>
                      <a:pt x="429" y="8604"/>
                      <a:pt x="517" y="9989"/>
                      <a:pt x="617" y="11387"/>
                    </a:cubicBezTo>
                    <a:cubicBezTo>
                      <a:pt x="701" y="12495"/>
                      <a:pt x="783" y="13608"/>
                      <a:pt x="953" y="14709"/>
                    </a:cubicBezTo>
                    <a:cubicBezTo>
                      <a:pt x="988" y="14956"/>
                      <a:pt x="1035" y="15217"/>
                      <a:pt x="1200" y="15408"/>
                    </a:cubicBezTo>
                    <a:cubicBezTo>
                      <a:pt x="1364" y="15593"/>
                      <a:pt x="1617" y="15686"/>
                      <a:pt x="1853" y="15767"/>
                    </a:cubicBezTo>
                    <a:cubicBezTo>
                      <a:pt x="3140" y="16195"/>
                      <a:pt x="5088" y="16354"/>
                      <a:pt x="6861" y="16354"/>
                    </a:cubicBezTo>
                    <a:cubicBezTo>
                      <a:pt x="7826" y="16354"/>
                      <a:pt x="8739" y="16307"/>
                      <a:pt x="9466" y="16231"/>
                    </a:cubicBezTo>
                    <a:cubicBezTo>
                      <a:pt x="9554" y="15866"/>
                      <a:pt x="9132" y="15582"/>
                      <a:pt x="8771" y="15452"/>
                    </a:cubicBezTo>
                    <a:cubicBezTo>
                      <a:pt x="7579" y="15012"/>
                      <a:pt x="6121" y="14672"/>
                      <a:pt x="5603" y="13515"/>
                    </a:cubicBezTo>
                    <a:cubicBezTo>
                      <a:pt x="5374" y="12989"/>
                      <a:pt x="5404" y="12402"/>
                      <a:pt x="5426" y="11839"/>
                    </a:cubicBezTo>
                    <a:cubicBezTo>
                      <a:pt x="5603" y="8436"/>
                      <a:pt x="7784" y="5"/>
                      <a:pt x="7784" y="5"/>
                    </a:cubicBezTo>
                    <a:cubicBezTo>
                      <a:pt x="7745" y="2"/>
                      <a:pt x="7704" y="1"/>
                      <a:pt x="7660"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2278;p51">
                <a:extLst>
                  <a:ext uri="{FF2B5EF4-FFF2-40B4-BE49-F238E27FC236}">
                    <a16:creationId xmlns:a16="http://schemas.microsoft.com/office/drawing/2014/main" id="{70A300D6-5962-79C0-E11A-9FE0EB711BBB}"/>
                  </a:ext>
                </a:extLst>
              </p:cNvPr>
              <p:cNvSpPr/>
              <p:nvPr/>
            </p:nvSpPr>
            <p:spPr>
              <a:xfrm>
                <a:off x="5296175" y="4892575"/>
                <a:ext cx="256775" cy="515350"/>
              </a:xfrm>
              <a:custGeom>
                <a:avLst/>
                <a:gdLst/>
                <a:ahLst/>
                <a:cxnLst/>
                <a:rect l="l" t="t" r="r" b="b"/>
                <a:pathLst>
                  <a:path w="10271" h="20614" extrusionOk="0">
                    <a:moveTo>
                      <a:pt x="392" y="0"/>
                    </a:moveTo>
                    <a:cubicBezTo>
                      <a:pt x="296" y="0"/>
                      <a:pt x="211" y="15"/>
                      <a:pt x="141" y="46"/>
                    </a:cubicBezTo>
                    <a:cubicBezTo>
                      <a:pt x="0" y="107"/>
                      <a:pt x="729" y="7128"/>
                      <a:pt x="741" y="7308"/>
                    </a:cubicBezTo>
                    <a:cubicBezTo>
                      <a:pt x="753" y="7425"/>
                      <a:pt x="765" y="7549"/>
                      <a:pt x="771" y="7661"/>
                    </a:cubicBezTo>
                    <a:cubicBezTo>
                      <a:pt x="782" y="7895"/>
                      <a:pt x="793" y="8112"/>
                      <a:pt x="811" y="8347"/>
                    </a:cubicBezTo>
                    <a:cubicBezTo>
                      <a:pt x="829" y="8477"/>
                      <a:pt x="835" y="8613"/>
                      <a:pt x="847" y="8762"/>
                    </a:cubicBezTo>
                    <a:cubicBezTo>
                      <a:pt x="858" y="8948"/>
                      <a:pt x="876" y="9145"/>
                      <a:pt x="887" y="9336"/>
                    </a:cubicBezTo>
                    <a:cubicBezTo>
                      <a:pt x="905" y="9560"/>
                      <a:pt x="917" y="9769"/>
                      <a:pt x="935" y="9993"/>
                    </a:cubicBezTo>
                    <a:cubicBezTo>
                      <a:pt x="935" y="10018"/>
                      <a:pt x="941" y="10049"/>
                      <a:pt x="941" y="10073"/>
                    </a:cubicBezTo>
                    <a:lnTo>
                      <a:pt x="993" y="10779"/>
                    </a:lnTo>
                    <a:cubicBezTo>
                      <a:pt x="1005" y="11007"/>
                      <a:pt x="1023" y="11243"/>
                      <a:pt x="1041" y="11471"/>
                    </a:cubicBezTo>
                    <a:cubicBezTo>
                      <a:pt x="1147" y="12863"/>
                      <a:pt x="1241" y="14249"/>
                      <a:pt x="1335" y="15647"/>
                    </a:cubicBezTo>
                    <a:cubicBezTo>
                      <a:pt x="1417" y="16754"/>
                      <a:pt x="1506" y="17867"/>
                      <a:pt x="1670" y="18969"/>
                    </a:cubicBezTo>
                    <a:cubicBezTo>
                      <a:pt x="1706" y="19216"/>
                      <a:pt x="1758" y="19475"/>
                      <a:pt x="1917" y="19668"/>
                    </a:cubicBezTo>
                    <a:cubicBezTo>
                      <a:pt x="2087" y="19853"/>
                      <a:pt x="2335" y="19946"/>
                      <a:pt x="2569" y="20026"/>
                    </a:cubicBezTo>
                    <a:cubicBezTo>
                      <a:pt x="3855" y="20454"/>
                      <a:pt x="5803" y="20613"/>
                      <a:pt x="7575" y="20613"/>
                    </a:cubicBezTo>
                    <a:cubicBezTo>
                      <a:pt x="8542" y="20613"/>
                      <a:pt x="9457" y="20566"/>
                      <a:pt x="10183" y="20490"/>
                    </a:cubicBezTo>
                    <a:cubicBezTo>
                      <a:pt x="10271" y="20126"/>
                      <a:pt x="9854" y="19840"/>
                      <a:pt x="9489" y="19711"/>
                    </a:cubicBezTo>
                    <a:cubicBezTo>
                      <a:pt x="8295" y="19272"/>
                      <a:pt x="6837" y="18932"/>
                      <a:pt x="6325" y="17775"/>
                    </a:cubicBezTo>
                    <a:cubicBezTo>
                      <a:pt x="6090" y="17249"/>
                      <a:pt x="6120" y="16662"/>
                      <a:pt x="6143" y="16098"/>
                    </a:cubicBezTo>
                    <a:cubicBezTo>
                      <a:pt x="6231" y="14539"/>
                      <a:pt x="6731" y="11923"/>
                      <a:pt x="7248" y="9541"/>
                    </a:cubicBezTo>
                    <a:cubicBezTo>
                      <a:pt x="7419" y="8768"/>
                      <a:pt x="7589" y="8019"/>
                      <a:pt x="7749" y="7345"/>
                    </a:cubicBezTo>
                    <a:cubicBezTo>
                      <a:pt x="8166" y="5563"/>
                      <a:pt x="8502" y="4265"/>
                      <a:pt x="8502" y="4265"/>
                    </a:cubicBezTo>
                    <a:cubicBezTo>
                      <a:pt x="7174" y="4165"/>
                      <a:pt x="2031" y="0"/>
                      <a:pt x="39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2279;p51">
                <a:extLst>
                  <a:ext uri="{FF2B5EF4-FFF2-40B4-BE49-F238E27FC236}">
                    <a16:creationId xmlns:a16="http://schemas.microsoft.com/office/drawing/2014/main" id="{A7CEE76B-9BDA-C568-9771-5322E9659728}"/>
                  </a:ext>
                </a:extLst>
              </p:cNvPr>
              <p:cNvSpPr/>
              <p:nvPr/>
            </p:nvSpPr>
            <p:spPr>
              <a:xfrm>
                <a:off x="5442450" y="3529425"/>
                <a:ext cx="1185400" cy="772475"/>
              </a:xfrm>
              <a:custGeom>
                <a:avLst/>
                <a:gdLst/>
                <a:ahLst/>
                <a:cxnLst/>
                <a:rect l="l" t="t" r="r" b="b"/>
                <a:pathLst>
                  <a:path w="47416" h="30899" extrusionOk="0">
                    <a:moveTo>
                      <a:pt x="20841" y="0"/>
                    </a:moveTo>
                    <a:cubicBezTo>
                      <a:pt x="18522" y="0"/>
                      <a:pt x="16149" y="654"/>
                      <a:pt x="14087" y="1782"/>
                    </a:cubicBezTo>
                    <a:cubicBezTo>
                      <a:pt x="10024" y="3996"/>
                      <a:pt x="2823" y="12687"/>
                      <a:pt x="177" y="18087"/>
                    </a:cubicBezTo>
                    <a:cubicBezTo>
                      <a:pt x="1" y="18699"/>
                      <a:pt x="12425" y="25539"/>
                      <a:pt x="14073" y="25539"/>
                    </a:cubicBezTo>
                    <a:cubicBezTo>
                      <a:pt x="14126" y="25539"/>
                      <a:pt x="14168" y="25532"/>
                      <a:pt x="14198" y="25517"/>
                    </a:cubicBezTo>
                    <a:cubicBezTo>
                      <a:pt x="20930" y="28301"/>
                      <a:pt x="27879" y="30743"/>
                      <a:pt x="35087" y="30892"/>
                    </a:cubicBezTo>
                    <a:cubicBezTo>
                      <a:pt x="35264" y="30896"/>
                      <a:pt x="35441" y="30899"/>
                      <a:pt x="35618" y="30899"/>
                    </a:cubicBezTo>
                    <a:cubicBezTo>
                      <a:pt x="35983" y="30899"/>
                      <a:pt x="36350" y="30889"/>
                      <a:pt x="36722" y="30868"/>
                    </a:cubicBezTo>
                    <a:lnTo>
                      <a:pt x="36728" y="30868"/>
                    </a:lnTo>
                    <a:cubicBezTo>
                      <a:pt x="39402" y="30727"/>
                      <a:pt x="42090" y="30032"/>
                      <a:pt x="43941" y="28065"/>
                    </a:cubicBezTo>
                    <a:cubicBezTo>
                      <a:pt x="44071" y="27930"/>
                      <a:pt x="44192" y="27788"/>
                      <a:pt x="44305" y="27638"/>
                    </a:cubicBezTo>
                    <a:cubicBezTo>
                      <a:pt x="45429" y="26259"/>
                      <a:pt x="46076" y="24503"/>
                      <a:pt x="46581" y="22764"/>
                    </a:cubicBezTo>
                    <a:cubicBezTo>
                      <a:pt x="47069" y="21087"/>
                      <a:pt x="47416" y="19146"/>
                      <a:pt x="46481" y="17697"/>
                    </a:cubicBezTo>
                    <a:cubicBezTo>
                      <a:pt x="45705" y="16497"/>
                      <a:pt x="44283" y="16015"/>
                      <a:pt x="42965" y="15601"/>
                    </a:cubicBezTo>
                    <a:lnTo>
                      <a:pt x="30725" y="11797"/>
                    </a:lnTo>
                    <a:cubicBezTo>
                      <a:pt x="31266" y="8171"/>
                      <a:pt x="29949" y="4193"/>
                      <a:pt x="27109" y="2010"/>
                    </a:cubicBezTo>
                    <a:cubicBezTo>
                      <a:pt x="25291" y="615"/>
                      <a:pt x="23091" y="0"/>
                      <a:pt x="20841"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2280;p51">
                <a:extLst>
                  <a:ext uri="{FF2B5EF4-FFF2-40B4-BE49-F238E27FC236}">
                    <a16:creationId xmlns:a16="http://schemas.microsoft.com/office/drawing/2014/main" id="{CC870E15-0ECB-8352-F60D-C03987337B82}"/>
                  </a:ext>
                </a:extLst>
              </p:cNvPr>
              <p:cNvSpPr/>
              <p:nvPr/>
            </p:nvSpPr>
            <p:spPr>
              <a:xfrm>
                <a:off x="4834100" y="4121550"/>
                <a:ext cx="671000" cy="897375"/>
              </a:xfrm>
              <a:custGeom>
                <a:avLst/>
                <a:gdLst/>
                <a:ahLst/>
                <a:cxnLst/>
                <a:rect l="l" t="t" r="r" b="b"/>
                <a:pathLst>
                  <a:path w="26840" h="35895" extrusionOk="0">
                    <a:moveTo>
                      <a:pt x="1399" y="1"/>
                    </a:moveTo>
                    <a:cubicBezTo>
                      <a:pt x="0" y="3409"/>
                      <a:pt x="312" y="7294"/>
                      <a:pt x="729" y="10987"/>
                    </a:cubicBezTo>
                    <a:cubicBezTo>
                      <a:pt x="1118" y="14426"/>
                      <a:pt x="1594" y="17946"/>
                      <a:pt x="2900" y="21107"/>
                    </a:cubicBezTo>
                    <a:cubicBezTo>
                      <a:pt x="3158" y="21747"/>
                      <a:pt x="3454" y="22371"/>
                      <a:pt x="3787" y="22975"/>
                    </a:cubicBezTo>
                    <a:cubicBezTo>
                      <a:pt x="5328" y="25759"/>
                      <a:pt x="10143" y="30758"/>
                      <a:pt x="14957" y="33666"/>
                    </a:cubicBezTo>
                    <a:cubicBezTo>
                      <a:pt x="16874" y="34829"/>
                      <a:pt x="18796" y="35657"/>
                      <a:pt x="20507" y="35874"/>
                    </a:cubicBezTo>
                    <a:cubicBezTo>
                      <a:pt x="20612" y="35888"/>
                      <a:pt x="20716" y="35894"/>
                      <a:pt x="20817" y="35894"/>
                    </a:cubicBezTo>
                    <a:cubicBezTo>
                      <a:pt x="22874" y="35894"/>
                      <a:pt x="24263" y="33171"/>
                      <a:pt x="25434" y="30548"/>
                    </a:cubicBezTo>
                    <a:cubicBezTo>
                      <a:pt x="26839" y="27399"/>
                      <a:pt x="24852" y="23607"/>
                      <a:pt x="22170" y="21572"/>
                    </a:cubicBezTo>
                    <a:cubicBezTo>
                      <a:pt x="20288" y="20150"/>
                      <a:pt x="18119" y="19265"/>
                      <a:pt x="16009" y="18251"/>
                    </a:cubicBezTo>
                    <a:cubicBezTo>
                      <a:pt x="15103" y="17811"/>
                      <a:pt x="14209" y="17347"/>
                      <a:pt x="13357" y="16808"/>
                    </a:cubicBezTo>
                    <a:cubicBezTo>
                      <a:pt x="12134" y="16035"/>
                      <a:pt x="11023" y="15120"/>
                      <a:pt x="10006" y="14105"/>
                    </a:cubicBezTo>
                    <a:cubicBezTo>
                      <a:pt x="6215" y="10307"/>
                      <a:pt x="3709" y="5043"/>
                      <a:pt x="1399"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2281;p51">
                <a:extLst>
                  <a:ext uri="{FF2B5EF4-FFF2-40B4-BE49-F238E27FC236}">
                    <a16:creationId xmlns:a16="http://schemas.microsoft.com/office/drawing/2014/main" id="{66F1F15F-40FB-5715-DA23-73B9EEBC7C4A}"/>
                  </a:ext>
                </a:extLst>
              </p:cNvPr>
              <p:cNvSpPr/>
              <p:nvPr/>
            </p:nvSpPr>
            <p:spPr>
              <a:xfrm>
                <a:off x="5269500" y="4615800"/>
                <a:ext cx="204225" cy="297150"/>
              </a:xfrm>
              <a:custGeom>
                <a:avLst/>
                <a:gdLst/>
                <a:ahLst/>
                <a:cxnLst/>
                <a:rect l="l" t="t" r="r" b="b"/>
                <a:pathLst>
                  <a:path w="8169" h="11886" extrusionOk="0">
                    <a:moveTo>
                      <a:pt x="3822" y="0"/>
                    </a:moveTo>
                    <a:cubicBezTo>
                      <a:pt x="3729" y="0"/>
                      <a:pt x="3651" y="45"/>
                      <a:pt x="3592" y="141"/>
                    </a:cubicBezTo>
                    <a:cubicBezTo>
                      <a:pt x="1895" y="2863"/>
                      <a:pt x="1" y="11265"/>
                      <a:pt x="4862" y="11866"/>
                    </a:cubicBezTo>
                    <a:cubicBezTo>
                      <a:pt x="4972" y="11879"/>
                      <a:pt x="5080" y="11886"/>
                      <a:pt x="5185" y="11886"/>
                    </a:cubicBezTo>
                    <a:cubicBezTo>
                      <a:pt x="6845" y="11886"/>
                      <a:pt x="7940" y="10258"/>
                      <a:pt x="8037" y="8580"/>
                    </a:cubicBezTo>
                    <a:cubicBezTo>
                      <a:pt x="8169" y="6335"/>
                      <a:pt x="4929" y="0"/>
                      <a:pt x="3822"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2282;p51">
                <a:extLst>
                  <a:ext uri="{FF2B5EF4-FFF2-40B4-BE49-F238E27FC236}">
                    <a16:creationId xmlns:a16="http://schemas.microsoft.com/office/drawing/2014/main" id="{73F933D3-2099-6261-BB74-D5E8772B1186}"/>
                  </a:ext>
                </a:extLst>
              </p:cNvPr>
              <p:cNvSpPr/>
              <p:nvPr/>
            </p:nvSpPr>
            <p:spPr>
              <a:xfrm>
                <a:off x="5610575" y="4072050"/>
                <a:ext cx="211550" cy="201850"/>
              </a:xfrm>
              <a:custGeom>
                <a:avLst/>
                <a:gdLst/>
                <a:ahLst/>
                <a:cxnLst/>
                <a:rect l="l" t="t" r="r" b="b"/>
                <a:pathLst>
                  <a:path w="8462" h="8074" extrusionOk="0">
                    <a:moveTo>
                      <a:pt x="1" y="1"/>
                    </a:moveTo>
                    <a:lnTo>
                      <a:pt x="1" y="1"/>
                    </a:lnTo>
                    <a:cubicBezTo>
                      <a:pt x="1588" y="2126"/>
                      <a:pt x="3415" y="4061"/>
                      <a:pt x="5446" y="5767"/>
                    </a:cubicBezTo>
                    <a:cubicBezTo>
                      <a:pt x="6415" y="6583"/>
                      <a:pt x="7433" y="7338"/>
                      <a:pt x="8462" y="8074"/>
                    </a:cubicBezTo>
                    <a:cubicBezTo>
                      <a:pt x="8385" y="7635"/>
                      <a:pt x="8321" y="7233"/>
                      <a:pt x="8262" y="6874"/>
                    </a:cubicBezTo>
                    <a:cubicBezTo>
                      <a:pt x="8262" y="6830"/>
                      <a:pt x="8250" y="6793"/>
                      <a:pt x="8244" y="6750"/>
                    </a:cubicBezTo>
                    <a:cubicBezTo>
                      <a:pt x="8081" y="5754"/>
                      <a:pt x="7829" y="4775"/>
                      <a:pt x="7491" y="3824"/>
                    </a:cubicBezTo>
                    <a:cubicBezTo>
                      <a:pt x="7485" y="3818"/>
                      <a:pt x="7479" y="3818"/>
                      <a:pt x="7473" y="3812"/>
                    </a:cubicBezTo>
                    <a:cubicBezTo>
                      <a:pt x="7186" y="3621"/>
                      <a:pt x="2377" y="706"/>
                      <a:pt x="1"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2283;p51">
                <a:extLst>
                  <a:ext uri="{FF2B5EF4-FFF2-40B4-BE49-F238E27FC236}">
                    <a16:creationId xmlns:a16="http://schemas.microsoft.com/office/drawing/2014/main" id="{DCEFC951-3AEF-3D1B-48E5-04C159858EB6}"/>
                  </a:ext>
                </a:extLst>
              </p:cNvPr>
              <p:cNvSpPr/>
              <p:nvPr/>
            </p:nvSpPr>
            <p:spPr>
              <a:xfrm>
                <a:off x="5396150" y="4406175"/>
                <a:ext cx="111300" cy="244875"/>
              </a:xfrm>
              <a:custGeom>
                <a:avLst/>
                <a:gdLst/>
                <a:ahLst/>
                <a:cxnLst/>
                <a:rect l="l" t="t" r="r" b="b"/>
                <a:pathLst>
                  <a:path w="4452" h="9795" extrusionOk="0">
                    <a:moveTo>
                      <a:pt x="450" y="1"/>
                    </a:moveTo>
                    <a:cubicBezTo>
                      <a:pt x="0" y="1670"/>
                      <a:pt x="584" y="3799"/>
                      <a:pt x="1084" y="5386"/>
                    </a:cubicBezTo>
                    <a:cubicBezTo>
                      <a:pt x="1633" y="7134"/>
                      <a:pt x="2473" y="8941"/>
                      <a:pt x="4023" y="9795"/>
                    </a:cubicBezTo>
                    <a:cubicBezTo>
                      <a:pt x="4147" y="8792"/>
                      <a:pt x="4271" y="7788"/>
                      <a:pt x="4395" y="6786"/>
                    </a:cubicBezTo>
                    <a:cubicBezTo>
                      <a:pt x="4423" y="6558"/>
                      <a:pt x="4451" y="6325"/>
                      <a:pt x="4407" y="6100"/>
                    </a:cubicBezTo>
                    <a:cubicBezTo>
                      <a:pt x="4378" y="5942"/>
                      <a:pt x="4312" y="5793"/>
                      <a:pt x="4244" y="5647"/>
                    </a:cubicBezTo>
                    <a:cubicBezTo>
                      <a:pt x="3991" y="5102"/>
                      <a:pt x="3696" y="4578"/>
                      <a:pt x="3361" y="4081"/>
                    </a:cubicBezTo>
                    <a:cubicBezTo>
                      <a:pt x="2883" y="3371"/>
                      <a:pt x="2330" y="2724"/>
                      <a:pt x="1810" y="2050"/>
                    </a:cubicBezTo>
                    <a:cubicBezTo>
                      <a:pt x="1552" y="1714"/>
                      <a:pt x="1301" y="1373"/>
                      <a:pt x="1073" y="1014"/>
                    </a:cubicBezTo>
                    <a:cubicBezTo>
                      <a:pt x="895" y="732"/>
                      <a:pt x="717" y="164"/>
                      <a:pt x="450"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2284;p51">
                <a:extLst>
                  <a:ext uri="{FF2B5EF4-FFF2-40B4-BE49-F238E27FC236}">
                    <a16:creationId xmlns:a16="http://schemas.microsoft.com/office/drawing/2014/main" id="{913EF6A0-CF57-1F34-7F9B-E328D80E7852}"/>
                  </a:ext>
                </a:extLst>
              </p:cNvPr>
              <p:cNvSpPr/>
              <p:nvPr/>
            </p:nvSpPr>
            <p:spPr>
              <a:xfrm>
                <a:off x="5430875" y="4167600"/>
                <a:ext cx="408425" cy="833425"/>
              </a:xfrm>
              <a:custGeom>
                <a:avLst/>
                <a:gdLst/>
                <a:ahLst/>
                <a:cxnLst/>
                <a:rect l="l" t="t" r="r" b="b"/>
                <a:pathLst>
                  <a:path w="16337" h="33337" extrusionOk="0">
                    <a:moveTo>
                      <a:pt x="5986" y="1"/>
                    </a:moveTo>
                    <a:cubicBezTo>
                      <a:pt x="5986" y="1"/>
                      <a:pt x="0" y="17164"/>
                      <a:pt x="801" y="25973"/>
                    </a:cubicBezTo>
                    <a:cubicBezTo>
                      <a:pt x="911" y="27197"/>
                      <a:pt x="1078" y="28437"/>
                      <a:pt x="1576" y="29555"/>
                    </a:cubicBezTo>
                    <a:cubicBezTo>
                      <a:pt x="1616" y="29639"/>
                      <a:pt x="1651" y="29724"/>
                      <a:pt x="1697" y="29803"/>
                    </a:cubicBezTo>
                    <a:cubicBezTo>
                      <a:pt x="2779" y="31946"/>
                      <a:pt x="5135" y="33337"/>
                      <a:pt x="7510" y="33337"/>
                    </a:cubicBezTo>
                    <a:cubicBezTo>
                      <a:pt x="7719" y="33337"/>
                      <a:pt x="7927" y="33326"/>
                      <a:pt x="8135" y="33304"/>
                    </a:cubicBezTo>
                    <a:cubicBezTo>
                      <a:pt x="10799" y="33024"/>
                      <a:pt x="16337" y="31128"/>
                      <a:pt x="15646" y="22891"/>
                    </a:cubicBezTo>
                    <a:cubicBezTo>
                      <a:pt x="15420" y="20172"/>
                      <a:pt x="15093" y="16205"/>
                      <a:pt x="14800" y="12735"/>
                    </a:cubicBezTo>
                    <a:cubicBezTo>
                      <a:pt x="14473" y="8795"/>
                      <a:pt x="14192" y="5495"/>
                      <a:pt x="14162" y="5415"/>
                    </a:cubicBezTo>
                    <a:cubicBezTo>
                      <a:pt x="12571" y="5404"/>
                      <a:pt x="8261" y="2411"/>
                      <a:pt x="5986" y="1"/>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2285;p51">
                <a:extLst>
                  <a:ext uri="{FF2B5EF4-FFF2-40B4-BE49-F238E27FC236}">
                    <a16:creationId xmlns:a16="http://schemas.microsoft.com/office/drawing/2014/main" id="{F66F8984-0A25-07CA-B9A8-ABBDF967B4D2}"/>
                  </a:ext>
                </a:extLst>
              </p:cNvPr>
              <p:cNvSpPr/>
              <p:nvPr/>
            </p:nvSpPr>
            <p:spPr>
              <a:xfrm>
                <a:off x="5473300" y="4485975"/>
                <a:ext cx="366000" cy="515050"/>
              </a:xfrm>
              <a:custGeom>
                <a:avLst/>
                <a:gdLst/>
                <a:ahLst/>
                <a:cxnLst/>
                <a:rect l="l" t="t" r="r" b="b"/>
                <a:pathLst>
                  <a:path w="14640" h="20602" extrusionOk="0">
                    <a:moveTo>
                      <a:pt x="13105" y="0"/>
                    </a:moveTo>
                    <a:cubicBezTo>
                      <a:pt x="12851" y="2878"/>
                      <a:pt x="12546" y="5748"/>
                      <a:pt x="12188" y="8609"/>
                    </a:cubicBezTo>
                    <a:cubicBezTo>
                      <a:pt x="11951" y="10536"/>
                      <a:pt x="11680" y="12486"/>
                      <a:pt x="10975" y="14282"/>
                    </a:cubicBezTo>
                    <a:cubicBezTo>
                      <a:pt x="10552" y="15348"/>
                      <a:pt x="9958" y="16374"/>
                      <a:pt x="9062" y="17042"/>
                    </a:cubicBezTo>
                    <a:cubicBezTo>
                      <a:pt x="8507" y="17455"/>
                      <a:pt x="7853" y="17714"/>
                      <a:pt x="7195" y="17899"/>
                    </a:cubicBezTo>
                    <a:cubicBezTo>
                      <a:pt x="6375" y="18129"/>
                      <a:pt x="5529" y="18240"/>
                      <a:pt x="4683" y="18240"/>
                    </a:cubicBezTo>
                    <a:cubicBezTo>
                      <a:pt x="3065" y="18240"/>
                      <a:pt x="1445" y="17833"/>
                      <a:pt x="0" y="17068"/>
                    </a:cubicBezTo>
                    <a:lnTo>
                      <a:pt x="0" y="17068"/>
                    </a:lnTo>
                    <a:cubicBezTo>
                      <a:pt x="1082" y="19211"/>
                      <a:pt x="3438" y="20602"/>
                      <a:pt x="5813" y="20602"/>
                    </a:cubicBezTo>
                    <a:cubicBezTo>
                      <a:pt x="6022" y="20602"/>
                      <a:pt x="6230" y="20591"/>
                      <a:pt x="6438" y="20569"/>
                    </a:cubicBezTo>
                    <a:cubicBezTo>
                      <a:pt x="9102" y="20289"/>
                      <a:pt x="14640" y="18393"/>
                      <a:pt x="13950" y="10156"/>
                    </a:cubicBezTo>
                    <a:cubicBezTo>
                      <a:pt x="13723" y="7437"/>
                      <a:pt x="13396" y="3470"/>
                      <a:pt x="13105" y="0"/>
                    </a:cubicBezTo>
                    <a:close/>
                  </a:path>
                </a:pathLst>
              </a:custGeom>
              <a:solidFill>
                <a:srgbClr val="FCAE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2286;p51">
                <a:extLst>
                  <a:ext uri="{FF2B5EF4-FFF2-40B4-BE49-F238E27FC236}">
                    <a16:creationId xmlns:a16="http://schemas.microsoft.com/office/drawing/2014/main" id="{DC70BD06-A886-3EAB-DE0E-1A37D5177C31}"/>
                  </a:ext>
                </a:extLst>
              </p:cNvPr>
              <p:cNvSpPr/>
              <p:nvPr/>
            </p:nvSpPr>
            <p:spPr>
              <a:xfrm>
                <a:off x="5392125" y="5029000"/>
                <a:ext cx="97775" cy="102100"/>
              </a:xfrm>
              <a:custGeom>
                <a:avLst/>
                <a:gdLst/>
                <a:ahLst/>
                <a:cxnLst/>
                <a:rect l="l" t="t" r="r" b="b"/>
                <a:pathLst>
                  <a:path w="3911" h="4084" extrusionOk="0">
                    <a:moveTo>
                      <a:pt x="1" y="0"/>
                    </a:moveTo>
                    <a:cubicBezTo>
                      <a:pt x="586" y="914"/>
                      <a:pt x="1223" y="1792"/>
                      <a:pt x="1912" y="2630"/>
                    </a:cubicBezTo>
                    <a:cubicBezTo>
                      <a:pt x="2353" y="3162"/>
                      <a:pt x="2852" y="3700"/>
                      <a:pt x="3411" y="4084"/>
                    </a:cubicBezTo>
                    <a:cubicBezTo>
                      <a:pt x="3581" y="3310"/>
                      <a:pt x="3753" y="2562"/>
                      <a:pt x="3911" y="1888"/>
                    </a:cubicBezTo>
                    <a:cubicBezTo>
                      <a:pt x="2764" y="1374"/>
                      <a:pt x="1101" y="620"/>
                      <a:pt x="1"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2287;p51">
                <a:extLst>
                  <a:ext uri="{FF2B5EF4-FFF2-40B4-BE49-F238E27FC236}">
                    <a16:creationId xmlns:a16="http://schemas.microsoft.com/office/drawing/2014/main" id="{532D9A36-68FA-CCB4-3572-42F4D2246687}"/>
                  </a:ext>
                </a:extLst>
              </p:cNvPr>
              <p:cNvSpPr/>
              <p:nvPr/>
            </p:nvSpPr>
            <p:spPr>
              <a:xfrm>
                <a:off x="5602350" y="5091375"/>
                <a:ext cx="99825" cy="36200"/>
              </a:xfrm>
              <a:custGeom>
                <a:avLst/>
                <a:gdLst/>
                <a:ahLst/>
                <a:cxnLst/>
                <a:rect l="l" t="t" r="r" b="b"/>
                <a:pathLst>
                  <a:path w="3993" h="1448" extrusionOk="0">
                    <a:moveTo>
                      <a:pt x="3992" y="0"/>
                    </a:moveTo>
                    <a:cubicBezTo>
                      <a:pt x="3412" y="64"/>
                      <a:pt x="2149" y="93"/>
                      <a:pt x="1138" y="93"/>
                    </a:cubicBezTo>
                    <a:cubicBezTo>
                      <a:pt x="676" y="93"/>
                      <a:pt x="267" y="87"/>
                      <a:pt x="0" y="75"/>
                    </a:cubicBezTo>
                    <a:lnTo>
                      <a:pt x="0" y="75"/>
                    </a:lnTo>
                    <a:cubicBezTo>
                      <a:pt x="6" y="124"/>
                      <a:pt x="6" y="168"/>
                      <a:pt x="12" y="217"/>
                    </a:cubicBezTo>
                    <a:cubicBezTo>
                      <a:pt x="18" y="279"/>
                      <a:pt x="18" y="334"/>
                      <a:pt x="24" y="396"/>
                    </a:cubicBezTo>
                    <a:cubicBezTo>
                      <a:pt x="36" y="526"/>
                      <a:pt x="42" y="661"/>
                      <a:pt x="54" y="810"/>
                    </a:cubicBezTo>
                    <a:cubicBezTo>
                      <a:pt x="72" y="997"/>
                      <a:pt x="90" y="1194"/>
                      <a:pt x="101" y="1386"/>
                    </a:cubicBezTo>
                    <a:cubicBezTo>
                      <a:pt x="100" y="1407"/>
                      <a:pt x="101" y="1427"/>
                      <a:pt x="107" y="1447"/>
                    </a:cubicBezTo>
                    <a:cubicBezTo>
                      <a:pt x="201" y="1430"/>
                      <a:pt x="306" y="1405"/>
                      <a:pt x="365" y="1386"/>
                    </a:cubicBezTo>
                    <a:cubicBezTo>
                      <a:pt x="977" y="1200"/>
                      <a:pt x="3770" y="149"/>
                      <a:pt x="3992"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2288;p51">
                <a:extLst>
                  <a:ext uri="{FF2B5EF4-FFF2-40B4-BE49-F238E27FC236}">
                    <a16:creationId xmlns:a16="http://schemas.microsoft.com/office/drawing/2014/main" id="{831A32FF-0DD2-2D1D-21AD-B22DE019A43D}"/>
                  </a:ext>
                </a:extLst>
              </p:cNvPr>
              <p:cNvSpPr/>
              <p:nvPr/>
            </p:nvSpPr>
            <p:spPr>
              <a:xfrm>
                <a:off x="5084275" y="4474175"/>
                <a:ext cx="150475" cy="145650"/>
              </a:xfrm>
              <a:custGeom>
                <a:avLst/>
                <a:gdLst/>
                <a:ahLst/>
                <a:cxnLst/>
                <a:rect l="l" t="t" r="r" b="b"/>
                <a:pathLst>
                  <a:path w="6019" h="5826" extrusionOk="0">
                    <a:moveTo>
                      <a:pt x="0" y="0"/>
                    </a:moveTo>
                    <a:lnTo>
                      <a:pt x="0" y="0"/>
                    </a:lnTo>
                    <a:cubicBezTo>
                      <a:pt x="417" y="1324"/>
                      <a:pt x="1205" y="2506"/>
                      <a:pt x="2169" y="3464"/>
                    </a:cubicBezTo>
                    <a:cubicBezTo>
                      <a:pt x="3287" y="4571"/>
                      <a:pt x="5641" y="5826"/>
                      <a:pt x="5641" y="5826"/>
                    </a:cubicBezTo>
                    <a:lnTo>
                      <a:pt x="6018" y="4153"/>
                    </a:lnTo>
                    <a:cubicBezTo>
                      <a:pt x="6018" y="4153"/>
                      <a:pt x="4204" y="3242"/>
                      <a:pt x="3351" y="2704"/>
                    </a:cubicBezTo>
                    <a:cubicBezTo>
                      <a:pt x="2129" y="1930"/>
                      <a:pt x="1017" y="1016"/>
                      <a:pt x="0" y="0"/>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2289;p51">
                <a:extLst>
                  <a:ext uri="{FF2B5EF4-FFF2-40B4-BE49-F238E27FC236}">
                    <a16:creationId xmlns:a16="http://schemas.microsoft.com/office/drawing/2014/main" id="{C01823F7-3FB3-509B-4050-E28647DB40B1}"/>
                  </a:ext>
                </a:extLst>
              </p:cNvPr>
              <p:cNvSpPr/>
              <p:nvPr/>
            </p:nvSpPr>
            <p:spPr>
              <a:xfrm>
                <a:off x="5791200" y="3675425"/>
                <a:ext cx="75200" cy="79100"/>
              </a:xfrm>
              <a:custGeom>
                <a:avLst/>
                <a:gdLst/>
                <a:ahLst/>
                <a:cxnLst/>
                <a:rect l="l" t="t" r="r" b="b"/>
                <a:pathLst>
                  <a:path w="3008" h="3164" extrusionOk="0">
                    <a:moveTo>
                      <a:pt x="1504" y="0"/>
                    </a:moveTo>
                    <a:cubicBezTo>
                      <a:pt x="674" y="0"/>
                      <a:pt x="1" y="709"/>
                      <a:pt x="1" y="1582"/>
                    </a:cubicBezTo>
                    <a:cubicBezTo>
                      <a:pt x="1" y="2456"/>
                      <a:pt x="674" y="3163"/>
                      <a:pt x="1504" y="3163"/>
                    </a:cubicBezTo>
                    <a:cubicBezTo>
                      <a:pt x="2334" y="3163"/>
                      <a:pt x="3007" y="2456"/>
                      <a:pt x="3007" y="1582"/>
                    </a:cubicBezTo>
                    <a:cubicBezTo>
                      <a:pt x="3007" y="709"/>
                      <a:pt x="2334" y="0"/>
                      <a:pt x="1504"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2290;p51">
                <a:extLst>
                  <a:ext uri="{FF2B5EF4-FFF2-40B4-BE49-F238E27FC236}">
                    <a16:creationId xmlns:a16="http://schemas.microsoft.com/office/drawing/2014/main" id="{F1DDA27A-6CB7-2FAB-3472-9B2C22885FE6}"/>
                  </a:ext>
                </a:extLst>
              </p:cNvPr>
              <p:cNvSpPr/>
              <p:nvPr/>
            </p:nvSpPr>
            <p:spPr>
              <a:xfrm>
                <a:off x="5828800" y="3714100"/>
                <a:ext cx="24775" cy="26100"/>
              </a:xfrm>
              <a:custGeom>
                <a:avLst/>
                <a:gdLst/>
                <a:ahLst/>
                <a:cxnLst/>
                <a:rect l="l" t="t" r="r" b="b"/>
                <a:pathLst>
                  <a:path w="991" h="1044" extrusionOk="0">
                    <a:moveTo>
                      <a:pt x="496" y="0"/>
                    </a:moveTo>
                    <a:cubicBezTo>
                      <a:pt x="222" y="0"/>
                      <a:pt x="0" y="234"/>
                      <a:pt x="0" y="522"/>
                    </a:cubicBezTo>
                    <a:cubicBezTo>
                      <a:pt x="0" y="810"/>
                      <a:pt x="222" y="1043"/>
                      <a:pt x="496" y="1043"/>
                    </a:cubicBezTo>
                    <a:cubicBezTo>
                      <a:pt x="769" y="1043"/>
                      <a:pt x="991" y="810"/>
                      <a:pt x="991" y="522"/>
                    </a:cubicBezTo>
                    <a:cubicBezTo>
                      <a:pt x="991" y="234"/>
                      <a:pt x="769" y="0"/>
                      <a:pt x="496"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2291;p51">
                <a:extLst>
                  <a:ext uri="{FF2B5EF4-FFF2-40B4-BE49-F238E27FC236}">
                    <a16:creationId xmlns:a16="http://schemas.microsoft.com/office/drawing/2014/main" id="{19BDD685-6C86-667D-E833-31AC66AC318D}"/>
                  </a:ext>
                </a:extLst>
              </p:cNvPr>
              <p:cNvSpPr/>
              <p:nvPr/>
            </p:nvSpPr>
            <p:spPr>
              <a:xfrm>
                <a:off x="6032975" y="3714950"/>
                <a:ext cx="75175" cy="79100"/>
              </a:xfrm>
              <a:custGeom>
                <a:avLst/>
                <a:gdLst/>
                <a:ahLst/>
                <a:cxnLst/>
                <a:rect l="l" t="t" r="r" b="b"/>
                <a:pathLst>
                  <a:path w="3007" h="3164" extrusionOk="0">
                    <a:moveTo>
                      <a:pt x="1503" y="1"/>
                    </a:moveTo>
                    <a:cubicBezTo>
                      <a:pt x="673" y="1"/>
                      <a:pt x="0" y="709"/>
                      <a:pt x="0" y="1582"/>
                    </a:cubicBezTo>
                    <a:cubicBezTo>
                      <a:pt x="0" y="2456"/>
                      <a:pt x="673" y="3164"/>
                      <a:pt x="1503" y="3164"/>
                    </a:cubicBezTo>
                    <a:cubicBezTo>
                      <a:pt x="2333" y="3164"/>
                      <a:pt x="3006" y="2456"/>
                      <a:pt x="3006" y="1582"/>
                    </a:cubicBezTo>
                    <a:cubicBezTo>
                      <a:pt x="3006" y="709"/>
                      <a:pt x="2333" y="1"/>
                      <a:pt x="1503"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2292;p51">
                <a:extLst>
                  <a:ext uri="{FF2B5EF4-FFF2-40B4-BE49-F238E27FC236}">
                    <a16:creationId xmlns:a16="http://schemas.microsoft.com/office/drawing/2014/main" id="{B8D8C97F-589F-359D-6562-8742A85EDBE6}"/>
                  </a:ext>
                </a:extLst>
              </p:cNvPr>
              <p:cNvSpPr/>
              <p:nvPr/>
            </p:nvSpPr>
            <p:spPr>
              <a:xfrm>
                <a:off x="6071225" y="3753625"/>
                <a:ext cx="24800" cy="26100"/>
              </a:xfrm>
              <a:custGeom>
                <a:avLst/>
                <a:gdLst/>
                <a:ahLst/>
                <a:cxnLst/>
                <a:rect l="l" t="t" r="r" b="b"/>
                <a:pathLst>
                  <a:path w="992" h="1044" extrusionOk="0">
                    <a:moveTo>
                      <a:pt x="496" y="1"/>
                    </a:moveTo>
                    <a:cubicBezTo>
                      <a:pt x="223" y="1"/>
                      <a:pt x="1" y="235"/>
                      <a:pt x="1" y="523"/>
                    </a:cubicBezTo>
                    <a:cubicBezTo>
                      <a:pt x="1" y="811"/>
                      <a:pt x="223" y="1044"/>
                      <a:pt x="496" y="1044"/>
                    </a:cubicBezTo>
                    <a:cubicBezTo>
                      <a:pt x="770" y="1044"/>
                      <a:pt x="991" y="811"/>
                      <a:pt x="991" y="523"/>
                    </a:cubicBezTo>
                    <a:cubicBezTo>
                      <a:pt x="991" y="235"/>
                      <a:pt x="770" y="1"/>
                      <a:pt x="496"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2293;p51">
                <a:extLst>
                  <a:ext uri="{FF2B5EF4-FFF2-40B4-BE49-F238E27FC236}">
                    <a16:creationId xmlns:a16="http://schemas.microsoft.com/office/drawing/2014/main" id="{5A81D475-5B5E-5FB1-BA7D-611FE04C60EA}"/>
                  </a:ext>
                </a:extLst>
              </p:cNvPr>
              <p:cNvSpPr/>
              <p:nvPr/>
            </p:nvSpPr>
            <p:spPr>
              <a:xfrm>
                <a:off x="6158625" y="4181475"/>
                <a:ext cx="43450" cy="58600"/>
              </a:xfrm>
              <a:custGeom>
                <a:avLst/>
                <a:gdLst/>
                <a:ahLst/>
                <a:cxnLst/>
                <a:rect l="l" t="t" r="r" b="b"/>
                <a:pathLst>
                  <a:path w="1738" h="2344" extrusionOk="0">
                    <a:moveTo>
                      <a:pt x="571" y="1"/>
                    </a:moveTo>
                    <a:cubicBezTo>
                      <a:pt x="365" y="1"/>
                      <a:pt x="169" y="19"/>
                      <a:pt x="1" y="71"/>
                    </a:cubicBezTo>
                    <a:cubicBezTo>
                      <a:pt x="140" y="881"/>
                      <a:pt x="467" y="2334"/>
                      <a:pt x="945" y="2344"/>
                    </a:cubicBezTo>
                    <a:cubicBezTo>
                      <a:pt x="946" y="2344"/>
                      <a:pt x="948" y="2344"/>
                      <a:pt x="949" y="2344"/>
                    </a:cubicBezTo>
                    <a:cubicBezTo>
                      <a:pt x="1424" y="2344"/>
                      <a:pt x="1673" y="822"/>
                      <a:pt x="1738" y="71"/>
                    </a:cubicBezTo>
                    <a:cubicBezTo>
                      <a:pt x="1395" y="65"/>
                      <a:pt x="965" y="1"/>
                      <a:pt x="57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2294;p51">
                <a:extLst>
                  <a:ext uri="{FF2B5EF4-FFF2-40B4-BE49-F238E27FC236}">
                    <a16:creationId xmlns:a16="http://schemas.microsoft.com/office/drawing/2014/main" id="{FCBBDB50-6F87-8CAA-AA09-2B0F566CC8A6}"/>
                  </a:ext>
                </a:extLst>
              </p:cNvPr>
              <p:cNvSpPr/>
              <p:nvPr/>
            </p:nvSpPr>
            <p:spPr>
              <a:xfrm>
                <a:off x="6049675" y="4166375"/>
                <a:ext cx="43150" cy="59900"/>
              </a:xfrm>
              <a:custGeom>
                <a:avLst/>
                <a:gdLst/>
                <a:ahLst/>
                <a:cxnLst/>
                <a:rect l="l" t="t" r="r" b="b"/>
                <a:pathLst>
                  <a:path w="1726" h="2396" extrusionOk="0">
                    <a:moveTo>
                      <a:pt x="265" y="0"/>
                    </a:moveTo>
                    <a:cubicBezTo>
                      <a:pt x="172" y="0"/>
                      <a:pt x="84" y="7"/>
                      <a:pt x="0" y="22"/>
                    </a:cubicBezTo>
                    <a:cubicBezTo>
                      <a:pt x="52" y="844"/>
                      <a:pt x="220" y="2327"/>
                      <a:pt x="694" y="2394"/>
                    </a:cubicBezTo>
                    <a:cubicBezTo>
                      <a:pt x="704" y="2395"/>
                      <a:pt x="714" y="2396"/>
                      <a:pt x="724" y="2396"/>
                    </a:cubicBezTo>
                    <a:cubicBezTo>
                      <a:pt x="1186" y="2396"/>
                      <a:pt x="1583" y="954"/>
                      <a:pt x="1726" y="229"/>
                    </a:cubicBezTo>
                    <a:cubicBezTo>
                      <a:pt x="1294" y="170"/>
                      <a:pt x="731" y="0"/>
                      <a:pt x="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2295;p51">
                <a:extLst>
                  <a:ext uri="{FF2B5EF4-FFF2-40B4-BE49-F238E27FC236}">
                    <a16:creationId xmlns:a16="http://schemas.microsoft.com/office/drawing/2014/main" id="{50ECC2D9-5C77-0D4A-CCDE-AABFC6D9AD4F}"/>
                  </a:ext>
                </a:extLst>
              </p:cNvPr>
              <p:cNvSpPr/>
              <p:nvPr/>
            </p:nvSpPr>
            <p:spPr>
              <a:xfrm>
                <a:off x="5939650" y="4130650"/>
                <a:ext cx="46200" cy="61925"/>
              </a:xfrm>
              <a:custGeom>
                <a:avLst/>
                <a:gdLst/>
                <a:ahLst/>
                <a:cxnLst/>
                <a:rect l="l" t="t" r="r" b="b"/>
                <a:pathLst>
                  <a:path w="1848" h="2477" extrusionOk="0">
                    <a:moveTo>
                      <a:pt x="187" y="1"/>
                    </a:moveTo>
                    <a:cubicBezTo>
                      <a:pt x="94" y="818"/>
                      <a:pt x="0" y="2308"/>
                      <a:pt x="455" y="2465"/>
                    </a:cubicBezTo>
                    <a:cubicBezTo>
                      <a:pt x="479" y="2473"/>
                      <a:pt x="503" y="2477"/>
                      <a:pt x="529" y="2477"/>
                    </a:cubicBezTo>
                    <a:cubicBezTo>
                      <a:pt x="978" y="2477"/>
                      <a:pt x="1589" y="1200"/>
                      <a:pt x="1847" y="537"/>
                    </a:cubicBezTo>
                    <a:cubicBezTo>
                      <a:pt x="1351" y="367"/>
                      <a:pt x="697" y="5"/>
                      <a:pt x="18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2296;p51">
                <a:extLst>
                  <a:ext uri="{FF2B5EF4-FFF2-40B4-BE49-F238E27FC236}">
                    <a16:creationId xmlns:a16="http://schemas.microsoft.com/office/drawing/2014/main" id="{EDE42646-3809-D668-93EE-C79E8EE8026A}"/>
                  </a:ext>
                </a:extLst>
              </p:cNvPr>
              <p:cNvSpPr/>
              <p:nvPr/>
            </p:nvSpPr>
            <p:spPr>
              <a:xfrm>
                <a:off x="5839750" y="4090825"/>
                <a:ext cx="56675" cy="70800"/>
              </a:xfrm>
              <a:custGeom>
                <a:avLst/>
                <a:gdLst/>
                <a:ahLst/>
                <a:cxnLst/>
                <a:rect l="l" t="t" r="r" b="b"/>
                <a:pathLst>
                  <a:path w="2267" h="2832" extrusionOk="0">
                    <a:moveTo>
                      <a:pt x="449" y="0"/>
                    </a:moveTo>
                    <a:cubicBezTo>
                      <a:pt x="260" y="910"/>
                      <a:pt x="1" y="2579"/>
                      <a:pt x="496" y="2808"/>
                    </a:cubicBezTo>
                    <a:cubicBezTo>
                      <a:pt x="531" y="2824"/>
                      <a:pt x="567" y="2832"/>
                      <a:pt x="606" y="2832"/>
                    </a:cubicBezTo>
                    <a:cubicBezTo>
                      <a:pt x="1115" y="2832"/>
                      <a:pt x="1912" y="1500"/>
                      <a:pt x="2266" y="796"/>
                    </a:cubicBezTo>
                    <a:cubicBezTo>
                      <a:pt x="1724" y="547"/>
                      <a:pt x="1025" y="63"/>
                      <a:pt x="4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2297;p51">
                <a:extLst>
                  <a:ext uri="{FF2B5EF4-FFF2-40B4-BE49-F238E27FC236}">
                    <a16:creationId xmlns:a16="http://schemas.microsoft.com/office/drawing/2014/main" id="{14F043C8-EA16-385A-19F4-132C1997BBFC}"/>
                  </a:ext>
                </a:extLst>
              </p:cNvPr>
              <p:cNvSpPr/>
              <p:nvPr/>
            </p:nvSpPr>
            <p:spPr>
              <a:xfrm>
                <a:off x="6272650" y="4180975"/>
                <a:ext cx="37150" cy="50175"/>
              </a:xfrm>
              <a:custGeom>
                <a:avLst/>
                <a:gdLst/>
                <a:ahLst/>
                <a:cxnLst/>
                <a:rect l="l" t="t" r="r" b="b"/>
                <a:pathLst>
                  <a:path w="1486" h="2007" extrusionOk="0">
                    <a:moveTo>
                      <a:pt x="1454" y="1"/>
                    </a:moveTo>
                    <a:cubicBezTo>
                      <a:pt x="1016" y="60"/>
                      <a:pt x="391" y="32"/>
                      <a:pt x="0" y="223"/>
                    </a:cubicBezTo>
                    <a:cubicBezTo>
                      <a:pt x="206" y="869"/>
                      <a:pt x="633" y="2006"/>
                      <a:pt x="1026" y="2006"/>
                    </a:cubicBezTo>
                    <a:cubicBezTo>
                      <a:pt x="1035" y="2006"/>
                      <a:pt x="1044" y="2006"/>
                      <a:pt x="1052" y="2005"/>
                    </a:cubicBezTo>
                    <a:cubicBezTo>
                      <a:pt x="1454" y="1951"/>
                      <a:pt x="1485" y="639"/>
                      <a:pt x="145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2298;p51">
                <a:extLst>
                  <a:ext uri="{FF2B5EF4-FFF2-40B4-BE49-F238E27FC236}">
                    <a16:creationId xmlns:a16="http://schemas.microsoft.com/office/drawing/2014/main" id="{0D5EBFB0-367F-4F05-DEBA-CDC5BAE9D409}"/>
                  </a:ext>
                </a:extLst>
              </p:cNvPr>
              <p:cNvSpPr/>
              <p:nvPr/>
            </p:nvSpPr>
            <p:spPr>
              <a:xfrm>
                <a:off x="5565800" y="3830000"/>
                <a:ext cx="256600" cy="134350"/>
              </a:xfrm>
              <a:custGeom>
                <a:avLst/>
                <a:gdLst/>
                <a:ahLst/>
                <a:cxnLst/>
                <a:rect l="l" t="t" r="r" b="b"/>
                <a:pathLst>
                  <a:path w="10264" h="5374" extrusionOk="0">
                    <a:moveTo>
                      <a:pt x="6091" y="0"/>
                    </a:moveTo>
                    <a:cubicBezTo>
                      <a:pt x="4582" y="0"/>
                      <a:pt x="3071" y="303"/>
                      <a:pt x="1839" y="1277"/>
                    </a:cubicBezTo>
                    <a:cubicBezTo>
                      <a:pt x="496" y="2339"/>
                      <a:pt x="1" y="4496"/>
                      <a:pt x="1951" y="5227"/>
                    </a:cubicBezTo>
                    <a:cubicBezTo>
                      <a:pt x="2233" y="5333"/>
                      <a:pt x="2533" y="5373"/>
                      <a:pt x="2840" y="5373"/>
                    </a:cubicBezTo>
                    <a:cubicBezTo>
                      <a:pt x="3618" y="5373"/>
                      <a:pt x="4447" y="5114"/>
                      <a:pt x="5161" y="4983"/>
                    </a:cubicBezTo>
                    <a:cubicBezTo>
                      <a:pt x="6247" y="4784"/>
                      <a:pt x="7558" y="4751"/>
                      <a:pt x="8562" y="4236"/>
                    </a:cubicBezTo>
                    <a:cubicBezTo>
                      <a:pt x="10042" y="3475"/>
                      <a:pt x="10263" y="985"/>
                      <a:pt x="8415" y="562"/>
                    </a:cubicBezTo>
                    <a:cubicBezTo>
                      <a:pt x="8409" y="561"/>
                      <a:pt x="8402" y="561"/>
                      <a:pt x="8396" y="560"/>
                    </a:cubicBezTo>
                    <a:cubicBezTo>
                      <a:pt x="8210" y="306"/>
                      <a:pt x="7929" y="123"/>
                      <a:pt x="7556" y="84"/>
                    </a:cubicBezTo>
                    <a:cubicBezTo>
                      <a:pt x="7074" y="33"/>
                      <a:pt x="6583" y="0"/>
                      <a:pt x="6091"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2299;p51">
                <a:extLst>
                  <a:ext uri="{FF2B5EF4-FFF2-40B4-BE49-F238E27FC236}">
                    <a16:creationId xmlns:a16="http://schemas.microsoft.com/office/drawing/2014/main" id="{A1CE21F9-9547-764E-0630-5C8B636F6CFF}"/>
                  </a:ext>
                </a:extLst>
              </p:cNvPr>
              <p:cNvSpPr/>
              <p:nvPr/>
            </p:nvSpPr>
            <p:spPr>
              <a:xfrm>
                <a:off x="4906575" y="4635875"/>
                <a:ext cx="312950" cy="327325"/>
              </a:xfrm>
              <a:custGeom>
                <a:avLst/>
                <a:gdLst/>
                <a:ahLst/>
                <a:cxnLst/>
                <a:rect l="l" t="t" r="r" b="b"/>
                <a:pathLst>
                  <a:path w="12518" h="13093" extrusionOk="0">
                    <a:moveTo>
                      <a:pt x="970" y="1"/>
                    </a:moveTo>
                    <a:cubicBezTo>
                      <a:pt x="573" y="1"/>
                      <a:pt x="226" y="224"/>
                      <a:pt x="1" y="534"/>
                    </a:cubicBezTo>
                    <a:cubicBezTo>
                      <a:pt x="259" y="1174"/>
                      <a:pt x="555" y="1798"/>
                      <a:pt x="888" y="2402"/>
                    </a:cubicBezTo>
                    <a:cubicBezTo>
                      <a:pt x="2429" y="5186"/>
                      <a:pt x="7244" y="10185"/>
                      <a:pt x="12058" y="13093"/>
                    </a:cubicBezTo>
                    <a:cubicBezTo>
                      <a:pt x="12334" y="12882"/>
                      <a:pt x="12517" y="12554"/>
                      <a:pt x="12488" y="12133"/>
                    </a:cubicBezTo>
                    <a:cubicBezTo>
                      <a:pt x="12322" y="9511"/>
                      <a:pt x="11729" y="7216"/>
                      <a:pt x="9724" y="5508"/>
                    </a:cubicBezTo>
                    <a:cubicBezTo>
                      <a:pt x="7267" y="3399"/>
                      <a:pt x="4350" y="1598"/>
                      <a:pt x="1511" y="139"/>
                    </a:cubicBezTo>
                    <a:cubicBezTo>
                      <a:pt x="1325" y="43"/>
                      <a:pt x="1143" y="1"/>
                      <a:pt x="970" y="1"/>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2300;p51">
                <a:extLst>
                  <a:ext uri="{FF2B5EF4-FFF2-40B4-BE49-F238E27FC236}">
                    <a16:creationId xmlns:a16="http://schemas.microsoft.com/office/drawing/2014/main" id="{9A17B421-E2DD-B277-5175-918D815D5DDF}"/>
                  </a:ext>
                </a:extLst>
              </p:cNvPr>
              <p:cNvSpPr/>
              <p:nvPr/>
            </p:nvSpPr>
            <p:spPr>
              <a:xfrm>
                <a:off x="5777125" y="4833425"/>
                <a:ext cx="95825" cy="178100"/>
              </a:xfrm>
              <a:custGeom>
                <a:avLst/>
                <a:gdLst/>
                <a:ahLst/>
                <a:cxnLst/>
                <a:rect l="l" t="t" r="r" b="b"/>
                <a:pathLst>
                  <a:path w="3833" h="7124" extrusionOk="0">
                    <a:moveTo>
                      <a:pt x="3833" y="0"/>
                    </a:moveTo>
                    <a:lnTo>
                      <a:pt x="3833" y="0"/>
                    </a:lnTo>
                    <a:cubicBezTo>
                      <a:pt x="3651" y="50"/>
                      <a:pt x="3481" y="161"/>
                      <a:pt x="3322" y="340"/>
                    </a:cubicBezTo>
                    <a:cubicBezTo>
                      <a:pt x="2464" y="1318"/>
                      <a:pt x="1694" y="2382"/>
                      <a:pt x="1077" y="3539"/>
                    </a:cubicBezTo>
                    <a:cubicBezTo>
                      <a:pt x="529" y="4559"/>
                      <a:pt x="0" y="5821"/>
                      <a:pt x="965" y="6773"/>
                    </a:cubicBezTo>
                    <a:cubicBezTo>
                      <a:pt x="1186" y="7001"/>
                      <a:pt x="1487" y="7123"/>
                      <a:pt x="1794" y="7123"/>
                    </a:cubicBezTo>
                    <a:cubicBezTo>
                      <a:pt x="1916" y="7123"/>
                      <a:pt x="2038" y="7104"/>
                      <a:pt x="2157" y="7065"/>
                    </a:cubicBezTo>
                    <a:cubicBezTo>
                      <a:pt x="2211" y="7090"/>
                      <a:pt x="2266" y="7108"/>
                      <a:pt x="2323" y="7121"/>
                    </a:cubicBezTo>
                    <a:cubicBezTo>
                      <a:pt x="3310" y="5908"/>
                      <a:pt x="3733" y="3230"/>
                      <a:pt x="3833"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2301;p51">
                <a:extLst>
                  <a:ext uri="{FF2B5EF4-FFF2-40B4-BE49-F238E27FC236}">
                    <a16:creationId xmlns:a16="http://schemas.microsoft.com/office/drawing/2014/main" id="{5607E555-9EE2-F257-3905-659D4FDFAD17}"/>
                  </a:ext>
                </a:extLst>
              </p:cNvPr>
              <p:cNvSpPr/>
              <p:nvPr/>
            </p:nvSpPr>
            <p:spPr>
              <a:xfrm>
                <a:off x="5831225" y="3829975"/>
                <a:ext cx="94025" cy="90875"/>
              </a:xfrm>
              <a:custGeom>
                <a:avLst/>
                <a:gdLst/>
                <a:ahLst/>
                <a:cxnLst/>
                <a:rect l="l" t="t" r="r" b="b"/>
                <a:pathLst>
                  <a:path w="3761" h="3635" extrusionOk="0">
                    <a:moveTo>
                      <a:pt x="1633" y="0"/>
                    </a:moveTo>
                    <a:cubicBezTo>
                      <a:pt x="1323" y="0"/>
                      <a:pt x="1012" y="131"/>
                      <a:pt x="744" y="443"/>
                    </a:cubicBezTo>
                    <a:cubicBezTo>
                      <a:pt x="1" y="1307"/>
                      <a:pt x="515" y="2372"/>
                      <a:pt x="1117" y="3113"/>
                    </a:cubicBezTo>
                    <a:cubicBezTo>
                      <a:pt x="1153" y="3157"/>
                      <a:pt x="1196" y="3195"/>
                      <a:pt x="1243" y="3227"/>
                    </a:cubicBezTo>
                    <a:cubicBezTo>
                      <a:pt x="1498" y="3488"/>
                      <a:pt x="1866" y="3634"/>
                      <a:pt x="2230" y="3634"/>
                    </a:cubicBezTo>
                    <a:cubicBezTo>
                      <a:pt x="2452" y="3634"/>
                      <a:pt x="2672" y="3579"/>
                      <a:pt x="2864" y="3463"/>
                    </a:cubicBezTo>
                    <a:cubicBezTo>
                      <a:pt x="3761" y="2922"/>
                      <a:pt x="3499" y="1653"/>
                      <a:pt x="3032" y="907"/>
                    </a:cubicBezTo>
                    <a:cubicBezTo>
                      <a:pt x="2708" y="390"/>
                      <a:pt x="2170" y="0"/>
                      <a:pt x="1633"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2302;p51">
                <a:extLst>
                  <a:ext uri="{FF2B5EF4-FFF2-40B4-BE49-F238E27FC236}">
                    <a16:creationId xmlns:a16="http://schemas.microsoft.com/office/drawing/2014/main" id="{F18AB601-D918-DA84-8035-E50DC5BDDFBC}"/>
                  </a:ext>
                </a:extLst>
              </p:cNvPr>
              <p:cNvSpPr/>
              <p:nvPr/>
            </p:nvSpPr>
            <p:spPr>
              <a:xfrm>
                <a:off x="6360625" y="4216500"/>
                <a:ext cx="189475" cy="84650"/>
              </a:xfrm>
              <a:custGeom>
                <a:avLst/>
                <a:gdLst/>
                <a:ahLst/>
                <a:cxnLst/>
                <a:rect l="l" t="t" r="r" b="b"/>
                <a:pathLst>
                  <a:path w="7579" h="3386" extrusionOk="0">
                    <a:moveTo>
                      <a:pt x="6258" y="0"/>
                    </a:moveTo>
                    <a:cubicBezTo>
                      <a:pt x="5018" y="0"/>
                      <a:pt x="3856" y="374"/>
                      <a:pt x="2681" y="978"/>
                    </a:cubicBezTo>
                    <a:cubicBezTo>
                      <a:pt x="1547" y="1554"/>
                      <a:pt x="383" y="2153"/>
                      <a:pt x="1" y="3385"/>
                    </a:cubicBezTo>
                    <a:cubicBezTo>
                      <a:pt x="2675" y="3244"/>
                      <a:pt x="5363" y="2549"/>
                      <a:pt x="7214" y="582"/>
                    </a:cubicBezTo>
                    <a:cubicBezTo>
                      <a:pt x="7344" y="447"/>
                      <a:pt x="7465" y="305"/>
                      <a:pt x="7578" y="155"/>
                    </a:cubicBezTo>
                    <a:cubicBezTo>
                      <a:pt x="7533" y="139"/>
                      <a:pt x="7485" y="123"/>
                      <a:pt x="7438" y="113"/>
                    </a:cubicBezTo>
                    <a:cubicBezTo>
                      <a:pt x="7035" y="36"/>
                      <a:pt x="6643" y="0"/>
                      <a:pt x="6258"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2303;p51">
                <a:extLst>
                  <a:ext uri="{FF2B5EF4-FFF2-40B4-BE49-F238E27FC236}">
                    <a16:creationId xmlns:a16="http://schemas.microsoft.com/office/drawing/2014/main" id="{D254CCE7-163A-B7AA-0350-1DBF068D3FE9}"/>
                  </a:ext>
                </a:extLst>
              </p:cNvPr>
              <p:cNvSpPr/>
              <p:nvPr/>
            </p:nvSpPr>
            <p:spPr>
              <a:xfrm>
                <a:off x="5804300" y="4386525"/>
                <a:ext cx="4800" cy="4525"/>
              </a:xfrm>
              <a:custGeom>
                <a:avLst/>
                <a:gdLst/>
                <a:ahLst/>
                <a:cxnLst/>
                <a:rect l="l" t="t" r="r" b="b"/>
                <a:pathLst>
                  <a:path w="192" h="181" extrusionOk="0">
                    <a:moveTo>
                      <a:pt x="192" y="1"/>
                    </a:moveTo>
                    <a:lnTo>
                      <a:pt x="0" y="175"/>
                    </a:lnTo>
                    <a:cubicBezTo>
                      <a:pt x="61" y="175"/>
                      <a:pt x="116" y="175"/>
                      <a:pt x="176" y="180"/>
                    </a:cubicBezTo>
                    <a:cubicBezTo>
                      <a:pt x="181" y="122"/>
                      <a:pt x="187" y="59"/>
                      <a:pt x="192" y="1"/>
                    </a:cubicBezTo>
                    <a:close/>
                  </a:path>
                </a:pathLst>
              </a:custGeom>
              <a:solidFill>
                <a:srgbClr val="D6D3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2304;p51">
                <a:extLst>
                  <a:ext uri="{FF2B5EF4-FFF2-40B4-BE49-F238E27FC236}">
                    <a16:creationId xmlns:a16="http://schemas.microsoft.com/office/drawing/2014/main" id="{79020289-4F99-9A66-74EE-DE9E550DE599}"/>
                  </a:ext>
                </a:extLst>
              </p:cNvPr>
              <p:cNvSpPr/>
              <p:nvPr/>
            </p:nvSpPr>
            <p:spPr>
              <a:xfrm>
                <a:off x="5850550" y="3347900"/>
                <a:ext cx="344175" cy="244900"/>
              </a:xfrm>
              <a:custGeom>
                <a:avLst/>
                <a:gdLst/>
                <a:ahLst/>
                <a:cxnLst/>
                <a:rect l="l" t="t" r="r" b="b"/>
                <a:pathLst>
                  <a:path w="13767" h="9796" extrusionOk="0">
                    <a:moveTo>
                      <a:pt x="6697" y="0"/>
                    </a:moveTo>
                    <a:cubicBezTo>
                      <a:pt x="6243" y="0"/>
                      <a:pt x="5791" y="39"/>
                      <a:pt x="5346" y="131"/>
                    </a:cubicBezTo>
                    <a:cubicBezTo>
                      <a:pt x="3673" y="477"/>
                      <a:pt x="2216" y="1584"/>
                      <a:pt x="1304" y="3020"/>
                    </a:cubicBezTo>
                    <a:cubicBezTo>
                      <a:pt x="688" y="3989"/>
                      <a:pt x="1" y="6334"/>
                      <a:pt x="103" y="7532"/>
                    </a:cubicBezTo>
                    <a:cubicBezTo>
                      <a:pt x="199" y="8647"/>
                      <a:pt x="11156" y="9795"/>
                      <a:pt x="12597" y="9795"/>
                    </a:cubicBezTo>
                    <a:cubicBezTo>
                      <a:pt x="12692" y="9795"/>
                      <a:pt x="12746" y="9790"/>
                      <a:pt x="12752" y="9780"/>
                    </a:cubicBezTo>
                    <a:cubicBezTo>
                      <a:pt x="13602" y="8308"/>
                      <a:pt x="13766" y="6944"/>
                      <a:pt x="13755" y="5229"/>
                    </a:cubicBezTo>
                    <a:cubicBezTo>
                      <a:pt x="13745" y="3514"/>
                      <a:pt x="12908" y="1709"/>
                      <a:pt x="11368" y="925"/>
                    </a:cubicBezTo>
                    <a:cubicBezTo>
                      <a:pt x="10824" y="648"/>
                      <a:pt x="10224" y="509"/>
                      <a:pt x="9629" y="383"/>
                    </a:cubicBezTo>
                    <a:cubicBezTo>
                      <a:pt x="8664" y="179"/>
                      <a:pt x="7675" y="0"/>
                      <a:pt x="6697" y="0"/>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2305;p51">
                <a:extLst>
                  <a:ext uri="{FF2B5EF4-FFF2-40B4-BE49-F238E27FC236}">
                    <a16:creationId xmlns:a16="http://schemas.microsoft.com/office/drawing/2014/main" id="{2A7C6816-3421-4438-73B9-8EE590BB5E9E}"/>
                  </a:ext>
                </a:extLst>
              </p:cNvPr>
              <p:cNvSpPr/>
              <p:nvPr/>
            </p:nvSpPr>
            <p:spPr>
              <a:xfrm>
                <a:off x="5824775" y="3530600"/>
                <a:ext cx="442775" cy="80025"/>
              </a:xfrm>
              <a:custGeom>
                <a:avLst/>
                <a:gdLst/>
                <a:ahLst/>
                <a:cxnLst/>
                <a:rect l="l" t="t" r="r" b="b"/>
                <a:pathLst>
                  <a:path w="17711" h="3201" extrusionOk="0">
                    <a:moveTo>
                      <a:pt x="1697" y="1"/>
                    </a:moveTo>
                    <a:cubicBezTo>
                      <a:pt x="1361" y="1"/>
                      <a:pt x="1074" y="46"/>
                      <a:pt x="896" y="170"/>
                    </a:cubicBezTo>
                    <a:cubicBezTo>
                      <a:pt x="1" y="790"/>
                      <a:pt x="2166" y="1066"/>
                      <a:pt x="2601" y="1167"/>
                    </a:cubicBezTo>
                    <a:cubicBezTo>
                      <a:pt x="6947" y="2180"/>
                      <a:pt x="11364" y="3200"/>
                      <a:pt x="15776" y="3200"/>
                    </a:cubicBezTo>
                    <a:cubicBezTo>
                      <a:pt x="16182" y="3200"/>
                      <a:pt x="16587" y="3191"/>
                      <a:pt x="16992" y="3173"/>
                    </a:cubicBezTo>
                    <a:cubicBezTo>
                      <a:pt x="17271" y="3160"/>
                      <a:pt x="17595" y="3116"/>
                      <a:pt x="17711" y="2888"/>
                    </a:cubicBezTo>
                    <a:cubicBezTo>
                      <a:pt x="16882" y="2518"/>
                      <a:pt x="15987" y="2307"/>
                      <a:pt x="15099" y="2110"/>
                    </a:cubicBezTo>
                    <a:cubicBezTo>
                      <a:pt x="13796" y="1823"/>
                      <a:pt x="12488" y="1560"/>
                      <a:pt x="11175" y="1324"/>
                    </a:cubicBezTo>
                    <a:cubicBezTo>
                      <a:pt x="8824" y="903"/>
                      <a:pt x="6464" y="566"/>
                      <a:pt x="4096" y="314"/>
                    </a:cubicBezTo>
                    <a:cubicBezTo>
                      <a:pt x="3581" y="259"/>
                      <a:pt x="2501" y="1"/>
                      <a:pt x="1697" y="1"/>
                    </a:cubicBezTo>
                    <a:close/>
                  </a:path>
                </a:pathLst>
              </a:custGeom>
              <a:solidFill>
                <a:srgbClr val="3F3F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2306;p51">
                <a:extLst>
                  <a:ext uri="{FF2B5EF4-FFF2-40B4-BE49-F238E27FC236}">
                    <a16:creationId xmlns:a16="http://schemas.microsoft.com/office/drawing/2014/main" id="{A9DFE5C2-8625-2C7A-D48A-E4A6EA2EE683}"/>
                  </a:ext>
                </a:extLst>
              </p:cNvPr>
              <p:cNvSpPr/>
              <p:nvPr/>
            </p:nvSpPr>
            <p:spPr>
              <a:xfrm>
                <a:off x="5578475" y="4469025"/>
                <a:ext cx="461350" cy="290025"/>
              </a:xfrm>
              <a:custGeom>
                <a:avLst/>
                <a:gdLst/>
                <a:ahLst/>
                <a:cxnLst/>
                <a:rect l="l" t="t" r="r" b="b"/>
                <a:pathLst>
                  <a:path w="18454" h="11601" extrusionOk="0">
                    <a:moveTo>
                      <a:pt x="5918" y="1"/>
                    </a:moveTo>
                    <a:lnTo>
                      <a:pt x="0" y="10508"/>
                    </a:lnTo>
                    <a:lnTo>
                      <a:pt x="1093" y="11601"/>
                    </a:lnTo>
                    <a:lnTo>
                      <a:pt x="6419" y="3163"/>
                    </a:lnTo>
                    <a:lnTo>
                      <a:pt x="18454" y="2954"/>
                    </a:lnTo>
                    <a:cubicBezTo>
                      <a:pt x="15827" y="798"/>
                      <a:pt x="10760" y="1845"/>
                      <a:pt x="5965" y="21"/>
                    </a:cubicBezTo>
                    <a:cubicBezTo>
                      <a:pt x="5963" y="38"/>
                      <a:pt x="5958" y="45"/>
                      <a:pt x="5953" y="45"/>
                    </a:cubicBezTo>
                    <a:cubicBezTo>
                      <a:pt x="5938" y="45"/>
                      <a:pt x="5918" y="1"/>
                      <a:pt x="5918"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2307;p51">
                <a:extLst>
                  <a:ext uri="{FF2B5EF4-FFF2-40B4-BE49-F238E27FC236}">
                    <a16:creationId xmlns:a16="http://schemas.microsoft.com/office/drawing/2014/main" id="{77A2C2C0-FA04-55ED-DECD-2B05F4685874}"/>
                  </a:ext>
                </a:extLst>
              </p:cNvPr>
              <p:cNvSpPr/>
              <p:nvPr/>
            </p:nvSpPr>
            <p:spPr>
              <a:xfrm>
                <a:off x="6039800" y="4314575"/>
                <a:ext cx="196150" cy="228325"/>
              </a:xfrm>
              <a:custGeom>
                <a:avLst/>
                <a:gdLst/>
                <a:ahLst/>
                <a:cxnLst/>
                <a:rect l="l" t="t" r="r" b="b"/>
                <a:pathLst>
                  <a:path w="7846" h="9133" extrusionOk="0">
                    <a:moveTo>
                      <a:pt x="7571" y="1"/>
                    </a:moveTo>
                    <a:cubicBezTo>
                      <a:pt x="4403" y="2492"/>
                      <a:pt x="3523" y="5741"/>
                      <a:pt x="1" y="9132"/>
                    </a:cubicBezTo>
                    <a:lnTo>
                      <a:pt x="7845" y="3214"/>
                    </a:lnTo>
                    <a:lnTo>
                      <a:pt x="7571"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2308;p51">
                <a:extLst>
                  <a:ext uri="{FF2B5EF4-FFF2-40B4-BE49-F238E27FC236}">
                    <a16:creationId xmlns:a16="http://schemas.microsoft.com/office/drawing/2014/main" id="{E13D1AED-CF76-F229-131A-EA5336AAB199}"/>
                  </a:ext>
                </a:extLst>
              </p:cNvPr>
              <p:cNvSpPr/>
              <p:nvPr/>
            </p:nvSpPr>
            <p:spPr>
              <a:xfrm>
                <a:off x="6039800" y="4338600"/>
                <a:ext cx="252275" cy="204300"/>
              </a:xfrm>
              <a:custGeom>
                <a:avLst/>
                <a:gdLst/>
                <a:ahLst/>
                <a:cxnLst/>
                <a:rect l="l" t="t" r="r" b="b"/>
                <a:pathLst>
                  <a:path w="10091" h="8172" extrusionOk="0">
                    <a:moveTo>
                      <a:pt x="10091" y="1"/>
                    </a:moveTo>
                    <a:lnTo>
                      <a:pt x="10091" y="1"/>
                    </a:lnTo>
                    <a:cubicBezTo>
                      <a:pt x="6514" y="2163"/>
                      <a:pt x="1" y="8171"/>
                      <a:pt x="1" y="8171"/>
                    </a:cubicBezTo>
                    <a:lnTo>
                      <a:pt x="8306" y="4976"/>
                    </a:lnTo>
                    <a:cubicBezTo>
                      <a:pt x="8306" y="4976"/>
                      <a:pt x="9759" y="928"/>
                      <a:pt x="10091" y="1"/>
                    </a:cubicBezTo>
                    <a:close/>
                  </a:path>
                </a:pathLst>
              </a:custGeom>
              <a:solidFill>
                <a:srgbClr val="F7EAC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2309;p51">
                <a:extLst>
                  <a:ext uri="{FF2B5EF4-FFF2-40B4-BE49-F238E27FC236}">
                    <a16:creationId xmlns:a16="http://schemas.microsoft.com/office/drawing/2014/main" id="{6AD18F80-602A-F0AE-F096-099424FB99A7}"/>
                  </a:ext>
                </a:extLst>
              </p:cNvPr>
              <p:cNvSpPr/>
              <p:nvPr/>
            </p:nvSpPr>
            <p:spPr>
              <a:xfrm>
                <a:off x="5592625" y="4382375"/>
                <a:ext cx="722050" cy="397525"/>
              </a:xfrm>
              <a:custGeom>
                <a:avLst/>
                <a:gdLst/>
                <a:ahLst/>
                <a:cxnLst/>
                <a:rect l="l" t="t" r="r" b="b"/>
                <a:pathLst>
                  <a:path w="28882" h="15901" extrusionOk="0">
                    <a:moveTo>
                      <a:pt x="28881" y="0"/>
                    </a:moveTo>
                    <a:lnTo>
                      <a:pt x="20698" y="4652"/>
                    </a:lnTo>
                    <a:cubicBezTo>
                      <a:pt x="20698" y="4652"/>
                      <a:pt x="19180" y="6511"/>
                      <a:pt x="17083" y="6511"/>
                    </a:cubicBezTo>
                    <a:cubicBezTo>
                      <a:pt x="16809" y="6511"/>
                      <a:pt x="16524" y="6479"/>
                      <a:pt x="16232" y="6407"/>
                    </a:cubicBezTo>
                    <a:lnTo>
                      <a:pt x="5853" y="6627"/>
                    </a:lnTo>
                    <a:lnTo>
                      <a:pt x="0" y="15900"/>
                    </a:lnTo>
                    <a:cubicBezTo>
                      <a:pt x="0" y="15900"/>
                      <a:pt x="8657" y="15230"/>
                      <a:pt x="11067" y="15230"/>
                    </a:cubicBezTo>
                    <a:cubicBezTo>
                      <a:pt x="11138" y="15230"/>
                      <a:pt x="11203" y="15231"/>
                      <a:pt x="11263" y="15232"/>
                    </a:cubicBezTo>
                    <a:cubicBezTo>
                      <a:pt x="11465" y="15236"/>
                      <a:pt x="11601" y="15246"/>
                      <a:pt x="11657" y="15265"/>
                    </a:cubicBezTo>
                    <a:cubicBezTo>
                      <a:pt x="12405" y="15465"/>
                      <a:pt x="13001" y="15539"/>
                      <a:pt x="13472" y="15539"/>
                    </a:cubicBezTo>
                    <a:cubicBezTo>
                      <a:pt x="14620" y="15539"/>
                      <a:pt x="15028" y="15104"/>
                      <a:pt x="15103" y="15011"/>
                    </a:cubicBezTo>
                    <a:lnTo>
                      <a:pt x="15109" y="15001"/>
                    </a:lnTo>
                    <a:lnTo>
                      <a:pt x="15115" y="14992"/>
                    </a:lnTo>
                    <a:lnTo>
                      <a:pt x="21633" y="13102"/>
                    </a:lnTo>
                    <a:lnTo>
                      <a:pt x="28881" y="0"/>
                    </a:lnTo>
                    <a:close/>
                  </a:path>
                </a:pathLst>
              </a:custGeom>
              <a:solidFill>
                <a:srgbClr val="FC70A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2310;p51">
                <a:extLst>
                  <a:ext uri="{FF2B5EF4-FFF2-40B4-BE49-F238E27FC236}">
                    <a16:creationId xmlns:a16="http://schemas.microsoft.com/office/drawing/2014/main" id="{380A7E4F-AB8A-AEC6-0480-8EF8F13C2BD3}"/>
                  </a:ext>
                </a:extLst>
              </p:cNvPr>
              <p:cNvSpPr/>
              <p:nvPr/>
            </p:nvSpPr>
            <p:spPr>
              <a:xfrm>
                <a:off x="5874175" y="4498675"/>
                <a:ext cx="235900" cy="272200"/>
              </a:xfrm>
              <a:custGeom>
                <a:avLst/>
                <a:gdLst/>
                <a:ahLst/>
                <a:cxnLst/>
                <a:rect l="l" t="t" r="r" b="b"/>
                <a:pathLst>
                  <a:path w="9436" h="10888" extrusionOk="0">
                    <a:moveTo>
                      <a:pt x="9436" y="0"/>
                    </a:moveTo>
                    <a:cubicBezTo>
                      <a:pt x="9435" y="1"/>
                      <a:pt x="7917" y="1860"/>
                      <a:pt x="5820" y="1860"/>
                    </a:cubicBezTo>
                    <a:cubicBezTo>
                      <a:pt x="5546" y="1860"/>
                      <a:pt x="5262" y="1828"/>
                      <a:pt x="4970" y="1757"/>
                    </a:cubicBezTo>
                    <a:lnTo>
                      <a:pt x="1" y="10580"/>
                    </a:lnTo>
                    <a:cubicBezTo>
                      <a:pt x="203" y="10584"/>
                      <a:pt x="339" y="10595"/>
                      <a:pt x="395" y="10615"/>
                    </a:cubicBezTo>
                    <a:cubicBezTo>
                      <a:pt x="1143" y="10814"/>
                      <a:pt x="1738" y="10887"/>
                      <a:pt x="2209" y="10887"/>
                    </a:cubicBezTo>
                    <a:cubicBezTo>
                      <a:pt x="3357" y="10887"/>
                      <a:pt x="3766" y="10453"/>
                      <a:pt x="3841" y="10360"/>
                    </a:cubicBezTo>
                    <a:lnTo>
                      <a:pt x="3847" y="10351"/>
                    </a:lnTo>
                    <a:lnTo>
                      <a:pt x="3853" y="10341"/>
                    </a:lnTo>
                    <a:lnTo>
                      <a:pt x="9436" y="0"/>
                    </a:ln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2311;p51">
                <a:extLst>
                  <a:ext uri="{FF2B5EF4-FFF2-40B4-BE49-F238E27FC236}">
                    <a16:creationId xmlns:a16="http://schemas.microsoft.com/office/drawing/2014/main" id="{F862B784-67A7-DEFE-52A8-BB9ADDC89649}"/>
                  </a:ext>
                </a:extLst>
              </p:cNvPr>
              <p:cNvSpPr/>
              <p:nvPr/>
            </p:nvSpPr>
            <p:spPr>
              <a:xfrm>
                <a:off x="5578475" y="4469025"/>
                <a:ext cx="160500" cy="290000"/>
              </a:xfrm>
              <a:custGeom>
                <a:avLst/>
                <a:gdLst/>
                <a:ahLst/>
                <a:cxnLst/>
                <a:rect l="l" t="t" r="r" b="b"/>
                <a:pathLst>
                  <a:path w="6420" h="11600" extrusionOk="0">
                    <a:moveTo>
                      <a:pt x="5918" y="1"/>
                    </a:moveTo>
                    <a:lnTo>
                      <a:pt x="0" y="10508"/>
                    </a:lnTo>
                    <a:lnTo>
                      <a:pt x="1093" y="11600"/>
                    </a:lnTo>
                    <a:lnTo>
                      <a:pt x="6419" y="3161"/>
                    </a:lnTo>
                    <a:lnTo>
                      <a:pt x="5918" y="1"/>
                    </a:lnTo>
                    <a:close/>
                  </a:path>
                </a:pathLst>
              </a:custGeom>
              <a:solidFill>
                <a:srgbClr val="E8D3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2312;p51">
                <a:extLst>
                  <a:ext uri="{FF2B5EF4-FFF2-40B4-BE49-F238E27FC236}">
                    <a16:creationId xmlns:a16="http://schemas.microsoft.com/office/drawing/2014/main" id="{7B6344AF-69C5-A783-9D55-D3D429505D58}"/>
                  </a:ext>
                </a:extLst>
              </p:cNvPr>
              <p:cNvSpPr/>
              <p:nvPr/>
            </p:nvSpPr>
            <p:spPr>
              <a:xfrm>
                <a:off x="5401825" y="4271400"/>
                <a:ext cx="357775" cy="376625"/>
              </a:xfrm>
              <a:custGeom>
                <a:avLst/>
                <a:gdLst/>
                <a:ahLst/>
                <a:cxnLst/>
                <a:rect l="l" t="t" r="r" b="b"/>
                <a:pathLst>
                  <a:path w="14311" h="15065" extrusionOk="0">
                    <a:moveTo>
                      <a:pt x="1929" y="1"/>
                    </a:moveTo>
                    <a:cubicBezTo>
                      <a:pt x="1562" y="1"/>
                      <a:pt x="1222" y="228"/>
                      <a:pt x="951" y="505"/>
                    </a:cubicBezTo>
                    <a:cubicBezTo>
                      <a:pt x="342" y="1131"/>
                      <a:pt x="1" y="2062"/>
                      <a:pt x="21" y="2985"/>
                    </a:cubicBezTo>
                    <a:cubicBezTo>
                      <a:pt x="22" y="2985"/>
                      <a:pt x="136" y="7624"/>
                      <a:pt x="1066" y="9777"/>
                    </a:cubicBezTo>
                    <a:cubicBezTo>
                      <a:pt x="1625" y="11071"/>
                      <a:pt x="2379" y="12288"/>
                      <a:pt x="3406" y="13153"/>
                    </a:cubicBezTo>
                    <a:cubicBezTo>
                      <a:pt x="5364" y="14804"/>
                      <a:pt x="7987" y="14960"/>
                      <a:pt x="10436" y="15051"/>
                    </a:cubicBezTo>
                    <a:cubicBezTo>
                      <a:pt x="10623" y="15058"/>
                      <a:pt x="10811" y="15065"/>
                      <a:pt x="10998" y="15065"/>
                    </a:cubicBezTo>
                    <a:cubicBezTo>
                      <a:pt x="11363" y="15065"/>
                      <a:pt x="11727" y="15039"/>
                      <a:pt x="12079" y="14939"/>
                    </a:cubicBezTo>
                    <a:cubicBezTo>
                      <a:pt x="13217" y="14615"/>
                      <a:pt x="14124" y="13455"/>
                      <a:pt x="14258" y="12152"/>
                    </a:cubicBezTo>
                    <a:cubicBezTo>
                      <a:pt x="14311" y="11647"/>
                      <a:pt x="14243" y="11096"/>
                      <a:pt x="13950" y="10706"/>
                    </a:cubicBezTo>
                    <a:cubicBezTo>
                      <a:pt x="13635" y="10284"/>
                      <a:pt x="13125" y="10125"/>
                      <a:pt x="12648" y="9984"/>
                    </a:cubicBezTo>
                    <a:cubicBezTo>
                      <a:pt x="10459" y="9340"/>
                      <a:pt x="8208" y="8579"/>
                      <a:pt x="6516" y="6900"/>
                    </a:cubicBezTo>
                    <a:cubicBezTo>
                      <a:pt x="5114" y="5508"/>
                      <a:pt x="4215" y="3600"/>
                      <a:pt x="3450" y="1685"/>
                    </a:cubicBezTo>
                    <a:cubicBezTo>
                      <a:pt x="3146" y="920"/>
                      <a:pt x="2703" y="24"/>
                      <a:pt x="1954" y="1"/>
                    </a:cubicBezTo>
                    <a:cubicBezTo>
                      <a:pt x="1946" y="1"/>
                      <a:pt x="1937" y="1"/>
                      <a:pt x="1929" y="1"/>
                    </a:cubicBezTo>
                    <a:close/>
                  </a:path>
                </a:pathLst>
              </a:custGeom>
              <a:solidFill>
                <a:srgbClr val="FFAC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2313;p51">
                <a:extLst>
                  <a:ext uri="{FF2B5EF4-FFF2-40B4-BE49-F238E27FC236}">
                    <a16:creationId xmlns:a16="http://schemas.microsoft.com/office/drawing/2014/main" id="{C0A477A2-35F7-8D41-DF57-8D1F92CB3D27}"/>
                  </a:ext>
                </a:extLst>
              </p:cNvPr>
              <p:cNvSpPr/>
              <p:nvPr/>
            </p:nvSpPr>
            <p:spPr>
              <a:xfrm>
                <a:off x="5779125" y="4050150"/>
                <a:ext cx="717600" cy="140850"/>
              </a:xfrm>
              <a:custGeom>
                <a:avLst/>
                <a:gdLst/>
                <a:ahLst/>
                <a:cxnLst/>
                <a:rect l="l" t="t" r="r" b="b"/>
                <a:pathLst>
                  <a:path w="28704" h="5634" extrusionOk="0">
                    <a:moveTo>
                      <a:pt x="0" y="0"/>
                    </a:moveTo>
                    <a:cubicBezTo>
                      <a:pt x="524" y="349"/>
                      <a:pt x="1052" y="692"/>
                      <a:pt x="1584" y="1031"/>
                    </a:cubicBezTo>
                    <a:lnTo>
                      <a:pt x="3227" y="1963"/>
                    </a:lnTo>
                    <a:lnTo>
                      <a:pt x="4927" y="2779"/>
                    </a:lnTo>
                    <a:lnTo>
                      <a:pt x="6668" y="3502"/>
                    </a:lnTo>
                    <a:cubicBezTo>
                      <a:pt x="9014" y="4398"/>
                      <a:pt x="11462" y="4989"/>
                      <a:pt x="13937" y="5348"/>
                    </a:cubicBezTo>
                    <a:cubicBezTo>
                      <a:pt x="15412" y="5532"/>
                      <a:pt x="16899" y="5633"/>
                      <a:pt x="18386" y="5633"/>
                    </a:cubicBezTo>
                    <a:cubicBezTo>
                      <a:pt x="19396" y="5633"/>
                      <a:pt x="20407" y="5586"/>
                      <a:pt x="21413" y="5487"/>
                    </a:cubicBezTo>
                    <a:lnTo>
                      <a:pt x="23270" y="5248"/>
                    </a:lnTo>
                    <a:lnTo>
                      <a:pt x="25110" y="4908"/>
                    </a:lnTo>
                    <a:lnTo>
                      <a:pt x="26923" y="4442"/>
                    </a:lnTo>
                    <a:cubicBezTo>
                      <a:pt x="27520" y="4254"/>
                      <a:pt x="28114" y="4061"/>
                      <a:pt x="28704" y="3864"/>
                    </a:cubicBezTo>
                    <a:lnTo>
                      <a:pt x="28704" y="3864"/>
                    </a:lnTo>
                    <a:cubicBezTo>
                      <a:pt x="28096" y="3997"/>
                      <a:pt x="27491" y="4136"/>
                      <a:pt x="26888" y="4283"/>
                    </a:cubicBezTo>
                    <a:lnTo>
                      <a:pt x="25060" y="4610"/>
                    </a:lnTo>
                    <a:lnTo>
                      <a:pt x="23224" y="4860"/>
                    </a:lnTo>
                    <a:lnTo>
                      <a:pt x="21381" y="5013"/>
                    </a:lnTo>
                    <a:cubicBezTo>
                      <a:pt x="20594" y="5059"/>
                      <a:pt x="19806" y="5083"/>
                      <a:pt x="19018" y="5083"/>
                    </a:cubicBezTo>
                    <a:cubicBezTo>
                      <a:pt x="17343" y="5083"/>
                      <a:pt x="15670" y="4974"/>
                      <a:pt x="14012" y="4734"/>
                    </a:cubicBezTo>
                    <a:cubicBezTo>
                      <a:pt x="11567" y="4431"/>
                      <a:pt x="9160" y="3841"/>
                      <a:pt x="6813" y="3053"/>
                    </a:cubicBezTo>
                    <a:lnTo>
                      <a:pt x="5065" y="2418"/>
                    </a:lnTo>
                    <a:lnTo>
                      <a:pt x="3349" y="1689"/>
                    </a:lnTo>
                    <a:lnTo>
                      <a:pt x="1658" y="886"/>
                    </a:lnTo>
                    <a:cubicBezTo>
                      <a:pt x="1109" y="587"/>
                      <a:pt x="557" y="292"/>
                      <a:pt x="0" y="0"/>
                    </a:cubicBezTo>
                    <a:close/>
                  </a:path>
                </a:pathLst>
              </a:custGeom>
              <a:solidFill>
                <a:srgbClr val="F069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135" name="Hình chữ nhật: Góc Trên Tròn 134">
            <a:extLst>
              <a:ext uri="{FF2B5EF4-FFF2-40B4-BE49-F238E27FC236}">
                <a16:creationId xmlns:a16="http://schemas.microsoft.com/office/drawing/2014/main" id="{E73C4712-BDC8-B16F-D43F-A75B147C5289}"/>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6" name="Hình chữ nhật: Góc Trên Tròn 135">
            <a:extLst>
              <a:ext uri="{FF2B5EF4-FFF2-40B4-BE49-F238E27FC236}">
                <a16:creationId xmlns:a16="http://schemas.microsoft.com/office/drawing/2014/main" id="{7005C374-7960-EA0A-48E3-8CEA7723B13D}"/>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7" name="Rectangle 21387">
            <a:extLst>
              <a:ext uri="{FF2B5EF4-FFF2-40B4-BE49-F238E27FC236}">
                <a16:creationId xmlns:a16="http://schemas.microsoft.com/office/drawing/2014/main" id="{2FEE70E9-AE5E-E501-6814-809CB4CDD18B}"/>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8" name="Rectangle 21388">
            <a:extLst>
              <a:ext uri="{FF2B5EF4-FFF2-40B4-BE49-F238E27FC236}">
                <a16:creationId xmlns:a16="http://schemas.microsoft.com/office/drawing/2014/main" id="{414B7F11-9909-FD68-C5AF-527379941BD3}"/>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9" name="Đường nối Thẳng 138">
            <a:extLst>
              <a:ext uri="{FF2B5EF4-FFF2-40B4-BE49-F238E27FC236}">
                <a16:creationId xmlns:a16="http://schemas.microsoft.com/office/drawing/2014/main" id="{AE8688EE-0158-A6A8-52A1-753018C83624}"/>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Đường nối Thẳng 139">
            <a:extLst>
              <a:ext uri="{FF2B5EF4-FFF2-40B4-BE49-F238E27FC236}">
                <a16:creationId xmlns:a16="http://schemas.microsoft.com/office/drawing/2014/main" id="{73EA39FF-8477-5B13-41ED-F3409B78FB99}"/>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Đường nối Thẳng 140">
            <a:extLst>
              <a:ext uri="{FF2B5EF4-FFF2-40B4-BE49-F238E27FC236}">
                <a16:creationId xmlns:a16="http://schemas.microsoft.com/office/drawing/2014/main" id="{221B068D-A3D5-27A8-5A6E-B4B5FBCCBBAA}"/>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TextBox 22">
            <a:extLst>
              <a:ext uri="{FF2B5EF4-FFF2-40B4-BE49-F238E27FC236}">
                <a16:creationId xmlns:a16="http://schemas.microsoft.com/office/drawing/2014/main" id="{2841E3F5-E5FC-B5F9-03C8-4B7AF94D7D50}"/>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43" name="Hộp Văn bản 142">
            <a:extLst>
              <a:ext uri="{FF2B5EF4-FFF2-40B4-BE49-F238E27FC236}">
                <a16:creationId xmlns:a16="http://schemas.microsoft.com/office/drawing/2014/main" id="{CDE75E08-C393-9D2C-311F-A80540E2AA41}"/>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124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5">
            <a:extLst>
              <a:ext uri="{FF2B5EF4-FFF2-40B4-BE49-F238E27FC236}">
                <a16:creationId xmlns:a16="http://schemas.microsoft.com/office/drawing/2014/main" id="{2865BB69-397E-1170-6F1D-EC9272254C0F}"/>
              </a:ext>
            </a:extLst>
          </p:cNvPr>
          <p:cNvSpPr/>
          <p:nvPr/>
        </p:nvSpPr>
        <p:spPr>
          <a:xfrm>
            <a:off x="1084208" y="1408669"/>
            <a:ext cx="1944985" cy="243086"/>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ea typeface="Lora" pitchFamily="34" charset="-122"/>
                <a:cs typeface="Times New Roman" panose="02020603050405020304" pitchFamily="18" charset="0"/>
              </a:rPr>
              <a:t>Tìm hiểu khái quát</a:t>
            </a:r>
            <a:endParaRPr kumimoji="0" lang="en-US" sz="2800" b="1" i="1" u="sng"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36" name="Google Shape;786;p39">
            <a:extLst>
              <a:ext uri="{FF2B5EF4-FFF2-40B4-BE49-F238E27FC236}">
                <a16:creationId xmlns:a16="http://schemas.microsoft.com/office/drawing/2014/main" id="{97A0CFCF-9D34-2251-4D70-2DD0123374ED}"/>
              </a:ext>
            </a:extLst>
          </p:cNvPr>
          <p:cNvSpPr/>
          <p:nvPr/>
        </p:nvSpPr>
        <p:spPr>
          <a:xfrm>
            <a:off x="3871511" y="4162208"/>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7" name="Google Shape;788;p39">
            <a:extLst>
              <a:ext uri="{FF2B5EF4-FFF2-40B4-BE49-F238E27FC236}">
                <a16:creationId xmlns:a16="http://schemas.microsoft.com/office/drawing/2014/main" id="{08EF3D18-5825-1277-C483-60614076FDB5}"/>
              </a:ext>
            </a:extLst>
          </p:cNvPr>
          <p:cNvSpPr/>
          <p:nvPr/>
        </p:nvSpPr>
        <p:spPr>
          <a:xfrm>
            <a:off x="4904667" y="4598333"/>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18" name="Hình Bầu dục 217">
            <a:extLst>
              <a:ext uri="{FF2B5EF4-FFF2-40B4-BE49-F238E27FC236}">
                <a16:creationId xmlns:a16="http://schemas.microsoft.com/office/drawing/2014/main" id="{9C228ACE-7D86-C36E-7ACC-5628FDB37E4D}"/>
              </a:ext>
            </a:extLst>
          </p:cNvPr>
          <p:cNvSpPr/>
          <p:nvPr/>
        </p:nvSpPr>
        <p:spPr>
          <a:xfrm>
            <a:off x="311859" y="1247804"/>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9" name="Text 4">
            <a:extLst>
              <a:ext uri="{FF2B5EF4-FFF2-40B4-BE49-F238E27FC236}">
                <a16:creationId xmlns:a16="http://schemas.microsoft.com/office/drawing/2014/main" id="{CD64C378-4A25-599F-087B-4942A4F03E40}"/>
              </a:ext>
            </a:extLst>
          </p:cNvPr>
          <p:cNvSpPr/>
          <p:nvPr/>
        </p:nvSpPr>
        <p:spPr>
          <a:xfrm>
            <a:off x="311860" y="1448892"/>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Lora" pitchFamily="34" charset="-122"/>
                <a:cs typeface="Times New Roman" panose="02020603050405020304" pitchFamily="18" charset="0"/>
              </a:rPr>
              <a:t>1</a:t>
            </a:r>
            <a:endPar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mn-ea"/>
              <a:cs typeface="Times New Roman" panose="02020603050405020304" pitchFamily="18" charset="0"/>
            </a:endParaRPr>
          </a:p>
        </p:txBody>
      </p:sp>
      <p:sp>
        <p:nvSpPr>
          <p:cNvPr id="276" name="Google Shape;1577;p70">
            <a:extLst>
              <a:ext uri="{FF2B5EF4-FFF2-40B4-BE49-F238E27FC236}">
                <a16:creationId xmlns:a16="http://schemas.microsoft.com/office/drawing/2014/main" id="{443860A1-1CB5-3319-7ACC-802B014AFEBB}"/>
              </a:ext>
            </a:extLst>
          </p:cNvPr>
          <p:cNvSpPr txBox="1">
            <a:spLocks/>
          </p:cNvSpPr>
          <p:nvPr/>
        </p:nvSpPr>
        <p:spPr>
          <a:xfrm>
            <a:off x="704538" y="4147617"/>
            <a:ext cx="2900400" cy="115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lvl="0" indent="0">
              <a:buClr>
                <a:srgbClr val="000000"/>
              </a:buClr>
              <a:buSzTx/>
              <a:defRPr/>
            </a:pPr>
            <a:r>
              <a:rPr lang="vi-VN" sz="2600" kern="0">
                <a:solidFill>
                  <a:schemeClr val="tx1"/>
                </a:solidFill>
                <a:latin typeface="Cambria" panose="02040503050406030204" pitchFamily="18" charset="0"/>
                <a:ea typeface="Cambria" panose="02040503050406030204" pitchFamily="18" charset="0"/>
                <a:cs typeface="Times New Roman" panose="02020603050405020304"/>
                <a:sym typeface="Times New Roman" panose="02020603050405020304"/>
              </a:rPr>
              <a:t>Văn bản được viết theo thể loại gì?</a:t>
            </a:r>
            <a:endParaRPr kumimoji="0" lang="en-US" sz="26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sp>
        <p:nvSpPr>
          <p:cNvPr id="278" name="Google Shape;1579;p70">
            <a:extLst>
              <a:ext uri="{FF2B5EF4-FFF2-40B4-BE49-F238E27FC236}">
                <a16:creationId xmlns:a16="http://schemas.microsoft.com/office/drawing/2014/main" id="{CA137609-098D-9C6A-6D1B-B56BE4A498CF}"/>
              </a:ext>
            </a:extLst>
          </p:cNvPr>
          <p:cNvSpPr txBox="1">
            <a:spLocks/>
          </p:cNvSpPr>
          <p:nvPr/>
        </p:nvSpPr>
        <p:spPr>
          <a:xfrm>
            <a:off x="3832464" y="2693903"/>
            <a:ext cx="3946051" cy="1159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vi-VN" sz="2600" kern="0">
                <a:latin typeface="Cambria" panose="02040503050406030204" pitchFamily="18" charset="0"/>
                <a:ea typeface="Cambria" panose="02040503050406030204" pitchFamily="18" charset="0"/>
              </a:rPr>
              <a:t>Tác giả đã giới thiệu những mốc lịch sử nào</a:t>
            </a:r>
          </a:p>
          <a:p>
            <a:pPr marL="0" indent="0"/>
            <a:r>
              <a:rPr lang="vi-VN" sz="2600" kern="0">
                <a:latin typeface="Cambria" panose="02040503050406030204" pitchFamily="18" charset="0"/>
                <a:ea typeface="Cambria" panose="02040503050406030204" pitchFamily="18" charset="0"/>
              </a:rPr>
              <a:t>về tà áo dài?</a:t>
            </a:r>
            <a:endParaRPr lang="vi-VN" sz="2600" kern="0" dirty="0">
              <a:latin typeface="Cambria" panose="02040503050406030204" pitchFamily="18" charset="0"/>
              <a:ea typeface="Cambria" panose="02040503050406030204" pitchFamily="18" charset="0"/>
            </a:endParaRPr>
          </a:p>
        </p:txBody>
      </p:sp>
      <p:sp>
        <p:nvSpPr>
          <p:cNvPr id="279" name="Google Shape;1580;p70">
            <a:extLst>
              <a:ext uri="{FF2B5EF4-FFF2-40B4-BE49-F238E27FC236}">
                <a16:creationId xmlns:a16="http://schemas.microsoft.com/office/drawing/2014/main" id="{31D3959D-1CDF-BBD2-7A59-3F9ECCED13DD}"/>
              </a:ext>
            </a:extLst>
          </p:cNvPr>
          <p:cNvSpPr txBox="1">
            <a:spLocks/>
          </p:cNvSpPr>
          <p:nvPr/>
        </p:nvSpPr>
        <p:spPr>
          <a:xfrm>
            <a:off x="7910823" y="4472342"/>
            <a:ext cx="3972488" cy="160128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1pPr>
            <a:lvl2pPr marL="914400" marR="0" lvl="1"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2pPr>
            <a:lvl3pPr marL="1371600" marR="0" lvl="2"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3pPr>
            <a:lvl4pPr marL="1828800" marR="0" lvl="3"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4pPr>
            <a:lvl5pPr marL="2286000" marR="0" lvl="4"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5pPr>
            <a:lvl6pPr marL="2743200" marR="0" lvl="5"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6pPr>
            <a:lvl7pPr marL="3200400" marR="0" lvl="6"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7pPr>
            <a:lvl8pPr marL="3657600" marR="0" lvl="7"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8pPr>
            <a:lvl9pPr marL="4114800" marR="0" lvl="8" indent="-317500" algn="ctr" rtl="0">
              <a:lnSpc>
                <a:spcPct val="100000"/>
              </a:lnSpc>
              <a:spcBef>
                <a:spcPts val="0"/>
              </a:spcBef>
              <a:spcAft>
                <a:spcPts val="0"/>
              </a:spcAft>
              <a:buClr>
                <a:schemeClr val="dk1"/>
              </a:buClr>
              <a:buSzPts val="1400"/>
              <a:buFont typeface="Montserrat" panose="00000500000000000000"/>
              <a:buNone/>
              <a:defRPr sz="1867" b="0" i="0" u="none" strike="noStrike" cap="none">
                <a:solidFill>
                  <a:schemeClr val="dk1"/>
                </a:solidFill>
                <a:latin typeface="Montserrat" panose="00000500000000000000"/>
                <a:ea typeface="Montserrat" panose="00000500000000000000"/>
                <a:cs typeface="Montserrat" panose="00000500000000000000"/>
                <a:sym typeface="Montserrat" panose="00000500000000000000"/>
              </a:defRPr>
            </a:lvl9pPr>
          </a:lstStyle>
          <a:p>
            <a:pPr marL="0" indent="0"/>
            <a:r>
              <a:rPr lang="en-US" sz="2600" kern="0">
                <a:latin typeface="Cambria" panose="02040503050406030204" pitchFamily="18" charset="0"/>
                <a:ea typeface="Cambria" panose="02040503050406030204" pitchFamily="18" charset="0"/>
              </a:rPr>
              <a:t>Theo em, điểm độc đáo trong quá trình phát triển của tà áo dài</a:t>
            </a:r>
          </a:p>
          <a:p>
            <a:pPr marL="0" indent="0"/>
            <a:r>
              <a:rPr lang="en-US" sz="2600" kern="0">
                <a:latin typeface="Cambria" panose="02040503050406030204" pitchFamily="18" charset="0"/>
                <a:ea typeface="Cambria" panose="02040503050406030204" pitchFamily="18" charset="0"/>
              </a:rPr>
              <a:t>đầu thế kỷ XX là gì?</a:t>
            </a:r>
            <a:endParaRPr lang="vi-VN" sz="2600" kern="0" dirty="0">
              <a:latin typeface="Cambria" panose="02040503050406030204" pitchFamily="18" charset="0"/>
              <a:ea typeface="Cambria" panose="02040503050406030204" pitchFamily="18" charset="0"/>
            </a:endParaRPr>
          </a:p>
        </p:txBody>
      </p:sp>
      <p:cxnSp>
        <p:nvCxnSpPr>
          <p:cNvPr id="280" name="Google Shape;1581;p70">
            <a:extLst>
              <a:ext uri="{FF2B5EF4-FFF2-40B4-BE49-F238E27FC236}">
                <a16:creationId xmlns:a16="http://schemas.microsoft.com/office/drawing/2014/main" id="{E8A211D8-DD70-1CB9-F7E1-3F858D4452FC}"/>
              </a:ext>
            </a:extLst>
          </p:cNvPr>
          <p:cNvCxnSpPr/>
          <p:nvPr/>
        </p:nvCxnSpPr>
        <p:spPr>
          <a:xfrm>
            <a:off x="1413647" y="4169902"/>
            <a:ext cx="1506800" cy="0"/>
          </a:xfrm>
          <a:prstGeom prst="straightConnector1">
            <a:avLst/>
          </a:prstGeom>
          <a:noFill/>
          <a:ln w="28575" cap="flat" cmpd="sng">
            <a:solidFill>
              <a:srgbClr val="3C4D76"/>
            </a:solidFill>
            <a:prstDash val="solid"/>
            <a:round/>
            <a:headEnd type="none" w="med" len="med"/>
            <a:tailEnd type="none" w="med" len="med"/>
          </a:ln>
        </p:spPr>
      </p:cxnSp>
      <p:cxnSp>
        <p:nvCxnSpPr>
          <p:cNvPr id="281" name="Google Shape;1582;p70">
            <a:extLst>
              <a:ext uri="{FF2B5EF4-FFF2-40B4-BE49-F238E27FC236}">
                <a16:creationId xmlns:a16="http://schemas.microsoft.com/office/drawing/2014/main" id="{D053FC49-7F9D-3A19-A504-7D2A60F5AC3E}"/>
              </a:ext>
            </a:extLst>
          </p:cNvPr>
          <p:cNvCxnSpPr/>
          <p:nvPr/>
        </p:nvCxnSpPr>
        <p:spPr>
          <a:xfrm>
            <a:off x="9254455" y="4173750"/>
            <a:ext cx="1506800" cy="0"/>
          </a:xfrm>
          <a:prstGeom prst="straightConnector1">
            <a:avLst/>
          </a:prstGeom>
          <a:noFill/>
          <a:ln w="28575" cap="flat" cmpd="sng">
            <a:solidFill>
              <a:srgbClr val="3C4D76"/>
            </a:solidFill>
            <a:prstDash val="solid"/>
            <a:round/>
            <a:headEnd type="none" w="med" len="med"/>
            <a:tailEnd type="none" w="med" len="med"/>
          </a:ln>
        </p:spPr>
      </p:cxnSp>
      <p:cxnSp>
        <p:nvCxnSpPr>
          <p:cNvPr id="282" name="Google Shape;1583;p70">
            <a:extLst>
              <a:ext uri="{FF2B5EF4-FFF2-40B4-BE49-F238E27FC236}">
                <a16:creationId xmlns:a16="http://schemas.microsoft.com/office/drawing/2014/main" id="{4C04CAFD-F583-29A6-6B8D-9F60F2E752AD}"/>
              </a:ext>
            </a:extLst>
          </p:cNvPr>
          <p:cNvCxnSpPr/>
          <p:nvPr/>
        </p:nvCxnSpPr>
        <p:spPr>
          <a:xfrm>
            <a:off x="5095335" y="4201841"/>
            <a:ext cx="1506800" cy="0"/>
          </a:xfrm>
          <a:prstGeom prst="straightConnector1">
            <a:avLst/>
          </a:prstGeom>
          <a:noFill/>
          <a:ln w="28575" cap="flat" cmpd="sng">
            <a:solidFill>
              <a:srgbClr val="3C4D76"/>
            </a:solidFill>
            <a:prstDash val="solid"/>
            <a:round/>
            <a:headEnd type="none" w="med" len="med"/>
            <a:tailEnd type="none" w="med" len="med"/>
          </a:ln>
        </p:spPr>
      </p:cxnSp>
      <p:grpSp>
        <p:nvGrpSpPr>
          <p:cNvPr id="283" name="Google Shape;1584;p70">
            <a:extLst>
              <a:ext uri="{FF2B5EF4-FFF2-40B4-BE49-F238E27FC236}">
                <a16:creationId xmlns:a16="http://schemas.microsoft.com/office/drawing/2014/main" id="{4FFD47BA-CD2C-4B5F-609E-9F556594140C}"/>
              </a:ext>
            </a:extLst>
          </p:cNvPr>
          <p:cNvGrpSpPr/>
          <p:nvPr/>
        </p:nvGrpSpPr>
        <p:grpSpPr>
          <a:xfrm>
            <a:off x="1632104" y="2641920"/>
            <a:ext cx="901089" cy="1486036"/>
            <a:chOff x="1598232" y="1342343"/>
            <a:chExt cx="736405" cy="1367007"/>
          </a:xfrm>
        </p:grpSpPr>
        <p:cxnSp>
          <p:nvCxnSpPr>
            <p:cNvPr id="284" name="Google Shape;1585;p70">
              <a:extLst>
                <a:ext uri="{FF2B5EF4-FFF2-40B4-BE49-F238E27FC236}">
                  <a16:creationId xmlns:a16="http://schemas.microsoft.com/office/drawing/2014/main" id="{62EF4549-CCE8-E012-9320-C6FA0110F66B}"/>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85" name="Google Shape;1586;p70">
              <a:extLst>
                <a:ext uri="{FF2B5EF4-FFF2-40B4-BE49-F238E27FC236}">
                  <a16:creationId xmlns:a16="http://schemas.microsoft.com/office/drawing/2014/main" id="{1FCD077D-1D0E-4459-C2AA-2447CAC4C77A}"/>
                </a:ext>
              </a:extLst>
            </p:cNvPr>
            <p:cNvSpPr/>
            <p:nvPr/>
          </p:nvSpPr>
          <p:spPr>
            <a:xfrm>
              <a:off x="1598232" y="1342343"/>
              <a:ext cx="736405"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86" name="Google Shape;1587;p70">
            <a:extLst>
              <a:ext uri="{FF2B5EF4-FFF2-40B4-BE49-F238E27FC236}">
                <a16:creationId xmlns:a16="http://schemas.microsoft.com/office/drawing/2014/main" id="{6BE9C85B-7E99-1318-E6EE-A80E11D55258}"/>
              </a:ext>
            </a:extLst>
          </p:cNvPr>
          <p:cNvGrpSpPr/>
          <p:nvPr/>
        </p:nvGrpSpPr>
        <p:grpSpPr>
          <a:xfrm>
            <a:off x="9444923" y="2382321"/>
            <a:ext cx="1023695" cy="1732867"/>
            <a:chOff x="1641462" y="1409700"/>
            <a:chExt cx="767771" cy="1299650"/>
          </a:xfrm>
        </p:grpSpPr>
        <p:cxnSp>
          <p:nvCxnSpPr>
            <p:cNvPr id="287" name="Google Shape;1588;p70">
              <a:extLst>
                <a:ext uri="{FF2B5EF4-FFF2-40B4-BE49-F238E27FC236}">
                  <a16:creationId xmlns:a16="http://schemas.microsoft.com/office/drawing/2014/main" id="{78F13EC3-56AE-70A1-9C8F-C9F9BCA8E777}"/>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88" name="Google Shape;1589;p70">
              <a:extLst>
                <a:ext uri="{FF2B5EF4-FFF2-40B4-BE49-F238E27FC236}">
                  <a16:creationId xmlns:a16="http://schemas.microsoft.com/office/drawing/2014/main" id="{C3AC913C-A66E-3F9C-C374-833002D6BD86}"/>
                </a:ext>
              </a:extLst>
            </p:cNvPr>
            <p:cNvSpPr/>
            <p:nvPr/>
          </p:nvSpPr>
          <p:spPr>
            <a:xfrm>
              <a:off x="1641462" y="1409700"/>
              <a:ext cx="767771"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89" name="Google Shape;1590;p70">
            <a:extLst>
              <a:ext uri="{FF2B5EF4-FFF2-40B4-BE49-F238E27FC236}">
                <a16:creationId xmlns:a16="http://schemas.microsoft.com/office/drawing/2014/main" id="{05D642F0-31B4-C74A-E0DC-07A18B05160A}"/>
              </a:ext>
            </a:extLst>
          </p:cNvPr>
          <p:cNvGrpSpPr/>
          <p:nvPr/>
        </p:nvGrpSpPr>
        <p:grpSpPr>
          <a:xfrm rot="10800000" flipH="1">
            <a:off x="5286377" y="4252175"/>
            <a:ext cx="1023695" cy="1732867"/>
            <a:chOff x="1641462" y="1409700"/>
            <a:chExt cx="767771" cy="1299650"/>
          </a:xfrm>
        </p:grpSpPr>
        <p:cxnSp>
          <p:nvCxnSpPr>
            <p:cNvPr id="290" name="Google Shape;1591;p70">
              <a:extLst>
                <a:ext uri="{FF2B5EF4-FFF2-40B4-BE49-F238E27FC236}">
                  <a16:creationId xmlns:a16="http://schemas.microsoft.com/office/drawing/2014/main" id="{CCB03E89-CF2D-DBA1-3CDF-CCC741E2DEAB}"/>
                </a:ext>
              </a:extLst>
            </p:cNvPr>
            <p:cNvCxnSpPr/>
            <p:nvPr/>
          </p:nvCxnSpPr>
          <p:spPr>
            <a:xfrm rot="10800000">
              <a:off x="2025350" y="1923950"/>
              <a:ext cx="0" cy="785400"/>
            </a:xfrm>
            <a:prstGeom prst="straightConnector1">
              <a:avLst/>
            </a:prstGeom>
            <a:noFill/>
            <a:ln w="28575" cap="flat" cmpd="sng">
              <a:solidFill>
                <a:srgbClr val="3C4D76"/>
              </a:solidFill>
              <a:prstDash val="solid"/>
              <a:round/>
              <a:headEnd type="none" w="med" len="med"/>
              <a:tailEnd type="none" w="med" len="med"/>
            </a:ln>
          </p:spPr>
        </p:cxnSp>
        <p:sp>
          <p:nvSpPr>
            <p:cNvPr id="291" name="Google Shape;1592;p70">
              <a:extLst>
                <a:ext uri="{FF2B5EF4-FFF2-40B4-BE49-F238E27FC236}">
                  <a16:creationId xmlns:a16="http://schemas.microsoft.com/office/drawing/2014/main" id="{51F4BC66-0E7B-4121-66AE-B1D9FF11E452}"/>
                </a:ext>
              </a:extLst>
            </p:cNvPr>
            <p:cNvSpPr/>
            <p:nvPr/>
          </p:nvSpPr>
          <p:spPr>
            <a:xfrm rot="10800000" flipH="1">
              <a:off x="1641462" y="1409700"/>
              <a:ext cx="767771" cy="761527"/>
            </a:xfrm>
            <a:custGeom>
              <a:avLst/>
              <a:gdLst/>
              <a:ahLst/>
              <a:cxnLst/>
              <a:rect l="l" t="t" r="r" b="b"/>
              <a:pathLst>
                <a:path w="11263" h="11171" extrusionOk="0">
                  <a:moveTo>
                    <a:pt x="5966" y="0"/>
                  </a:moveTo>
                  <a:cubicBezTo>
                    <a:pt x="5449" y="0"/>
                    <a:pt x="4977" y="915"/>
                    <a:pt x="4776" y="1975"/>
                  </a:cubicBezTo>
                  <a:cubicBezTo>
                    <a:pt x="4079" y="1543"/>
                    <a:pt x="3236" y="1181"/>
                    <a:pt x="2619" y="1181"/>
                  </a:cubicBezTo>
                  <a:cubicBezTo>
                    <a:pt x="2099" y="1181"/>
                    <a:pt x="1739" y="1437"/>
                    <a:pt x="1762" y="2124"/>
                  </a:cubicBezTo>
                  <a:cubicBezTo>
                    <a:pt x="1453" y="2432"/>
                    <a:pt x="1195" y="2333"/>
                    <a:pt x="1016" y="2522"/>
                  </a:cubicBezTo>
                  <a:cubicBezTo>
                    <a:pt x="409" y="3228"/>
                    <a:pt x="817" y="4521"/>
                    <a:pt x="2150" y="5287"/>
                  </a:cubicBezTo>
                  <a:cubicBezTo>
                    <a:pt x="1036" y="5486"/>
                    <a:pt x="1" y="6014"/>
                    <a:pt x="1" y="7158"/>
                  </a:cubicBezTo>
                  <a:cubicBezTo>
                    <a:pt x="1" y="7993"/>
                    <a:pt x="936" y="7446"/>
                    <a:pt x="658" y="8829"/>
                  </a:cubicBezTo>
                  <a:cubicBezTo>
                    <a:pt x="540" y="9447"/>
                    <a:pt x="1140" y="9783"/>
                    <a:pt x="1969" y="9783"/>
                  </a:cubicBezTo>
                  <a:cubicBezTo>
                    <a:pt x="2541" y="9783"/>
                    <a:pt x="3222" y="9624"/>
                    <a:pt x="3851" y="9287"/>
                  </a:cubicBezTo>
                  <a:cubicBezTo>
                    <a:pt x="4071" y="10334"/>
                    <a:pt x="4602" y="11171"/>
                    <a:pt x="5363" y="11171"/>
                  </a:cubicBezTo>
                  <a:cubicBezTo>
                    <a:pt x="5462" y="11171"/>
                    <a:pt x="5565" y="11157"/>
                    <a:pt x="5671" y="11127"/>
                  </a:cubicBezTo>
                  <a:cubicBezTo>
                    <a:pt x="6383" y="10922"/>
                    <a:pt x="6119" y="10469"/>
                    <a:pt x="6816" y="10469"/>
                  </a:cubicBezTo>
                  <a:cubicBezTo>
                    <a:pt x="6967" y="10469"/>
                    <a:pt x="7162" y="10490"/>
                    <a:pt x="7422" y="10540"/>
                  </a:cubicBezTo>
                  <a:cubicBezTo>
                    <a:pt x="7496" y="10555"/>
                    <a:pt x="7564" y="10563"/>
                    <a:pt x="7628" y="10563"/>
                  </a:cubicBezTo>
                  <a:cubicBezTo>
                    <a:pt x="8472" y="10563"/>
                    <a:pt x="8422" y="9263"/>
                    <a:pt x="7959" y="8152"/>
                  </a:cubicBezTo>
                  <a:lnTo>
                    <a:pt x="7959" y="8152"/>
                  </a:lnTo>
                  <a:cubicBezTo>
                    <a:pt x="8257" y="8213"/>
                    <a:pt x="8547" y="8246"/>
                    <a:pt x="8816" y="8246"/>
                  </a:cubicBezTo>
                  <a:cubicBezTo>
                    <a:pt x="9824" y="8246"/>
                    <a:pt x="10547" y="7791"/>
                    <a:pt x="10367" y="6660"/>
                  </a:cubicBezTo>
                  <a:cubicBezTo>
                    <a:pt x="10257" y="5944"/>
                    <a:pt x="10238" y="5914"/>
                    <a:pt x="10506" y="5516"/>
                  </a:cubicBezTo>
                  <a:cubicBezTo>
                    <a:pt x="11262" y="4422"/>
                    <a:pt x="10049" y="3745"/>
                    <a:pt x="8556" y="3556"/>
                  </a:cubicBezTo>
                  <a:cubicBezTo>
                    <a:pt x="9349" y="2007"/>
                    <a:pt x="9357" y="340"/>
                    <a:pt x="7944" y="340"/>
                  </a:cubicBezTo>
                  <a:cubicBezTo>
                    <a:pt x="7816" y="340"/>
                    <a:pt x="7675" y="354"/>
                    <a:pt x="7522" y="383"/>
                  </a:cubicBezTo>
                  <a:cubicBezTo>
                    <a:pt x="7247" y="437"/>
                    <a:pt x="7050" y="466"/>
                    <a:pt x="6900" y="466"/>
                  </a:cubicBezTo>
                  <a:cubicBezTo>
                    <a:pt x="6665" y="466"/>
                    <a:pt x="6545" y="396"/>
                    <a:pt x="6417" y="244"/>
                  </a:cubicBezTo>
                  <a:cubicBezTo>
                    <a:pt x="6267" y="75"/>
                    <a:pt x="6115" y="0"/>
                    <a:pt x="5966" y="0"/>
                  </a:cubicBezTo>
                  <a:close/>
                </a:path>
              </a:pathLst>
            </a:custGeom>
            <a:solidFill>
              <a:srgbClr val="3C4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92" name="Google Shape;1593;p70">
            <a:extLst>
              <a:ext uri="{FF2B5EF4-FFF2-40B4-BE49-F238E27FC236}">
                <a16:creationId xmlns:a16="http://schemas.microsoft.com/office/drawing/2014/main" id="{F8DD516E-2602-23E7-3793-37BB452C4313}"/>
              </a:ext>
            </a:extLst>
          </p:cNvPr>
          <p:cNvGrpSpPr/>
          <p:nvPr/>
        </p:nvGrpSpPr>
        <p:grpSpPr>
          <a:xfrm>
            <a:off x="9687585" y="2640178"/>
            <a:ext cx="484691" cy="493571"/>
            <a:chOff x="-40742750" y="3972175"/>
            <a:chExt cx="311125" cy="316825"/>
          </a:xfrm>
        </p:grpSpPr>
        <p:sp>
          <p:nvSpPr>
            <p:cNvPr id="293" name="Google Shape;1594;p70">
              <a:extLst>
                <a:ext uri="{FF2B5EF4-FFF2-40B4-BE49-F238E27FC236}">
                  <a16:creationId xmlns:a16="http://schemas.microsoft.com/office/drawing/2014/main" id="{8FA65768-18AF-8327-65B8-5803E4D94F0E}"/>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4" name="Google Shape;1595;p70">
              <a:extLst>
                <a:ext uri="{FF2B5EF4-FFF2-40B4-BE49-F238E27FC236}">
                  <a16:creationId xmlns:a16="http://schemas.microsoft.com/office/drawing/2014/main" id="{C5F3378E-A421-CB8B-C2F0-FCEBA75A50DD}"/>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295" name="Google Shape;1596;p70">
            <a:extLst>
              <a:ext uri="{FF2B5EF4-FFF2-40B4-BE49-F238E27FC236}">
                <a16:creationId xmlns:a16="http://schemas.microsoft.com/office/drawing/2014/main" id="{CCB8CDE2-E881-29D3-FA71-5C58DE932AAA}"/>
              </a:ext>
            </a:extLst>
          </p:cNvPr>
          <p:cNvGrpSpPr/>
          <p:nvPr/>
        </p:nvGrpSpPr>
        <p:grpSpPr>
          <a:xfrm>
            <a:off x="5527865" y="5220199"/>
            <a:ext cx="540716" cy="514316"/>
            <a:chOff x="-6690625" y="3631325"/>
            <a:chExt cx="307225" cy="292225"/>
          </a:xfrm>
        </p:grpSpPr>
        <p:sp>
          <p:nvSpPr>
            <p:cNvPr id="296" name="Google Shape;1597;p70">
              <a:extLst>
                <a:ext uri="{FF2B5EF4-FFF2-40B4-BE49-F238E27FC236}">
                  <a16:creationId xmlns:a16="http://schemas.microsoft.com/office/drawing/2014/main" id="{FF0E47AC-D6B5-2A05-6582-2BE6D444AA13}"/>
                </a:ext>
              </a:extLst>
            </p:cNvPr>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7" name="Google Shape;1598;p70">
              <a:extLst>
                <a:ext uri="{FF2B5EF4-FFF2-40B4-BE49-F238E27FC236}">
                  <a16:creationId xmlns:a16="http://schemas.microsoft.com/office/drawing/2014/main" id="{6DFAFD8D-8A83-686A-6ECE-8BEC549B02DF}"/>
                </a:ext>
              </a:extLst>
            </p:cNvPr>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8" name="Google Shape;1599;p70">
              <a:extLst>
                <a:ext uri="{FF2B5EF4-FFF2-40B4-BE49-F238E27FC236}">
                  <a16:creationId xmlns:a16="http://schemas.microsoft.com/office/drawing/2014/main" id="{151BA73F-8DBD-BFEC-E964-35082A18B47A}"/>
                </a:ext>
              </a:extLst>
            </p:cNvPr>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9" name="Google Shape;1600;p70">
              <a:extLst>
                <a:ext uri="{FF2B5EF4-FFF2-40B4-BE49-F238E27FC236}">
                  <a16:creationId xmlns:a16="http://schemas.microsoft.com/office/drawing/2014/main" id="{D1289C75-5759-1C3E-186C-53804279BFE3}"/>
                </a:ext>
              </a:extLst>
            </p:cNvPr>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0" name="Google Shape;1601;p70">
              <a:extLst>
                <a:ext uri="{FF2B5EF4-FFF2-40B4-BE49-F238E27FC236}">
                  <a16:creationId xmlns:a16="http://schemas.microsoft.com/office/drawing/2014/main" id="{6EFE77A0-4758-BC55-1842-C3CECC91C01C}"/>
                </a:ext>
              </a:extLst>
            </p:cNvPr>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301" name="Google Shape;1602;p70">
            <a:extLst>
              <a:ext uri="{FF2B5EF4-FFF2-40B4-BE49-F238E27FC236}">
                <a16:creationId xmlns:a16="http://schemas.microsoft.com/office/drawing/2014/main" id="{9BAB00C9-4778-07D8-2E82-A65514B8A5F2}"/>
              </a:ext>
            </a:extLst>
          </p:cNvPr>
          <p:cNvGrpSpPr/>
          <p:nvPr/>
        </p:nvGrpSpPr>
        <p:grpSpPr>
          <a:xfrm>
            <a:off x="1856881" y="2839846"/>
            <a:ext cx="404720" cy="408267"/>
            <a:chOff x="4447550" y="249750"/>
            <a:chExt cx="500425" cy="481125"/>
          </a:xfrm>
        </p:grpSpPr>
        <p:sp>
          <p:nvSpPr>
            <p:cNvPr id="302" name="Google Shape;1603;p70">
              <a:extLst>
                <a:ext uri="{FF2B5EF4-FFF2-40B4-BE49-F238E27FC236}">
                  <a16:creationId xmlns:a16="http://schemas.microsoft.com/office/drawing/2014/main" id="{9A7892EC-0D02-B8E8-F832-F4A9E39474F7}"/>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435D74"/>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3" name="Google Shape;1604;p70">
              <a:extLst>
                <a:ext uri="{FF2B5EF4-FFF2-40B4-BE49-F238E27FC236}">
                  <a16:creationId xmlns:a16="http://schemas.microsoft.com/office/drawing/2014/main" id="{80B4C379-1B77-ACD9-3584-1325FC1B5DDD}"/>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solidFill>
              <a:srgbClr val="FFD5C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435D74"/>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308" name="Hình chữ nhật: Góc Trên Tròn 307">
            <a:extLst>
              <a:ext uri="{FF2B5EF4-FFF2-40B4-BE49-F238E27FC236}">
                <a16:creationId xmlns:a16="http://schemas.microsoft.com/office/drawing/2014/main" id="{47E1809F-A8E5-9265-955E-97F14292AE9C}"/>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09" name="Hình chữ nhật: Góc Trên Tròn 308">
            <a:extLst>
              <a:ext uri="{FF2B5EF4-FFF2-40B4-BE49-F238E27FC236}">
                <a16:creationId xmlns:a16="http://schemas.microsoft.com/office/drawing/2014/main" id="{C0C827F2-3746-2400-57AC-F599B61F5357}"/>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10" name="Rectangle 21387">
            <a:extLst>
              <a:ext uri="{FF2B5EF4-FFF2-40B4-BE49-F238E27FC236}">
                <a16:creationId xmlns:a16="http://schemas.microsoft.com/office/drawing/2014/main" id="{F3938D87-6532-C503-F912-2A1C7871E552}"/>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1" name="Rectangle 21388">
            <a:extLst>
              <a:ext uri="{FF2B5EF4-FFF2-40B4-BE49-F238E27FC236}">
                <a16:creationId xmlns:a16="http://schemas.microsoft.com/office/drawing/2014/main" id="{4022D40F-BE29-C6D6-873D-CBAFE2D28FA8}"/>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12" name="Đường nối Thẳng 311">
            <a:extLst>
              <a:ext uri="{FF2B5EF4-FFF2-40B4-BE49-F238E27FC236}">
                <a16:creationId xmlns:a16="http://schemas.microsoft.com/office/drawing/2014/main" id="{51470DCC-B715-0C8F-0E46-321724F03CED}"/>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Đường nối Thẳng 312">
            <a:extLst>
              <a:ext uri="{FF2B5EF4-FFF2-40B4-BE49-F238E27FC236}">
                <a16:creationId xmlns:a16="http://schemas.microsoft.com/office/drawing/2014/main" id="{861A5553-E0FF-2B01-7B27-70BC48394768}"/>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Đường nối Thẳng 313">
            <a:extLst>
              <a:ext uri="{FF2B5EF4-FFF2-40B4-BE49-F238E27FC236}">
                <a16:creationId xmlns:a16="http://schemas.microsoft.com/office/drawing/2014/main" id="{0538224A-9E3E-28E0-1A9E-C3904C7AE9DE}"/>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TextBox 22">
            <a:extLst>
              <a:ext uri="{FF2B5EF4-FFF2-40B4-BE49-F238E27FC236}">
                <a16:creationId xmlns:a16="http://schemas.microsoft.com/office/drawing/2014/main" id="{03BE39E0-E344-BA43-670C-5331B384F5D7}"/>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316" name="Hộp Văn bản 315">
            <a:extLst>
              <a:ext uri="{FF2B5EF4-FFF2-40B4-BE49-F238E27FC236}">
                <a16:creationId xmlns:a16="http://schemas.microsoft.com/office/drawing/2014/main" id="{ADBA19BD-F341-2A9E-9EC6-806D208F7CE7}"/>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4399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wheel(1)">
                                      <p:cBhvr>
                                        <p:cTn id="7" dur="2000"/>
                                        <p:tgtEl>
                                          <p:spTgt spid="283"/>
                                        </p:tgtEl>
                                      </p:cBhvr>
                                    </p:animEffect>
                                  </p:childTnLst>
                                </p:cTn>
                              </p:par>
                              <p:par>
                                <p:cTn id="8" presetID="21" presetClass="entr" presetSubtype="1" fill="hold" nodeType="withEffect">
                                  <p:stCondLst>
                                    <p:cond delay="0"/>
                                  </p:stCondLst>
                                  <p:childTnLst>
                                    <p:set>
                                      <p:cBhvr>
                                        <p:cTn id="9" dur="1" fill="hold">
                                          <p:stCondLst>
                                            <p:cond delay="0"/>
                                          </p:stCondLst>
                                        </p:cTn>
                                        <p:tgtEl>
                                          <p:spTgt spid="301"/>
                                        </p:tgtEl>
                                        <p:attrNameLst>
                                          <p:attrName>style.visibility</p:attrName>
                                        </p:attrNameLst>
                                      </p:cBhvr>
                                      <p:to>
                                        <p:strVal val="visible"/>
                                      </p:to>
                                    </p:set>
                                    <p:animEffect transition="in" filter="wheel(1)">
                                      <p:cBhvr>
                                        <p:cTn id="10" dur="2000"/>
                                        <p:tgtEl>
                                          <p:spTgt spid="301"/>
                                        </p:tgtEl>
                                      </p:cBhvr>
                                    </p:animEffect>
                                  </p:childTnLst>
                                </p:cTn>
                              </p:par>
                              <p:par>
                                <p:cTn id="11" presetID="21" presetClass="entr" presetSubtype="1" fill="hold" nodeType="withEffect">
                                  <p:stCondLst>
                                    <p:cond delay="0"/>
                                  </p:stCondLst>
                                  <p:childTnLst>
                                    <p:set>
                                      <p:cBhvr>
                                        <p:cTn id="12" dur="1" fill="hold">
                                          <p:stCondLst>
                                            <p:cond delay="0"/>
                                          </p:stCondLst>
                                        </p:cTn>
                                        <p:tgtEl>
                                          <p:spTgt spid="280"/>
                                        </p:tgtEl>
                                        <p:attrNameLst>
                                          <p:attrName>style.visibility</p:attrName>
                                        </p:attrNameLst>
                                      </p:cBhvr>
                                      <p:to>
                                        <p:strVal val="visible"/>
                                      </p:to>
                                    </p:set>
                                    <p:animEffect transition="in" filter="wheel(1)">
                                      <p:cBhvr>
                                        <p:cTn id="13" dur="2000"/>
                                        <p:tgtEl>
                                          <p:spTgt spid="28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76"/>
                                        </p:tgtEl>
                                        <p:attrNameLst>
                                          <p:attrName>style.visibility</p:attrName>
                                        </p:attrNameLst>
                                      </p:cBhvr>
                                      <p:to>
                                        <p:strVal val="visible"/>
                                      </p:to>
                                    </p:set>
                                    <p:animEffect transition="in" filter="wheel(1)">
                                      <p:cBhvr>
                                        <p:cTn id="16" dur="2000"/>
                                        <p:tgtEl>
                                          <p:spTgt spid="27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8"/>
                                        </p:tgtEl>
                                        <p:attrNameLst>
                                          <p:attrName>style.visibility</p:attrName>
                                        </p:attrNameLst>
                                      </p:cBhvr>
                                      <p:to>
                                        <p:strVal val="visible"/>
                                      </p:to>
                                    </p:set>
                                    <p:anim calcmode="lin" valueType="num">
                                      <p:cBhvr>
                                        <p:cTn id="21" dur="500" fill="hold"/>
                                        <p:tgtEl>
                                          <p:spTgt spid="278"/>
                                        </p:tgtEl>
                                        <p:attrNameLst>
                                          <p:attrName>ppt_w</p:attrName>
                                        </p:attrNameLst>
                                      </p:cBhvr>
                                      <p:tavLst>
                                        <p:tav tm="0">
                                          <p:val>
                                            <p:fltVal val="0"/>
                                          </p:val>
                                        </p:tav>
                                        <p:tav tm="100000">
                                          <p:val>
                                            <p:strVal val="#ppt_w"/>
                                          </p:val>
                                        </p:tav>
                                      </p:tavLst>
                                    </p:anim>
                                    <p:anim calcmode="lin" valueType="num">
                                      <p:cBhvr>
                                        <p:cTn id="22" dur="500" fill="hold"/>
                                        <p:tgtEl>
                                          <p:spTgt spid="278"/>
                                        </p:tgtEl>
                                        <p:attrNameLst>
                                          <p:attrName>ppt_h</p:attrName>
                                        </p:attrNameLst>
                                      </p:cBhvr>
                                      <p:tavLst>
                                        <p:tav tm="0">
                                          <p:val>
                                            <p:fltVal val="0"/>
                                          </p:val>
                                        </p:tav>
                                        <p:tav tm="100000">
                                          <p:val>
                                            <p:strVal val="#ppt_h"/>
                                          </p:val>
                                        </p:tav>
                                      </p:tavLst>
                                    </p:anim>
                                    <p:animEffect transition="in" filter="fade">
                                      <p:cBhvr>
                                        <p:cTn id="23" dur="500"/>
                                        <p:tgtEl>
                                          <p:spTgt spid="278"/>
                                        </p:tgtEl>
                                      </p:cBhvr>
                                    </p:animEffect>
                                  </p:childTnLst>
                                </p:cTn>
                              </p:par>
                              <p:par>
                                <p:cTn id="24" presetID="53" presetClass="entr" presetSubtype="16" fill="hold" nodeType="withEffect">
                                  <p:stCondLst>
                                    <p:cond delay="0"/>
                                  </p:stCondLst>
                                  <p:childTnLst>
                                    <p:set>
                                      <p:cBhvr>
                                        <p:cTn id="25" dur="1" fill="hold">
                                          <p:stCondLst>
                                            <p:cond delay="0"/>
                                          </p:stCondLst>
                                        </p:cTn>
                                        <p:tgtEl>
                                          <p:spTgt spid="282"/>
                                        </p:tgtEl>
                                        <p:attrNameLst>
                                          <p:attrName>style.visibility</p:attrName>
                                        </p:attrNameLst>
                                      </p:cBhvr>
                                      <p:to>
                                        <p:strVal val="visible"/>
                                      </p:to>
                                    </p:set>
                                    <p:anim calcmode="lin" valueType="num">
                                      <p:cBhvr>
                                        <p:cTn id="26" dur="500" fill="hold"/>
                                        <p:tgtEl>
                                          <p:spTgt spid="282"/>
                                        </p:tgtEl>
                                        <p:attrNameLst>
                                          <p:attrName>ppt_w</p:attrName>
                                        </p:attrNameLst>
                                      </p:cBhvr>
                                      <p:tavLst>
                                        <p:tav tm="0">
                                          <p:val>
                                            <p:fltVal val="0"/>
                                          </p:val>
                                        </p:tav>
                                        <p:tav tm="100000">
                                          <p:val>
                                            <p:strVal val="#ppt_w"/>
                                          </p:val>
                                        </p:tav>
                                      </p:tavLst>
                                    </p:anim>
                                    <p:anim calcmode="lin" valueType="num">
                                      <p:cBhvr>
                                        <p:cTn id="27" dur="500" fill="hold"/>
                                        <p:tgtEl>
                                          <p:spTgt spid="282"/>
                                        </p:tgtEl>
                                        <p:attrNameLst>
                                          <p:attrName>ppt_h</p:attrName>
                                        </p:attrNameLst>
                                      </p:cBhvr>
                                      <p:tavLst>
                                        <p:tav tm="0">
                                          <p:val>
                                            <p:fltVal val="0"/>
                                          </p:val>
                                        </p:tav>
                                        <p:tav tm="100000">
                                          <p:val>
                                            <p:strVal val="#ppt_h"/>
                                          </p:val>
                                        </p:tav>
                                      </p:tavLst>
                                    </p:anim>
                                    <p:animEffect transition="in" filter="fade">
                                      <p:cBhvr>
                                        <p:cTn id="28" dur="500"/>
                                        <p:tgtEl>
                                          <p:spTgt spid="282"/>
                                        </p:tgtEl>
                                      </p:cBhvr>
                                    </p:animEffect>
                                  </p:childTnLst>
                                </p:cTn>
                              </p:par>
                              <p:par>
                                <p:cTn id="29" presetID="53" presetClass="entr" presetSubtype="16" fill="hold" nodeType="withEffect">
                                  <p:stCondLst>
                                    <p:cond delay="0"/>
                                  </p:stCondLst>
                                  <p:childTnLst>
                                    <p:set>
                                      <p:cBhvr>
                                        <p:cTn id="30" dur="1" fill="hold">
                                          <p:stCondLst>
                                            <p:cond delay="0"/>
                                          </p:stCondLst>
                                        </p:cTn>
                                        <p:tgtEl>
                                          <p:spTgt spid="289"/>
                                        </p:tgtEl>
                                        <p:attrNameLst>
                                          <p:attrName>style.visibility</p:attrName>
                                        </p:attrNameLst>
                                      </p:cBhvr>
                                      <p:to>
                                        <p:strVal val="visible"/>
                                      </p:to>
                                    </p:set>
                                    <p:anim calcmode="lin" valueType="num">
                                      <p:cBhvr>
                                        <p:cTn id="31" dur="500" fill="hold"/>
                                        <p:tgtEl>
                                          <p:spTgt spid="289"/>
                                        </p:tgtEl>
                                        <p:attrNameLst>
                                          <p:attrName>ppt_w</p:attrName>
                                        </p:attrNameLst>
                                      </p:cBhvr>
                                      <p:tavLst>
                                        <p:tav tm="0">
                                          <p:val>
                                            <p:fltVal val="0"/>
                                          </p:val>
                                        </p:tav>
                                        <p:tav tm="100000">
                                          <p:val>
                                            <p:strVal val="#ppt_w"/>
                                          </p:val>
                                        </p:tav>
                                      </p:tavLst>
                                    </p:anim>
                                    <p:anim calcmode="lin" valueType="num">
                                      <p:cBhvr>
                                        <p:cTn id="32" dur="500" fill="hold"/>
                                        <p:tgtEl>
                                          <p:spTgt spid="289"/>
                                        </p:tgtEl>
                                        <p:attrNameLst>
                                          <p:attrName>ppt_h</p:attrName>
                                        </p:attrNameLst>
                                      </p:cBhvr>
                                      <p:tavLst>
                                        <p:tav tm="0">
                                          <p:val>
                                            <p:fltVal val="0"/>
                                          </p:val>
                                        </p:tav>
                                        <p:tav tm="100000">
                                          <p:val>
                                            <p:strVal val="#ppt_h"/>
                                          </p:val>
                                        </p:tav>
                                      </p:tavLst>
                                    </p:anim>
                                    <p:animEffect transition="in" filter="fade">
                                      <p:cBhvr>
                                        <p:cTn id="33" dur="500"/>
                                        <p:tgtEl>
                                          <p:spTgt spid="289"/>
                                        </p:tgtEl>
                                      </p:cBhvr>
                                    </p:animEffect>
                                  </p:childTnLst>
                                </p:cTn>
                              </p:par>
                              <p:par>
                                <p:cTn id="34" presetID="53" presetClass="entr" presetSubtype="16" fill="hold" nodeType="withEffect">
                                  <p:stCondLst>
                                    <p:cond delay="0"/>
                                  </p:stCondLst>
                                  <p:childTnLst>
                                    <p:set>
                                      <p:cBhvr>
                                        <p:cTn id="35" dur="1" fill="hold">
                                          <p:stCondLst>
                                            <p:cond delay="0"/>
                                          </p:stCondLst>
                                        </p:cTn>
                                        <p:tgtEl>
                                          <p:spTgt spid="295"/>
                                        </p:tgtEl>
                                        <p:attrNameLst>
                                          <p:attrName>style.visibility</p:attrName>
                                        </p:attrNameLst>
                                      </p:cBhvr>
                                      <p:to>
                                        <p:strVal val="visible"/>
                                      </p:to>
                                    </p:set>
                                    <p:anim calcmode="lin" valueType="num">
                                      <p:cBhvr>
                                        <p:cTn id="36" dur="500" fill="hold"/>
                                        <p:tgtEl>
                                          <p:spTgt spid="295"/>
                                        </p:tgtEl>
                                        <p:attrNameLst>
                                          <p:attrName>ppt_w</p:attrName>
                                        </p:attrNameLst>
                                      </p:cBhvr>
                                      <p:tavLst>
                                        <p:tav tm="0">
                                          <p:val>
                                            <p:fltVal val="0"/>
                                          </p:val>
                                        </p:tav>
                                        <p:tav tm="100000">
                                          <p:val>
                                            <p:strVal val="#ppt_w"/>
                                          </p:val>
                                        </p:tav>
                                      </p:tavLst>
                                    </p:anim>
                                    <p:anim calcmode="lin" valueType="num">
                                      <p:cBhvr>
                                        <p:cTn id="37" dur="500" fill="hold"/>
                                        <p:tgtEl>
                                          <p:spTgt spid="295"/>
                                        </p:tgtEl>
                                        <p:attrNameLst>
                                          <p:attrName>ppt_h</p:attrName>
                                        </p:attrNameLst>
                                      </p:cBhvr>
                                      <p:tavLst>
                                        <p:tav tm="0">
                                          <p:val>
                                            <p:fltVal val="0"/>
                                          </p:val>
                                        </p:tav>
                                        <p:tav tm="100000">
                                          <p:val>
                                            <p:strVal val="#ppt_h"/>
                                          </p:val>
                                        </p:tav>
                                      </p:tavLst>
                                    </p:anim>
                                    <p:animEffect transition="in" filter="fade">
                                      <p:cBhvr>
                                        <p:cTn id="38" dur="500"/>
                                        <p:tgtEl>
                                          <p:spTgt spid="29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barn(inVertical)">
                                      <p:cBhvr>
                                        <p:cTn id="43" dur="500"/>
                                        <p:tgtEl>
                                          <p:spTgt spid="286"/>
                                        </p:tgtEl>
                                      </p:cBhvr>
                                    </p:animEffect>
                                  </p:childTnLst>
                                </p:cTn>
                              </p:par>
                              <p:par>
                                <p:cTn id="44" presetID="16" presetClass="entr" presetSubtype="21" fill="hold" nodeType="withEffect">
                                  <p:stCondLst>
                                    <p:cond delay="0"/>
                                  </p:stCondLst>
                                  <p:childTnLst>
                                    <p:set>
                                      <p:cBhvr>
                                        <p:cTn id="45" dur="1" fill="hold">
                                          <p:stCondLst>
                                            <p:cond delay="0"/>
                                          </p:stCondLst>
                                        </p:cTn>
                                        <p:tgtEl>
                                          <p:spTgt spid="292"/>
                                        </p:tgtEl>
                                        <p:attrNameLst>
                                          <p:attrName>style.visibility</p:attrName>
                                        </p:attrNameLst>
                                      </p:cBhvr>
                                      <p:to>
                                        <p:strVal val="visible"/>
                                      </p:to>
                                    </p:set>
                                    <p:animEffect transition="in" filter="barn(inVertical)">
                                      <p:cBhvr>
                                        <p:cTn id="46" dur="500"/>
                                        <p:tgtEl>
                                          <p:spTgt spid="292"/>
                                        </p:tgtEl>
                                      </p:cBhvr>
                                    </p:animEffect>
                                  </p:childTnLst>
                                </p:cTn>
                              </p:par>
                              <p:par>
                                <p:cTn id="47" presetID="16" presetClass="entr" presetSubtype="21" fill="hold" nodeType="withEffect">
                                  <p:stCondLst>
                                    <p:cond delay="0"/>
                                  </p:stCondLst>
                                  <p:childTnLst>
                                    <p:set>
                                      <p:cBhvr>
                                        <p:cTn id="48" dur="1" fill="hold">
                                          <p:stCondLst>
                                            <p:cond delay="0"/>
                                          </p:stCondLst>
                                        </p:cTn>
                                        <p:tgtEl>
                                          <p:spTgt spid="281"/>
                                        </p:tgtEl>
                                        <p:attrNameLst>
                                          <p:attrName>style.visibility</p:attrName>
                                        </p:attrNameLst>
                                      </p:cBhvr>
                                      <p:to>
                                        <p:strVal val="visible"/>
                                      </p:to>
                                    </p:set>
                                    <p:animEffect transition="in" filter="barn(inVertical)">
                                      <p:cBhvr>
                                        <p:cTn id="49" dur="500"/>
                                        <p:tgtEl>
                                          <p:spTgt spid="28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9"/>
                                        </p:tgtEl>
                                        <p:attrNameLst>
                                          <p:attrName>style.visibility</p:attrName>
                                        </p:attrNameLst>
                                      </p:cBhvr>
                                      <p:to>
                                        <p:strVal val="visible"/>
                                      </p:to>
                                    </p:set>
                                    <p:animEffect transition="in" filter="barn(inVertical)">
                                      <p:cBhvr>
                                        <p:cTn id="52"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78" grpId="0"/>
      <p:bldP spid="2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1">
            <a:extLst>
              <a:ext uri="{FF2B5EF4-FFF2-40B4-BE49-F238E27FC236}">
                <a16:creationId xmlns:a16="http://schemas.microsoft.com/office/drawing/2014/main" id="{7C266865-2BD9-2CB7-B0D6-AB3568913E45}"/>
              </a:ext>
            </a:extLst>
          </p:cNvPr>
          <p:cNvSpPr/>
          <p:nvPr/>
        </p:nvSpPr>
        <p:spPr>
          <a:xfrm>
            <a:off x="0" y="0"/>
            <a:ext cx="12192000" cy="6858000"/>
          </a:xfrm>
          <a:prstGeom prst="rect">
            <a:avLst/>
          </a:prstGeom>
          <a:solidFill>
            <a:srgbClr val="252833"/>
          </a:solidFill>
        </p:spPr>
        <p:txBody>
          <a:bodyPr/>
          <a:lstStyle/>
          <a:p>
            <a:endParaRPr lang="vi-VN"/>
          </a:p>
        </p:txBody>
      </p:sp>
      <p:pic>
        <p:nvPicPr>
          <p:cNvPr id="61" name="Image 0" descr="preencoded.png">
            <a:extLst>
              <a:ext uri="{FF2B5EF4-FFF2-40B4-BE49-F238E27FC236}">
                <a16:creationId xmlns:a16="http://schemas.microsoft.com/office/drawing/2014/main" id="{DCFA7AEE-0322-FA6F-4D8D-51C965518CBF}"/>
              </a:ext>
            </a:extLst>
          </p:cNvPr>
          <p:cNvPicPr>
            <a:picLocks noChangeAspect="1"/>
          </p:cNvPicPr>
          <p:nvPr/>
        </p:nvPicPr>
        <p:blipFill>
          <a:blip r:embed="rId2"/>
          <a:stretch>
            <a:fillRect/>
          </a:stretch>
        </p:blipFill>
        <p:spPr>
          <a:xfrm>
            <a:off x="0" y="0"/>
            <a:ext cx="4572000" cy="6858000"/>
          </a:xfrm>
          <a:prstGeom prst="rect">
            <a:avLst/>
          </a:prstGeom>
        </p:spPr>
      </p:pic>
      <p:sp>
        <p:nvSpPr>
          <p:cNvPr id="132" name="Text 5">
            <a:extLst>
              <a:ext uri="{FF2B5EF4-FFF2-40B4-BE49-F238E27FC236}">
                <a16:creationId xmlns:a16="http://schemas.microsoft.com/office/drawing/2014/main" id="{5503D220-0124-70CB-1B6A-8A40C16BC4B2}"/>
              </a:ext>
            </a:extLst>
          </p:cNvPr>
          <p:cNvSpPr/>
          <p:nvPr/>
        </p:nvSpPr>
        <p:spPr>
          <a:xfrm>
            <a:off x="1084208" y="1123442"/>
            <a:ext cx="3820459" cy="306929"/>
          </a:xfrm>
          <a:prstGeom prst="rect">
            <a:avLst/>
          </a:prstGeom>
          <a:noFill/>
        </p:spPr>
        <p:txBody>
          <a:bodyPr wrap="none" rtlCol="0" anchor="t"/>
          <a:lstStyle/>
          <a:p>
            <a:pPr marL="0" marR="0" lvl="0" indent="0" algn="l" defTabSz="761970" rtl="0" eaLnBrk="1" fontAlgn="auto" latinLnBrk="0" hangingPunct="1">
              <a:lnSpc>
                <a:spcPts val="1912"/>
              </a:lnSpc>
              <a:spcBef>
                <a:spcPts val="0"/>
              </a:spcBef>
              <a:spcAft>
                <a:spcPts val="0"/>
              </a:spcAft>
              <a:buClrTx/>
              <a:buSzTx/>
              <a:buFontTx/>
              <a:buNone/>
              <a:tabLst/>
              <a:defRPr/>
            </a:pPr>
            <a:r>
              <a:rPr kumimoji="0" lang="en-US" sz="2800" b="1" i="1" u="sng" strike="noStrike" kern="1200" cap="none" spc="0" normalizeH="0" baseline="0" noProof="0">
                <a:ln>
                  <a:noFill/>
                </a:ln>
                <a:solidFill>
                  <a:schemeClr val="bg1"/>
                </a:solidFill>
                <a:effectLst/>
                <a:uLnTx/>
                <a:uFillTx/>
                <a:latin typeface="Times New Roman" panose="02020603050405020304" pitchFamily="18" charset="0"/>
                <a:ea typeface="Lora" pitchFamily="34" charset="-122"/>
                <a:cs typeface="Times New Roman" panose="02020603050405020304" pitchFamily="18" charset="0"/>
              </a:rPr>
              <a:t>Báo cáo kết quả đọc</a:t>
            </a:r>
            <a:endParaRPr kumimoji="0" lang="en-US" sz="2800" b="1" i="1" u="sng" strike="noStrike" kern="1200" cap="none" spc="0" normalizeH="0" baseline="0" noProof="0" dirty="0">
              <a:ln>
                <a:noFill/>
              </a:ln>
              <a:solidFill>
                <a:schemeClr val="bg1"/>
              </a:solidFill>
              <a:effectLst/>
              <a:uLnTx/>
              <a:uFillTx/>
              <a:latin typeface="Times New Roman" panose="02020603050405020304" pitchFamily="18" charset="0"/>
              <a:ea typeface="Lora" pitchFamily="34" charset="-122"/>
              <a:cs typeface="Times New Roman" panose="02020603050405020304" pitchFamily="18" charset="0"/>
            </a:endParaRPr>
          </a:p>
        </p:txBody>
      </p:sp>
      <p:sp>
        <p:nvSpPr>
          <p:cNvPr id="133" name="Google Shape;786;p39">
            <a:extLst>
              <a:ext uri="{FF2B5EF4-FFF2-40B4-BE49-F238E27FC236}">
                <a16:creationId xmlns:a16="http://schemas.microsoft.com/office/drawing/2014/main" id="{27FB6447-5C6F-E4CF-3B5F-A2831B4AADBB}"/>
              </a:ext>
            </a:extLst>
          </p:cNvPr>
          <p:cNvSpPr/>
          <p:nvPr/>
        </p:nvSpPr>
        <p:spPr>
          <a:xfrm>
            <a:off x="3258719" y="5164457"/>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788;p39">
            <a:extLst>
              <a:ext uri="{FF2B5EF4-FFF2-40B4-BE49-F238E27FC236}">
                <a16:creationId xmlns:a16="http://schemas.microsoft.com/office/drawing/2014/main" id="{E22860C7-677E-00DB-F5DD-2F8931920AF5}"/>
              </a:ext>
            </a:extLst>
          </p:cNvPr>
          <p:cNvSpPr/>
          <p:nvPr/>
        </p:nvSpPr>
        <p:spPr>
          <a:xfrm>
            <a:off x="3444224" y="5804420"/>
            <a:ext cx="1089600" cy="1089600"/>
          </a:xfrm>
          <a:prstGeom prst="flowChartConnector">
            <a:avLst/>
          </a:prstGeom>
          <a:solidFill>
            <a:srgbClr val="FFFFFF">
              <a:alpha val="3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Hình Bầu dục 134">
            <a:extLst>
              <a:ext uri="{FF2B5EF4-FFF2-40B4-BE49-F238E27FC236}">
                <a16:creationId xmlns:a16="http://schemas.microsoft.com/office/drawing/2014/main" id="{09AFCD10-5788-47CE-FFA9-54A119A56805}"/>
              </a:ext>
            </a:extLst>
          </p:cNvPr>
          <p:cNvSpPr/>
          <p:nvPr/>
        </p:nvSpPr>
        <p:spPr>
          <a:xfrm>
            <a:off x="311859" y="962578"/>
            <a:ext cx="581139" cy="5868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8" name="Text 4">
            <a:extLst>
              <a:ext uri="{FF2B5EF4-FFF2-40B4-BE49-F238E27FC236}">
                <a16:creationId xmlns:a16="http://schemas.microsoft.com/office/drawing/2014/main" id="{1B667636-39F0-92E7-B34A-469C6AD15F37}"/>
              </a:ext>
            </a:extLst>
          </p:cNvPr>
          <p:cNvSpPr/>
          <p:nvPr/>
        </p:nvSpPr>
        <p:spPr>
          <a:xfrm>
            <a:off x="311860" y="1163666"/>
            <a:ext cx="581139" cy="603519"/>
          </a:xfrm>
          <a:prstGeom prst="rect">
            <a:avLst/>
          </a:prstGeom>
          <a:noFill/>
        </p:spPr>
        <p:txBody>
          <a:bodyPr wrap="none" rtlCol="0" anchor="t"/>
          <a:lstStyle/>
          <a:p>
            <a:pPr marL="0" marR="0" lvl="0" indent="0" algn="ctr" defTabSz="761970" rtl="0" eaLnBrk="1" fontAlgn="auto" latinLnBrk="0" hangingPunct="1">
              <a:lnSpc>
                <a:spcPts val="1837"/>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C4D76"/>
                </a:solidFill>
                <a:effectLst/>
                <a:uLnTx/>
                <a:uFillTx/>
                <a:latin typeface="Times New Roman" panose="02020603050405020304" pitchFamily="18" charset="0"/>
                <a:ea typeface="+mn-ea"/>
                <a:cs typeface="Times New Roman" panose="02020603050405020304" pitchFamily="18" charset="0"/>
              </a:rPr>
              <a:t>2</a:t>
            </a:r>
          </a:p>
        </p:txBody>
      </p:sp>
      <p:grpSp>
        <p:nvGrpSpPr>
          <p:cNvPr id="142" name="Group 39">
            <a:extLst>
              <a:ext uri="{FF2B5EF4-FFF2-40B4-BE49-F238E27FC236}">
                <a16:creationId xmlns:a16="http://schemas.microsoft.com/office/drawing/2014/main" id="{3244D042-29CB-F691-A620-199A87A5342A}"/>
              </a:ext>
            </a:extLst>
          </p:cNvPr>
          <p:cNvGrpSpPr/>
          <p:nvPr/>
        </p:nvGrpSpPr>
        <p:grpSpPr>
          <a:xfrm>
            <a:off x="8364760" y="1734095"/>
            <a:ext cx="3769194" cy="858648"/>
            <a:chOff x="9761253" y="6380355"/>
            <a:chExt cx="3270533" cy="1542390"/>
          </a:xfrm>
        </p:grpSpPr>
        <p:sp>
          <p:nvSpPr>
            <p:cNvPr id="143" name="TextBox 42">
              <a:extLst>
                <a:ext uri="{FF2B5EF4-FFF2-40B4-BE49-F238E27FC236}">
                  <a16:creationId xmlns:a16="http://schemas.microsoft.com/office/drawing/2014/main" id="{AE3953BE-BF35-F5A0-029A-B6F0D3B02E1C}"/>
                </a:ext>
              </a:extLst>
            </p:cNvPr>
            <p:cNvSpPr txBox="1">
              <a:spLocks noChangeArrowheads="1"/>
            </p:cNvSpPr>
            <p:nvPr/>
          </p:nvSpPr>
          <p:spPr bwMode="auto">
            <a:xfrm>
              <a:off x="9996148" y="6476144"/>
              <a:ext cx="2857035" cy="1446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l"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ngũ thân truyền thống</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44" name="Rounded Rectangle 65">
              <a:extLst>
                <a:ext uri="{FF2B5EF4-FFF2-40B4-BE49-F238E27FC236}">
                  <a16:creationId xmlns:a16="http://schemas.microsoft.com/office/drawing/2014/main" id="{A9D5FEE5-2D7B-EBA5-C8FC-9D53F61DEAEB}"/>
                </a:ext>
              </a:extLst>
            </p:cNvPr>
            <p:cNvSpPr/>
            <p:nvPr/>
          </p:nvSpPr>
          <p:spPr>
            <a:xfrm>
              <a:off x="9761253" y="6380355"/>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45" name="Group 70">
            <a:extLst>
              <a:ext uri="{FF2B5EF4-FFF2-40B4-BE49-F238E27FC236}">
                <a16:creationId xmlns:a16="http://schemas.microsoft.com/office/drawing/2014/main" id="{103E111F-CF3B-175A-2F33-6FF8CF0FA289}"/>
              </a:ext>
            </a:extLst>
          </p:cNvPr>
          <p:cNvGrpSpPr/>
          <p:nvPr/>
        </p:nvGrpSpPr>
        <p:grpSpPr>
          <a:xfrm>
            <a:off x="5147218" y="2514293"/>
            <a:ext cx="2049469" cy="1192323"/>
            <a:chOff x="2744786" y="7162800"/>
            <a:chExt cx="4749477" cy="971657"/>
          </a:xfrm>
        </p:grpSpPr>
        <p:sp>
          <p:nvSpPr>
            <p:cNvPr id="146" name="Rectangle 71">
              <a:extLst>
                <a:ext uri="{FF2B5EF4-FFF2-40B4-BE49-F238E27FC236}">
                  <a16:creationId xmlns:a16="http://schemas.microsoft.com/office/drawing/2014/main" id="{4305619F-3CDB-800B-32E8-9EF515549389}"/>
                </a:ext>
              </a:extLst>
            </p:cNvPr>
            <p:cNvSpPr/>
            <p:nvPr/>
          </p:nvSpPr>
          <p:spPr>
            <a:xfrm>
              <a:off x="3162431" y="7255323"/>
              <a:ext cx="3805840" cy="727366"/>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Quá trình</a:t>
              </a:r>
            </a:p>
            <a:p>
              <a:pPr marL="0" marR="0" lvl="0" indent="0" algn="ctr" defTabSz="108839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thay đổi</a:t>
              </a:r>
              <a:endParaRPr kumimoji="0" lang="vi-VN" sz="2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47" name="Rounded Rectangle 68">
              <a:extLst>
                <a:ext uri="{FF2B5EF4-FFF2-40B4-BE49-F238E27FC236}">
                  <a16:creationId xmlns:a16="http://schemas.microsoft.com/office/drawing/2014/main" id="{7A9573F1-C687-11E6-4EEB-48C44D1739EA}"/>
                </a:ext>
              </a:extLst>
            </p:cNvPr>
            <p:cNvSpPr/>
            <p:nvPr/>
          </p:nvSpPr>
          <p:spPr>
            <a:xfrm>
              <a:off x="2744786" y="7162800"/>
              <a:ext cx="4749477"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48" name="Group 73">
            <a:extLst>
              <a:ext uri="{FF2B5EF4-FFF2-40B4-BE49-F238E27FC236}">
                <a16:creationId xmlns:a16="http://schemas.microsoft.com/office/drawing/2014/main" id="{A981032E-7E99-64C3-2740-A387C3C464E7}"/>
              </a:ext>
            </a:extLst>
          </p:cNvPr>
          <p:cNvGrpSpPr/>
          <p:nvPr/>
        </p:nvGrpSpPr>
        <p:grpSpPr>
          <a:xfrm>
            <a:off x="8364760" y="3684780"/>
            <a:ext cx="3740999" cy="928569"/>
            <a:chOff x="10528174" y="8612711"/>
            <a:chExt cx="3270533" cy="971657"/>
          </a:xfrm>
        </p:grpSpPr>
        <p:sp>
          <p:nvSpPr>
            <p:cNvPr id="149" name="TextBox 74">
              <a:extLst>
                <a:ext uri="{FF2B5EF4-FFF2-40B4-BE49-F238E27FC236}">
                  <a16:creationId xmlns:a16="http://schemas.microsoft.com/office/drawing/2014/main" id="{C34F7881-0714-D1F8-96C4-6D60E578BC4C}"/>
                </a:ext>
              </a:extLst>
            </p:cNvPr>
            <p:cNvSpPr txBox="1">
              <a:spLocks noChangeArrowheads="1"/>
            </p:cNvSpPr>
            <p:nvPr/>
          </p:nvSpPr>
          <p:spPr bwMode="auto">
            <a:xfrm>
              <a:off x="10591480" y="8704173"/>
              <a:ext cx="3207227" cy="7567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dài truyền thống trở lại trong một diện mạo mới</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50" name="Rounded Rectangle 71">
              <a:extLst>
                <a:ext uri="{FF2B5EF4-FFF2-40B4-BE49-F238E27FC236}">
                  <a16:creationId xmlns:a16="http://schemas.microsoft.com/office/drawing/2014/main" id="{064DE40E-23DA-36D8-0777-427D2E1CD457}"/>
                </a:ext>
              </a:extLst>
            </p:cNvPr>
            <p:cNvSpPr/>
            <p:nvPr/>
          </p:nvSpPr>
          <p:spPr>
            <a:xfrm>
              <a:off x="10528174" y="8612711"/>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151" name="Group 77">
            <a:extLst>
              <a:ext uri="{FF2B5EF4-FFF2-40B4-BE49-F238E27FC236}">
                <a16:creationId xmlns:a16="http://schemas.microsoft.com/office/drawing/2014/main" id="{2772688E-8A60-0112-2167-49F4F743836B}"/>
              </a:ext>
            </a:extLst>
          </p:cNvPr>
          <p:cNvGrpSpPr/>
          <p:nvPr/>
        </p:nvGrpSpPr>
        <p:grpSpPr>
          <a:xfrm rot="1204455">
            <a:off x="7372578" y="2425490"/>
            <a:ext cx="1144738" cy="983405"/>
            <a:chOff x="16612436" y="4421407"/>
            <a:chExt cx="4829175" cy="4103688"/>
          </a:xfrm>
          <a:solidFill>
            <a:schemeClr val="bg1"/>
          </a:solidFill>
          <a:effectLst>
            <a:glow rad="63500">
              <a:sysClr val="windowText" lastClr="000000">
                <a:lumMod val="50000"/>
                <a:lumOff val="50000"/>
                <a:alpha val="26000"/>
              </a:sysClr>
            </a:glow>
          </a:effectLst>
        </p:grpSpPr>
        <p:sp>
          <p:nvSpPr>
            <p:cNvPr id="152" name="Freeform 5">
              <a:extLst>
                <a:ext uri="{FF2B5EF4-FFF2-40B4-BE49-F238E27FC236}">
                  <a16:creationId xmlns:a16="http://schemas.microsoft.com/office/drawing/2014/main" id="{939E374B-DFAF-4B2B-12A3-DA0EF2C63B99}"/>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3" name="Freeform 6">
              <a:extLst>
                <a:ext uri="{FF2B5EF4-FFF2-40B4-BE49-F238E27FC236}">
                  <a16:creationId xmlns:a16="http://schemas.microsoft.com/office/drawing/2014/main" id="{518C1354-A9EC-ACF4-2579-59E2B49D5ADB}"/>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rgbClr val="0070C0"/>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54" name="Group 80">
            <a:extLst>
              <a:ext uri="{FF2B5EF4-FFF2-40B4-BE49-F238E27FC236}">
                <a16:creationId xmlns:a16="http://schemas.microsoft.com/office/drawing/2014/main" id="{60701B1B-5972-1DC7-7EBA-FF033DE0AC05}"/>
              </a:ext>
            </a:extLst>
          </p:cNvPr>
          <p:cNvGrpSpPr/>
          <p:nvPr/>
        </p:nvGrpSpPr>
        <p:grpSpPr>
          <a:xfrm rot="21138694" flipV="1">
            <a:off x="7226783" y="3298971"/>
            <a:ext cx="1002033" cy="851497"/>
            <a:chOff x="16612436" y="4421407"/>
            <a:chExt cx="4829175" cy="4103688"/>
          </a:xfrm>
          <a:solidFill>
            <a:schemeClr val="bg1"/>
          </a:solidFill>
          <a:effectLst>
            <a:glow rad="63500">
              <a:sysClr val="windowText" lastClr="000000">
                <a:lumMod val="50000"/>
                <a:lumOff val="50000"/>
                <a:alpha val="26000"/>
              </a:sysClr>
            </a:glow>
          </a:effectLst>
        </p:grpSpPr>
        <p:sp>
          <p:nvSpPr>
            <p:cNvPr id="155" name="Freeform 5">
              <a:extLst>
                <a:ext uri="{FF2B5EF4-FFF2-40B4-BE49-F238E27FC236}">
                  <a16:creationId xmlns:a16="http://schemas.microsoft.com/office/drawing/2014/main" id="{2A8DE077-DE58-EEAC-50D9-BACAB7A9BBBB}"/>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6" name="Freeform 6">
              <a:extLst>
                <a:ext uri="{FF2B5EF4-FFF2-40B4-BE49-F238E27FC236}">
                  <a16:creationId xmlns:a16="http://schemas.microsoft.com/office/drawing/2014/main" id="{D7253D1E-426F-557C-0A1B-52410FE88939}"/>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rgbClr val="0070C0"/>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157" name="Straight Arrow Connector 83">
            <a:extLst>
              <a:ext uri="{FF2B5EF4-FFF2-40B4-BE49-F238E27FC236}">
                <a16:creationId xmlns:a16="http://schemas.microsoft.com/office/drawing/2014/main" id="{04681D3B-93B4-E761-822C-48A22941C2CA}"/>
              </a:ext>
            </a:extLst>
          </p:cNvPr>
          <p:cNvCxnSpPr/>
          <p:nvPr/>
        </p:nvCxnSpPr>
        <p:spPr>
          <a:xfrm rot="5400000" flipV="1">
            <a:off x="7404503" y="4634784"/>
            <a:ext cx="791237" cy="922877"/>
          </a:xfrm>
          <a:prstGeom prst="straightConnector1">
            <a:avLst/>
          </a:prstGeom>
          <a:noFill/>
          <a:ln w="76200" cap="flat" cmpd="sng" algn="ctr">
            <a:solidFill>
              <a:srgbClr val="0070C0"/>
            </a:solidFill>
            <a:prstDash val="solid"/>
            <a:miter lim="800000"/>
            <a:tailEnd type="triangle"/>
          </a:ln>
          <a:effectLst/>
        </p:spPr>
      </p:cxnSp>
      <p:cxnSp>
        <p:nvCxnSpPr>
          <p:cNvPr id="158" name="Straight Arrow Connector 84">
            <a:extLst>
              <a:ext uri="{FF2B5EF4-FFF2-40B4-BE49-F238E27FC236}">
                <a16:creationId xmlns:a16="http://schemas.microsoft.com/office/drawing/2014/main" id="{C6863B5B-1031-A5F4-708A-C43D81E1C49E}"/>
              </a:ext>
            </a:extLst>
          </p:cNvPr>
          <p:cNvCxnSpPr/>
          <p:nvPr/>
        </p:nvCxnSpPr>
        <p:spPr>
          <a:xfrm rot="5400000">
            <a:off x="6465152" y="4592260"/>
            <a:ext cx="791237" cy="1007925"/>
          </a:xfrm>
          <a:prstGeom prst="straightConnector1">
            <a:avLst/>
          </a:prstGeom>
          <a:noFill/>
          <a:ln w="76200" cap="flat" cmpd="sng" algn="ctr">
            <a:solidFill>
              <a:srgbClr val="AB968C"/>
            </a:solidFill>
            <a:prstDash val="solid"/>
            <a:miter lim="800000"/>
            <a:tailEnd type="triangle"/>
          </a:ln>
          <a:effectLst/>
        </p:spPr>
      </p:cxnSp>
      <p:grpSp>
        <p:nvGrpSpPr>
          <p:cNvPr id="159" name="Group 85">
            <a:extLst>
              <a:ext uri="{FF2B5EF4-FFF2-40B4-BE49-F238E27FC236}">
                <a16:creationId xmlns:a16="http://schemas.microsoft.com/office/drawing/2014/main" id="{686E3689-CCEE-BB12-F682-F5243403D231}"/>
              </a:ext>
            </a:extLst>
          </p:cNvPr>
          <p:cNvGrpSpPr/>
          <p:nvPr/>
        </p:nvGrpSpPr>
        <p:grpSpPr>
          <a:xfrm>
            <a:off x="4907201" y="5491841"/>
            <a:ext cx="2786686" cy="1235170"/>
            <a:chOff x="7531094" y="5651691"/>
            <a:chExt cx="9078618" cy="3161672"/>
          </a:xfrm>
        </p:grpSpPr>
        <p:sp>
          <p:nvSpPr>
            <p:cNvPr id="160" name="Rounded Rectangle 84">
              <a:extLst>
                <a:ext uri="{FF2B5EF4-FFF2-40B4-BE49-F238E27FC236}">
                  <a16:creationId xmlns:a16="http://schemas.microsoft.com/office/drawing/2014/main" id="{DC761188-3164-7C92-16E5-1776E2CECBC6}"/>
                </a:ext>
              </a:extLst>
            </p:cNvPr>
            <p:cNvSpPr/>
            <p:nvPr/>
          </p:nvSpPr>
          <p:spPr>
            <a:xfrm>
              <a:off x="7531094" y="5651691"/>
              <a:ext cx="9078618" cy="3161672"/>
            </a:xfrm>
            <a:prstGeom prst="roundRect">
              <a:avLst>
                <a:gd name="adj" fmla="val 10861"/>
              </a:avLst>
            </a:prstGeom>
            <a:solidFill>
              <a:schemeClr val="bg1"/>
            </a:solidFill>
            <a:ln w="38100" cap="flat" cmpd="sng" algn="ctr">
              <a:solidFill>
                <a:srgbClr val="7030A0"/>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1" name="Rectangle 87">
              <a:extLst>
                <a:ext uri="{FF2B5EF4-FFF2-40B4-BE49-F238E27FC236}">
                  <a16:creationId xmlns:a16="http://schemas.microsoft.com/office/drawing/2014/main" id="{4DA6747E-059F-33F1-1A0E-0E0E18101F52}"/>
                </a:ext>
              </a:extLst>
            </p:cNvPr>
            <p:cNvSpPr/>
            <p:nvPr/>
          </p:nvSpPr>
          <p:spPr>
            <a:xfrm>
              <a:off x="7801936" y="6348292"/>
              <a:ext cx="8257707" cy="1811803"/>
            </a:xfrm>
            <a:prstGeom prst="rect">
              <a:avLst/>
            </a:prstGeom>
            <a:ln>
              <a:noFill/>
            </a:ln>
          </p:spPr>
          <p:txBody>
            <a:bodyPr wrap="square" lIns="45648" tIns="22826" rIns="45648" bIns="2282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ctr" defTabSz="456565" rtl="0" eaLnBrk="1" fontAlgn="base" latinLnBrk="0" hangingPunct="1">
                <a:lnSpc>
                  <a:spcPct val="100000"/>
                </a:lnSpc>
                <a:spcBef>
                  <a:spcPct val="20000"/>
                </a:spcBef>
                <a:spcAft>
                  <a:spcPct val="0"/>
                </a:spcAft>
                <a:buClrTx/>
                <a:buSzTx/>
                <a:buFontTx/>
                <a:buNone/>
                <a:tabLst/>
                <a:defRPr/>
              </a:pPr>
              <a:r>
                <a:rPr kumimoji="0" lang="vi-VN" sz="2150" b="1" i="0" u="none" strike="noStrike" kern="0" cap="none" spc="0" normalizeH="0" baseline="0" noProof="0">
                  <a:ln>
                    <a:noFill/>
                  </a:ln>
                  <a:solidFill>
                    <a:srgbClr val="967B6E"/>
                  </a:solidFill>
                  <a:effectLst/>
                  <a:uLnTx/>
                  <a:uFillTx/>
                  <a:latin typeface="Times New Roman" panose="02020603050405020304" pitchFamily="18" charset="0"/>
                  <a:ea typeface="+mn-ea"/>
                  <a:cs typeface="Times New Roman" panose="02020603050405020304" pitchFamily="18" charset="0"/>
                </a:rPr>
                <a:t>Sự tiếp thu văn hoá phương Tây</a:t>
              </a:r>
            </a:p>
          </p:txBody>
        </p:sp>
      </p:grpSp>
      <p:grpSp>
        <p:nvGrpSpPr>
          <p:cNvPr id="162" name="Group 88">
            <a:extLst>
              <a:ext uri="{FF2B5EF4-FFF2-40B4-BE49-F238E27FC236}">
                <a16:creationId xmlns:a16="http://schemas.microsoft.com/office/drawing/2014/main" id="{F88E1EFB-E1E6-87C4-4CF8-E22DD13905AC}"/>
              </a:ext>
            </a:extLst>
          </p:cNvPr>
          <p:cNvGrpSpPr/>
          <p:nvPr/>
        </p:nvGrpSpPr>
        <p:grpSpPr>
          <a:xfrm>
            <a:off x="8061363" y="5507269"/>
            <a:ext cx="3507055" cy="1235170"/>
            <a:chOff x="7531094" y="5651691"/>
            <a:chExt cx="9078618" cy="3161672"/>
          </a:xfrm>
        </p:grpSpPr>
        <p:sp>
          <p:nvSpPr>
            <p:cNvPr id="163" name="Rounded Rectangle 87">
              <a:extLst>
                <a:ext uri="{FF2B5EF4-FFF2-40B4-BE49-F238E27FC236}">
                  <a16:creationId xmlns:a16="http://schemas.microsoft.com/office/drawing/2014/main" id="{E9DD583F-B8AD-0080-7303-B443D16BA7A0}"/>
                </a:ext>
              </a:extLst>
            </p:cNvPr>
            <p:cNvSpPr/>
            <p:nvPr/>
          </p:nvSpPr>
          <p:spPr>
            <a:xfrm>
              <a:off x="7531094" y="5651691"/>
              <a:ext cx="9078618" cy="3161672"/>
            </a:xfrm>
            <a:prstGeom prst="roundRect">
              <a:avLst>
                <a:gd name="adj" fmla="val 9410"/>
              </a:avLst>
            </a:prstGeom>
            <a:solidFill>
              <a:schemeClr val="bg1"/>
            </a:solidFill>
            <a:ln w="38100" cap="flat" cmpd="sng" algn="ctr">
              <a:solidFill>
                <a:srgbClr val="7030A0"/>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4" name="Rectangle 90">
              <a:extLst>
                <a:ext uri="{FF2B5EF4-FFF2-40B4-BE49-F238E27FC236}">
                  <a16:creationId xmlns:a16="http://schemas.microsoft.com/office/drawing/2014/main" id="{DC478F64-5432-A3E9-3BBE-47A7F6094966}"/>
                </a:ext>
              </a:extLst>
            </p:cNvPr>
            <p:cNvSpPr/>
            <p:nvPr/>
          </p:nvSpPr>
          <p:spPr>
            <a:xfrm>
              <a:off x="7908212" y="5832386"/>
              <a:ext cx="8502773" cy="2658708"/>
            </a:xfrm>
            <a:prstGeom prst="rect">
              <a:avLst/>
            </a:prstGeom>
            <a:ln>
              <a:noFill/>
            </a:ln>
          </p:spPr>
          <p:txBody>
            <a:bodyPr wrap="square" lIns="45648" tIns="22826" rIns="45648" bIns="22826">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ctr" defTabSz="456565" rtl="0" eaLnBrk="1" fontAlgn="base" latinLnBrk="0" hangingPunct="1">
                <a:lnSpc>
                  <a:spcPct val="100000"/>
                </a:lnSpc>
                <a:spcBef>
                  <a:spcPct val="20000"/>
                </a:spcBef>
                <a:spcAft>
                  <a:spcPct val="0"/>
                </a:spcAft>
                <a:buClrTx/>
                <a:buSzTx/>
                <a:buFontTx/>
                <a:buNone/>
                <a:tabLst/>
                <a:defRPr/>
              </a:pPr>
              <a:r>
                <a:rPr lang="vi-VN" sz="2150" b="1" kern="0">
                  <a:solidFill>
                    <a:srgbClr val="0070C0"/>
                  </a:solidFill>
                  <a:latin typeface="Times New Roman" panose="02020603050405020304" pitchFamily="18" charset="0"/>
                  <a:cs typeface="Times New Roman" panose="02020603050405020304" pitchFamily="18" charset="0"/>
                </a:rPr>
                <a:t>N</a:t>
              </a:r>
              <a:r>
                <a:rPr kumimoji="0" lang="vi-VN" sz="215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hững cuộc đấu tranh bảo vệ cái đẹp giản dị, thanh nhã, có tính dân tộc</a:t>
              </a:r>
            </a:p>
          </p:txBody>
        </p:sp>
      </p:grpSp>
      <p:grpSp>
        <p:nvGrpSpPr>
          <p:cNvPr id="168" name="Group 77">
            <a:extLst>
              <a:ext uri="{FF2B5EF4-FFF2-40B4-BE49-F238E27FC236}">
                <a16:creationId xmlns:a16="http://schemas.microsoft.com/office/drawing/2014/main" id="{542468CE-BF52-0BAF-D881-2BEF3867835B}"/>
              </a:ext>
            </a:extLst>
          </p:cNvPr>
          <p:cNvGrpSpPr/>
          <p:nvPr/>
        </p:nvGrpSpPr>
        <p:grpSpPr>
          <a:xfrm rot="21144144">
            <a:off x="7126880" y="1791694"/>
            <a:ext cx="1244349" cy="1080131"/>
            <a:chOff x="16612436" y="4421407"/>
            <a:chExt cx="4829175" cy="4103688"/>
          </a:xfrm>
          <a:solidFill>
            <a:schemeClr val="bg1"/>
          </a:solidFill>
          <a:effectLst>
            <a:glow rad="63500">
              <a:sysClr val="windowText" lastClr="000000">
                <a:lumMod val="50000"/>
                <a:lumOff val="50000"/>
                <a:alpha val="26000"/>
              </a:sysClr>
            </a:glow>
          </a:effectLst>
        </p:grpSpPr>
        <p:sp>
          <p:nvSpPr>
            <p:cNvPr id="169" name="Freeform 5">
              <a:extLst>
                <a:ext uri="{FF2B5EF4-FFF2-40B4-BE49-F238E27FC236}">
                  <a16:creationId xmlns:a16="http://schemas.microsoft.com/office/drawing/2014/main" id="{963A858F-7CD3-126A-128E-CF0ECDC53619}"/>
                </a:ext>
              </a:extLst>
            </p:cNvPr>
            <p:cNvSpPr/>
            <p:nvPr/>
          </p:nvSpPr>
          <p:spPr bwMode="auto">
            <a:xfrm>
              <a:off x="16612436" y="4421407"/>
              <a:ext cx="4829175" cy="4103688"/>
            </a:xfrm>
            <a:custGeom>
              <a:avLst/>
              <a:gdLst>
                <a:gd name="T0" fmla="*/ 658 w 658"/>
                <a:gd name="T1" fmla="*/ 168 h 559"/>
                <a:gd name="T2" fmla="*/ 490 w 658"/>
                <a:gd name="T3" fmla="*/ 0 h 559"/>
                <a:gd name="T4" fmla="*/ 490 w 658"/>
                <a:gd name="T5" fmla="*/ 91 h 559"/>
                <a:gd name="T6" fmla="*/ 16 w 658"/>
                <a:gd name="T7" fmla="*/ 559 h 559"/>
                <a:gd name="T8" fmla="*/ 489 w 658"/>
                <a:gd name="T9" fmla="*/ 243 h 559"/>
                <a:gd name="T10" fmla="*/ 489 w 658"/>
                <a:gd name="T11" fmla="*/ 336 h 559"/>
                <a:gd name="T12" fmla="*/ 658 w 658"/>
                <a:gd name="T13" fmla="*/ 168 h 559"/>
              </a:gdLst>
              <a:ahLst/>
              <a:cxnLst>
                <a:cxn ang="0">
                  <a:pos x="T0" y="T1"/>
                </a:cxn>
                <a:cxn ang="0">
                  <a:pos x="T2" y="T3"/>
                </a:cxn>
                <a:cxn ang="0">
                  <a:pos x="T4" y="T5"/>
                </a:cxn>
                <a:cxn ang="0">
                  <a:pos x="T6" y="T7"/>
                </a:cxn>
                <a:cxn ang="0">
                  <a:pos x="T8" y="T9"/>
                </a:cxn>
                <a:cxn ang="0">
                  <a:pos x="T10" y="T11"/>
                </a:cxn>
                <a:cxn ang="0">
                  <a:pos x="T12" y="T13"/>
                </a:cxn>
              </a:cxnLst>
              <a:rect l="0" t="0" r="r" b="b"/>
              <a:pathLst>
                <a:path w="658" h="559">
                  <a:moveTo>
                    <a:pt x="658" y="168"/>
                  </a:moveTo>
                  <a:cubicBezTo>
                    <a:pt x="490" y="0"/>
                    <a:pt x="490" y="0"/>
                    <a:pt x="490" y="0"/>
                  </a:cubicBezTo>
                  <a:cubicBezTo>
                    <a:pt x="490" y="91"/>
                    <a:pt x="490" y="91"/>
                    <a:pt x="490" y="91"/>
                  </a:cubicBezTo>
                  <a:cubicBezTo>
                    <a:pt x="490" y="91"/>
                    <a:pt x="21" y="115"/>
                    <a:pt x="16" y="559"/>
                  </a:cubicBezTo>
                  <a:cubicBezTo>
                    <a:pt x="16" y="559"/>
                    <a:pt x="0" y="263"/>
                    <a:pt x="489" y="243"/>
                  </a:cubicBezTo>
                  <a:cubicBezTo>
                    <a:pt x="489" y="336"/>
                    <a:pt x="489" y="336"/>
                    <a:pt x="489" y="336"/>
                  </a:cubicBezTo>
                  <a:lnTo>
                    <a:pt x="658" y="168"/>
                  </a:lnTo>
                  <a:close/>
                </a:path>
              </a:pathLst>
            </a:custGeom>
            <a:grpFill/>
            <a:ln w="9525">
              <a:solidFill>
                <a:schemeClr val="bg1"/>
              </a:solidFill>
              <a:round/>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0" name="Freeform 6">
              <a:extLst>
                <a:ext uri="{FF2B5EF4-FFF2-40B4-BE49-F238E27FC236}">
                  <a16:creationId xmlns:a16="http://schemas.microsoft.com/office/drawing/2014/main" id="{7E4DC971-AD56-29D4-384E-AC5BD41B5E36}"/>
                </a:ext>
              </a:extLst>
            </p:cNvPr>
            <p:cNvSpPr/>
            <p:nvPr/>
          </p:nvSpPr>
          <p:spPr bwMode="auto">
            <a:xfrm>
              <a:off x="16891836" y="4919882"/>
              <a:ext cx="4256088" cy="2701925"/>
            </a:xfrm>
            <a:custGeom>
              <a:avLst/>
              <a:gdLst>
                <a:gd name="T0" fmla="*/ 580 w 580"/>
                <a:gd name="T1" fmla="*/ 98 h 368"/>
                <a:gd name="T2" fmla="*/ 480 w 580"/>
                <a:gd name="T3" fmla="*/ 0 h 368"/>
                <a:gd name="T4" fmla="*/ 480 w 580"/>
                <a:gd name="T5" fmla="*/ 50 h 368"/>
                <a:gd name="T6" fmla="*/ 0 w 580"/>
                <a:gd name="T7" fmla="*/ 368 h 368"/>
                <a:gd name="T8" fmla="*/ 476 w 580"/>
                <a:gd name="T9" fmla="*/ 152 h 368"/>
                <a:gd name="T10" fmla="*/ 476 w 580"/>
                <a:gd name="T11" fmla="*/ 203 h 368"/>
                <a:gd name="T12" fmla="*/ 580 w 580"/>
                <a:gd name="T13" fmla="*/ 98 h 368"/>
              </a:gdLst>
              <a:ahLst/>
              <a:cxnLst>
                <a:cxn ang="0">
                  <a:pos x="T0" y="T1"/>
                </a:cxn>
                <a:cxn ang="0">
                  <a:pos x="T2" y="T3"/>
                </a:cxn>
                <a:cxn ang="0">
                  <a:pos x="T4" y="T5"/>
                </a:cxn>
                <a:cxn ang="0">
                  <a:pos x="T6" y="T7"/>
                </a:cxn>
                <a:cxn ang="0">
                  <a:pos x="T8" y="T9"/>
                </a:cxn>
                <a:cxn ang="0">
                  <a:pos x="T10" y="T11"/>
                </a:cxn>
                <a:cxn ang="0">
                  <a:pos x="T12" y="T13"/>
                </a:cxn>
              </a:cxnLst>
              <a:rect l="0" t="0" r="r" b="b"/>
              <a:pathLst>
                <a:path w="580" h="368">
                  <a:moveTo>
                    <a:pt x="580" y="98"/>
                  </a:moveTo>
                  <a:cubicBezTo>
                    <a:pt x="580" y="98"/>
                    <a:pt x="506" y="26"/>
                    <a:pt x="480" y="0"/>
                  </a:cubicBezTo>
                  <a:cubicBezTo>
                    <a:pt x="480" y="50"/>
                    <a:pt x="480" y="50"/>
                    <a:pt x="480" y="50"/>
                  </a:cubicBezTo>
                  <a:cubicBezTo>
                    <a:pt x="480" y="50"/>
                    <a:pt x="91" y="52"/>
                    <a:pt x="0" y="368"/>
                  </a:cubicBezTo>
                  <a:cubicBezTo>
                    <a:pt x="0" y="368"/>
                    <a:pt x="86" y="132"/>
                    <a:pt x="476" y="152"/>
                  </a:cubicBezTo>
                  <a:cubicBezTo>
                    <a:pt x="476" y="203"/>
                    <a:pt x="476" y="203"/>
                    <a:pt x="476" y="203"/>
                  </a:cubicBezTo>
                  <a:lnTo>
                    <a:pt x="580" y="98"/>
                  </a:lnTo>
                  <a:close/>
                </a:path>
              </a:pathLst>
            </a:custGeom>
            <a:solidFill>
              <a:schemeClr val="accent3">
                <a:lumMod val="75000"/>
              </a:schemeClr>
            </a:solidFill>
            <a:ln>
              <a:solidFill>
                <a:schemeClr val="bg1"/>
              </a:solidFill>
            </a:ln>
          </p:spPr>
          <p:txBody>
            <a:bodyPr vert="horz" wrap="square" lIns="45714" tIns="22857" rIns="45714" bIns="2285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73" name="Hộp Văn bản 172">
            <a:extLst>
              <a:ext uri="{FF2B5EF4-FFF2-40B4-BE49-F238E27FC236}">
                <a16:creationId xmlns:a16="http://schemas.microsoft.com/office/drawing/2014/main" id="{C7F9CEB6-5E7C-4864-C40E-6AD324FE27C3}"/>
              </a:ext>
            </a:extLst>
          </p:cNvPr>
          <p:cNvSpPr txBox="1"/>
          <p:nvPr/>
        </p:nvSpPr>
        <p:spPr>
          <a:xfrm>
            <a:off x="4508656" y="1215055"/>
            <a:ext cx="4422130" cy="461665"/>
          </a:xfrm>
          <a:prstGeom prst="rect">
            <a:avLst/>
          </a:prstGeom>
          <a:noFill/>
        </p:spPr>
        <p:txBody>
          <a:bodyPr wrap="square">
            <a:spAutoFit/>
          </a:bodyPr>
          <a:lstStyle/>
          <a:p>
            <a:pPr marL="342900" indent="-342900">
              <a:buFont typeface="Wingdings" panose="05000000000000000000" pitchFamily="2" charset="2"/>
              <a:buChar char="v"/>
            </a:pPr>
            <a:r>
              <a:rPr lang="vi-VN" sz="2400" i="1" u="sng">
                <a:solidFill>
                  <a:schemeClr val="bg2">
                    <a:lumMod val="50000"/>
                  </a:schemeClr>
                </a:solidFill>
                <a:latin typeface="+mj-lt"/>
              </a:rPr>
              <a:t>Sự thay đổi của chiếc áo dài</a:t>
            </a:r>
          </a:p>
        </p:txBody>
      </p:sp>
      <p:grpSp>
        <p:nvGrpSpPr>
          <p:cNvPr id="174" name="Group 73">
            <a:extLst>
              <a:ext uri="{FF2B5EF4-FFF2-40B4-BE49-F238E27FC236}">
                <a16:creationId xmlns:a16="http://schemas.microsoft.com/office/drawing/2014/main" id="{C8346BD9-D22A-9962-C269-1EC301A0BF49}"/>
              </a:ext>
            </a:extLst>
          </p:cNvPr>
          <p:cNvGrpSpPr/>
          <p:nvPr/>
        </p:nvGrpSpPr>
        <p:grpSpPr>
          <a:xfrm>
            <a:off x="8570927" y="2500431"/>
            <a:ext cx="3553233" cy="928569"/>
            <a:chOff x="9752648" y="8009958"/>
            <a:chExt cx="3273071" cy="971657"/>
          </a:xfrm>
        </p:grpSpPr>
        <p:sp>
          <p:nvSpPr>
            <p:cNvPr id="175" name="TextBox 74">
              <a:extLst>
                <a:ext uri="{FF2B5EF4-FFF2-40B4-BE49-F238E27FC236}">
                  <a16:creationId xmlns:a16="http://schemas.microsoft.com/office/drawing/2014/main" id="{60C42FB0-1FEC-52AD-F042-BFCB5CC68D4D}"/>
                </a:ext>
              </a:extLst>
            </p:cNvPr>
            <p:cNvSpPr txBox="1">
              <a:spLocks noChangeArrowheads="1"/>
            </p:cNvSpPr>
            <p:nvPr/>
          </p:nvSpPr>
          <p:spPr bwMode="auto">
            <a:xfrm>
              <a:off x="9752648" y="8067677"/>
              <a:ext cx="3256121" cy="7567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45648" tIns="22826" rIns="45648" bIns="22826">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456565"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Áo dài tân thời (ảnh hưởng từ thời trang phương Tây)</a:t>
              </a:r>
              <a:endParaRPr kumimoji="0" lang="en-US" sz="2200" b="1"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176" name="Rounded Rectangle 71">
              <a:extLst>
                <a:ext uri="{FF2B5EF4-FFF2-40B4-BE49-F238E27FC236}">
                  <a16:creationId xmlns:a16="http://schemas.microsoft.com/office/drawing/2014/main" id="{AB351E77-BFB0-0571-ED54-E636902FEA31}"/>
                </a:ext>
              </a:extLst>
            </p:cNvPr>
            <p:cNvSpPr/>
            <p:nvPr/>
          </p:nvSpPr>
          <p:spPr>
            <a:xfrm>
              <a:off x="9755186" y="8009958"/>
              <a:ext cx="3270533" cy="971657"/>
            </a:xfrm>
            <a:prstGeom prst="roundRect">
              <a:avLst/>
            </a:prstGeom>
            <a:noFill/>
            <a:ln w="28575" cap="flat" cmpd="sng" algn="ctr">
              <a:solidFill>
                <a:schemeClr val="bg1"/>
              </a:solidFill>
              <a:prstDash val="sysDot"/>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08839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8" name="Chevron 50">
            <a:extLst>
              <a:ext uri="{FF2B5EF4-FFF2-40B4-BE49-F238E27FC236}">
                <a16:creationId xmlns:a16="http://schemas.microsoft.com/office/drawing/2014/main" id="{09117281-F71E-AEC3-765B-88178A9BC530}"/>
              </a:ext>
            </a:extLst>
          </p:cNvPr>
          <p:cNvSpPr/>
          <p:nvPr/>
        </p:nvSpPr>
        <p:spPr>
          <a:xfrm rot="16200000" flipH="1" flipV="1">
            <a:off x="5985409" y="3707079"/>
            <a:ext cx="260525" cy="314730"/>
          </a:xfrm>
          <a:prstGeom prst="chevron">
            <a:avLst/>
          </a:prstGeom>
          <a:solidFill>
            <a:srgbClr val="70AD47"/>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US" sz="950" b="0" i="0" u="none" strike="noStrike" kern="0" cap="none" spc="0" normalizeH="0" baseline="0" noProof="0">
              <a:ln>
                <a:noFill/>
              </a:ln>
              <a:solidFill>
                <a:sysClr val="window" lastClr="FFFFFF"/>
              </a:solidFill>
              <a:effectLst/>
              <a:uLnTx/>
              <a:uFillTx/>
              <a:latin typeface="等线 Light"/>
              <a:ea typeface="+mn-ea"/>
              <a:cs typeface="+mn-cs"/>
            </a:endParaRPr>
          </a:p>
        </p:txBody>
      </p:sp>
      <p:sp>
        <p:nvSpPr>
          <p:cNvPr id="180" name="Chevron 50">
            <a:extLst>
              <a:ext uri="{FF2B5EF4-FFF2-40B4-BE49-F238E27FC236}">
                <a16:creationId xmlns:a16="http://schemas.microsoft.com/office/drawing/2014/main" id="{E5425824-5C58-71CC-8A12-61131E63C96C}"/>
              </a:ext>
            </a:extLst>
          </p:cNvPr>
          <p:cNvSpPr/>
          <p:nvPr/>
        </p:nvSpPr>
        <p:spPr>
          <a:xfrm rot="16200000" flipH="1" flipV="1">
            <a:off x="5983495" y="3898483"/>
            <a:ext cx="260524" cy="314730"/>
          </a:xfrm>
          <a:prstGeom prst="chevron">
            <a:avLst/>
          </a:prstGeom>
          <a:solidFill>
            <a:srgbClr val="00B05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ts val="3000"/>
              </a:lnSpc>
              <a:spcBef>
                <a:spcPts val="0"/>
              </a:spcBef>
              <a:spcAft>
                <a:spcPts val="0"/>
              </a:spcAft>
              <a:buClrTx/>
              <a:buSzTx/>
              <a:buFontTx/>
              <a:buNone/>
              <a:tabLst/>
              <a:defRPr/>
            </a:pPr>
            <a:endParaRPr kumimoji="0" lang="en-US" sz="950" b="0" i="0" u="none" strike="noStrike" kern="0" cap="none" spc="0" normalizeH="0" baseline="0" noProof="0">
              <a:ln>
                <a:noFill/>
              </a:ln>
              <a:solidFill>
                <a:sysClr val="window" lastClr="FFFFFF"/>
              </a:solidFill>
              <a:effectLst/>
              <a:uLnTx/>
              <a:uFillTx/>
              <a:latin typeface="等线 Light"/>
              <a:ea typeface="+mn-ea"/>
              <a:cs typeface="+mn-cs"/>
            </a:endParaRPr>
          </a:p>
        </p:txBody>
      </p:sp>
      <p:sp>
        <p:nvSpPr>
          <p:cNvPr id="181" name="Shape 3">
            <a:extLst>
              <a:ext uri="{FF2B5EF4-FFF2-40B4-BE49-F238E27FC236}">
                <a16:creationId xmlns:a16="http://schemas.microsoft.com/office/drawing/2014/main" id="{076C1656-C742-B5A5-5837-DE5071996F79}"/>
              </a:ext>
            </a:extLst>
          </p:cNvPr>
          <p:cNvSpPr/>
          <p:nvPr/>
        </p:nvSpPr>
        <p:spPr>
          <a:xfrm>
            <a:off x="4830227" y="4220289"/>
            <a:ext cx="2571661" cy="461426"/>
          </a:xfrm>
          <a:prstGeom prst="roundRect">
            <a:avLst>
              <a:gd name="adj" fmla="val 8000"/>
            </a:avLst>
          </a:prstGeom>
          <a:solidFill>
            <a:schemeClr val="bg1"/>
          </a:solidFill>
        </p:spPr>
        <p:txBody>
          <a:bodyPr/>
          <a:lstStyle/>
          <a:p>
            <a:endParaRPr lang="vi-VN" sz="3200"/>
          </a:p>
        </p:txBody>
      </p:sp>
      <p:sp>
        <p:nvSpPr>
          <p:cNvPr id="182" name="Text 4">
            <a:extLst>
              <a:ext uri="{FF2B5EF4-FFF2-40B4-BE49-F238E27FC236}">
                <a16:creationId xmlns:a16="http://schemas.microsoft.com/office/drawing/2014/main" id="{A0962FF2-A82A-22F6-4504-1840AB740AC6}"/>
              </a:ext>
            </a:extLst>
          </p:cNvPr>
          <p:cNvSpPr/>
          <p:nvPr/>
        </p:nvSpPr>
        <p:spPr>
          <a:xfrm>
            <a:off x="4927129" y="4343719"/>
            <a:ext cx="2339135" cy="603519"/>
          </a:xfrm>
          <a:prstGeom prst="rect">
            <a:avLst/>
          </a:prstGeom>
          <a:noFill/>
        </p:spPr>
        <p:txBody>
          <a:bodyPr wrap="none" rtlCol="0" anchor="t"/>
          <a:lstStyle/>
          <a:p>
            <a:pPr algn="ctr" defTabSz="761970">
              <a:lnSpc>
                <a:spcPts val="1837"/>
              </a:lnSpc>
            </a:pPr>
            <a:r>
              <a:rPr lang="en-US" sz="2600" b="1">
                <a:latin typeface="Times New Roman" panose="02020603050405020304" pitchFamily="18" charset="0"/>
                <a:ea typeface="Lora" pitchFamily="34" charset="-122"/>
                <a:cs typeface="Times New Roman" panose="02020603050405020304" pitchFamily="18" charset="0"/>
              </a:rPr>
              <a:t>Nguyên nhân</a:t>
            </a:r>
            <a:endParaRPr lang="en-US" sz="2600" b="1" dirty="0">
              <a:latin typeface="Times New Roman" panose="02020603050405020304" pitchFamily="18" charset="0"/>
              <a:cs typeface="Times New Roman" panose="02020603050405020304" pitchFamily="18" charset="0"/>
            </a:endParaRPr>
          </a:p>
        </p:txBody>
      </p:sp>
      <p:pic>
        <p:nvPicPr>
          <p:cNvPr id="184" name="Hình ảnh 183">
            <a:extLst>
              <a:ext uri="{FF2B5EF4-FFF2-40B4-BE49-F238E27FC236}">
                <a16:creationId xmlns:a16="http://schemas.microsoft.com/office/drawing/2014/main" id="{F3A3DDC5-8100-6BD4-4BEA-FF66B80E9DCD}"/>
              </a:ext>
            </a:extLst>
          </p:cNvPr>
          <p:cNvPicPr>
            <a:picLocks noChangeAspect="1"/>
          </p:cNvPicPr>
          <p:nvPr/>
        </p:nvPicPr>
        <p:blipFill>
          <a:blip r:embed="rId3"/>
          <a:stretch>
            <a:fillRect/>
          </a:stretch>
        </p:blipFill>
        <p:spPr>
          <a:xfrm>
            <a:off x="343769" y="1465425"/>
            <a:ext cx="3649340" cy="5443199"/>
          </a:xfrm>
          <a:prstGeom prst="rect">
            <a:avLst/>
          </a:prstGeom>
        </p:spPr>
      </p:pic>
      <p:sp>
        <p:nvSpPr>
          <p:cNvPr id="185" name="Hình chữ nhật: Góc Trên Tròn 184">
            <a:extLst>
              <a:ext uri="{FF2B5EF4-FFF2-40B4-BE49-F238E27FC236}">
                <a16:creationId xmlns:a16="http://schemas.microsoft.com/office/drawing/2014/main" id="{AB175D3C-F955-F037-C49B-4E1AB10C9FA2}"/>
              </a:ext>
            </a:extLst>
          </p:cNvPr>
          <p:cNvSpPr/>
          <p:nvPr/>
        </p:nvSpPr>
        <p:spPr>
          <a:xfrm rot="16200000">
            <a:off x="7692592" y="-3427950"/>
            <a:ext cx="976149" cy="8022675"/>
          </a:xfrm>
          <a:prstGeom prst="round2Same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6" name="Hình chữ nhật: Góc Trên Tròn 185">
            <a:extLst>
              <a:ext uri="{FF2B5EF4-FFF2-40B4-BE49-F238E27FC236}">
                <a16:creationId xmlns:a16="http://schemas.microsoft.com/office/drawing/2014/main" id="{05CD6279-1FFA-4E48-6A7F-912C54B2AFBF}"/>
              </a:ext>
            </a:extLst>
          </p:cNvPr>
          <p:cNvSpPr/>
          <p:nvPr/>
        </p:nvSpPr>
        <p:spPr>
          <a:xfrm rot="16200000">
            <a:off x="9318166" y="-1990676"/>
            <a:ext cx="623385" cy="5124284"/>
          </a:xfrm>
          <a:prstGeom prst="round2Same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87" name="Rectangle 21387">
            <a:extLst>
              <a:ext uri="{FF2B5EF4-FFF2-40B4-BE49-F238E27FC236}">
                <a16:creationId xmlns:a16="http://schemas.microsoft.com/office/drawing/2014/main" id="{8A650950-EB72-05F1-E0E9-1A230CE040FD}"/>
              </a:ext>
            </a:extLst>
          </p:cNvPr>
          <p:cNvSpPr/>
          <p:nvPr/>
        </p:nvSpPr>
        <p:spPr>
          <a:xfrm>
            <a:off x="427042" y="139047"/>
            <a:ext cx="2239023" cy="372240"/>
          </a:xfrm>
          <a:prstGeom prst="rect">
            <a:avLst/>
          </a:prstGeom>
          <a:ln>
            <a:no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NGỮ</a:t>
            </a:r>
            <a:r>
              <a:rPr kumimoji="0" lang="vi-VN" sz="2400" b="1" i="0" u="none" strike="noStrike" kern="100" cap="none" spc="3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VĂN 12</a:t>
            </a:r>
            <a:r>
              <a:rPr kumimoji="0" lang="vi-VN" sz="2400" b="1" i="0" u="none" strike="noStrike" kern="100" cap="none" spc="4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8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8" name="Rectangle 21388">
            <a:extLst>
              <a:ext uri="{FF2B5EF4-FFF2-40B4-BE49-F238E27FC236}">
                <a16:creationId xmlns:a16="http://schemas.microsoft.com/office/drawing/2014/main" id="{D37DC140-C201-347D-9C1D-8B1C76A1483C}"/>
              </a:ext>
            </a:extLst>
          </p:cNvPr>
          <p:cNvSpPr/>
          <p:nvPr/>
        </p:nvSpPr>
        <p:spPr>
          <a:xfrm>
            <a:off x="2683922" y="274348"/>
            <a:ext cx="969476" cy="381856"/>
          </a:xfrm>
          <a:prstGeom prst="rect">
            <a:avLst/>
          </a:prstGeom>
          <a:ln>
            <a:solidFill>
              <a:schemeClr val="tx1"/>
            </a:solidFill>
          </a:ln>
        </p:spPr>
        <p:txBody>
          <a:bodyPr vert="horz" lIns="0" tIns="0" rIns="0" bIns="0" rtlCol="0">
            <a:no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2400" b="1"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7</a:t>
            </a:r>
            <a:r>
              <a:rPr kumimoji="0" lang="vi-VN" sz="2400" b="1" i="0" u="none" strike="noStrike" kern="100" cap="none" spc="55"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sz="1400" b="0" i="0" u="none" strike="noStrike" kern="1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9" name="Đường nối Thẳng 188">
            <a:extLst>
              <a:ext uri="{FF2B5EF4-FFF2-40B4-BE49-F238E27FC236}">
                <a16:creationId xmlns:a16="http://schemas.microsoft.com/office/drawing/2014/main" id="{98DEB23D-9B27-3866-691F-58A1360DE81D}"/>
              </a:ext>
            </a:extLst>
          </p:cNvPr>
          <p:cNvCxnSpPr>
            <a:cxnSpLocks/>
          </p:cNvCxnSpPr>
          <p:nvPr/>
        </p:nvCxnSpPr>
        <p:spPr>
          <a:xfrm>
            <a:off x="1770077" y="600212"/>
            <a:ext cx="23992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Đường nối Thẳng 189">
            <a:extLst>
              <a:ext uri="{FF2B5EF4-FFF2-40B4-BE49-F238E27FC236}">
                <a16:creationId xmlns:a16="http://schemas.microsoft.com/office/drawing/2014/main" id="{6E3E2AB2-B361-1BA1-4ECD-1163E271FA7C}"/>
              </a:ext>
            </a:extLst>
          </p:cNvPr>
          <p:cNvCxnSpPr>
            <a:cxnSpLocks/>
          </p:cNvCxnSpPr>
          <p:nvPr/>
        </p:nvCxnSpPr>
        <p:spPr>
          <a:xfrm>
            <a:off x="1209413" y="558586"/>
            <a:ext cx="23269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Đường nối Thẳng 190">
            <a:extLst>
              <a:ext uri="{FF2B5EF4-FFF2-40B4-BE49-F238E27FC236}">
                <a16:creationId xmlns:a16="http://schemas.microsoft.com/office/drawing/2014/main" id="{C57BD4C9-CBAE-D032-6681-8CE6A1C7124D}"/>
              </a:ext>
            </a:extLst>
          </p:cNvPr>
          <p:cNvCxnSpPr>
            <a:cxnSpLocks/>
          </p:cNvCxnSpPr>
          <p:nvPr/>
        </p:nvCxnSpPr>
        <p:spPr>
          <a:xfrm>
            <a:off x="1199626" y="647817"/>
            <a:ext cx="24328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22">
            <a:extLst>
              <a:ext uri="{FF2B5EF4-FFF2-40B4-BE49-F238E27FC236}">
                <a16:creationId xmlns:a16="http://schemas.microsoft.com/office/drawing/2014/main" id="{7DED5228-3D21-A89F-754C-D5C76A173BE6}"/>
              </a:ext>
            </a:extLst>
          </p:cNvPr>
          <p:cNvSpPr txBox="1"/>
          <p:nvPr/>
        </p:nvSpPr>
        <p:spPr>
          <a:xfrm>
            <a:off x="7583648" y="299483"/>
            <a:ext cx="4625130" cy="51296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4000"/>
              </a:lnSpc>
              <a:spcBef>
                <a:spcPts val="600"/>
              </a:spcBef>
              <a:spcAft>
                <a:spcPts val="600"/>
              </a:spcAft>
              <a:buClrTx/>
              <a:buSzTx/>
              <a:buFontTx/>
              <a:buNone/>
              <a:tabLst/>
              <a:defRPr/>
            </a:pPr>
            <a:r>
              <a:rPr kumimoji="0" lang="en-US" sz="3400" b="0" i="0" u="none" strike="noStrike" kern="1200" cap="none" spc="0" normalizeH="0" baseline="0" noProof="0">
                <a:ln>
                  <a:noFill/>
                </a:ln>
                <a:solidFill>
                  <a:srgbClr val="F9FAFB"/>
                </a:solidFill>
                <a:effectLst/>
                <a:uLnTx/>
                <a:uFillTx/>
                <a:latin typeface="Sigmar One" panose="00000500000000000000"/>
                <a:ea typeface="Sigmar One" panose="00000500000000000000"/>
                <a:cs typeface="Sigmar One" panose="00000500000000000000"/>
                <a:sym typeface="Sigmar One" panose="00000500000000000000"/>
              </a:rPr>
              <a:t>ÁO DÀI ĐẦU THẾ KỈ XX</a:t>
            </a:r>
          </a:p>
        </p:txBody>
      </p:sp>
      <p:sp>
        <p:nvSpPr>
          <p:cNvPr id="193" name="Hộp Văn bản 192">
            <a:extLst>
              <a:ext uri="{FF2B5EF4-FFF2-40B4-BE49-F238E27FC236}">
                <a16:creationId xmlns:a16="http://schemas.microsoft.com/office/drawing/2014/main" id="{074C23EC-ECB4-5DA3-4C76-708182408594}"/>
              </a:ext>
            </a:extLst>
          </p:cNvPr>
          <p:cNvSpPr txBox="1"/>
          <p:nvPr/>
        </p:nvSpPr>
        <p:spPr>
          <a:xfrm>
            <a:off x="4444316" y="78626"/>
            <a:ext cx="2387700" cy="1043171"/>
          </a:xfrm>
          <a:prstGeom prst="rect">
            <a:avLst/>
          </a:prstGeom>
          <a:noFill/>
        </p:spPr>
        <p:txBody>
          <a:bodyPr wrap="square">
            <a:spAutoFit/>
          </a:bodyPr>
          <a:lstStyle/>
          <a:p>
            <a:pPr algn="ctr">
              <a:lnSpc>
                <a:spcPct val="115000"/>
              </a:lnSpc>
              <a:spcBef>
                <a:spcPts val="400"/>
              </a:spcBef>
              <a:spcAft>
                <a:spcPts val="400"/>
              </a:spcAft>
            </a:pPr>
            <a:r>
              <a:rPr lang="vi-VN" sz="2800" b="1" kern="0">
                <a:effectLst/>
                <a:latin typeface="Times New Roman" panose="02020603050405020304" pitchFamily="18" charset="0"/>
                <a:ea typeface="Calibri" panose="020F0502020204030204" pitchFamily="34" charset="0"/>
                <a:cs typeface="Times New Roman" panose="02020603050405020304" pitchFamily="18" charset="0"/>
              </a:rPr>
              <a:t>Đọc kết nối chủ điểm</a:t>
            </a:r>
            <a:endParaRPr lang="vi-VN" sz="24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542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wipe(down)">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68"/>
                                        </p:tgtEl>
                                        <p:attrNameLst>
                                          <p:attrName>style.visibility</p:attrName>
                                        </p:attrNameLst>
                                      </p:cBhvr>
                                      <p:to>
                                        <p:strVal val="visible"/>
                                      </p:to>
                                    </p:set>
                                    <p:anim calcmode="lin" valueType="num">
                                      <p:cBhvr>
                                        <p:cTn id="17" dur="1000" fill="hold"/>
                                        <p:tgtEl>
                                          <p:spTgt spid="168"/>
                                        </p:tgtEl>
                                        <p:attrNameLst>
                                          <p:attrName>ppt_w</p:attrName>
                                        </p:attrNameLst>
                                      </p:cBhvr>
                                      <p:tavLst>
                                        <p:tav tm="0">
                                          <p:val>
                                            <p:fltVal val="0"/>
                                          </p:val>
                                        </p:tav>
                                        <p:tav tm="100000">
                                          <p:val>
                                            <p:strVal val="#ppt_w"/>
                                          </p:val>
                                        </p:tav>
                                      </p:tavLst>
                                    </p:anim>
                                    <p:anim calcmode="lin" valueType="num">
                                      <p:cBhvr>
                                        <p:cTn id="18" dur="1000" fill="hold"/>
                                        <p:tgtEl>
                                          <p:spTgt spid="168"/>
                                        </p:tgtEl>
                                        <p:attrNameLst>
                                          <p:attrName>ppt_h</p:attrName>
                                        </p:attrNameLst>
                                      </p:cBhvr>
                                      <p:tavLst>
                                        <p:tav tm="0">
                                          <p:val>
                                            <p:fltVal val="0"/>
                                          </p:val>
                                        </p:tav>
                                        <p:tav tm="100000">
                                          <p:val>
                                            <p:strVal val="#ppt_h"/>
                                          </p:val>
                                        </p:tav>
                                      </p:tavLst>
                                    </p:anim>
                                    <p:anim calcmode="lin" valueType="num">
                                      <p:cBhvr>
                                        <p:cTn id="19" dur="1000" fill="hold"/>
                                        <p:tgtEl>
                                          <p:spTgt spid="168"/>
                                        </p:tgtEl>
                                        <p:attrNameLst>
                                          <p:attrName>style.rotation</p:attrName>
                                        </p:attrNameLst>
                                      </p:cBhvr>
                                      <p:tavLst>
                                        <p:tav tm="0">
                                          <p:val>
                                            <p:fltVal val="90"/>
                                          </p:val>
                                        </p:tav>
                                        <p:tav tm="100000">
                                          <p:val>
                                            <p:fltVal val="0"/>
                                          </p:val>
                                        </p:tav>
                                      </p:tavLst>
                                    </p:anim>
                                    <p:animEffect transition="in" filter="fade">
                                      <p:cBhvr>
                                        <p:cTn id="20" dur="1000"/>
                                        <p:tgtEl>
                                          <p:spTgt spid="168"/>
                                        </p:tgtEl>
                                      </p:cBhvr>
                                    </p:animEffect>
                                  </p:childTnLst>
                                </p:cTn>
                              </p:par>
                              <p:par>
                                <p:cTn id="21" presetID="31" presetClass="entr" presetSubtype="0" fill="hold" nodeType="withEffect">
                                  <p:stCondLst>
                                    <p:cond delay="0"/>
                                  </p:stCondLst>
                                  <p:childTnLst>
                                    <p:set>
                                      <p:cBhvr>
                                        <p:cTn id="22" dur="1" fill="hold">
                                          <p:stCondLst>
                                            <p:cond delay="0"/>
                                          </p:stCondLst>
                                        </p:cTn>
                                        <p:tgtEl>
                                          <p:spTgt spid="142"/>
                                        </p:tgtEl>
                                        <p:attrNameLst>
                                          <p:attrName>style.visibility</p:attrName>
                                        </p:attrNameLst>
                                      </p:cBhvr>
                                      <p:to>
                                        <p:strVal val="visible"/>
                                      </p:to>
                                    </p:set>
                                    <p:anim calcmode="lin" valueType="num">
                                      <p:cBhvr>
                                        <p:cTn id="23" dur="1000" fill="hold"/>
                                        <p:tgtEl>
                                          <p:spTgt spid="142"/>
                                        </p:tgtEl>
                                        <p:attrNameLst>
                                          <p:attrName>ppt_w</p:attrName>
                                        </p:attrNameLst>
                                      </p:cBhvr>
                                      <p:tavLst>
                                        <p:tav tm="0">
                                          <p:val>
                                            <p:fltVal val="0"/>
                                          </p:val>
                                        </p:tav>
                                        <p:tav tm="100000">
                                          <p:val>
                                            <p:strVal val="#ppt_w"/>
                                          </p:val>
                                        </p:tav>
                                      </p:tavLst>
                                    </p:anim>
                                    <p:anim calcmode="lin" valueType="num">
                                      <p:cBhvr>
                                        <p:cTn id="24" dur="1000" fill="hold"/>
                                        <p:tgtEl>
                                          <p:spTgt spid="142"/>
                                        </p:tgtEl>
                                        <p:attrNameLst>
                                          <p:attrName>ppt_h</p:attrName>
                                        </p:attrNameLst>
                                      </p:cBhvr>
                                      <p:tavLst>
                                        <p:tav tm="0">
                                          <p:val>
                                            <p:fltVal val="0"/>
                                          </p:val>
                                        </p:tav>
                                        <p:tav tm="100000">
                                          <p:val>
                                            <p:strVal val="#ppt_h"/>
                                          </p:val>
                                        </p:tav>
                                      </p:tavLst>
                                    </p:anim>
                                    <p:anim calcmode="lin" valueType="num">
                                      <p:cBhvr>
                                        <p:cTn id="25" dur="1000" fill="hold"/>
                                        <p:tgtEl>
                                          <p:spTgt spid="142"/>
                                        </p:tgtEl>
                                        <p:attrNameLst>
                                          <p:attrName>style.rotation</p:attrName>
                                        </p:attrNameLst>
                                      </p:cBhvr>
                                      <p:tavLst>
                                        <p:tav tm="0">
                                          <p:val>
                                            <p:fltVal val="90"/>
                                          </p:val>
                                        </p:tav>
                                        <p:tav tm="100000">
                                          <p:val>
                                            <p:fltVal val="0"/>
                                          </p:val>
                                        </p:tav>
                                      </p:tavLst>
                                    </p:anim>
                                    <p:animEffect transition="in" filter="fade">
                                      <p:cBhvr>
                                        <p:cTn id="26" dur="1000"/>
                                        <p:tgtEl>
                                          <p:spTgt spid="14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anim calcmode="lin" valueType="num">
                                      <p:cBhvr>
                                        <p:cTn id="31" dur="1000" fill="hold"/>
                                        <p:tgtEl>
                                          <p:spTgt spid="151"/>
                                        </p:tgtEl>
                                        <p:attrNameLst>
                                          <p:attrName>ppt_w</p:attrName>
                                        </p:attrNameLst>
                                      </p:cBhvr>
                                      <p:tavLst>
                                        <p:tav tm="0">
                                          <p:val>
                                            <p:fltVal val="0"/>
                                          </p:val>
                                        </p:tav>
                                        <p:tav tm="100000">
                                          <p:val>
                                            <p:strVal val="#ppt_w"/>
                                          </p:val>
                                        </p:tav>
                                      </p:tavLst>
                                    </p:anim>
                                    <p:anim calcmode="lin" valueType="num">
                                      <p:cBhvr>
                                        <p:cTn id="32" dur="1000" fill="hold"/>
                                        <p:tgtEl>
                                          <p:spTgt spid="151"/>
                                        </p:tgtEl>
                                        <p:attrNameLst>
                                          <p:attrName>ppt_h</p:attrName>
                                        </p:attrNameLst>
                                      </p:cBhvr>
                                      <p:tavLst>
                                        <p:tav tm="0">
                                          <p:val>
                                            <p:fltVal val="0"/>
                                          </p:val>
                                        </p:tav>
                                        <p:tav tm="100000">
                                          <p:val>
                                            <p:strVal val="#ppt_h"/>
                                          </p:val>
                                        </p:tav>
                                      </p:tavLst>
                                    </p:anim>
                                    <p:anim calcmode="lin" valueType="num">
                                      <p:cBhvr>
                                        <p:cTn id="33" dur="1000" fill="hold"/>
                                        <p:tgtEl>
                                          <p:spTgt spid="151"/>
                                        </p:tgtEl>
                                        <p:attrNameLst>
                                          <p:attrName>style.rotation</p:attrName>
                                        </p:attrNameLst>
                                      </p:cBhvr>
                                      <p:tavLst>
                                        <p:tav tm="0">
                                          <p:val>
                                            <p:fltVal val="90"/>
                                          </p:val>
                                        </p:tav>
                                        <p:tav tm="100000">
                                          <p:val>
                                            <p:fltVal val="0"/>
                                          </p:val>
                                        </p:tav>
                                      </p:tavLst>
                                    </p:anim>
                                    <p:animEffect transition="in" filter="fade">
                                      <p:cBhvr>
                                        <p:cTn id="34" dur="1000"/>
                                        <p:tgtEl>
                                          <p:spTgt spid="151"/>
                                        </p:tgtEl>
                                      </p:cBhvr>
                                    </p:animEffect>
                                  </p:childTnLst>
                                </p:cTn>
                              </p:par>
                              <p:par>
                                <p:cTn id="35" presetID="3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anim calcmode="lin" valueType="num">
                                      <p:cBhvr>
                                        <p:cTn id="37" dur="1000" fill="hold"/>
                                        <p:tgtEl>
                                          <p:spTgt spid="174"/>
                                        </p:tgtEl>
                                        <p:attrNameLst>
                                          <p:attrName>ppt_w</p:attrName>
                                        </p:attrNameLst>
                                      </p:cBhvr>
                                      <p:tavLst>
                                        <p:tav tm="0">
                                          <p:val>
                                            <p:fltVal val="0"/>
                                          </p:val>
                                        </p:tav>
                                        <p:tav tm="100000">
                                          <p:val>
                                            <p:strVal val="#ppt_w"/>
                                          </p:val>
                                        </p:tav>
                                      </p:tavLst>
                                    </p:anim>
                                    <p:anim calcmode="lin" valueType="num">
                                      <p:cBhvr>
                                        <p:cTn id="38" dur="1000" fill="hold"/>
                                        <p:tgtEl>
                                          <p:spTgt spid="174"/>
                                        </p:tgtEl>
                                        <p:attrNameLst>
                                          <p:attrName>ppt_h</p:attrName>
                                        </p:attrNameLst>
                                      </p:cBhvr>
                                      <p:tavLst>
                                        <p:tav tm="0">
                                          <p:val>
                                            <p:fltVal val="0"/>
                                          </p:val>
                                        </p:tav>
                                        <p:tav tm="100000">
                                          <p:val>
                                            <p:strVal val="#ppt_h"/>
                                          </p:val>
                                        </p:tav>
                                      </p:tavLst>
                                    </p:anim>
                                    <p:anim calcmode="lin" valueType="num">
                                      <p:cBhvr>
                                        <p:cTn id="39" dur="1000" fill="hold"/>
                                        <p:tgtEl>
                                          <p:spTgt spid="174"/>
                                        </p:tgtEl>
                                        <p:attrNameLst>
                                          <p:attrName>style.rotation</p:attrName>
                                        </p:attrNameLst>
                                      </p:cBhvr>
                                      <p:tavLst>
                                        <p:tav tm="0">
                                          <p:val>
                                            <p:fltVal val="90"/>
                                          </p:val>
                                        </p:tav>
                                        <p:tav tm="100000">
                                          <p:val>
                                            <p:fltVal val="0"/>
                                          </p:val>
                                        </p:tav>
                                      </p:tavLst>
                                    </p:anim>
                                    <p:animEffect transition="in" filter="fade">
                                      <p:cBhvr>
                                        <p:cTn id="40" dur="1000"/>
                                        <p:tgtEl>
                                          <p:spTgt spid="17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54"/>
                                        </p:tgtEl>
                                        <p:attrNameLst>
                                          <p:attrName>style.visibility</p:attrName>
                                        </p:attrNameLst>
                                      </p:cBhvr>
                                      <p:to>
                                        <p:strVal val="visible"/>
                                      </p:to>
                                    </p:set>
                                    <p:anim calcmode="lin" valueType="num">
                                      <p:cBhvr>
                                        <p:cTn id="45" dur="1000" fill="hold"/>
                                        <p:tgtEl>
                                          <p:spTgt spid="154"/>
                                        </p:tgtEl>
                                        <p:attrNameLst>
                                          <p:attrName>ppt_w</p:attrName>
                                        </p:attrNameLst>
                                      </p:cBhvr>
                                      <p:tavLst>
                                        <p:tav tm="0">
                                          <p:val>
                                            <p:fltVal val="0"/>
                                          </p:val>
                                        </p:tav>
                                        <p:tav tm="100000">
                                          <p:val>
                                            <p:strVal val="#ppt_w"/>
                                          </p:val>
                                        </p:tav>
                                      </p:tavLst>
                                    </p:anim>
                                    <p:anim calcmode="lin" valueType="num">
                                      <p:cBhvr>
                                        <p:cTn id="46" dur="1000" fill="hold"/>
                                        <p:tgtEl>
                                          <p:spTgt spid="154"/>
                                        </p:tgtEl>
                                        <p:attrNameLst>
                                          <p:attrName>ppt_h</p:attrName>
                                        </p:attrNameLst>
                                      </p:cBhvr>
                                      <p:tavLst>
                                        <p:tav tm="0">
                                          <p:val>
                                            <p:fltVal val="0"/>
                                          </p:val>
                                        </p:tav>
                                        <p:tav tm="100000">
                                          <p:val>
                                            <p:strVal val="#ppt_h"/>
                                          </p:val>
                                        </p:tav>
                                      </p:tavLst>
                                    </p:anim>
                                    <p:anim calcmode="lin" valueType="num">
                                      <p:cBhvr>
                                        <p:cTn id="47" dur="1000" fill="hold"/>
                                        <p:tgtEl>
                                          <p:spTgt spid="154"/>
                                        </p:tgtEl>
                                        <p:attrNameLst>
                                          <p:attrName>style.rotation</p:attrName>
                                        </p:attrNameLst>
                                      </p:cBhvr>
                                      <p:tavLst>
                                        <p:tav tm="0">
                                          <p:val>
                                            <p:fltVal val="90"/>
                                          </p:val>
                                        </p:tav>
                                        <p:tav tm="100000">
                                          <p:val>
                                            <p:fltVal val="0"/>
                                          </p:val>
                                        </p:tav>
                                      </p:tavLst>
                                    </p:anim>
                                    <p:animEffect transition="in" filter="fade">
                                      <p:cBhvr>
                                        <p:cTn id="48" dur="1000"/>
                                        <p:tgtEl>
                                          <p:spTgt spid="154"/>
                                        </p:tgtEl>
                                      </p:cBhvr>
                                    </p:animEffect>
                                  </p:childTnLst>
                                </p:cTn>
                              </p:par>
                              <p:par>
                                <p:cTn id="49" presetID="31" presetClass="entr" presetSubtype="0" fill="hold" nodeType="withEffect">
                                  <p:stCondLst>
                                    <p:cond delay="0"/>
                                  </p:stCondLst>
                                  <p:childTnLst>
                                    <p:set>
                                      <p:cBhvr>
                                        <p:cTn id="50" dur="1" fill="hold">
                                          <p:stCondLst>
                                            <p:cond delay="0"/>
                                          </p:stCondLst>
                                        </p:cTn>
                                        <p:tgtEl>
                                          <p:spTgt spid="148"/>
                                        </p:tgtEl>
                                        <p:attrNameLst>
                                          <p:attrName>style.visibility</p:attrName>
                                        </p:attrNameLst>
                                      </p:cBhvr>
                                      <p:to>
                                        <p:strVal val="visible"/>
                                      </p:to>
                                    </p:set>
                                    <p:anim calcmode="lin" valueType="num">
                                      <p:cBhvr>
                                        <p:cTn id="51" dur="1000" fill="hold"/>
                                        <p:tgtEl>
                                          <p:spTgt spid="148"/>
                                        </p:tgtEl>
                                        <p:attrNameLst>
                                          <p:attrName>ppt_w</p:attrName>
                                        </p:attrNameLst>
                                      </p:cBhvr>
                                      <p:tavLst>
                                        <p:tav tm="0">
                                          <p:val>
                                            <p:fltVal val="0"/>
                                          </p:val>
                                        </p:tav>
                                        <p:tav tm="100000">
                                          <p:val>
                                            <p:strVal val="#ppt_w"/>
                                          </p:val>
                                        </p:tav>
                                      </p:tavLst>
                                    </p:anim>
                                    <p:anim calcmode="lin" valueType="num">
                                      <p:cBhvr>
                                        <p:cTn id="52" dur="1000" fill="hold"/>
                                        <p:tgtEl>
                                          <p:spTgt spid="148"/>
                                        </p:tgtEl>
                                        <p:attrNameLst>
                                          <p:attrName>ppt_h</p:attrName>
                                        </p:attrNameLst>
                                      </p:cBhvr>
                                      <p:tavLst>
                                        <p:tav tm="0">
                                          <p:val>
                                            <p:fltVal val="0"/>
                                          </p:val>
                                        </p:tav>
                                        <p:tav tm="100000">
                                          <p:val>
                                            <p:strVal val="#ppt_h"/>
                                          </p:val>
                                        </p:tav>
                                      </p:tavLst>
                                    </p:anim>
                                    <p:anim calcmode="lin" valueType="num">
                                      <p:cBhvr>
                                        <p:cTn id="53" dur="1000" fill="hold"/>
                                        <p:tgtEl>
                                          <p:spTgt spid="148"/>
                                        </p:tgtEl>
                                        <p:attrNameLst>
                                          <p:attrName>style.rotation</p:attrName>
                                        </p:attrNameLst>
                                      </p:cBhvr>
                                      <p:tavLst>
                                        <p:tav tm="0">
                                          <p:val>
                                            <p:fltVal val="90"/>
                                          </p:val>
                                        </p:tav>
                                        <p:tav tm="100000">
                                          <p:val>
                                            <p:fltVal val="0"/>
                                          </p:val>
                                        </p:tav>
                                      </p:tavLst>
                                    </p:anim>
                                    <p:animEffect transition="in" filter="fade">
                                      <p:cBhvr>
                                        <p:cTn id="54" dur="1000"/>
                                        <p:tgtEl>
                                          <p:spTgt spid="1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0"/>
                                        </p:tgtEl>
                                        <p:attrNameLst>
                                          <p:attrName>style.visibility</p:attrName>
                                        </p:attrNameLst>
                                      </p:cBhvr>
                                      <p:to>
                                        <p:strVal val="visible"/>
                                      </p:to>
                                    </p:set>
                                    <p:animEffect transition="in" filter="wipe(down)">
                                      <p:cBhvr>
                                        <p:cTn id="59" dur="500"/>
                                        <p:tgtEl>
                                          <p:spTgt spid="18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78"/>
                                        </p:tgtEl>
                                        <p:attrNameLst>
                                          <p:attrName>style.visibility</p:attrName>
                                        </p:attrNameLst>
                                      </p:cBhvr>
                                      <p:to>
                                        <p:strVal val="visible"/>
                                      </p:to>
                                    </p:set>
                                    <p:animEffect transition="in" filter="wipe(down)">
                                      <p:cBhvr>
                                        <p:cTn id="62" dur="500"/>
                                        <p:tgtEl>
                                          <p:spTgt spid="17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82"/>
                                        </p:tgtEl>
                                        <p:attrNameLst>
                                          <p:attrName>style.visibility</p:attrName>
                                        </p:attrNameLst>
                                      </p:cBhvr>
                                      <p:to>
                                        <p:strVal val="visible"/>
                                      </p:to>
                                    </p:set>
                                    <p:animEffect transition="in" filter="wipe(down)">
                                      <p:cBhvr>
                                        <p:cTn id="65" dur="500"/>
                                        <p:tgtEl>
                                          <p:spTgt spid="18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81"/>
                                        </p:tgtEl>
                                        <p:attrNameLst>
                                          <p:attrName>style.visibility</p:attrName>
                                        </p:attrNameLst>
                                      </p:cBhvr>
                                      <p:to>
                                        <p:strVal val="visible"/>
                                      </p:to>
                                    </p:set>
                                    <p:animEffect transition="in" filter="wipe(down)">
                                      <p:cBhvr>
                                        <p:cTn id="68" dur="500"/>
                                        <p:tgtEl>
                                          <p:spTgt spid="181"/>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58"/>
                                        </p:tgtEl>
                                        <p:attrNameLst>
                                          <p:attrName>style.visibility</p:attrName>
                                        </p:attrNameLst>
                                      </p:cBhvr>
                                      <p:to>
                                        <p:strVal val="visible"/>
                                      </p:to>
                                    </p:set>
                                    <p:anim calcmode="lin" valueType="num">
                                      <p:cBhvr>
                                        <p:cTn id="73" dur="500" fill="hold"/>
                                        <p:tgtEl>
                                          <p:spTgt spid="158"/>
                                        </p:tgtEl>
                                        <p:attrNameLst>
                                          <p:attrName>ppt_w</p:attrName>
                                        </p:attrNameLst>
                                      </p:cBhvr>
                                      <p:tavLst>
                                        <p:tav tm="0">
                                          <p:val>
                                            <p:fltVal val="0"/>
                                          </p:val>
                                        </p:tav>
                                        <p:tav tm="100000">
                                          <p:val>
                                            <p:strVal val="#ppt_w"/>
                                          </p:val>
                                        </p:tav>
                                      </p:tavLst>
                                    </p:anim>
                                    <p:anim calcmode="lin" valueType="num">
                                      <p:cBhvr>
                                        <p:cTn id="74" dur="500" fill="hold"/>
                                        <p:tgtEl>
                                          <p:spTgt spid="158"/>
                                        </p:tgtEl>
                                        <p:attrNameLst>
                                          <p:attrName>ppt_h</p:attrName>
                                        </p:attrNameLst>
                                      </p:cBhvr>
                                      <p:tavLst>
                                        <p:tav tm="0">
                                          <p:val>
                                            <p:fltVal val="0"/>
                                          </p:val>
                                        </p:tav>
                                        <p:tav tm="100000">
                                          <p:val>
                                            <p:strVal val="#ppt_h"/>
                                          </p:val>
                                        </p:tav>
                                      </p:tavLst>
                                    </p:anim>
                                    <p:animEffect transition="in" filter="fade">
                                      <p:cBhvr>
                                        <p:cTn id="75" dur="500"/>
                                        <p:tgtEl>
                                          <p:spTgt spid="158"/>
                                        </p:tgtEl>
                                      </p:cBhvr>
                                    </p:animEffect>
                                  </p:childTnLst>
                                </p:cTn>
                              </p:par>
                              <p:par>
                                <p:cTn id="76" presetID="53" presetClass="entr" presetSubtype="16" fill="hold" nodeType="withEffect">
                                  <p:stCondLst>
                                    <p:cond delay="0"/>
                                  </p:stCondLst>
                                  <p:childTnLst>
                                    <p:set>
                                      <p:cBhvr>
                                        <p:cTn id="77" dur="1" fill="hold">
                                          <p:stCondLst>
                                            <p:cond delay="0"/>
                                          </p:stCondLst>
                                        </p:cTn>
                                        <p:tgtEl>
                                          <p:spTgt spid="159"/>
                                        </p:tgtEl>
                                        <p:attrNameLst>
                                          <p:attrName>style.visibility</p:attrName>
                                        </p:attrNameLst>
                                      </p:cBhvr>
                                      <p:to>
                                        <p:strVal val="visible"/>
                                      </p:to>
                                    </p:set>
                                    <p:anim calcmode="lin" valueType="num">
                                      <p:cBhvr>
                                        <p:cTn id="78" dur="500" fill="hold"/>
                                        <p:tgtEl>
                                          <p:spTgt spid="159"/>
                                        </p:tgtEl>
                                        <p:attrNameLst>
                                          <p:attrName>ppt_w</p:attrName>
                                        </p:attrNameLst>
                                      </p:cBhvr>
                                      <p:tavLst>
                                        <p:tav tm="0">
                                          <p:val>
                                            <p:fltVal val="0"/>
                                          </p:val>
                                        </p:tav>
                                        <p:tav tm="100000">
                                          <p:val>
                                            <p:strVal val="#ppt_w"/>
                                          </p:val>
                                        </p:tav>
                                      </p:tavLst>
                                    </p:anim>
                                    <p:anim calcmode="lin" valueType="num">
                                      <p:cBhvr>
                                        <p:cTn id="79" dur="500" fill="hold"/>
                                        <p:tgtEl>
                                          <p:spTgt spid="159"/>
                                        </p:tgtEl>
                                        <p:attrNameLst>
                                          <p:attrName>ppt_h</p:attrName>
                                        </p:attrNameLst>
                                      </p:cBhvr>
                                      <p:tavLst>
                                        <p:tav tm="0">
                                          <p:val>
                                            <p:fltVal val="0"/>
                                          </p:val>
                                        </p:tav>
                                        <p:tav tm="100000">
                                          <p:val>
                                            <p:strVal val="#ppt_h"/>
                                          </p:val>
                                        </p:tav>
                                      </p:tavLst>
                                    </p:anim>
                                    <p:animEffect transition="in" filter="fade">
                                      <p:cBhvr>
                                        <p:cTn id="80" dur="500"/>
                                        <p:tgtEl>
                                          <p:spTgt spid="159"/>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57"/>
                                        </p:tgtEl>
                                        <p:attrNameLst>
                                          <p:attrName>style.visibility</p:attrName>
                                        </p:attrNameLst>
                                      </p:cBhvr>
                                      <p:to>
                                        <p:strVal val="visible"/>
                                      </p:to>
                                    </p:set>
                                    <p:anim calcmode="lin" valueType="num">
                                      <p:cBhvr>
                                        <p:cTn id="85" dur="500" fill="hold"/>
                                        <p:tgtEl>
                                          <p:spTgt spid="157"/>
                                        </p:tgtEl>
                                        <p:attrNameLst>
                                          <p:attrName>ppt_w</p:attrName>
                                        </p:attrNameLst>
                                      </p:cBhvr>
                                      <p:tavLst>
                                        <p:tav tm="0">
                                          <p:val>
                                            <p:fltVal val="0"/>
                                          </p:val>
                                        </p:tav>
                                        <p:tav tm="100000">
                                          <p:val>
                                            <p:strVal val="#ppt_w"/>
                                          </p:val>
                                        </p:tav>
                                      </p:tavLst>
                                    </p:anim>
                                    <p:anim calcmode="lin" valueType="num">
                                      <p:cBhvr>
                                        <p:cTn id="86" dur="500" fill="hold"/>
                                        <p:tgtEl>
                                          <p:spTgt spid="157"/>
                                        </p:tgtEl>
                                        <p:attrNameLst>
                                          <p:attrName>ppt_h</p:attrName>
                                        </p:attrNameLst>
                                      </p:cBhvr>
                                      <p:tavLst>
                                        <p:tav tm="0">
                                          <p:val>
                                            <p:fltVal val="0"/>
                                          </p:val>
                                        </p:tav>
                                        <p:tav tm="100000">
                                          <p:val>
                                            <p:strVal val="#ppt_h"/>
                                          </p:val>
                                        </p:tav>
                                      </p:tavLst>
                                    </p:anim>
                                    <p:animEffect transition="in" filter="fade">
                                      <p:cBhvr>
                                        <p:cTn id="87" dur="500"/>
                                        <p:tgtEl>
                                          <p:spTgt spid="157"/>
                                        </p:tgtEl>
                                      </p:cBhvr>
                                    </p:animEffect>
                                  </p:childTnLst>
                                </p:cTn>
                              </p:par>
                              <p:par>
                                <p:cTn id="88" presetID="53" presetClass="entr" presetSubtype="16" fill="hold" nodeType="withEffect">
                                  <p:stCondLst>
                                    <p:cond delay="0"/>
                                  </p:stCondLst>
                                  <p:childTnLst>
                                    <p:set>
                                      <p:cBhvr>
                                        <p:cTn id="89" dur="1" fill="hold">
                                          <p:stCondLst>
                                            <p:cond delay="0"/>
                                          </p:stCondLst>
                                        </p:cTn>
                                        <p:tgtEl>
                                          <p:spTgt spid="162"/>
                                        </p:tgtEl>
                                        <p:attrNameLst>
                                          <p:attrName>style.visibility</p:attrName>
                                        </p:attrNameLst>
                                      </p:cBhvr>
                                      <p:to>
                                        <p:strVal val="visible"/>
                                      </p:to>
                                    </p:set>
                                    <p:anim calcmode="lin" valueType="num">
                                      <p:cBhvr>
                                        <p:cTn id="90" dur="500" fill="hold"/>
                                        <p:tgtEl>
                                          <p:spTgt spid="162"/>
                                        </p:tgtEl>
                                        <p:attrNameLst>
                                          <p:attrName>ppt_w</p:attrName>
                                        </p:attrNameLst>
                                      </p:cBhvr>
                                      <p:tavLst>
                                        <p:tav tm="0">
                                          <p:val>
                                            <p:fltVal val="0"/>
                                          </p:val>
                                        </p:tav>
                                        <p:tav tm="100000">
                                          <p:val>
                                            <p:strVal val="#ppt_w"/>
                                          </p:val>
                                        </p:tav>
                                      </p:tavLst>
                                    </p:anim>
                                    <p:anim calcmode="lin" valueType="num">
                                      <p:cBhvr>
                                        <p:cTn id="91" dur="500" fill="hold"/>
                                        <p:tgtEl>
                                          <p:spTgt spid="162"/>
                                        </p:tgtEl>
                                        <p:attrNameLst>
                                          <p:attrName>ppt_h</p:attrName>
                                        </p:attrNameLst>
                                      </p:cBhvr>
                                      <p:tavLst>
                                        <p:tav tm="0">
                                          <p:val>
                                            <p:fltVal val="0"/>
                                          </p:val>
                                        </p:tav>
                                        <p:tav tm="100000">
                                          <p:val>
                                            <p:strVal val="#ppt_h"/>
                                          </p:val>
                                        </p:tav>
                                      </p:tavLst>
                                    </p:anim>
                                    <p:animEffect transition="in" filter="fade">
                                      <p:cBhvr>
                                        <p:cTn id="92"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8" grpId="0" animBg="1"/>
      <p:bldP spid="180" grpId="0" animBg="1"/>
      <p:bldP spid="181" grpId="0" animBg="1"/>
      <p:bldP spid="18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w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Blur">
      <a:majorFont>
        <a:latin typeface="Source Sans Pro"/>
        <a:ea typeface=""/>
        <a:cs typeface=""/>
      </a:majorFont>
      <a:minorFont>
        <a:latin typeface="Sitka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Terra">
  <a:themeElements>
    <a:clrScheme name="Custom 3">
      <a:dk1>
        <a:srgbClr val="000000"/>
      </a:dk1>
      <a:lt1>
        <a:srgbClr val="FFFFFF"/>
      </a:lt1>
      <a:dk2>
        <a:srgbClr val="718DB2"/>
      </a:dk2>
      <a:lt2>
        <a:srgbClr val="FEFFFF"/>
      </a:lt2>
      <a:accent1>
        <a:srgbClr val="5E5E5E"/>
      </a:accent1>
      <a:accent2>
        <a:srgbClr val="E7E6E6"/>
      </a:accent2>
      <a:accent3>
        <a:srgbClr val="D7CDC8"/>
      </a:accent3>
      <a:accent4>
        <a:srgbClr val="AFA5A0"/>
      </a:accent4>
      <a:accent5>
        <a:srgbClr val="918787"/>
      </a:accent5>
      <a:accent6>
        <a:srgbClr val="556969"/>
      </a:accent6>
      <a:hlink>
        <a:srgbClr val="3758C1"/>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1181</TotalTime>
  <Words>1227</Words>
  <Application>Microsoft Office PowerPoint</Application>
  <PresentationFormat>Màn hình rộng</PresentationFormat>
  <Paragraphs>175</Paragraphs>
  <Slides>20</Slides>
  <Notes>6</Notes>
  <HiddenSlides>0</HiddenSlides>
  <MMClips>0</MMClips>
  <ScaleCrop>false</ScaleCrop>
  <HeadingPairs>
    <vt:vector size="6" baseType="variant">
      <vt:variant>
        <vt:lpstr>Phông được Dùng</vt:lpstr>
      </vt:variant>
      <vt:variant>
        <vt:i4>13</vt:i4>
      </vt:variant>
      <vt:variant>
        <vt:lpstr>Chủ đề</vt:lpstr>
      </vt:variant>
      <vt:variant>
        <vt:i4>3</vt:i4>
      </vt:variant>
      <vt:variant>
        <vt:lpstr>Tiêu đề Bản chiếu</vt:lpstr>
      </vt:variant>
      <vt:variant>
        <vt:i4>20</vt:i4>
      </vt:variant>
    </vt:vector>
  </HeadingPairs>
  <TitlesOfParts>
    <vt:vector size="36" baseType="lpstr">
      <vt:lpstr>等线 Light</vt:lpstr>
      <vt:lpstr>#9Slide03 Arima Madurai Black</vt:lpstr>
      <vt:lpstr>Arial</vt:lpstr>
      <vt:lpstr>Calibri</vt:lpstr>
      <vt:lpstr>Cambria</vt:lpstr>
      <vt:lpstr>Lora</vt:lpstr>
      <vt:lpstr>Poppins</vt:lpstr>
      <vt:lpstr>Sigmar One</vt:lpstr>
      <vt:lpstr>Sitka Text</vt:lpstr>
      <vt:lpstr>Source Sans Pro</vt:lpstr>
      <vt:lpstr>Times New Roman</vt:lpstr>
      <vt:lpstr>Wingdings</vt:lpstr>
      <vt:lpstr>仓耳玄三M W05</vt:lpstr>
      <vt:lpstr>Office Theme</vt:lpstr>
      <vt:lpstr>GlowVTI</vt:lpstr>
      <vt:lpstr>Terra</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Thanh Tuyen</dc:creator>
  <cp:lastModifiedBy>Thanh Tuyen</cp:lastModifiedBy>
  <cp:revision>5</cp:revision>
  <dcterms:created xsi:type="dcterms:W3CDTF">2024-07-30T00:27:34Z</dcterms:created>
  <dcterms:modified xsi:type="dcterms:W3CDTF">2024-07-30T20:09:10Z</dcterms:modified>
</cp:coreProperties>
</file>